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624640" y="2099160"/>
            <a:ext cx="49096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4488cc"/>
                </a:solidFill>
                <a:latin typeface="NotoSans-Semi"/>
                <a:ea typeface="NotoSans-Semi"/>
              </a:rPr>
              <a:t>Линейная регрессия: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5624640" y="2651760"/>
            <a:ext cx="47358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4488cc"/>
                </a:solidFill>
                <a:latin typeface="NotoSans-Semi"/>
                <a:ea typeface="NotoSans-Semi"/>
              </a:rPr>
              <a:t>полное руководство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624640" y="3570840"/>
            <a:ext cx="406512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От постановки задачи до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624640" y="3952080"/>
            <a:ext cx="4179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регуляризации и анализа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624640" y="4332960"/>
            <a:ext cx="187524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допущений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16240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16240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747720" y="1622880"/>
            <a:ext cx="9478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Взгляд с другой стороны: Вероятностная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747720" y="2175480"/>
            <a:ext cx="1757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модель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747720" y="3092760"/>
            <a:ext cx="9507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Почему именно MSE? Вероятностное обоснование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2550240" y="398916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5"/>
                </a:moveTo>
                <a:cubicBezTo>
                  <a:pt x="0" y="136"/>
                  <a:pt x="5" y="122"/>
                  <a:pt x="14" y="101"/>
                </a:cubicBezTo>
                <a:cubicBezTo>
                  <a:pt x="24" y="79"/>
                  <a:pt x="39" y="57"/>
                  <a:pt x="59" y="33"/>
                </a:cubicBezTo>
                <a:cubicBezTo>
                  <a:pt x="80" y="11"/>
                  <a:pt x="102" y="-1"/>
                  <a:pt x="128" y="0"/>
                </a:cubicBezTo>
                <a:cubicBezTo>
                  <a:pt x="153" y="0"/>
                  <a:pt x="174" y="7"/>
                  <a:pt x="189" y="21"/>
                </a:cubicBezTo>
                <a:cubicBezTo>
                  <a:pt x="205" y="36"/>
                  <a:pt x="214" y="56"/>
                  <a:pt x="214" y="82"/>
                </a:cubicBezTo>
                <a:cubicBezTo>
                  <a:pt x="213" y="94"/>
                  <a:pt x="212" y="100"/>
                  <a:pt x="212" y="101"/>
                </a:cubicBezTo>
                <a:cubicBezTo>
                  <a:pt x="212" y="103"/>
                  <a:pt x="206" y="118"/>
                  <a:pt x="196" y="144"/>
                </a:cubicBezTo>
                <a:cubicBezTo>
                  <a:pt x="186" y="171"/>
                  <a:pt x="176" y="201"/>
                  <a:pt x="165" y="234"/>
                </a:cubicBezTo>
                <a:cubicBezTo>
                  <a:pt x="155" y="268"/>
                  <a:pt x="150" y="295"/>
                  <a:pt x="150" y="314"/>
                </a:cubicBezTo>
                <a:cubicBezTo>
                  <a:pt x="150" y="341"/>
                  <a:pt x="155" y="360"/>
                  <a:pt x="163" y="370"/>
                </a:cubicBezTo>
                <a:cubicBezTo>
                  <a:pt x="172" y="381"/>
                  <a:pt x="185" y="386"/>
                  <a:pt x="202" y="387"/>
                </a:cubicBezTo>
                <a:cubicBezTo>
                  <a:pt x="218" y="387"/>
                  <a:pt x="231" y="384"/>
                  <a:pt x="243" y="377"/>
                </a:cubicBezTo>
                <a:cubicBezTo>
                  <a:pt x="256" y="370"/>
                  <a:pt x="265" y="363"/>
                  <a:pt x="272" y="355"/>
                </a:cubicBezTo>
                <a:cubicBezTo>
                  <a:pt x="279" y="348"/>
                  <a:pt x="287" y="338"/>
                  <a:pt x="297" y="325"/>
                </a:cubicBezTo>
                <a:cubicBezTo>
                  <a:pt x="297" y="324"/>
                  <a:pt x="299" y="318"/>
                  <a:pt x="302" y="306"/>
                </a:cubicBezTo>
                <a:cubicBezTo>
                  <a:pt x="305" y="294"/>
                  <a:pt x="309" y="276"/>
                  <a:pt x="315" y="251"/>
                </a:cubicBezTo>
                <a:cubicBezTo>
                  <a:pt x="321" y="226"/>
                  <a:pt x="326" y="203"/>
                  <a:pt x="333" y="182"/>
                </a:cubicBezTo>
                <a:cubicBezTo>
                  <a:pt x="356" y="89"/>
                  <a:pt x="369" y="41"/>
                  <a:pt x="372" y="35"/>
                </a:cubicBezTo>
                <a:cubicBezTo>
                  <a:pt x="380" y="19"/>
                  <a:pt x="393" y="10"/>
                  <a:pt x="412" y="10"/>
                </a:cubicBezTo>
                <a:cubicBezTo>
                  <a:pt x="420" y="10"/>
                  <a:pt x="426" y="12"/>
                  <a:pt x="431" y="17"/>
                </a:cubicBezTo>
                <a:cubicBezTo>
                  <a:pt x="436" y="21"/>
                  <a:pt x="440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5"/>
                  <a:pt x="428" y="110"/>
                  <a:pt x="398" y="233"/>
                </a:cubicBezTo>
                <a:cubicBezTo>
                  <a:pt x="367" y="355"/>
                  <a:pt x="350" y="422"/>
                  <a:pt x="346" y="434"/>
                </a:cubicBezTo>
                <a:cubicBezTo>
                  <a:pt x="328" y="485"/>
                  <a:pt x="298" y="526"/>
                  <a:pt x="255" y="556"/>
                </a:cubicBezTo>
                <a:cubicBezTo>
                  <a:pt x="213" y="587"/>
                  <a:pt x="169" y="602"/>
                  <a:pt x="126" y="603"/>
                </a:cubicBezTo>
                <a:cubicBezTo>
                  <a:pt x="98" y="603"/>
                  <a:pt x="74" y="596"/>
                  <a:pt x="53" y="582"/>
                </a:cubicBezTo>
                <a:cubicBezTo>
                  <a:pt x="31" y="569"/>
                  <a:pt x="21" y="548"/>
                  <a:pt x="21" y="521"/>
                </a:cubicBezTo>
                <a:cubicBezTo>
                  <a:pt x="21" y="507"/>
                  <a:pt x="23" y="496"/>
                  <a:pt x="27" y="487"/>
                </a:cubicBezTo>
                <a:cubicBezTo>
                  <a:pt x="32" y="477"/>
                  <a:pt x="38" y="470"/>
                  <a:pt x="45" y="466"/>
                </a:cubicBezTo>
                <a:cubicBezTo>
                  <a:pt x="53" y="462"/>
                  <a:pt x="59" y="459"/>
                  <a:pt x="64" y="457"/>
                </a:cubicBezTo>
                <a:cubicBezTo>
                  <a:pt x="69" y="455"/>
                  <a:pt x="74" y="454"/>
                  <a:pt x="80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5"/>
                  <a:pt x="117" y="516"/>
                  <a:pt x="109" y="526"/>
                </a:cubicBezTo>
                <a:cubicBezTo>
                  <a:pt x="102" y="535"/>
                  <a:pt x="95" y="541"/>
                  <a:pt x="88" y="544"/>
                </a:cubicBezTo>
                <a:cubicBezTo>
                  <a:pt x="81" y="547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1" y="565"/>
                  <a:pt x="112" y="567"/>
                  <a:pt x="122" y="567"/>
                </a:cubicBezTo>
                <a:lnTo>
                  <a:pt x="130" y="567"/>
                </a:lnTo>
                <a:cubicBezTo>
                  <a:pt x="140" y="567"/>
                  <a:pt x="148" y="567"/>
                  <a:pt x="154" y="566"/>
                </a:cubicBezTo>
                <a:cubicBezTo>
                  <a:pt x="174" y="560"/>
                  <a:pt x="193" y="548"/>
                  <a:pt x="212" y="530"/>
                </a:cubicBezTo>
                <a:cubicBezTo>
                  <a:pt x="229" y="512"/>
                  <a:pt x="242" y="493"/>
                  <a:pt x="252" y="473"/>
                </a:cubicBezTo>
                <a:cubicBezTo>
                  <a:pt x="261" y="452"/>
                  <a:pt x="268" y="435"/>
                  <a:pt x="273" y="421"/>
                </a:cubicBezTo>
                <a:cubicBezTo>
                  <a:pt x="278" y="406"/>
                  <a:pt x="281" y="397"/>
                  <a:pt x="281" y="393"/>
                </a:cubicBezTo>
                <a:lnTo>
                  <a:pt x="275" y="396"/>
                </a:lnTo>
                <a:cubicBezTo>
                  <a:pt x="271" y="399"/>
                  <a:pt x="265" y="402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1" y="421"/>
                  <a:pt x="208" y="422"/>
                  <a:pt x="196" y="422"/>
                </a:cubicBezTo>
                <a:cubicBezTo>
                  <a:pt x="167" y="422"/>
                  <a:pt x="142" y="416"/>
                  <a:pt x="120" y="402"/>
                </a:cubicBezTo>
                <a:cubicBezTo>
                  <a:pt x="99" y="388"/>
                  <a:pt x="84" y="366"/>
                  <a:pt x="78" y="336"/>
                </a:cubicBezTo>
                <a:cubicBezTo>
                  <a:pt x="77" y="332"/>
                  <a:pt x="77" y="322"/>
                  <a:pt x="77" y="307"/>
                </a:cubicBezTo>
                <a:cubicBezTo>
                  <a:pt x="77" y="272"/>
                  <a:pt x="88" y="225"/>
                  <a:pt x="109" y="168"/>
                </a:cubicBezTo>
                <a:cubicBezTo>
                  <a:pt x="131" y="111"/>
                  <a:pt x="142" y="75"/>
                  <a:pt x="142" y="60"/>
                </a:cubicBezTo>
                <a:cubicBezTo>
                  <a:pt x="142" y="59"/>
                  <a:pt x="142" y="58"/>
                  <a:pt x="142" y="58"/>
                </a:cubicBezTo>
                <a:cubicBezTo>
                  <a:pt x="142" y="52"/>
                  <a:pt x="142" y="48"/>
                  <a:pt x="142" y="47"/>
                </a:cubicBezTo>
                <a:cubicBezTo>
                  <a:pt x="142" y="45"/>
                  <a:pt x="141" y="43"/>
                  <a:pt x="138" y="40"/>
                </a:cubicBezTo>
                <a:cubicBezTo>
                  <a:pt x="136" y="37"/>
                  <a:pt x="132" y="35"/>
                  <a:pt x="128" y="35"/>
                </a:cubicBezTo>
                <a:lnTo>
                  <a:pt x="124" y="35"/>
                </a:lnTo>
                <a:cubicBezTo>
                  <a:pt x="110" y="35"/>
                  <a:pt x="97" y="42"/>
                  <a:pt x="85" y="54"/>
                </a:cubicBezTo>
                <a:cubicBezTo>
                  <a:pt x="73" y="66"/>
                  <a:pt x="64" y="79"/>
                  <a:pt x="57" y="92"/>
                </a:cubicBezTo>
                <a:cubicBezTo>
                  <a:pt x="50" y="106"/>
                  <a:pt x="45" y="119"/>
                  <a:pt x="41" y="131"/>
                </a:cubicBezTo>
                <a:cubicBezTo>
                  <a:pt x="38" y="144"/>
                  <a:pt x="35" y="150"/>
                  <a:pt x="34" y="152"/>
                </a:cubicBezTo>
                <a:cubicBezTo>
                  <a:pt x="33" y="153"/>
                  <a:pt x="28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2723400" y="40309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3" y="20"/>
                  <a:pt x="121" y="12"/>
                </a:cubicBezTo>
                <a:cubicBezTo>
                  <a:pt x="129" y="5"/>
                  <a:pt x="139" y="0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5"/>
                  <a:pt x="147" y="69"/>
                  <a:pt x="136" y="69"/>
                </a:cubicBezTo>
                <a:cubicBezTo>
                  <a:pt x="129" y="69"/>
                  <a:pt x="123" y="67"/>
                  <a:pt x="118" y="63"/>
                </a:cubicBezTo>
                <a:cubicBezTo>
                  <a:pt x="112" y="58"/>
                  <a:pt x="109" y="51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7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9" y="181"/>
                  <a:pt x="38" y="170"/>
                  <a:pt x="51" y="159"/>
                </a:cubicBezTo>
                <a:cubicBezTo>
                  <a:pt x="64" y="149"/>
                  <a:pt x="78" y="145"/>
                  <a:pt x="91" y="145"/>
                </a:cubicBezTo>
                <a:cubicBezTo>
                  <a:pt x="108" y="145"/>
                  <a:pt x="123" y="150"/>
                  <a:pt x="134" y="160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8"/>
                  <a:pt x="149" y="221"/>
                  <a:pt x="143" y="238"/>
                </a:cubicBezTo>
                <a:cubicBezTo>
                  <a:pt x="136" y="255"/>
                  <a:pt x="128" y="278"/>
                  <a:pt x="116" y="307"/>
                </a:cubicBezTo>
                <a:cubicBezTo>
                  <a:pt x="105" y="336"/>
                  <a:pt x="96" y="360"/>
                  <a:pt x="89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7" y="419"/>
                </a:cubicBezTo>
                <a:cubicBezTo>
                  <a:pt x="101" y="419"/>
                  <a:pt x="105" y="418"/>
                  <a:pt x="109" y="417"/>
                </a:cubicBezTo>
                <a:cubicBezTo>
                  <a:pt x="113" y="415"/>
                  <a:pt x="119" y="412"/>
                  <a:pt x="124" y="407"/>
                </a:cubicBezTo>
                <a:cubicBezTo>
                  <a:pt x="130" y="403"/>
                  <a:pt x="136" y="395"/>
                  <a:pt x="142" y="384"/>
                </a:cubicBezTo>
                <a:cubicBezTo>
                  <a:pt x="148" y="374"/>
                  <a:pt x="154" y="361"/>
                  <a:pt x="158" y="346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6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5" y="438"/>
                  <a:pt x="53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4" y="247"/>
                  <a:pt x="94" y="220"/>
                  <a:pt x="97" y="211"/>
                </a:cubicBezTo>
                <a:cubicBezTo>
                  <a:pt x="99" y="203"/>
                  <a:pt x="101" y="194"/>
                  <a:pt x="101" y="186"/>
                </a:cubicBezTo>
                <a:cubicBezTo>
                  <a:pt x="101" y="175"/>
                  <a:pt x="97" y="170"/>
                  <a:pt x="90" y="170"/>
                </a:cubicBezTo>
                <a:lnTo>
                  <a:pt x="89" y="170"/>
                </a:lnTo>
                <a:cubicBezTo>
                  <a:pt x="76" y="170"/>
                  <a:pt x="62" y="177"/>
                  <a:pt x="52" y="192"/>
                </a:cubicBezTo>
                <a:cubicBezTo>
                  <a:pt x="41" y="206"/>
                  <a:pt x="32" y="225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2928600" y="4014360"/>
            <a:ext cx="223560" cy="78480"/>
          </a:xfrm>
          <a:custGeom>
            <a:avLst/>
            <a:gdLst/>
            <a:ahLst/>
            <a:rect l="0" t="0" r="r" b="b"/>
            <a:pathLst>
              <a:path w="621" h="218">
                <a:moveTo>
                  <a:pt x="0" y="18"/>
                </a:moveTo>
                <a:cubicBezTo>
                  <a:pt x="0" y="10"/>
                  <a:pt x="5" y="4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8"/>
                </a:cubicBezTo>
                <a:cubicBezTo>
                  <a:pt x="621" y="26"/>
                  <a:pt x="616" y="32"/>
                  <a:pt x="608" y="37"/>
                </a:cubicBezTo>
                <a:lnTo>
                  <a:pt x="312" y="38"/>
                </a:lnTo>
                <a:lnTo>
                  <a:pt x="15" y="38"/>
                </a:lnTo>
                <a:cubicBezTo>
                  <a:pt x="5" y="35"/>
                  <a:pt x="0" y="29"/>
                  <a:pt x="0" y="18"/>
                </a:cubicBezTo>
                <a:moveTo>
                  <a:pt x="0" y="200"/>
                </a:moveTo>
                <a:cubicBezTo>
                  <a:pt x="0" y="191"/>
                  <a:pt x="5" y="184"/>
                  <a:pt x="15" y="181"/>
                </a:cubicBezTo>
                <a:lnTo>
                  <a:pt x="608" y="181"/>
                </a:lnTo>
                <a:cubicBezTo>
                  <a:pt x="616" y="187"/>
                  <a:pt x="621" y="194"/>
                  <a:pt x="621" y="200"/>
                </a:cubicBezTo>
                <a:cubicBezTo>
                  <a:pt x="621" y="208"/>
                  <a:pt x="616" y="214"/>
                  <a:pt x="607" y="218"/>
                </a:cubicBezTo>
                <a:lnTo>
                  <a:pt x="13" y="218"/>
                </a:lnTo>
                <a:cubicBezTo>
                  <a:pt x="5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3300480" y="3885840"/>
            <a:ext cx="74880" cy="335520"/>
          </a:xfrm>
          <a:custGeom>
            <a:avLst/>
            <a:gdLst/>
            <a:ahLst/>
            <a:rect l="0" t="0" r="r" b="b"/>
            <a:pathLst>
              <a:path w="208" h="932">
                <a:moveTo>
                  <a:pt x="208" y="915"/>
                </a:moveTo>
                <a:cubicBezTo>
                  <a:pt x="207" y="919"/>
                  <a:pt x="206" y="923"/>
                  <a:pt x="202" y="926"/>
                </a:cubicBezTo>
                <a:cubicBezTo>
                  <a:pt x="199" y="929"/>
                  <a:pt x="195" y="931"/>
                  <a:pt x="189" y="932"/>
                </a:cubicBezTo>
                <a:cubicBezTo>
                  <a:pt x="183" y="932"/>
                  <a:pt x="178" y="929"/>
                  <a:pt x="174" y="922"/>
                </a:cubicBezTo>
                <a:cubicBezTo>
                  <a:pt x="172" y="918"/>
                  <a:pt x="143" y="842"/>
                  <a:pt x="86" y="693"/>
                </a:cubicBezTo>
                <a:cubicBezTo>
                  <a:pt x="29" y="544"/>
                  <a:pt x="0" y="469"/>
                  <a:pt x="0" y="466"/>
                </a:cubicBezTo>
                <a:cubicBezTo>
                  <a:pt x="-1" y="462"/>
                  <a:pt x="27" y="387"/>
                  <a:pt x="85" y="239"/>
                </a:cubicBezTo>
                <a:cubicBezTo>
                  <a:pt x="142" y="90"/>
                  <a:pt x="172" y="14"/>
                  <a:pt x="174" y="10"/>
                </a:cubicBezTo>
                <a:cubicBezTo>
                  <a:pt x="175" y="7"/>
                  <a:pt x="179" y="4"/>
                  <a:pt x="183" y="1"/>
                </a:cubicBezTo>
                <a:lnTo>
                  <a:pt x="186" y="0"/>
                </a:lnTo>
                <a:cubicBezTo>
                  <a:pt x="188" y="0"/>
                  <a:pt x="189" y="0"/>
                  <a:pt x="189" y="0"/>
                </a:cubicBezTo>
                <a:cubicBezTo>
                  <a:pt x="201" y="0"/>
                  <a:pt x="207" y="6"/>
                  <a:pt x="208" y="17"/>
                </a:cubicBezTo>
                <a:cubicBezTo>
                  <a:pt x="208" y="20"/>
                  <a:pt x="180" y="96"/>
                  <a:pt x="124" y="243"/>
                </a:cubicBezTo>
                <a:cubicBezTo>
                  <a:pt x="68" y="390"/>
                  <a:pt x="39" y="464"/>
                  <a:pt x="39" y="466"/>
                </a:cubicBezTo>
                <a:cubicBezTo>
                  <a:pt x="39" y="467"/>
                  <a:pt x="68" y="541"/>
                  <a:pt x="124" y="688"/>
                </a:cubicBezTo>
                <a:cubicBezTo>
                  <a:pt x="180" y="836"/>
                  <a:pt x="208" y="912"/>
                  <a:pt x="208" y="9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3411000" y="39085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9" y="0"/>
                </a:moveTo>
                <a:cubicBezTo>
                  <a:pt x="367" y="0"/>
                  <a:pt x="383" y="0"/>
                  <a:pt x="405" y="1"/>
                </a:cubicBezTo>
                <a:cubicBezTo>
                  <a:pt x="428" y="1"/>
                  <a:pt x="448" y="2"/>
                  <a:pt x="468" y="3"/>
                </a:cubicBezTo>
                <a:cubicBezTo>
                  <a:pt x="499" y="3"/>
                  <a:pt x="525" y="2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5"/>
                  <a:pt x="597" y="22"/>
                </a:cubicBezTo>
                <a:cubicBezTo>
                  <a:pt x="594" y="33"/>
                  <a:pt x="591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3"/>
                  <a:pt x="540" y="45"/>
                  <a:pt x="531" y="47"/>
                </a:cubicBezTo>
                <a:cubicBezTo>
                  <a:pt x="521" y="50"/>
                  <a:pt x="515" y="52"/>
                  <a:pt x="511" y="55"/>
                </a:cubicBezTo>
                <a:cubicBezTo>
                  <a:pt x="508" y="57"/>
                  <a:pt x="507" y="60"/>
                  <a:pt x="508" y="63"/>
                </a:cubicBezTo>
                <a:cubicBezTo>
                  <a:pt x="508" y="71"/>
                  <a:pt x="513" y="144"/>
                  <a:pt x="523" y="284"/>
                </a:cubicBezTo>
                <a:cubicBezTo>
                  <a:pt x="533" y="425"/>
                  <a:pt x="538" y="499"/>
                  <a:pt x="538" y="507"/>
                </a:cubicBezTo>
                <a:lnTo>
                  <a:pt x="540" y="504"/>
                </a:lnTo>
                <a:cubicBezTo>
                  <a:pt x="541" y="502"/>
                  <a:pt x="543" y="499"/>
                  <a:pt x="546" y="495"/>
                </a:cubicBezTo>
                <a:cubicBezTo>
                  <a:pt x="548" y="490"/>
                  <a:pt x="552" y="484"/>
                  <a:pt x="557" y="477"/>
                </a:cubicBezTo>
                <a:cubicBezTo>
                  <a:pt x="562" y="470"/>
                  <a:pt x="567" y="460"/>
                  <a:pt x="573" y="449"/>
                </a:cubicBezTo>
                <a:cubicBezTo>
                  <a:pt x="578" y="438"/>
                  <a:pt x="586" y="425"/>
                  <a:pt x="595" y="411"/>
                </a:cubicBezTo>
                <a:cubicBezTo>
                  <a:pt x="604" y="397"/>
                  <a:pt x="614" y="380"/>
                  <a:pt x="623" y="361"/>
                </a:cubicBezTo>
                <a:cubicBezTo>
                  <a:pt x="632" y="342"/>
                  <a:pt x="644" y="321"/>
                  <a:pt x="659" y="298"/>
                </a:cubicBezTo>
                <a:cubicBezTo>
                  <a:pt x="724" y="184"/>
                  <a:pt x="760" y="119"/>
                  <a:pt x="769" y="103"/>
                </a:cubicBezTo>
                <a:cubicBezTo>
                  <a:pt x="778" y="87"/>
                  <a:pt x="782" y="77"/>
                  <a:pt x="783" y="73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3" y="45"/>
                  <a:pt x="740" y="43"/>
                  <a:pt x="726" y="43"/>
                </a:cubicBezTo>
                <a:cubicBezTo>
                  <a:pt x="717" y="43"/>
                  <a:pt x="713" y="40"/>
                  <a:pt x="713" y="33"/>
                </a:cubicBezTo>
                <a:cubicBezTo>
                  <a:pt x="713" y="31"/>
                  <a:pt x="714" y="27"/>
                  <a:pt x="715" y="21"/>
                </a:cubicBezTo>
                <a:cubicBezTo>
                  <a:pt x="717" y="11"/>
                  <a:pt x="719" y="5"/>
                  <a:pt x="721" y="4"/>
                </a:cubicBezTo>
                <a:cubicBezTo>
                  <a:pt x="722" y="2"/>
                  <a:pt x="726" y="1"/>
                  <a:pt x="734" y="1"/>
                </a:cubicBezTo>
                <a:cubicBezTo>
                  <a:pt x="735" y="1"/>
                  <a:pt x="741" y="1"/>
                  <a:pt x="749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3" y="33"/>
                  <a:pt x="921" y="37"/>
                  <a:pt x="919" y="40"/>
                </a:cubicBezTo>
                <a:cubicBezTo>
                  <a:pt x="916" y="42"/>
                  <a:pt x="913" y="43"/>
                  <a:pt x="909" y="43"/>
                </a:cubicBezTo>
                <a:cubicBezTo>
                  <a:pt x="896" y="43"/>
                  <a:pt x="883" y="44"/>
                  <a:pt x="872" y="48"/>
                </a:cubicBezTo>
                <a:cubicBezTo>
                  <a:pt x="861" y="52"/>
                  <a:pt x="852" y="56"/>
                  <a:pt x="844" y="61"/>
                </a:cubicBezTo>
                <a:cubicBezTo>
                  <a:pt x="837" y="66"/>
                  <a:pt x="831" y="71"/>
                  <a:pt x="827" y="77"/>
                </a:cubicBezTo>
                <a:cubicBezTo>
                  <a:pt x="822" y="83"/>
                  <a:pt x="818" y="88"/>
                  <a:pt x="815" y="92"/>
                </a:cubicBezTo>
                <a:lnTo>
                  <a:pt x="812" y="97"/>
                </a:lnTo>
                <a:lnTo>
                  <a:pt x="654" y="373"/>
                </a:lnTo>
                <a:cubicBezTo>
                  <a:pt x="550" y="556"/>
                  <a:pt x="498" y="649"/>
                  <a:pt x="497" y="650"/>
                </a:cubicBezTo>
                <a:cubicBezTo>
                  <a:pt x="494" y="654"/>
                  <a:pt x="486" y="657"/>
                  <a:pt x="475" y="657"/>
                </a:cubicBezTo>
                <a:cubicBezTo>
                  <a:pt x="466" y="657"/>
                  <a:pt x="460" y="655"/>
                  <a:pt x="457" y="652"/>
                </a:cubicBezTo>
                <a:cubicBezTo>
                  <a:pt x="455" y="650"/>
                  <a:pt x="450" y="573"/>
                  <a:pt x="440" y="422"/>
                </a:cubicBezTo>
                <a:cubicBezTo>
                  <a:pt x="430" y="271"/>
                  <a:pt x="424" y="194"/>
                  <a:pt x="424" y="189"/>
                </a:cubicBezTo>
                <a:lnTo>
                  <a:pt x="413" y="205"/>
                </a:lnTo>
                <a:cubicBezTo>
                  <a:pt x="399" y="228"/>
                  <a:pt x="359" y="297"/>
                  <a:pt x="294" y="413"/>
                </a:cubicBezTo>
                <a:cubicBezTo>
                  <a:pt x="203" y="569"/>
                  <a:pt x="158" y="649"/>
                  <a:pt x="157" y="650"/>
                </a:cubicBezTo>
                <a:cubicBezTo>
                  <a:pt x="156" y="651"/>
                  <a:pt x="154" y="653"/>
                  <a:pt x="152" y="654"/>
                </a:cubicBezTo>
                <a:cubicBezTo>
                  <a:pt x="149" y="656"/>
                  <a:pt x="143" y="657"/>
                  <a:pt x="135" y="657"/>
                </a:cubicBezTo>
                <a:cubicBezTo>
                  <a:pt x="124" y="657"/>
                  <a:pt x="117" y="654"/>
                  <a:pt x="116" y="650"/>
                </a:cubicBezTo>
                <a:cubicBezTo>
                  <a:pt x="116" y="648"/>
                  <a:pt x="109" y="548"/>
                  <a:pt x="95" y="352"/>
                </a:cubicBezTo>
                <a:cubicBezTo>
                  <a:pt x="82" y="156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8" y="43"/>
                </a:cubicBezTo>
                <a:lnTo>
                  <a:pt x="6" y="43"/>
                </a:lnTo>
                <a:cubicBezTo>
                  <a:pt x="2" y="38"/>
                  <a:pt x="0" y="35"/>
                  <a:pt x="0" y="32"/>
                </a:cubicBezTo>
                <a:cubicBezTo>
                  <a:pt x="0" y="18"/>
                  <a:pt x="4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3" y="3"/>
                  <a:pt x="236" y="2"/>
                  <a:pt x="243" y="0"/>
                </a:cubicBezTo>
                <a:lnTo>
                  <a:pt x="253" y="0"/>
                </a:lnTo>
                <a:cubicBezTo>
                  <a:pt x="256" y="4"/>
                  <a:pt x="258" y="6"/>
                  <a:pt x="258" y="8"/>
                </a:cubicBezTo>
                <a:cubicBezTo>
                  <a:pt x="258" y="10"/>
                  <a:pt x="258" y="16"/>
                  <a:pt x="256" y="25"/>
                </a:cubicBezTo>
                <a:cubicBezTo>
                  <a:pt x="253" y="34"/>
                  <a:pt x="250" y="40"/>
                  <a:pt x="248" y="43"/>
                </a:cubicBezTo>
                <a:lnTo>
                  <a:pt x="228" y="43"/>
                </a:lnTo>
                <a:cubicBezTo>
                  <a:pt x="191" y="44"/>
                  <a:pt x="170" y="50"/>
                  <a:pt x="168" y="58"/>
                </a:cubicBezTo>
                <a:cubicBezTo>
                  <a:pt x="187" y="344"/>
                  <a:pt x="197" y="494"/>
                  <a:pt x="200" y="509"/>
                </a:cubicBezTo>
                <a:lnTo>
                  <a:pt x="419" y="124"/>
                </a:lnTo>
                <a:lnTo>
                  <a:pt x="417" y="89"/>
                </a:lnTo>
                <a:cubicBezTo>
                  <a:pt x="415" y="63"/>
                  <a:pt x="412" y="49"/>
                  <a:pt x="408" y="47"/>
                </a:cubicBezTo>
                <a:cubicBezTo>
                  <a:pt x="404" y="45"/>
                  <a:pt x="391" y="43"/>
                  <a:pt x="369" y="43"/>
                </a:cubicBezTo>
                <a:cubicBezTo>
                  <a:pt x="357" y="43"/>
                  <a:pt x="349" y="42"/>
                  <a:pt x="346" y="41"/>
                </a:cubicBezTo>
                <a:cubicBezTo>
                  <a:pt x="342" y="40"/>
                  <a:pt x="340" y="37"/>
                  <a:pt x="340" y="32"/>
                </a:cubicBezTo>
                <a:cubicBezTo>
                  <a:pt x="340" y="31"/>
                  <a:pt x="341" y="27"/>
                  <a:pt x="342" y="21"/>
                </a:cubicBezTo>
                <a:cubicBezTo>
                  <a:pt x="343" y="19"/>
                  <a:pt x="343" y="16"/>
                  <a:pt x="344" y="13"/>
                </a:cubicBezTo>
                <a:cubicBezTo>
                  <a:pt x="344" y="10"/>
                  <a:pt x="345" y="8"/>
                  <a:pt x="345" y="6"/>
                </a:cubicBezTo>
                <a:cubicBezTo>
                  <a:pt x="345" y="5"/>
                  <a:pt x="346" y="4"/>
                  <a:pt x="348" y="3"/>
                </a:cubicBezTo>
                <a:cubicBezTo>
                  <a:pt x="349" y="1"/>
                  <a:pt x="351" y="1"/>
                  <a:pt x="351" y="1"/>
                </a:cubicBezTo>
                <a:cubicBezTo>
                  <a:pt x="352" y="1"/>
                  <a:pt x="354" y="0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3770640" y="409680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6"/>
                </a:cubicBezTo>
                <a:cubicBezTo>
                  <a:pt x="0" y="41"/>
                  <a:pt x="5" y="27"/>
                  <a:pt x="15" y="16"/>
                </a:cubicBezTo>
                <a:cubicBezTo>
                  <a:pt x="25" y="5"/>
                  <a:pt x="39" y="0"/>
                  <a:pt x="55" y="0"/>
                </a:cubicBezTo>
                <a:cubicBezTo>
                  <a:pt x="73" y="0"/>
                  <a:pt x="89" y="7"/>
                  <a:pt x="103" y="23"/>
                </a:cubicBezTo>
                <a:cubicBezTo>
                  <a:pt x="117" y="38"/>
                  <a:pt x="124" y="66"/>
                  <a:pt x="124" y="105"/>
                </a:cubicBezTo>
                <a:cubicBezTo>
                  <a:pt x="124" y="126"/>
                  <a:pt x="121" y="147"/>
                  <a:pt x="116" y="168"/>
                </a:cubicBezTo>
                <a:cubicBezTo>
                  <a:pt x="110" y="188"/>
                  <a:pt x="104" y="207"/>
                  <a:pt x="96" y="222"/>
                </a:cubicBezTo>
                <a:cubicBezTo>
                  <a:pt x="89" y="237"/>
                  <a:pt x="81" y="250"/>
                  <a:pt x="71" y="260"/>
                </a:cubicBezTo>
                <a:cubicBezTo>
                  <a:pt x="63" y="271"/>
                  <a:pt x="55" y="279"/>
                  <a:pt x="49" y="285"/>
                </a:cubicBezTo>
                <a:cubicBezTo>
                  <a:pt x="43" y="291"/>
                  <a:pt x="39" y="294"/>
                  <a:pt x="37" y="294"/>
                </a:cubicBezTo>
                <a:cubicBezTo>
                  <a:pt x="34" y="294"/>
                  <a:pt x="30" y="291"/>
                  <a:pt x="25" y="285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20" y="266"/>
                  <a:pt x="27" y="258"/>
                </a:cubicBezTo>
                <a:cubicBezTo>
                  <a:pt x="33" y="251"/>
                  <a:pt x="41" y="241"/>
                  <a:pt x="50" y="230"/>
                </a:cubicBezTo>
                <a:cubicBezTo>
                  <a:pt x="58" y="219"/>
                  <a:pt x="67" y="204"/>
                  <a:pt x="74" y="183"/>
                </a:cubicBezTo>
                <a:cubicBezTo>
                  <a:pt x="82" y="163"/>
                  <a:pt x="87" y="140"/>
                  <a:pt x="90" y="115"/>
                </a:cubicBezTo>
                <a:lnTo>
                  <a:pt x="90" y="104"/>
                </a:lnTo>
                <a:lnTo>
                  <a:pt x="89" y="105"/>
                </a:lnTo>
                <a:cubicBezTo>
                  <a:pt x="88" y="105"/>
                  <a:pt x="86" y="106"/>
                  <a:pt x="84" y="107"/>
                </a:cubicBezTo>
                <a:cubicBezTo>
                  <a:pt x="82" y="107"/>
                  <a:pt x="81" y="108"/>
                  <a:pt x="78" y="109"/>
                </a:cubicBezTo>
                <a:cubicBezTo>
                  <a:pt x="76" y="111"/>
                  <a:pt x="73" y="111"/>
                  <a:pt x="69" y="111"/>
                </a:cubicBezTo>
                <a:cubicBezTo>
                  <a:pt x="66" y="111"/>
                  <a:pt x="62" y="112"/>
                  <a:pt x="58" y="112"/>
                </a:cubicBezTo>
                <a:cubicBezTo>
                  <a:pt x="41" y="112"/>
                  <a:pt x="28" y="107"/>
                  <a:pt x="17" y="96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3902400" y="390852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5" y="602"/>
                  <a:pt x="7" y="597"/>
                  <a:pt x="9" y="596"/>
                </a:cubicBezTo>
                <a:cubicBezTo>
                  <a:pt x="11" y="595"/>
                  <a:pt x="17" y="594"/>
                  <a:pt x="27" y="593"/>
                </a:cubicBezTo>
                <a:cubicBezTo>
                  <a:pt x="80" y="591"/>
                  <a:pt x="122" y="575"/>
                  <a:pt x="152" y="545"/>
                </a:cubicBezTo>
                <a:cubicBezTo>
                  <a:pt x="159" y="539"/>
                  <a:pt x="194" y="500"/>
                  <a:pt x="260" y="428"/>
                </a:cubicBezTo>
                <a:cubicBezTo>
                  <a:pt x="327" y="356"/>
                  <a:pt x="360" y="319"/>
                  <a:pt x="359" y="318"/>
                </a:cubicBezTo>
                <a:cubicBezTo>
                  <a:pt x="290" y="145"/>
                  <a:pt x="255" y="57"/>
                  <a:pt x="252" y="54"/>
                </a:cubicBezTo>
                <a:cubicBezTo>
                  <a:pt x="246" y="47"/>
                  <a:pt x="227" y="43"/>
                  <a:pt x="193" y="43"/>
                </a:cubicBezTo>
                <a:lnTo>
                  <a:pt x="167" y="43"/>
                </a:lnTo>
                <a:cubicBezTo>
                  <a:pt x="163" y="39"/>
                  <a:pt x="162" y="36"/>
                  <a:pt x="162" y="35"/>
                </a:cubicBezTo>
                <a:cubicBezTo>
                  <a:pt x="162" y="34"/>
                  <a:pt x="162" y="28"/>
                  <a:pt x="163" y="17"/>
                </a:cubicBezTo>
                <a:cubicBezTo>
                  <a:pt x="166" y="9"/>
                  <a:pt x="169" y="4"/>
                  <a:pt x="173" y="0"/>
                </a:cubicBezTo>
                <a:lnTo>
                  <a:pt x="186" y="0"/>
                </a:lnTo>
                <a:cubicBezTo>
                  <a:pt x="207" y="1"/>
                  <a:pt x="244" y="2"/>
                  <a:pt x="299" y="2"/>
                </a:cubicBezTo>
                <a:cubicBezTo>
                  <a:pt x="320" y="2"/>
                  <a:pt x="339" y="2"/>
                  <a:pt x="356" y="2"/>
                </a:cubicBezTo>
                <a:cubicBezTo>
                  <a:pt x="373" y="2"/>
                  <a:pt x="387" y="1"/>
                  <a:pt x="398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7" y="1"/>
                  <a:pt x="432" y="4"/>
                  <a:pt x="432" y="11"/>
                </a:cubicBezTo>
                <a:cubicBezTo>
                  <a:pt x="432" y="12"/>
                  <a:pt x="432" y="16"/>
                  <a:pt x="431" y="23"/>
                </a:cubicBezTo>
                <a:cubicBezTo>
                  <a:pt x="428" y="32"/>
                  <a:pt x="426" y="38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90" y="44"/>
                  <a:pt x="373" y="50"/>
                  <a:pt x="359" y="58"/>
                </a:cubicBezTo>
                <a:lnTo>
                  <a:pt x="431" y="239"/>
                </a:lnTo>
                <a:lnTo>
                  <a:pt x="480" y="184"/>
                </a:lnTo>
                <a:cubicBezTo>
                  <a:pt x="545" y="114"/>
                  <a:pt x="577" y="75"/>
                  <a:pt x="577" y="68"/>
                </a:cubicBezTo>
                <a:cubicBezTo>
                  <a:pt x="577" y="57"/>
                  <a:pt x="570" y="49"/>
                  <a:pt x="555" y="44"/>
                </a:cubicBezTo>
                <a:cubicBezTo>
                  <a:pt x="552" y="44"/>
                  <a:pt x="548" y="44"/>
                  <a:pt x="543" y="43"/>
                </a:cubicBezTo>
                <a:cubicBezTo>
                  <a:pt x="534" y="43"/>
                  <a:pt x="529" y="39"/>
                  <a:pt x="529" y="32"/>
                </a:cubicBezTo>
                <a:cubicBezTo>
                  <a:pt x="529" y="31"/>
                  <a:pt x="530" y="26"/>
                  <a:pt x="531" y="17"/>
                </a:cubicBezTo>
                <a:cubicBezTo>
                  <a:pt x="533" y="9"/>
                  <a:pt x="537" y="4"/>
                  <a:pt x="540" y="0"/>
                </a:cubicBezTo>
                <a:lnTo>
                  <a:pt x="551" y="0"/>
                </a:lnTo>
                <a:cubicBezTo>
                  <a:pt x="552" y="0"/>
                  <a:pt x="560" y="0"/>
                  <a:pt x="575" y="0"/>
                </a:cubicBezTo>
                <a:cubicBezTo>
                  <a:pt x="590" y="0"/>
                  <a:pt x="606" y="0"/>
                  <a:pt x="625" y="2"/>
                </a:cubicBezTo>
                <a:cubicBezTo>
                  <a:pt x="644" y="3"/>
                  <a:pt x="656" y="3"/>
                  <a:pt x="663" y="3"/>
                </a:cubicBezTo>
                <a:cubicBezTo>
                  <a:pt x="719" y="3"/>
                  <a:pt x="750" y="2"/>
                  <a:pt x="755" y="0"/>
                </a:cubicBezTo>
                <a:lnTo>
                  <a:pt x="763" y="0"/>
                </a:lnTo>
                <a:cubicBezTo>
                  <a:pt x="767" y="4"/>
                  <a:pt x="769" y="8"/>
                  <a:pt x="769" y="10"/>
                </a:cubicBezTo>
                <a:cubicBezTo>
                  <a:pt x="768" y="26"/>
                  <a:pt x="764" y="36"/>
                  <a:pt x="758" y="43"/>
                </a:cubicBezTo>
                <a:lnTo>
                  <a:pt x="743" y="43"/>
                </a:lnTo>
                <a:cubicBezTo>
                  <a:pt x="722" y="43"/>
                  <a:pt x="703" y="46"/>
                  <a:pt x="686" y="51"/>
                </a:cubicBezTo>
                <a:cubicBezTo>
                  <a:pt x="670" y="56"/>
                  <a:pt x="657" y="61"/>
                  <a:pt x="648" y="67"/>
                </a:cubicBezTo>
                <a:cubicBezTo>
                  <a:pt x="639" y="72"/>
                  <a:pt x="632" y="78"/>
                  <a:pt x="626" y="84"/>
                </a:cubicBezTo>
                <a:lnTo>
                  <a:pt x="616" y="92"/>
                </a:lnTo>
                <a:cubicBezTo>
                  <a:pt x="616" y="91"/>
                  <a:pt x="586" y="124"/>
                  <a:pt x="527" y="189"/>
                </a:cubicBezTo>
                <a:lnTo>
                  <a:pt x="446" y="279"/>
                </a:lnTo>
                <a:cubicBezTo>
                  <a:pt x="446" y="280"/>
                  <a:pt x="456" y="304"/>
                  <a:pt x="475" y="353"/>
                </a:cubicBezTo>
                <a:cubicBezTo>
                  <a:pt x="494" y="402"/>
                  <a:pt x="515" y="453"/>
                  <a:pt x="536" y="504"/>
                </a:cubicBezTo>
                <a:cubicBezTo>
                  <a:pt x="557" y="556"/>
                  <a:pt x="568" y="582"/>
                  <a:pt x="570" y="584"/>
                </a:cubicBezTo>
                <a:cubicBezTo>
                  <a:pt x="576" y="590"/>
                  <a:pt x="595" y="593"/>
                  <a:pt x="627" y="593"/>
                </a:cubicBezTo>
                <a:cubicBezTo>
                  <a:pt x="648" y="593"/>
                  <a:pt x="659" y="596"/>
                  <a:pt x="659" y="602"/>
                </a:cubicBezTo>
                <a:cubicBezTo>
                  <a:pt x="659" y="603"/>
                  <a:pt x="659" y="607"/>
                  <a:pt x="657" y="615"/>
                </a:cubicBezTo>
                <a:cubicBezTo>
                  <a:pt x="655" y="625"/>
                  <a:pt x="653" y="631"/>
                  <a:pt x="651" y="632"/>
                </a:cubicBezTo>
                <a:cubicBezTo>
                  <a:pt x="649" y="634"/>
                  <a:pt x="645" y="635"/>
                  <a:pt x="638" y="635"/>
                </a:cubicBezTo>
                <a:cubicBezTo>
                  <a:pt x="636" y="635"/>
                  <a:pt x="626" y="635"/>
                  <a:pt x="607" y="635"/>
                </a:cubicBezTo>
                <a:cubicBezTo>
                  <a:pt x="589" y="635"/>
                  <a:pt x="561" y="635"/>
                  <a:pt x="524" y="634"/>
                </a:cubicBezTo>
                <a:cubicBezTo>
                  <a:pt x="487" y="634"/>
                  <a:pt x="458" y="634"/>
                  <a:pt x="438" y="634"/>
                </a:cubicBezTo>
                <a:cubicBezTo>
                  <a:pt x="418" y="634"/>
                  <a:pt x="407" y="635"/>
                  <a:pt x="405" y="635"/>
                </a:cubicBezTo>
                <a:cubicBezTo>
                  <a:pt x="395" y="635"/>
                  <a:pt x="390" y="632"/>
                  <a:pt x="390" y="627"/>
                </a:cubicBezTo>
                <a:cubicBezTo>
                  <a:pt x="390" y="626"/>
                  <a:pt x="390" y="622"/>
                  <a:pt x="391" y="613"/>
                </a:cubicBezTo>
                <a:cubicBezTo>
                  <a:pt x="393" y="607"/>
                  <a:pt x="394" y="602"/>
                  <a:pt x="395" y="600"/>
                </a:cubicBezTo>
                <a:cubicBezTo>
                  <a:pt x="396" y="597"/>
                  <a:pt x="398" y="596"/>
                  <a:pt x="400" y="595"/>
                </a:cubicBezTo>
                <a:cubicBezTo>
                  <a:pt x="402" y="595"/>
                  <a:pt x="404" y="594"/>
                  <a:pt x="408" y="593"/>
                </a:cubicBezTo>
                <a:cubicBezTo>
                  <a:pt x="412" y="593"/>
                  <a:pt x="417" y="592"/>
                  <a:pt x="423" y="592"/>
                </a:cubicBezTo>
                <a:cubicBezTo>
                  <a:pt x="429" y="592"/>
                  <a:pt x="437" y="590"/>
                  <a:pt x="447" y="586"/>
                </a:cubicBezTo>
                <a:cubicBezTo>
                  <a:pt x="458" y="581"/>
                  <a:pt x="463" y="578"/>
                  <a:pt x="463" y="577"/>
                </a:cubicBezTo>
                <a:cubicBezTo>
                  <a:pt x="462" y="577"/>
                  <a:pt x="448" y="540"/>
                  <a:pt x="419" y="468"/>
                </a:cubicBezTo>
                <a:lnTo>
                  <a:pt x="376" y="358"/>
                </a:lnTo>
                <a:cubicBezTo>
                  <a:pt x="258" y="485"/>
                  <a:pt x="198" y="551"/>
                  <a:pt x="195" y="558"/>
                </a:cubicBezTo>
                <a:cubicBezTo>
                  <a:pt x="193" y="563"/>
                  <a:pt x="191" y="567"/>
                  <a:pt x="191" y="569"/>
                </a:cubicBezTo>
                <a:cubicBezTo>
                  <a:pt x="191" y="581"/>
                  <a:pt x="200" y="589"/>
                  <a:pt x="218" y="592"/>
                </a:cubicBezTo>
                <a:cubicBezTo>
                  <a:pt x="219" y="592"/>
                  <a:pt x="221" y="592"/>
                  <a:pt x="224" y="592"/>
                </a:cubicBezTo>
                <a:cubicBezTo>
                  <a:pt x="227" y="592"/>
                  <a:pt x="229" y="593"/>
                  <a:pt x="230" y="593"/>
                </a:cubicBezTo>
                <a:cubicBezTo>
                  <a:pt x="231" y="593"/>
                  <a:pt x="233" y="593"/>
                  <a:pt x="233" y="593"/>
                </a:cubicBezTo>
                <a:cubicBezTo>
                  <a:pt x="234" y="593"/>
                  <a:pt x="235" y="594"/>
                  <a:pt x="236" y="594"/>
                </a:cubicBezTo>
                <a:cubicBezTo>
                  <a:pt x="237" y="595"/>
                  <a:pt x="238" y="596"/>
                  <a:pt x="239" y="597"/>
                </a:cubicBezTo>
                <a:cubicBezTo>
                  <a:pt x="239" y="598"/>
                  <a:pt x="240" y="600"/>
                  <a:pt x="240" y="604"/>
                </a:cubicBezTo>
                <a:cubicBezTo>
                  <a:pt x="240" y="609"/>
                  <a:pt x="239" y="614"/>
                  <a:pt x="238" y="618"/>
                </a:cubicBezTo>
                <a:cubicBezTo>
                  <a:pt x="236" y="627"/>
                  <a:pt x="234" y="631"/>
                  <a:pt x="232" y="632"/>
                </a:cubicBezTo>
                <a:cubicBezTo>
                  <a:pt x="230" y="634"/>
                  <a:pt x="226" y="635"/>
                  <a:pt x="218" y="635"/>
                </a:cubicBezTo>
                <a:cubicBezTo>
                  <a:pt x="217" y="635"/>
                  <a:pt x="211" y="635"/>
                  <a:pt x="202" y="635"/>
                </a:cubicBezTo>
                <a:cubicBezTo>
                  <a:pt x="192" y="635"/>
                  <a:pt x="179" y="635"/>
                  <a:pt x="163" y="634"/>
                </a:cubicBezTo>
                <a:cubicBezTo>
                  <a:pt x="146" y="634"/>
                  <a:pt x="128" y="634"/>
                  <a:pt x="108" y="634"/>
                </a:cubicBezTo>
                <a:cubicBezTo>
                  <a:pt x="59" y="634"/>
                  <a:pt x="28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4186800" y="40309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3" y="20"/>
                  <a:pt x="121" y="12"/>
                </a:cubicBezTo>
                <a:cubicBezTo>
                  <a:pt x="129" y="5"/>
                  <a:pt x="139" y="0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5"/>
                  <a:pt x="147" y="69"/>
                  <a:pt x="136" y="69"/>
                </a:cubicBezTo>
                <a:cubicBezTo>
                  <a:pt x="130" y="69"/>
                  <a:pt x="123" y="67"/>
                  <a:pt x="118" y="63"/>
                </a:cubicBezTo>
                <a:cubicBezTo>
                  <a:pt x="112" y="58"/>
                  <a:pt x="109" y="51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7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9" y="181"/>
                  <a:pt x="38" y="170"/>
                  <a:pt x="51" y="159"/>
                </a:cubicBezTo>
                <a:cubicBezTo>
                  <a:pt x="65" y="149"/>
                  <a:pt x="78" y="145"/>
                  <a:pt x="91" y="145"/>
                </a:cubicBezTo>
                <a:cubicBezTo>
                  <a:pt x="108" y="145"/>
                  <a:pt x="123" y="150"/>
                  <a:pt x="134" y="160"/>
                </a:cubicBezTo>
                <a:cubicBezTo>
                  <a:pt x="146" y="170"/>
                  <a:pt x="151" y="184"/>
                  <a:pt x="152" y="201"/>
                </a:cubicBezTo>
                <a:cubicBezTo>
                  <a:pt x="152" y="208"/>
                  <a:pt x="149" y="221"/>
                  <a:pt x="143" y="238"/>
                </a:cubicBezTo>
                <a:cubicBezTo>
                  <a:pt x="137" y="255"/>
                  <a:pt x="128" y="278"/>
                  <a:pt x="116" y="307"/>
                </a:cubicBezTo>
                <a:cubicBezTo>
                  <a:pt x="105" y="336"/>
                  <a:pt x="96" y="360"/>
                  <a:pt x="89" y="381"/>
                </a:cubicBezTo>
                <a:cubicBezTo>
                  <a:pt x="87" y="391"/>
                  <a:pt x="85" y="398"/>
                  <a:pt x="85" y="402"/>
                </a:cubicBezTo>
                <a:cubicBezTo>
                  <a:pt x="85" y="413"/>
                  <a:pt x="89" y="419"/>
                  <a:pt x="97" y="419"/>
                </a:cubicBezTo>
                <a:cubicBezTo>
                  <a:pt x="101" y="419"/>
                  <a:pt x="105" y="418"/>
                  <a:pt x="109" y="417"/>
                </a:cubicBezTo>
                <a:cubicBezTo>
                  <a:pt x="114" y="415"/>
                  <a:pt x="119" y="412"/>
                  <a:pt x="124" y="407"/>
                </a:cubicBezTo>
                <a:cubicBezTo>
                  <a:pt x="130" y="403"/>
                  <a:pt x="136" y="395"/>
                  <a:pt x="142" y="384"/>
                </a:cubicBezTo>
                <a:cubicBezTo>
                  <a:pt x="148" y="374"/>
                  <a:pt x="154" y="361"/>
                  <a:pt x="158" y="346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6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1" y="359"/>
                  <a:pt x="50" y="334"/>
                  <a:pt x="68" y="291"/>
                </a:cubicBezTo>
                <a:cubicBezTo>
                  <a:pt x="84" y="247"/>
                  <a:pt x="94" y="220"/>
                  <a:pt x="97" y="211"/>
                </a:cubicBezTo>
                <a:cubicBezTo>
                  <a:pt x="99" y="203"/>
                  <a:pt x="101" y="194"/>
                  <a:pt x="101" y="186"/>
                </a:cubicBezTo>
                <a:cubicBezTo>
                  <a:pt x="101" y="175"/>
                  <a:pt x="98" y="170"/>
                  <a:pt x="90" y="170"/>
                </a:cubicBezTo>
                <a:lnTo>
                  <a:pt x="89" y="170"/>
                </a:lnTo>
                <a:cubicBezTo>
                  <a:pt x="76" y="170"/>
                  <a:pt x="64" y="177"/>
                  <a:pt x="52" y="192"/>
                </a:cubicBezTo>
                <a:cubicBezTo>
                  <a:pt x="41" y="206"/>
                  <a:pt x="32" y="225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4298760" y="3885840"/>
            <a:ext cx="74880" cy="335520"/>
          </a:xfrm>
          <a:custGeom>
            <a:avLst/>
            <a:gdLst/>
            <a:ahLst/>
            <a:rect l="0" t="0" r="r" b="b"/>
            <a:pathLst>
              <a:path w="208" h="932">
                <a:moveTo>
                  <a:pt x="0" y="17"/>
                </a:moveTo>
                <a:cubicBezTo>
                  <a:pt x="1" y="13"/>
                  <a:pt x="2" y="9"/>
                  <a:pt x="6" y="6"/>
                </a:cubicBezTo>
                <a:cubicBezTo>
                  <a:pt x="9" y="3"/>
                  <a:pt x="13" y="1"/>
                  <a:pt x="19" y="0"/>
                </a:cubicBezTo>
                <a:cubicBezTo>
                  <a:pt x="25" y="0"/>
                  <a:pt x="30" y="4"/>
                  <a:pt x="34" y="10"/>
                </a:cubicBezTo>
                <a:cubicBezTo>
                  <a:pt x="36" y="14"/>
                  <a:pt x="65" y="90"/>
                  <a:pt x="122" y="239"/>
                </a:cubicBezTo>
                <a:cubicBezTo>
                  <a:pt x="179" y="387"/>
                  <a:pt x="208" y="462"/>
                  <a:pt x="208" y="466"/>
                </a:cubicBezTo>
                <a:cubicBezTo>
                  <a:pt x="209" y="469"/>
                  <a:pt x="181" y="544"/>
                  <a:pt x="123" y="693"/>
                </a:cubicBezTo>
                <a:cubicBezTo>
                  <a:pt x="66" y="842"/>
                  <a:pt x="36" y="918"/>
                  <a:pt x="34" y="922"/>
                </a:cubicBezTo>
                <a:cubicBezTo>
                  <a:pt x="30" y="929"/>
                  <a:pt x="25" y="932"/>
                  <a:pt x="19" y="932"/>
                </a:cubicBezTo>
                <a:cubicBezTo>
                  <a:pt x="14" y="932"/>
                  <a:pt x="10" y="930"/>
                  <a:pt x="7" y="927"/>
                </a:cubicBezTo>
                <a:cubicBezTo>
                  <a:pt x="3" y="924"/>
                  <a:pt x="1" y="920"/>
                  <a:pt x="0" y="915"/>
                </a:cubicBezTo>
                <a:cubicBezTo>
                  <a:pt x="0" y="912"/>
                  <a:pt x="28" y="836"/>
                  <a:pt x="84" y="688"/>
                </a:cubicBezTo>
                <a:cubicBezTo>
                  <a:pt x="140" y="541"/>
                  <a:pt x="168" y="467"/>
                  <a:pt x="168" y="466"/>
                </a:cubicBezTo>
                <a:cubicBezTo>
                  <a:pt x="168" y="464"/>
                  <a:pt x="140" y="390"/>
                  <a:pt x="84" y="243"/>
                </a:cubicBezTo>
                <a:cubicBezTo>
                  <a:pt x="28" y="96"/>
                  <a:pt x="0" y="20"/>
                  <a:pt x="0" y="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4503600" y="3942000"/>
            <a:ext cx="223560" cy="222840"/>
          </a:xfrm>
          <a:custGeom>
            <a:avLst/>
            <a:gdLst/>
            <a:ahLst/>
            <a:rect l="0" t="0" r="r" b="b"/>
            <a:pathLst>
              <a:path w="621" h="619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5" y="295"/>
                  <a:pt x="13" y="291"/>
                </a:cubicBezTo>
                <a:lnTo>
                  <a:pt x="293" y="291"/>
                </a:lnTo>
                <a:lnTo>
                  <a:pt x="293" y="151"/>
                </a:lnTo>
                <a:lnTo>
                  <a:pt x="294" y="12"/>
                </a:lnTo>
                <a:cubicBezTo>
                  <a:pt x="300" y="4"/>
                  <a:pt x="306" y="0"/>
                  <a:pt x="311" y="0"/>
                </a:cubicBezTo>
                <a:cubicBezTo>
                  <a:pt x="319" y="0"/>
                  <a:pt x="325" y="4"/>
                  <a:pt x="330" y="14"/>
                </a:cubicBezTo>
                <a:lnTo>
                  <a:pt x="330" y="291"/>
                </a:lnTo>
                <a:lnTo>
                  <a:pt x="607" y="291"/>
                </a:lnTo>
                <a:cubicBezTo>
                  <a:pt x="616" y="296"/>
                  <a:pt x="621" y="302"/>
                  <a:pt x="621" y="310"/>
                </a:cubicBezTo>
                <a:cubicBezTo>
                  <a:pt x="621" y="317"/>
                  <a:pt x="616" y="323"/>
                  <a:pt x="607" y="328"/>
                </a:cubicBezTo>
                <a:lnTo>
                  <a:pt x="330" y="328"/>
                </a:lnTo>
                <a:lnTo>
                  <a:pt x="330" y="606"/>
                </a:lnTo>
                <a:cubicBezTo>
                  <a:pt x="325" y="615"/>
                  <a:pt x="319" y="619"/>
                  <a:pt x="313" y="619"/>
                </a:cubicBezTo>
                <a:lnTo>
                  <a:pt x="311" y="619"/>
                </a:lnTo>
                <a:lnTo>
                  <a:pt x="309" y="619"/>
                </a:lnTo>
                <a:cubicBezTo>
                  <a:pt x="302" y="619"/>
                  <a:pt x="296" y="615"/>
                  <a:pt x="293" y="606"/>
                </a:cubicBezTo>
                <a:lnTo>
                  <a:pt x="293" y="328"/>
                </a:lnTo>
                <a:lnTo>
                  <a:pt x="13" y="328"/>
                </a:lnTo>
                <a:cubicBezTo>
                  <a:pt x="5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4833360" y="3992760"/>
            <a:ext cx="114840" cy="148320"/>
          </a:xfrm>
          <a:custGeom>
            <a:avLst/>
            <a:gdLst/>
            <a:ahLst/>
            <a:rect l="0" t="0" r="r" b="b"/>
            <a:pathLst>
              <a:path w="319" h="412">
                <a:moveTo>
                  <a:pt x="175" y="412"/>
                </a:moveTo>
                <a:cubicBezTo>
                  <a:pt x="127" y="412"/>
                  <a:pt x="85" y="396"/>
                  <a:pt x="51" y="364"/>
                </a:cubicBezTo>
                <a:cubicBezTo>
                  <a:pt x="18" y="332"/>
                  <a:pt x="1" y="291"/>
                  <a:pt x="0" y="240"/>
                </a:cubicBezTo>
                <a:cubicBezTo>
                  <a:pt x="0" y="185"/>
                  <a:pt x="15" y="139"/>
                  <a:pt x="44" y="102"/>
                </a:cubicBezTo>
                <a:cubicBezTo>
                  <a:pt x="65" y="74"/>
                  <a:pt x="93" y="51"/>
                  <a:pt x="125" y="33"/>
                </a:cubicBezTo>
                <a:cubicBezTo>
                  <a:pt x="157" y="15"/>
                  <a:pt x="192" y="4"/>
                  <a:pt x="231" y="1"/>
                </a:cubicBezTo>
                <a:cubicBezTo>
                  <a:pt x="232" y="1"/>
                  <a:pt x="245" y="0"/>
                  <a:pt x="270" y="0"/>
                </a:cubicBezTo>
                <a:lnTo>
                  <a:pt x="305" y="0"/>
                </a:lnTo>
                <a:cubicBezTo>
                  <a:pt x="315" y="3"/>
                  <a:pt x="319" y="10"/>
                  <a:pt x="319" y="19"/>
                </a:cubicBezTo>
                <a:cubicBezTo>
                  <a:pt x="319" y="35"/>
                  <a:pt x="306" y="43"/>
                  <a:pt x="281" y="43"/>
                </a:cubicBezTo>
                <a:lnTo>
                  <a:pt x="266" y="43"/>
                </a:lnTo>
                <a:lnTo>
                  <a:pt x="254" y="43"/>
                </a:lnTo>
                <a:cubicBezTo>
                  <a:pt x="179" y="43"/>
                  <a:pt x="130" y="76"/>
                  <a:pt x="107" y="143"/>
                </a:cubicBezTo>
                <a:lnTo>
                  <a:pt x="103" y="155"/>
                </a:lnTo>
                <a:lnTo>
                  <a:pt x="268" y="155"/>
                </a:lnTo>
                <a:cubicBezTo>
                  <a:pt x="276" y="160"/>
                  <a:pt x="280" y="166"/>
                  <a:pt x="280" y="172"/>
                </a:cubicBezTo>
                <a:cubicBezTo>
                  <a:pt x="280" y="183"/>
                  <a:pt x="274" y="192"/>
                  <a:pt x="261" y="197"/>
                </a:cubicBezTo>
                <a:lnTo>
                  <a:pt x="92" y="197"/>
                </a:lnTo>
                <a:lnTo>
                  <a:pt x="92" y="199"/>
                </a:lnTo>
                <a:cubicBezTo>
                  <a:pt x="85" y="219"/>
                  <a:pt x="82" y="242"/>
                  <a:pt x="82" y="269"/>
                </a:cubicBezTo>
                <a:cubicBezTo>
                  <a:pt x="82" y="310"/>
                  <a:pt x="93" y="338"/>
                  <a:pt x="113" y="354"/>
                </a:cubicBezTo>
                <a:cubicBezTo>
                  <a:pt x="132" y="369"/>
                  <a:pt x="155" y="377"/>
                  <a:pt x="179" y="378"/>
                </a:cubicBezTo>
                <a:cubicBezTo>
                  <a:pt x="195" y="378"/>
                  <a:pt x="212" y="375"/>
                  <a:pt x="228" y="369"/>
                </a:cubicBezTo>
                <a:cubicBezTo>
                  <a:pt x="244" y="362"/>
                  <a:pt x="257" y="356"/>
                  <a:pt x="267" y="349"/>
                </a:cubicBezTo>
                <a:cubicBezTo>
                  <a:pt x="277" y="342"/>
                  <a:pt x="282" y="339"/>
                  <a:pt x="283" y="339"/>
                </a:cubicBezTo>
                <a:cubicBezTo>
                  <a:pt x="287" y="339"/>
                  <a:pt x="291" y="342"/>
                  <a:pt x="293" y="348"/>
                </a:cubicBezTo>
                <a:cubicBezTo>
                  <a:pt x="296" y="354"/>
                  <a:pt x="297" y="360"/>
                  <a:pt x="297" y="366"/>
                </a:cubicBezTo>
                <a:cubicBezTo>
                  <a:pt x="297" y="368"/>
                  <a:pt x="297" y="369"/>
                  <a:pt x="296" y="370"/>
                </a:cubicBezTo>
                <a:cubicBezTo>
                  <a:pt x="294" y="372"/>
                  <a:pt x="288" y="376"/>
                  <a:pt x="277" y="383"/>
                </a:cubicBezTo>
                <a:cubicBezTo>
                  <a:pt x="267" y="389"/>
                  <a:pt x="252" y="395"/>
                  <a:pt x="233" y="402"/>
                </a:cubicBezTo>
                <a:cubicBezTo>
                  <a:pt x="213" y="409"/>
                  <a:pt x="194" y="412"/>
                  <a:pt x="175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4971960" y="40309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2" y="20"/>
                  <a:pt x="121" y="12"/>
                </a:cubicBezTo>
                <a:cubicBezTo>
                  <a:pt x="129" y="5"/>
                  <a:pt x="139" y="0"/>
                  <a:pt x="150" y="0"/>
                </a:cubicBezTo>
                <a:cubicBezTo>
                  <a:pt x="158" y="0"/>
                  <a:pt x="164" y="3"/>
                  <a:pt x="169" y="8"/>
                </a:cubicBezTo>
                <a:cubicBezTo>
                  <a:pt x="175" y="13"/>
                  <a:pt x="177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5"/>
                  <a:pt x="146" y="69"/>
                  <a:pt x="136" y="69"/>
                </a:cubicBezTo>
                <a:cubicBezTo>
                  <a:pt x="129" y="69"/>
                  <a:pt x="123" y="67"/>
                  <a:pt x="117" y="63"/>
                </a:cubicBezTo>
                <a:cubicBezTo>
                  <a:pt x="112" y="58"/>
                  <a:pt x="109" y="51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7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1"/>
                  <a:pt x="38" y="170"/>
                  <a:pt x="51" y="159"/>
                </a:cubicBezTo>
                <a:cubicBezTo>
                  <a:pt x="63" y="149"/>
                  <a:pt x="76" y="145"/>
                  <a:pt x="91" y="145"/>
                </a:cubicBezTo>
                <a:cubicBezTo>
                  <a:pt x="108" y="145"/>
                  <a:pt x="122" y="150"/>
                  <a:pt x="134" y="160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8"/>
                  <a:pt x="149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5" y="336"/>
                  <a:pt x="95" y="360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6" y="419"/>
                </a:cubicBezTo>
                <a:cubicBezTo>
                  <a:pt x="100" y="419"/>
                  <a:pt x="104" y="418"/>
                  <a:pt x="109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3"/>
                  <a:pt x="136" y="395"/>
                  <a:pt x="142" y="384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0"/>
                  <a:pt x="161" y="337"/>
                  <a:pt x="161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6"/>
                </a:cubicBezTo>
                <a:cubicBezTo>
                  <a:pt x="156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59"/>
                  <a:pt x="50" y="334"/>
                  <a:pt x="66" y="291"/>
                </a:cubicBezTo>
                <a:cubicBezTo>
                  <a:pt x="84" y="247"/>
                  <a:pt x="94" y="220"/>
                  <a:pt x="96" y="211"/>
                </a:cubicBezTo>
                <a:cubicBezTo>
                  <a:pt x="99" y="203"/>
                  <a:pt x="101" y="194"/>
                  <a:pt x="101" y="186"/>
                </a:cubicBezTo>
                <a:cubicBezTo>
                  <a:pt x="101" y="175"/>
                  <a:pt x="97" y="170"/>
                  <a:pt x="90" y="170"/>
                </a:cubicBezTo>
                <a:lnTo>
                  <a:pt x="88" y="170"/>
                </a:lnTo>
                <a:cubicBezTo>
                  <a:pt x="74" y="170"/>
                  <a:pt x="62" y="177"/>
                  <a:pt x="51" y="192"/>
                </a:cubicBezTo>
                <a:cubicBezTo>
                  <a:pt x="40" y="206"/>
                  <a:pt x="32" y="225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5" y="250"/>
                  <a:pt x="24" y="250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1300320" y="3848040"/>
            <a:ext cx="1268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Модель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5728320" y="4000320"/>
            <a:ext cx="114840" cy="148320"/>
          </a:xfrm>
          <a:custGeom>
            <a:avLst/>
            <a:gdLst/>
            <a:ahLst/>
            <a:rect l="0" t="0" r="r" b="b"/>
            <a:pathLst>
              <a:path w="319" h="412">
                <a:moveTo>
                  <a:pt x="175" y="412"/>
                </a:moveTo>
                <a:cubicBezTo>
                  <a:pt x="125" y="412"/>
                  <a:pt x="84" y="396"/>
                  <a:pt x="51" y="364"/>
                </a:cubicBezTo>
                <a:cubicBezTo>
                  <a:pt x="17" y="332"/>
                  <a:pt x="0" y="290"/>
                  <a:pt x="0" y="240"/>
                </a:cubicBezTo>
                <a:cubicBezTo>
                  <a:pt x="0" y="185"/>
                  <a:pt x="14" y="139"/>
                  <a:pt x="43" y="101"/>
                </a:cubicBezTo>
                <a:cubicBezTo>
                  <a:pt x="64" y="74"/>
                  <a:pt x="91" y="51"/>
                  <a:pt x="123" y="33"/>
                </a:cubicBezTo>
                <a:cubicBezTo>
                  <a:pt x="157" y="15"/>
                  <a:pt x="192" y="4"/>
                  <a:pt x="230" y="1"/>
                </a:cubicBezTo>
                <a:cubicBezTo>
                  <a:pt x="232" y="0"/>
                  <a:pt x="245" y="0"/>
                  <a:pt x="269" y="0"/>
                </a:cubicBezTo>
                <a:lnTo>
                  <a:pt x="305" y="0"/>
                </a:lnTo>
                <a:cubicBezTo>
                  <a:pt x="314" y="3"/>
                  <a:pt x="319" y="9"/>
                  <a:pt x="319" y="19"/>
                </a:cubicBezTo>
                <a:cubicBezTo>
                  <a:pt x="319" y="35"/>
                  <a:pt x="306" y="43"/>
                  <a:pt x="281" y="43"/>
                </a:cubicBezTo>
                <a:lnTo>
                  <a:pt x="266" y="43"/>
                </a:lnTo>
                <a:lnTo>
                  <a:pt x="254" y="43"/>
                </a:lnTo>
                <a:cubicBezTo>
                  <a:pt x="179" y="43"/>
                  <a:pt x="129" y="76"/>
                  <a:pt x="106" y="143"/>
                </a:cubicBezTo>
                <a:lnTo>
                  <a:pt x="102" y="154"/>
                </a:lnTo>
                <a:lnTo>
                  <a:pt x="268" y="154"/>
                </a:lnTo>
                <a:cubicBezTo>
                  <a:pt x="276" y="160"/>
                  <a:pt x="280" y="166"/>
                  <a:pt x="280" y="172"/>
                </a:cubicBezTo>
                <a:cubicBezTo>
                  <a:pt x="280" y="183"/>
                  <a:pt x="274" y="193"/>
                  <a:pt x="261" y="198"/>
                </a:cubicBezTo>
                <a:lnTo>
                  <a:pt x="91" y="198"/>
                </a:lnTo>
                <a:lnTo>
                  <a:pt x="91" y="200"/>
                </a:lnTo>
                <a:cubicBezTo>
                  <a:pt x="85" y="219"/>
                  <a:pt x="82" y="242"/>
                  <a:pt x="82" y="269"/>
                </a:cubicBezTo>
                <a:cubicBezTo>
                  <a:pt x="82" y="310"/>
                  <a:pt x="91" y="338"/>
                  <a:pt x="111" y="354"/>
                </a:cubicBezTo>
                <a:cubicBezTo>
                  <a:pt x="131" y="369"/>
                  <a:pt x="154" y="377"/>
                  <a:pt x="178" y="378"/>
                </a:cubicBezTo>
                <a:cubicBezTo>
                  <a:pt x="195" y="378"/>
                  <a:pt x="212" y="375"/>
                  <a:pt x="228" y="368"/>
                </a:cubicBezTo>
                <a:cubicBezTo>
                  <a:pt x="244" y="362"/>
                  <a:pt x="257" y="356"/>
                  <a:pt x="267" y="349"/>
                </a:cubicBezTo>
                <a:cubicBezTo>
                  <a:pt x="277" y="342"/>
                  <a:pt x="282" y="339"/>
                  <a:pt x="283" y="339"/>
                </a:cubicBezTo>
                <a:cubicBezTo>
                  <a:pt x="287" y="339"/>
                  <a:pt x="290" y="342"/>
                  <a:pt x="293" y="348"/>
                </a:cubicBezTo>
                <a:cubicBezTo>
                  <a:pt x="295" y="354"/>
                  <a:pt x="296" y="360"/>
                  <a:pt x="296" y="366"/>
                </a:cubicBezTo>
                <a:cubicBezTo>
                  <a:pt x="296" y="368"/>
                  <a:pt x="296" y="369"/>
                  <a:pt x="296" y="369"/>
                </a:cubicBezTo>
                <a:cubicBezTo>
                  <a:pt x="294" y="372"/>
                  <a:pt x="287" y="376"/>
                  <a:pt x="277" y="382"/>
                </a:cubicBezTo>
                <a:cubicBezTo>
                  <a:pt x="266" y="389"/>
                  <a:pt x="252" y="395"/>
                  <a:pt x="232" y="402"/>
                </a:cubicBezTo>
                <a:cubicBezTo>
                  <a:pt x="213" y="409"/>
                  <a:pt x="194" y="412"/>
                  <a:pt x="175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5866920" y="4038480"/>
            <a:ext cx="66600" cy="159480"/>
          </a:xfrm>
          <a:custGeom>
            <a:avLst/>
            <a:gdLst/>
            <a:ahLst/>
            <a:rect l="0" t="0" r="r" b="b"/>
            <a:pathLst>
              <a:path w="185" h="443">
                <a:moveTo>
                  <a:pt x="107" y="41"/>
                </a:moveTo>
                <a:cubicBezTo>
                  <a:pt x="107" y="30"/>
                  <a:pt x="111" y="20"/>
                  <a:pt x="119" y="12"/>
                </a:cubicBezTo>
                <a:cubicBezTo>
                  <a:pt x="128" y="4"/>
                  <a:pt x="137" y="0"/>
                  <a:pt x="148" y="0"/>
                </a:cubicBezTo>
                <a:cubicBezTo>
                  <a:pt x="156" y="0"/>
                  <a:pt x="163" y="2"/>
                  <a:pt x="168" y="8"/>
                </a:cubicBezTo>
                <a:cubicBezTo>
                  <a:pt x="174" y="13"/>
                  <a:pt x="177" y="20"/>
                  <a:pt x="177" y="27"/>
                </a:cubicBezTo>
                <a:cubicBezTo>
                  <a:pt x="177" y="39"/>
                  <a:pt x="173" y="48"/>
                  <a:pt x="163" y="56"/>
                </a:cubicBezTo>
                <a:cubicBezTo>
                  <a:pt x="155" y="64"/>
                  <a:pt x="145" y="69"/>
                  <a:pt x="134" y="69"/>
                </a:cubicBezTo>
                <a:cubicBezTo>
                  <a:pt x="128" y="69"/>
                  <a:pt x="122" y="67"/>
                  <a:pt x="116" y="63"/>
                </a:cubicBezTo>
                <a:cubicBezTo>
                  <a:pt x="110" y="58"/>
                  <a:pt x="107" y="51"/>
                  <a:pt x="107" y="41"/>
                </a:cubicBezTo>
                <a:moveTo>
                  <a:pt x="0" y="247"/>
                </a:moveTo>
                <a:cubicBezTo>
                  <a:pt x="0" y="243"/>
                  <a:pt x="2" y="236"/>
                  <a:pt x="6" y="226"/>
                </a:cubicBezTo>
                <a:cubicBezTo>
                  <a:pt x="9" y="216"/>
                  <a:pt x="15" y="205"/>
                  <a:pt x="21" y="193"/>
                </a:cubicBezTo>
                <a:cubicBezTo>
                  <a:pt x="28" y="181"/>
                  <a:pt x="38" y="169"/>
                  <a:pt x="50" y="159"/>
                </a:cubicBezTo>
                <a:cubicBezTo>
                  <a:pt x="63" y="149"/>
                  <a:pt x="76" y="144"/>
                  <a:pt x="90" y="145"/>
                </a:cubicBezTo>
                <a:cubicBezTo>
                  <a:pt x="107" y="145"/>
                  <a:pt x="121" y="150"/>
                  <a:pt x="132" y="160"/>
                </a:cubicBezTo>
                <a:cubicBezTo>
                  <a:pt x="144" y="170"/>
                  <a:pt x="150" y="184"/>
                  <a:pt x="150" y="201"/>
                </a:cubicBezTo>
                <a:cubicBezTo>
                  <a:pt x="150" y="208"/>
                  <a:pt x="147" y="220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3" y="335"/>
                  <a:pt x="94" y="360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7" y="418"/>
                  <a:pt x="95" y="418"/>
                </a:cubicBezTo>
                <a:cubicBezTo>
                  <a:pt x="99" y="418"/>
                  <a:pt x="103" y="418"/>
                  <a:pt x="107" y="416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8" y="402"/>
                  <a:pt x="134" y="395"/>
                  <a:pt x="140" y="384"/>
                </a:cubicBezTo>
                <a:cubicBezTo>
                  <a:pt x="146" y="374"/>
                  <a:pt x="152" y="361"/>
                  <a:pt x="157" y="345"/>
                </a:cubicBezTo>
                <a:cubicBezTo>
                  <a:pt x="158" y="340"/>
                  <a:pt x="159" y="337"/>
                  <a:pt x="160" y="336"/>
                </a:cubicBezTo>
                <a:cubicBezTo>
                  <a:pt x="161" y="335"/>
                  <a:pt x="165" y="335"/>
                  <a:pt x="172" y="335"/>
                </a:cubicBezTo>
                <a:cubicBezTo>
                  <a:pt x="181" y="335"/>
                  <a:pt x="185" y="337"/>
                  <a:pt x="185" y="341"/>
                </a:cubicBezTo>
                <a:cubicBezTo>
                  <a:pt x="185" y="345"/>
                  <a:pt x="183" y="352"/>
                  <a:pt x="179" y="362"/>
                </a:cubicBezTo>
                <a:cubicBezTo>
                  <a:pt x="175" y="372"/>
                  <a:pt x="169" y="383"/>
                  <a:pt x="162" y="395"/>
                </a:cubicBezTo>
                <a:cubicBezTo>
                  <a:pt x="155" y="408"/>
                  <a:pt x="145" y="419"/>
                  <a:pt x="132" y="428"/>
                </a:cubicBezTo>
                <a:cubicBezTo>
                  <a:pt x="120" y="438"/>
                  <a:pt x="106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4" y="387"/>
                </a:cubicBezTo>
                <a:cubicBezTo>
                  <a:pt x="34" y="379"/>
                  <a:pt x="36" y="372"/>
                  <a:pt x="38" y="366"/>
                </a:cubicBezTo>
                <a:cubicBezTo>
                  <a:pt x="40" y="359"/>
                  <a:pt x="49" y="334"/>
                  <a:pt x="66" y="291"/>
                </a:cubicBezTo>
                <a:cubicBezTo>
                  <a:pt x="83" y="247"/>
                  <a:pt x="92" y="220"/>
                  <a:pt x="95" y="211"/>
                </a:cubicBezTo>
                <a:cubicBezTo>
                  <a:pt x="98" y="202"/>
                  <a:pt x="99" y="194"/>
                  <a:pt x="100" y="186"/>
                </a:cubicBezTo>
                <a:cubicBezTo>
                  <a:pt x="100" y="175"/>
                  <a:pt x="96" y="170"/>
                  <a:pt x="88" y="170"/>
                </a:cubicBezTo>
                <a:lnTo>
                  <a:pt x="87" y="170"/>
                </a:lnTo>
                <a:cubicBezTo>
                  <a:pt x="74" y="170"/>
                  <a:pt x="62" y="177"/>
                  <a:pt x="51" y="191"/>
                </a:cubicBezTo>
                <a:cubicBezTo>
                  <a:pt x="40" y="206"/>
                  <a:pt x="32" y="224"/>
                  <a:pt x="26" y="247"/>
                </a:cubicBezTo>
                <a:cubicBezTo>
                  <a:pt x="25" y="247"/>
                  <a:pt x="25" y="248"/>
                  <a:pt x="25" y="249"/>
                </a:cubicBezTo>
                <a:cubicBezTo>
                  <a:pt x="24" y="250"/>
                  <a:pt x="24" y="250"/>
                  <a:pt x="24" y="251"/>
                </a:cubicBezTo>
                <a:lnTo>
                  <a:pt x="23" y="252"/>
                </a:lnTo>
                <a:cubicBezTo>
                  <a:pt x="22" y="252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069160" y="3848040"/>
            <a:ext cx="653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где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5959800" y="3848040"/>
            <a:ext cx="1477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—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ошибка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3766320" y="4478040"/>
            <a:ext cx="114840" cy="148320"/>
          </a:xfrm>
          <a:custGeom>
            <a:avLst/>
            <a:gdLst/>
            <a:ahLst/>
            <a:rect l="0" t="0" r="r" b="b"/>
            <a:pathLst>
              <a:path w="319" h="412">
                <a:moveTo>
                  <a:pt x="174" y="412"/>
                </a:moveTo>
                <a:cubicBezTo>
                  <a:pt x="125" y="412"/>
                  <a:pt x="84" y="396"/>
                  <a:pt x="51" y="364"/>
                </a:cubicBezTo>
                <a:cubicBezTo>
                  <a:pt x="17" y="332"/>
                  <a:pt x="0" y="291"/>
                  <a:pt x="0" y="240"/>
                </a:cubicBezTo>
                <a:cubicBezTo>
                  <a:pt x="0" y="186"/>
                  <a:pt x="14" y="140"/>
                  <a:pt x="44" y="103"/>
                </a:cubicBezTo>
                <a:cubicBezTo>
                  <a:pt x="65" y="74"/>
                  <a:pt x="91" y="51"/>
                  <a:pt x="124" y="33"/>
                </a:cubicBezTo>
                <a:cubicBezTo>
                  <a:pt x="156" y="15"/>
                  <a:pt x="192" y="4"/>
                  <a:pt x="231" y="1"/>
                </a:cubicBezTo>
                <a:cubicBezTo>
                  <a:pt x="232" y="1"/>
                  <a:pt x="245" y="0"/>
                  <a:pt x="270" y="0"/>
                </a:cubicBezTo>
                <a:lnTo>
                  <a:pt x="305" y="0"/>
                </a:lnTo>
                <a:cubicBezTo>
                  <a:pt x="314" y="3"/>
                  <a:pt x="319" y="10"/>
                  <a:pt x="319" y="19"/>
                </a:cubicBezTo>
                <a:cubicBezTo>
                  <a:pt x="319" y="35"/>
                  <a:pt x="306" y="43"/>
                  <a:pt x="281" y="43"/>
                </a:cubicBezTo>
                <a:lnTo>
                  <a:pt x="266" y="43"/>
                </a:lnTo>
                <a:lnTo>
                  <a:pt x="254" y="43"/>
                </a:lnTo>
                <a:cubicBezTo>
                  <a:pt x="178" y="43"/>
                  <a:pt x="129" y="77"/>
                  <a:pt x="106" y="145"/>
                </a:cubicBezTo>
                <a:lnTo>
                  <a:pt x="102" y="156"/>
                </a:lnTo>
                <a:lnTo>
                  <a:pt x="268" y="156"/>
                </a:lnTo>
                <a:cubicBezTo>
                  <a:pt x="276" y="161"/>
                  <a:pt x="280" y="167"/>
                  <a:pt x="280" y="173"/>
                </a:cubicBezTo>
                <a:cubicBezTo>
                  <a:pt x="280" y="185"/>
                  <a:pt x="274" y="193"/>
                  <a:pt x="261" y="199"/>
                </a:cubicBezTo>
                <a:lnTo>
                  <a:pt x="91" y="199"/>
                </a:lnTo>
                <a:lnTo>
                  <a:pt x="91" y="200"/>
                </a:lnTo>
                <a:cubicBezTo>
                  <a:pt x="85" y="219"/>
                  <a:pt x="82" y="242"/>
                  <a:pt x="82" y="269"/>
                </a:cubicBezTo>
                <a:cubicBezTo>
                  <a:pt x="82" y="310"/>
                  <a:pt x="92" y="338"/>
                  <a:pt x="111" y="354"/>
                </a:cubicBezTo>
                <a:cubicBezTo>
                  <a:pt x="131" y="369"/>
                  <a:pt x="153" y="377"/>
                  <a:pt x="177" y="378"/>
                </a:cubicBezTo>
                <a:cubicBezTo>
                  <a:pt x="195" y="378"/>
                  <a:pt x="212" y="375"/>
                  <a:pt x="228" y="369"/>
                </a:cubicBezTo>
                <a:cubicBezTo>
                  <a:pt x="244" y="363"/>
                  <a:pt x="257" y="356"/>
                  <a:pt x="267" y="349"/>
                </a:cubicBezTo>
                <a:cubicBezTo>
                  <a:pt x="277" y="342"/>
                  <a:pt x="282" y="339"/>
                  <a:pt x="283" y="339"/>
                </a:cubicBezTo>
                <a:cubicBezTo>
                  <a:pt x="287" y="339"/>
                  <a:pt x="290" y="342"/>
                  <a:pt x="293" y="348"/>
                </a:cubicBezTo>
                <a:cubicBezTo>
                  <a:pt x="295" y="354"/>
                  <a:pt x="297" y="360"/>
                  <a:pt x="297" y="366"/>
                </a:cubicBezTo>
                <a:cubicBezTo>
                  <a:pt x="297" y="368"/>
                  <a:pt x="296" y="369"/>
                  <a:pt x="296" y="370"/>
                </a:cubicBezTo>
                <a:cubicBezTo>
                  <a:pt x="294" y="372"/>
                  <a:pt x="288" y="377"/>
                  <a:pt x="277" y="383"/>
                </a:cubicBezTo>
                <a:cubicBezTo>
                  <a:pt x="267" y="389"/>
                  <a:pt x="252" y="395"/>
                  <a:pt x="232" y="402"/>
                </a:cubicBezTo>
                <a:cubicBezTo>
                  <a:pt x="213" y="409"/>
                  <a:pt x="194" y="412"/>
                  <a:pt x="174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3904920" y="451620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1"/>
                </a:moveTo>
                <a:cubicBezTo>
                  <a:pt x="108" y="31"/>
                  <a:pt x="112" y="20"/>
                  <a:pt x="120" y="13"/>
                </a:cubicBezTo>
                <a:cubicBezTo>
                  <a:pt x="129" y="5"/>
                  <a:pt x="138" y="0"/>
                  <a:pt x="149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4" y="13"/>
                  <a:pt x="177" y="20"/>
                  <a:pt x="178" y="29"/>
                </a:cubicBezTo>
                <a:cubicBezTo>
                  <a:pt x="178" y="39"/>
                  <a:pt x="173" y="48"/>
                  <a:pt x="165" y="56"/>
                </a:cubicBezTo>
                <a:cubicBezTo>
                  <a:pt x="156" y="65"/>
                  <a:pt x="146" y="69"/>
                  <a:pt x="136" y="69"/>
                </a:cubicBezTo>
                <a:cubicBezTo>
                  <a:pt x="129" y="69"/>
                  <a:pt x="123" y="67"/>
                  <a:pt x="117" y="63"/>
                </a:cubicBezTo>
                <a:cubicBezTo>
                  <a:pt x="112" y="58"/>
                  <a:pt x="108" y="51"/>
                  <a:pt x="108" y="41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5"/>
                  <a:pt x="21" y="193"/>
                </a:cubicBezTo>
                <a:cubicBezTo>
                  <a:pt x="28" y="181"/>
                  <a:pt x="38" y="170"/>
                  <a:pt x="50" y="160"/>
                </a:cubicBezTo>
                <a:cubicBezTo>
                  <a:pt x="63" y="149"/>
                  <a:pt x="76" y="145"/>
                  <a:pt x="90" y="145"/>
                </a:cubicBezTo>
                <a:cubicBezTo>
                  <a:pt x="108" y="145"/>
                  <a:pt x="122" y="150"/>
                  <a:pt x="134" y="160"/>
                </a:cubicBezTo>
                <a:cubicBezTo>
                  <a:pt x="145" y="170"/>
                  <a:pt x="151" y="184"/>
                  <a:pt x="151" y="201"/>
                </a:cubicBezTo>
                <a:cubicBezTo>
                  <a:pt x="151" y="208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6"/>
                  <a:pt x="94" y="361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9"/>
                  <a:pt x="95" y="419"/>
                </a:cubicBezTo>
                <a:cubicBezTo>
                  <a:pt x="99" y="419"/>
                  <a:pt x="104" y="418"/>
                  <a:pt x="109" y="417"/>
                </a:cubicBezTo>
                <a:cubicBezTo>
                  <a:pt x="113" y="415"/>
                  <a:pt x="118" y="412"/>
                  <a:pt x="124" y="408"/>
                </a:cubicBezTo>
                <a:cubicBezTo>
                  <a:pt x="129" y="403"/>
                  <a:pt x="135" y="395"/>
                  <a:pt x="142" y="384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6"/>
                  <a:pt x="166" y="335"/>
                  <a:pt x="172" y="335"/>
                </a:cubicBezTo>
                <a:cubicBezTo>
                  <a:pt x="181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6"/>
                </a:cubicBezTo>
                <a:cubicBezTo>
                  <a:pt x="156" y="408"/>
                  <a:pt x="146" y="419"/>
                  <a:pt x="134" y="429"/>
                </a:cubicBezTo>
                <a:cubicBezTo>
                  <a:pt x="121" y="438"/>
                  <a:pt x="107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59"/>
                  <a:pt x="50" y="334"/>
                  <a:pt x="66" y="291"/>
                </a:cubicBezTo>
                <a:cubicBezTo>
                  <a:pt x="83" y="247"/>
                  <a:pt x="93" y="220"/>
                  <a:pt x="95" y="212"/>
                </a:cubicBezTo>
                <a:cubicBezTo>
                  <a:pt x="98" y="203"/>
                  <a:pt x="99" y="194"/>
                  <a:pt x="100" y="186"/>
                </a:cubicBezTo>
                <a:cubicBezTo>
                  <a:pt x="100" y="175"/>
                  <a:pt x="96" y="170"/>
                  <a:pt x="89" y="170"/>
                </a:cubicBezTo>
                <a:lnTo>
                  <a:pt x="87" y="170"/>
                </a:lnTo>
                <a:cubicBezTo>
                  <a:pt x="74" y="170"/>
                  <a:pt x="62" y="177"/>
                  <a:pt x="51" y="192"/>
                </a:cubicBezTo>
                <a:cubicBezTo>
                  <a:pt x="40" y="206"/>
                  <a:pt x="32" y="225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0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4109760" y="449964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87"/>
                </a:moveTo>
                <a:cubicBezTo>
                  <a:pt x="0" y="140"/>
                  <a:pt x="14" y="98"/>
                  <a:pt x="43" y="58"/>
                </a:cubicBezTo>
                <a:cubicBezTo>
                  <a:pt x="72" y="19"/>
                  <a:pt x="110" y="0"/>
                  <a:pt x="156" y="0"/>
                </a:cubicBezTo>
                <a:cubicBezTo>
                  <a:pt x="180" y="0"/>
                  <a:pt x="203" y="5"/>
                  <a:pt x="225" y="17"/>
                </a:cubicBezTo>
                <a:cubicBezTo>
                  <a:pt x="247" y="28"/>
                  <a:pt x="268" y="42"/>
                  <a:pt x="287" y="58"/>
                </a:cubicBezTo>
                <a:cubicBezTo>
                  <a:pt x="305" y="75"/>
                  <a:pt x="323" y="91"/>
                  <a:pt x="341" y="107"/>
                </a:cubicBezTo>
                <a:cubicBezTo>
                  <a:pt x="359" y="122"/>
                  <a:pt x="379" y="136"/>
                  <a:pt x="400" y="148"/>
                </a:cubicBezTo>
                <a:cubicBezTo>
                  <a:pt x="421" y="160"/>
                  <a:pt x="443" y="165"/>
                  <a:pt x="465" y="165"/>
                </a:cubicBezTo>
                <a:cubicBezTo>
                  <a:pt x="504" y="165"/>
                  <a:pt x="535" y="151"/>
                  <a:pt x="559" y="122"/>
                </a:cubicBezTo>
                <a:cubicBezTo>
                  <a:pt x="583" y="93"/>
                  <a:pt x="595" y="61"/>
                  <a:pt x="595" y="27"/>
                </a:cubicBezTo>
                <a:cubicBezTo>
                  <a:pt x="595" y="19"/>
                  <a:pt x="597" y="13"/>
                  <a:pt x="599" y="8"/>
                </a:cubicBezTo>
                <a:cubicBezTo>
                  <a:pt x="602" y="3"/>
                  <a:pt x="605" y="0"/>
                  <a:pt x="608" y="0"/>
                </a:cubicBezTo>
                <a:cubicBezTo>
                  <a:pt x="617" y="0"/>
                  <a:pt x="621" y="10"/>
                  <a:pt x="621" y="31"/>
                </a:cubicBezTo>
                <a:cubicBezTo>
                  <a:pt x="621" y="76"/>
                  <a:pt x="608" y="119"/>
                  <a:pt x="580" y="158"/>
                </a:cubicBezTo>
                <a:cubicBezTo>
                  <a:pt x="552" y="198"/>
                  <a:pt x="516" y="218"/>
                  <a:pt x="473" y="218"/>
                </a:cubicBezTo>
                <a:lnTo>
                  <a:pt x="465" y="218"/>
                </a:lnTo>
                <a:cubicBezTo>
                  <a:pt x="442" y="218"/>
                  <a:pt x="420" y="212"/>
                  <a:pt x="397" y="201"/>
                </a:cubicBezTo>
                <a:cubicBezTo>
                  <a:pt x="375" y="189"/>
                  <a:pt x="354" y="175"/>
                  <a:pt x="335" y="159"/>
                </a:cubicBezTo>
                <a:cubicBezTo>
                  <a:pt x="316" y="143"/>
                  <a:pt x="297" y="127"/>
                  <a:pt x="280" y="111"/>
                </a:cubicBezTo>
                <a:cubicBezTo>
                  <a:pt x="263" y="94"/>
                  <a:pt x="243" y="80"/>
                  <a:pt x="221" y="69"/>
                </a:cubicBezTo>
                <a:cubicBezTo>
                  <a:pt x="200" y="57"/>
                  <a:pt x="178" y="51"/>
                  <a:pt x="157" y="52"/>
                </a:cubicBezTo>
                <a:cubicBezTo>
                  <a:pt x="130" y="52"/>
                  <a:pt x="106" y="60"/>
                  <a:pt x="85" y="75"/>
                </a:cubicBezTo>
                <a:cubicBezTo>
                  <a:pt x="62" y="93"/>
                  <a:pt x="46" y="114"/>
                  <a:pt x="38" y="138"/>
                </a:cubicBezTo>
                <a:cubicBezTo>
                  <a:pt x="30" y="163"/>
                  <a:pt x="25" y="182"/>
                  <a:pt x="23" y="197"/>
                </a:cubicBezTo>
                <a:cubicBezTo>
                  <a:pt x="21" y="211"/>
                  <a:pt x="18" y="219"/>
                  <a:pt x="13" y="219"/>
                </a:cubicBezTo>
                <a:cubicBezTo>
                  <a:pt x="4" y="219"/>
                  <a:pt x="0" y="208"/>
                  <a:pt x="0" y="1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4435920" y="4358160"/>
            <a:ext cx="337320" cy="281520"/>
          </a:xfrm>
          <a:custGeom>
            <a:avLst/>
            <a:gdLst/>
            <a:ahLst/>
            <a:rect l="0" t="0" r="r" b="b"/>
            <a:pathLst>
              <a:path w="937" h="782">
                <a:moveTo>
                  <a:pt x="345" y="78"/>
                </a:moveTo>
                <a:cubicBezTo>
                  <a:pt x="354" y="78"/>
                  <a:pt x="359" y="81"/>
                  <a:pt x="359" y="85"/>
                </a:cubicBezTo>
                <a:cubicBezTo>
                  <a:pt x="360" y="86"/>
                  <a:pt x="364" y="99"/>
                  <a:pt x="370" y="122"/>
                </a:cubicBezTo>
                <a:cubicBezTo>
                  <a:pt x="376" y="146"/>
                  <a:pt x="389" y="187"/>
                  <a:pt x="408" y="247"/>
                </a:cubicBezTo>
                <a:cubicBezTo>
                  <a:pt x="428" y="306"/>
                  <a:pt x="450" y="370"/>
                  <a:pt x="476" y="437"/>
                </a:cubicBezTo>
                <a:cubicBezTo>
                  <a:pt x="508" y="527"/>
                  <a:pt x="541" y="601"/>
                  <a:pt x="575" y="658"/>
                </a:cubicBezTo>
                <a:lnTo>
                  <a:pt x="579" y="666"/>
                </a:lnTo>
                <a:lnTo>
                  <a:pt x="598" y="593"/>
                </a:lnTo>
                <a:cubicBezTo>
                  <a:pt x="617" y="517"/>
                  <a:pt x="638" y="438"/>
                  <a:pt x="661" y="356"/>
                </a:cubicBezTo>
                <a:cubicBezTo>
                  <a:pt x="690" y="254"/>
                  <a:pt x="711" y="183"/>
                  <a:pt x="726" y="142"/>
                </a:cubicBezTo>
                <a:cubicBezTo>
                  <a:pt x="740" y="101"/>
                  <a:pt x="754" y="73"/>
                  <a:pt x="769" y="58"/>
                </a:cubicBezTo>
                <a:cubicBezTo>
                  <a:pt x="802" y="25"/>
                  <a:pt x="845" y="6"/>
                  <a:pt x="898" y="1"/>
                </a:cubicBezTo>
                <a:cubicBezTo>
                  <a:pt x="899" y="1"/>
                  <a:pt x="902" y="1"/>
                  <a:pt x="907" y="1"/>
                </a:cubicBezTo>
                <a:cubicBezTo>
                  <a:pt x="912" y="1"/>
                  <a:pt x="915" y="1"/>
                  <a:pt x="917" y="0"/>
                </a:cubicBezTo>
                <a:lnTo>
                  <a:pt x="921" y="0"/>
                </a:lnTo>
                <a:cubicBezTo>
                  <a:pt x="931" y="0"/>
                  <a:pt x="937" y="8"/>
                  <a:pt x="937" y="23"/>
                </a:cubicBezTo>
                <a:cubicBezTo>
                  <a:pt x="937" y="49"/>
                  <a:pt x="928" y="72"/>
                  <a:pt x="911" y="91"/>
                </a:cubicBezTo>
                <a:cubicBezTo>
                  <a:pt x="905" y="96"/>
                  <a:pt x="897" y="99"/>
                  <a:pt x="886" y="99"/>
                </a:cubicBezTo>
                <a:cubicBezTo>
                  <a:pt x="863" y="100"/>
                  <a:pt x="843" y="104"/>
                  <a:pt x="825" y="109"/>
                </a:cubicBezTo>
                <a:cubicBezTo>
                  <a:pt x="807" y="115"/>
                  <a:pt x="794" y="120"/>
                  <a:pt x="787" y="126"/>
                </a:cubicBezTo>
                <a:cubicBezTo>
                  <a:pt x="779" y="131"/>
                  <a:pt x="775" y="136"/>
                  <a:pt x="773" y="140"/>
                </a:cubicBezTo>
                <a:cubicBezTo>
                  <a:pt x="761" y="159"/>
                  <a:pt x="732" y="257"/>
                  <a:pt x="685" y="435"/>
                </a:cubicBezTo>
                <a:cubicBezTo>
                  <a:pt x="637" y="612"/>
                  <a:pt x="614" y="707"/>
                  <a:pt x="613" y="720"/>
                </a:cubicBezTo>
                <a:cubicBezTo>
                  <a:pt x="613" y="721"/>
                  <a:pt x="613" y="721"/>
                  <a:pt x="612" y="720"/>
                </a:cubicBezTo>
                <a:cubicBezTo>
                  <a:pt x="612" y="719"/>
                  <a:pt x="612" y="719"/>
                  <a:pt x="611" y="720"/>
                </a:cubicBezTo>
                <a:cubicBezTo>
                  <a:pt x="610" y="721"/>
                  <a:pt x="610" y="722"/>
                  <a:pt x="610" y="723"/>
                </a:cubicBezTo>
                <a:cubicBezTo>
                  <a:pt x="606" y="733"/>
                  <a:pt x="597" y="742"/>
                  <a:pt x="585" y="750"/>
                </a:cubicBezTo>
                <a:cubicBezTo>
                  <a:pt x="573" y="758"/>
                  <a:pt x="560" y="762"/>
                  <a:pt x="547" y="763"/>
                </a:cubicBezTo>
                <a:cubicBezTo>
                  <a:pt x="541" y="763"/>
                  <a:pt x="536" y="762"/>
                  <a:pt x="534" y="760"/>
                </a:cubicBezTo>
                <a:cubicBezTo>
                  <a:pt x="531" y="758"/>
                  <a:pt x="526" y="752"/>
                  <a:pt x="519" y="741"/>
                </a:cubicBezTo>
                <a:cubicBezTo>
                  <a:pt x="490" y="695"/>
                  <a:pt x="468" y="655"/>
                  <a:pt x="452" y="620"/>
                </a:cubicBezTo>
                <a:cubicBezTo>
                  <a:pt x="436" y="585"/>
                  <a:pt x="417" y="539"/>
                  <a:pt x="396" y="481"/>
                </a:cubicBezTo>
                <a:cubicBezTo>
                  <a:pt x="368" y="407"/>
                  <a:pt x="342" y="332"/>
                  <a:pt x="318" y="256"/>
                </a:cubicBezTo>
                <a:lnTo>
                  <a:pt x="311" y="237"/>
                </a:lnTo>
                <a:cubicBezTo>
                  <a:pt x="311" y="238"/>
                  <a:pt x="308" y="252"/>
                  <a:pt x="300" y="280"/>
                </a:cubicBezTo>
                <a:cubicBezTo>
                  <a:pt x="294" y="308"/>
                  <a:pt x="287" y="342"/>
                  <a:pt x="278" y="382"/>
                </a:cubicBezTo>
                <a:cubicBezTo>
                  <a:pt x="269" y="421"/>
                  <a:pt x="258" y="465"/>
                  <a:pt x="243" y="512"/>
                </a:cubicBezTo>
                <a:cubicBezTo>
                  <a:pt x="228" y="559"/>
                  <a:pt x="213" y="602"/>
                  <a:pt x="197" y="641"/>
                </a:cubicBezTo>
                <a:cubicBezTo>
                  <a:pt x="182" y="680"/>
                  <a:pt x="164" y="713"/>
                  <a:pt x="143" y="741"/>
                </a:cubicBezTo>
                <a:cubicBezTo>
                  <a:pt x="123" y="769"/>
                  <a:pt x="102" y="782"/>
                  <a:pt x="82" y="782"/>
                </a:cubicBezTo>
                <a:cubicBezTo>
                  <a:pt x="65" y="782"/>
                  <a:pt x="47" y="777"/>
                  <a:pt x="29" y="767"/>
                </a:cubicBezTo>
                <a:cubicBezTo>
                  <a:pt x="10" y="756"/>
                  <a:pt x="0" y="743"/>
                  <a:pt x="0" y="727"/>
                </a:cubicBezTo>
                <a:cubicBezTo>
                  <a:pt x="0" y="711"/>
                  <a:pt x="5" y="695"/>
                  <a:pt x="14" y="677"/>
                </a:cubicBezTo>
                <a:cubicBezTo>
                  <a:pt x="23" y="660"/>
                  <a:pt x="32" y="651"/>
                  <a:pt x="42" y="651"/>
                </a:cubicBezTo>
                <a:cubicBezTo>
                  <a:pt x="44" y="651"/>
                  <a:pt x="49" y="655"/>
                  <a:pt x="58" y="663"/>
                </a:cubicBezTo>
                <a:cubicBezTo>
                  <a:pt x="68" y="671"/>
                  <a:pt x="84" y="677"/>
                  <a:pt x="106" y="681"/>
                </a:cubicBezTo>
                <a:lnTo>
                  <a:pt x="111" y="681"/>
                </a:lnTo>
                <a:cubicBezTo>
                  <a:pt x="121" y="681"/>
                  <a:pt x="131" y="675"/>
                  <a:pt x="139" y="662"/>
                </a:cubicBezTo>
                <a:cubicBezTo>
                  <a:pt x="148" y="649"/>
                  <a:pt x="160" y="619"/>
                  <a:pt x="176" y="573"/>
                </a:cubicBezTo>
                <a:cubicBezTo>
                  <a:pt x="203" y="495"/>
                  <a:pt x="225" y="420"/>
                  <a:pt x="241" y="346"/>
                </a:cubicBezTo>
                <a:cubicBezTo>
                  <a:pt x="257" y="273"/>
                  <a:pt x="267" y="217"/>
                  <a:pt x="271" y="177"/>
                </a:cubicBezTo>
                <a:cubicBezTo>
                  <a:pt x="276" y="137"/>
                  <a:pt x="279" y="116"/>
                  <a:pt x="282" y="114"/>
                </a:cubicBezTo>
                <a:cubicBezTo>
                  <a:pt x="287" y="105"/>
                  <a:pt x="295" y="97"/>
                  <a:pt x="309" y="90"/>
                </a:cubicBezTo>
                <a:cubicBezTo>
                  <a:pt x="321" y="82"/>
                  <a:pt x="333" y="78"/>
                  <a:pt x="345" y="7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4804200" y="437148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3"/>
                  <a:pt x="3" y="381"/>
                  <a:pt x="9" y="343"/>
                </a:cubicBezTo>
                <a:cubicBezTo>
                  <a:pt x="16" y="304"/>
                  <a:pt x="23" y="271"/>
                  <a:pt x="31" y="243"/>
                </a:cubicBezTo>
                <a:cubicBezTo>
                  <a:pt x="39" y="215"/>
                  <a:pt x="50" y="188"/>
                  <a:pt x="65" y="161"/>
                </a:cubicBezTo>
                <a:cubicBezTo>
                  <a:pt x="80" y="135"/>
                  <a:pt x="93" y="114"/>
                  <a:pt x="102" y="99"/>
                </a:cubicBezTo>
                <a:cubicBezTo>
                  <a:pt x="110" y="84"/>
                  <a:pt x="123" y="68"/>
                  <a:pt x="141" y="51"/>
                </a:cubicBezTo>
                <a:cubicBezTo>
                  <a:pt x="158" y="33"/>
                  <a:pt x="168" y="23"/>
                  <a:pt x="171" y="19"/>
                </a:cubicBezTo>
                <a:cubicBezTo>
                  <a:pt x="174" y="15"/>
                  <a:pt x="182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8" y="27"/>
                </a:cubicBezTo>
                <a:cubicBezTo>
                  <a:pt x="197" y="39"/>
                  <a:pt x="184" y="55"/>
                  <a:pt x="170" y="77"/>
                </a:cubicBezTo>
                <a:cubicBezTo>
                  <a:pt x="155" y="98"/>
                  <a:pt x="139" y="125"/>
                  <a:pt x="124" y="157"/>
                </a:cubicBezTo>
                <a:cubicBezTo>
                  <a:pt x="108" y="188"/>
                  <a:pt x="95" y="231"/>
                  <a:pt x="84" y="285"/>
                </a:cubicBezTo>
                <a:cubicBezTo>
                  <a:pt x="73" y="339"/>
                  <a:pt x="68" y="399"/>
                  <a:pt x="68" y="466"/>
                </a:cubicBezTo>
                <a:cubicBezTo>
                  <a:pt x="68" y="531"/>
                  <a:pt x="73" y="591"/>
                  <a:pt x="84" y="644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8" y="806"/>
                  <a:pt x="153" y="833"/>
                  <a:pt x="169" y="854"/>
                </a:cubicBezTo>
                <a:cubicBezTo>
                  <a:pt x="184" y="874"/>
                  <a:pt x="197" y="890"/>
                  <a:pt x="208" y="903"/>
                </a:cubicBezTo>
                <a:cubicBezTo>
                  <a:pt x="218" y="915"/>
                  <a:pt x="223" y="922"/>
                  <a:pt x="223" y="922"/>
                </a:cubicBezTo>
                <a:cubicBezTo>
                  <a:pt x="223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8"/>
                </a:lnTo>
                <a:cubicBezTo>
                  <a:pt x="110" y="856"/>
                  <a:pt x="67" y="790"/>
                  <a:pt x="40" y="711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4916160" y="4399560"/>
            <a:ext cx="141120" cy="230760"/>
          </a:xfrm>
          <a:custGeom>
            <a:avLst/>
            <a:gdLst/>
            <a:ahLst/>
            <a:rect l="0" t="0" r="r" b="b"/>
            <a:pathLst>
              <a:path w="392" h="641">
                <a:moveTo>
                  <a:pt x="53" y="75"/>
                </a:moveTo>
                <a:cubicBezTo>
                  <a:pt x="88" y="25"/>
                  <a:pt x="135" y="0"/>
                  <a:pt x="195" y="0"/>
                </a:cubicBezTo>
                <a:cubicBezTo>
                  <a:pt x="226" y="0"/>
                  <a:pt x="256" y="8"/>
                  <a:pt x="286" y="24"/>
                </a:cubicBezTo>
                <a:cubicBezTo>
                  <a:pt x="315" y="40"/>
                  <a:pt x="339" y="69"/>
                  <a:pt x="358" y="109"/>
                </a:cubicBezTo>
                <a:cubicBezTo>
                  <a:pt x="381" y="161"/>
                  <a:pt x="392" y="232"/>
                  <a:pt x="392" y="323"/>
                </a:cubicBezTo>
                <a:cubicBezTo>
                  <a:pt x="392" y="419"/>
                  <a:pt x="379" y="492"/>
                  <a:pt x="352" y="543"/>
                </a:cubicBezTo>
                <a:cubicBezTo>
                  <a:pt x="340" y="569"/>
                  <a:pt x="323" y="590"/>
                  <a:pt x="301" y="605"/>
                </a:cubicBezTo>
                <a:cubicBezTo>
                  <a:pt x="280" y="621"/>
                  <a:pt x="261" y="630"/>
                  <a:pt x="245" y="634"/>
                </a:cubicBezTo>
                <a:cubicBezTo>
                  <a:pt x="228" y="638"/>
                  <a:pt x="212" y="640"/>
                  <a:pt x="196" y="641"/>
                </a:cubicBezTo>
                <a:cubicBezTo>
                  <a:pt x="180" y="641"/>
                  <a:pt x="164" y="639"/>
                  <a:pt x="148" y="635"/>
                </a:cubicBezTo>
                <a:cubicBezTo>
                  <a:pt x="132" y="631"/>
                  <a:pt x="113" y="621"/>
                  <a:pt x="91" y="605"/>
                </a:cubicBezTo>
                <a:cubicBezTo>
                  <a:pt x="69" y="589"/>
                  <a:pt x="52" y="568"/>
                  <a:pt x="40" y="543"/>
                </a:cubicBezTo>
                <a:cubicBezTo>
                  <a:pt x="13" y="492"/>
                  <a:pt x="0" y="419"/>
                  <a:pt x="0" y="323"/>
                </a:cubicBezTo>
                <a:cubicBezTo>
                  <a:pt x="0" y="214"/>
                  <a:pt x="18" y="131"/>
                  <a:pt x="53" y="75"/>
                </a:cubicBezTo>
                <a:moveTo>
                  <a:pt x="263" y="64"/>
                </a:moveTo>
                <a:cubicBezTo>
                  <a:pt x="245" y="44"/>
                  <a:pt x="222" y="34"/>
                  <a:pt x="196" y="34"/>
                </a:cubicBezTo>
                <a:cubicBezTo>
                  <a:pt x="170" y="34"/>
                  <a:pt x="148" y="44"/>
                  <a:pt x="129" y="64"/>
                </a:cubicBezTo>
                <a:cubicBezTo>
                  <a:pt x="114" y="80"/>
                  <a:pt x="103" y="102"/>
                  <a:pt x="98" y="131"/>
                </a:cubicBezTo>
                <a:cubicBezTo>
                  <a:pt x="94" y="159"/>
                  <a:pt x="91" y="219"/>
                  <a:pt x="91" y="310"/>
                </a:cubicBezTo>
                <a:cubicBezTo>
                  <a:pt x="91" y="408"/>
                  <a:pt x="94" y="473"/>
                  <a:pt x="98" y="504"/>
                </a:cubicBezTo>
                <a:cubicBezTo>
                  <a:pt x="103" y="535"/>
                  <a:pt x="115" y="559"/>
                  <a:pt x="132" y="577"/>
                </a:cubicBezTo>
                <a:cubicBezTo>
                  <a:pt x="149" y="596"/>
                  <a:pt x="171" y="605"/>
                  <a:pt x="196" y="605"/>
                </a:cubicBezTo>
                <a:cubicBezTo>
                  <a:pt x="221" y="605"/>
                  <a:pt x="243" y="596"/>
                  <a:pt x="260" y="577"/>
                </a:cubicBezTo>
                <a:cubicBezTo>
                  <a:pt x="278" y="559"/>
                  <a:pt x="290" y="533"/>
                  <a:pt x="294" y="499"/>
                </a:cubicBezTo>
                <a:cubicBezTo>
                  <a:pt x="298" y="466"/>
                  <a:pt x="301" y="403"/>
                  <a:pt x="301" y="310"/>
                </a:cubicBezTo>
                <a:cubicBezTo>
                  <a:pt x="301" y="220"/>
                  <a:pt x="299" y="160"/>
                  <a:pt x="294" y="132"/>
                </a:cubicBezTo>
                <a:cubicBezTo>
                  <a:pt x="289" y="103"/>
                  <a:pt x="279" y="81"/>
                  <a:pt x="263" y="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096520" y="458208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1"/>
                </a:moveTo>
                <a:cubicBezTo>
                  <a:pt x="0" y="81"/>
                  <a:pt x="0" y="73"/>
                  <a:pt x="0" y="57"/>
                </a:cubicBezTo>
                <a:cubicBezTo>
                  <a:pt x="0" y="42"/>
                  <a:pt x="5" y="29"/>
                  <a:pt x="15" y="16"/>
                </a:cubicBezTo>
                <a:cubicBezTo>
                  <a:pt x="25" y="5"/>
                  <a:pt x="38" y="0"/>
                  <a:pt x="55" y="0"/>
                </a:cubicBezTo>
                <a:cubicBezTo>
                  <a:pt x="74" y="0"/>
                  <a:pt x="89" y="7"/>
                  <a:pt x="103" y="24"/>
                </a:cubicBezTo>
                <a:cubicBezTo>
                  <a:pt x="116" y="39"/>
                  <a:pt x="123" y="67"/>
                  <a:pt x="124" y="106"/>
                </a:cubicBezTo>
                <a:cubicBezTo>
                  <a:pt x="124" y="128"/>
                  <a:pt x="121" y="149"/>
                  <a:pt x="116" y="169"/>
                </a:cubicBezTo>
                <a:cubicBezTo>
                  <a:pt x="110" y="190"/>
                  <a:pt x="104" y="207"/>
                  <a:pt x="96" y="222"/>
                </a:cubicBezTo>
                <a:cubicBezTo>
                  <a:pt x="89" y="237"/>
                  <a:pt x="81" y="250"/>
                  <a:pt x="72" y="260"/>
                </a:cubicBezTo>
                <a:cubicBezTo>
                  <a:pt x="63" y="271"/>
                  <a:pt x="55" y="279"/>
                  <a:pt x="49" y="285"/>
                </a:cubicBezTo>
                <a:cubicBezTo>
                  <a:pt x="42" y="292"/>
                  <a:pt x="38" y="294"/>
                  <a:pt x="37" y="294"/>
                </a:cubicBezTo>
                <a:cubicBezTo>
                  <a:pt x="34" y="294"/>
                  <a:pt x="30" y="291"/>
                  <a:pt x="24" y="285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19" y="266"/>
                  <a:pt x="26" y="258"/>
                </a:cubicBezTo>
                <a:cubicBezTo>
                  <a:pt x="33" y="251"/>
                  <a:pt x="41" y="242"/>
                  <a:pt x="50" y="230"/>
                </a:cubicBezTo>
                <a:cubicBezTo>
                  <a:pt x="59" y="219"/>
                  <a:pt x="67" y="204"/>
                  <a:pt x="75" y="184"/>
                </a:cubicBezTo>
                <a:cubicBezTo>
                  <a:pt x="82" y="164"/>
                  <a:pt x="87" y="141"/>
                  <a:pt x="90" y="116"/>
                </a:cubicBezTo>
                <a:lnTo>
                  <a:pt x="90" y="105"/>
                </a:lnTo>
                <a:lnTo>
                  <a:pt x="89" y="106"/>
                </a:lnTo>
                <a:cubicBezTo>
                  <a:pt x="87" y="106"/>
                  <a:pt x="86" y="107"/>
                  <a:pt x="84" y="108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7" y="112"/>
                  <a:pt x="74" y="112"/>
                  <a:pt x="70" y="112"/>
                </a:cubicBezTo>
                <a:cubicBezTo>
                  <a:pt x="66" y="112"/>
                  <a:pt x="63" y="113"/>
                  <a:pt x="59" y="113"/>
                </a:cubicBezTo>
                <a:cubicBezTo>
                  <a:pt x="41" y="113"/>
                  <a:pt x="28" y="108"/>
                  <a:pt x="17" y="97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5229720" y="4478040"/>
            <a:ext cx="181800" cy="148320"/>
          </a:xfrm>
          <a:custGeom>
            <a:avLst/>
            <a:gdLst/>
            <a:ahLst/>
            <a:rect l="0" t="0" r="r" b="b"/>
            <a:pathLst>
              <a:path w="505" h="412">
                <a:moveTo>
                  <a:pt x="143" y="412"/>
                </a:moveTo>
                <a:cubicBezTo>
                  <a:pt x="100" y="412"/>
                  <a:pt x="66" y="399"/>
                  <a:pt x="40" y="371"/>
                </a:cubicBezTo>
                <a:cubicBezTo>
                  <a:pt x="14" y="343"/>
                  <a:pt x="1" y="308"/>
                  <a:pt x="0" y="265"/>
                </a:cubicBezTo>
                <a:cubicBezTo>
                  <a:pt x="0" y="203"/>
                  <a:pt x="23" y="146"/>
                  <a:pt x="68" y="91"/>
                </a:cubicBezTo>
                <a:cubicBezTo>
                  <a:pt x="113" y="38"/>
                  <a:pt x="166" y="8"/>
                  <a:pt x="226" y="1"/>
                </a:cubicBezTo>
                <a:cubicBezTo>
                  <a:pt x="227" y="1"/>
                  <a:pt x="270" y="0"/>
                  <a:pt x="358" y="0"/>
                </a:cubicBezTo>
                <a:lnTo>
                  <a:pt x="486" y="0"/>
                </a:lnTo>
                <a:cubicBezTo>
                  <a:pt x="487" y="1"/>
                  <a:pt x="487" y="2"/>
                  <a:pt x="489" y="2"/>
                </a:cubicBezTo>
                <a:cubicBezTo>
                  <a:pt x="490" y="3"/>
                  <a:pt x="491" y="3"/>
                  <a:pt x="492" y="4"/>
                </a:cubicBezTo>
                <a:cubicBezTo>
                  <a:pt x="494" y="5"/>
                  <a:pt x="495" y="5"/>
                  <a:pt x="495" y="6"/>
                </a:cubicBezTo>
                <a:cubicBezTo>
                  <a:pt x="496" y="7"/>
                  <a:pt x="497" y="7"/>
                  <a:pt x="498" y="9"/>
                </a:cubicBezTo>
                <a:cubicBezTo>
                  <a:pt x="499" y="10"/>
                  <a:pt x="500" y="11"/>
                  <a:pt x="500" y="11"/>
                </a:cubicBezTo>
                <a:cubicBezTo>
                  <a:pt x="500" y="11"/>
                  <a:pt x="500" y="12"/>
                  <a:pt x="502" y="14"/>
                </a:cubicBezTo>
                <a:cubicBezTo>
                  <a:pt x="503" y="17"/>
                  <a:pt x="503" y="18"/>
                  <a:pt x="503" y="18"/>
                </a:cubicBezTo>
                <a:cubicBezTo>
                  <a:pt x="502" y="18"/>
                  <a:pt x="502" y="20"/>
                  <a:pt x="504" y="23"/>
                </a:cubicBezTo>
                <a:cubicBezTo>
                  <a:pt x="505" y="26"/>
                  <a:pt x="505" y="28"/>
                  <a:pt x="505" y="28"/>
                </a:cubicBezTo>
                <a:cubicBezTo>
                  <a:pt x="505" y="55"/>
                  <a:pt x="484" y="69"/>
                  <a:pt x="444" y="69"/>
                </a:cubicBezTo>
                <a:cubicBezTo>
                  <a:pt x="440" y="69"/>
                  <a:pt x="434" y="69"/>
                  <a:pt x="428" y="69"/>
                </a:cubicBezTo>
                <a:cubicBezTo>
                  <a:pt x="422" y="69"/>
                  <a:pt x="418" y="69"/>
                  <a:pt x="415" y="68"/>
                </a:cubicBezTo>
                <a:lnTo>
                  <a:pt x="359" y="68"/>
                </a:lnTo>
                <a:lnTo>
                  <a:pt x="364" y="78"/>
                </a:lnTo>
                <a:cubicBezTo>
                  <a:pt x="375" y="102"/>
                  <a:pt x="381" y="128"/>
                  <a:pt x="381" y="158"/>
                </a:cubicBezTo>
                <a:cubicBezTo>
                  <a:pt x="381" y="226"/>
                  <a:pt x="356" y="285"/>
                  <a:pt x="305" y="336"/>
                </a:cubicBezTo>
                <a:cubicBezTo>
                  <a:pt x="256" y="387"/>
                  <a:pt x="201" y="412"/>
                  <a:pt x="143" y="412"/>
                </a:cubicBezTo>
                <a:moveTo>
                  <a:pt x="307" y="144"/>
                </a:moveTo>
                <a:cubicBezTo>
                  <a:pt x="307" y="93"/>
                  <a:pt x="281" y="68"/>
                  <a:pt x="228" y="68"/>
                </a:cubicBezTo>
                <a:cubicBezTo>
                  <a:pt x="151" y="68"/>
                  <a:pt x="101" y="123"/>
                  <a:pt x="78" y="231"/>
                </a:cubicBezTo>
                <a:cubicBezTo>
                  <a:pt x="78" y="234"/>
                  <a:pt x="77" y="235"/>
                  <a:pt x="77" y="237"/>
                </a:cubicBezTo>
                <a:cubicBezTo>
                  <a:pt x="72" y="260"/>
                  <a:pt x="70" y="279"/>
                  <a:pt x="70" y="293"/>
                </a:cubicBezTo>
                <a:cubicBezTo>
                  <a:pt x="70" y="324"/>
                  <a:pt x="78" y="346"/>
                  <a:pt x="93" y="359"/>
                </a:cubicBezTo>
                <a:cubicBezTo>
                  <a:pt x="109" y="371"/>
                  <a:pt x="126" y="377"/>
                  <a:pt x="146" y="378"/>
                </a:cubicBezTo>
                <a:cubicBezTo>
                  <a:pt x="180" y="378"/>
                  <a:pt x="210" y="363"/>
                  <a:pt x="238" y="334"/>
                </a:cubicBezTo>
                <a:cubicBezTo>
                  <a:pt x="256" y="316"/>
                  <a:pt x="271" y="291"/>
                  <a:pt x="282" y="260"/>
                </a:cubicBezTo>
                <a:cubicBezTo>
                  <a:pt x="293" y="229"/>
                  <a:pt x="300" y="204"/>
                  <a:pt x="303" y="185"/>
                </a:cubicBezTo>
                <a:cubicBezTo>
                  <a:pt x="305" y="167"/>
                  <a:pt x="307" y="153"/>
                  <a:pt x="307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5433480" y="434340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5"/>
                </a:moveTo>
                <a:cubicBezTo>
                  <a:pt x="27" y="155"/>
                  <a:pt x="18" y="151"/>
                  <a:pt x="11" y="144"/>
                </a:cubicBezTo>
                <a:cubicBezTo>
                  <a:pt x="4" y="136"/>
                  <a:pt x="0" y="126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1"/>
                  <a:pt x="87" y="0"/>
                  <a:pt x="122" y="0"/>
                </a:cubicBezTo>
                <a:cubicBezTo>
                  <a:pt x="162" y="0"/>
                  <a:pt x="195" y="12"/>
                  <a:pt x="222" y="36"/>
                </a:cubicBezTo>
                <a:cubicBezTo>
                  <a:pt x="250" y="61"/>
                  <a:pt x="263" y="93"/>
                  <a:pt x="264" y="132"/>
                </a:cubicBezTo>
                <a:cubicBezTo>
                  <a:pt x="264" y="151"/>
                  <a:pt x="259" y="169"/>
                  <a:pt x="250" y="186"/>
                </a:cubicBezTo>
                <a:cubicBezTo>
                  <a:pt x="242" y="203"/>
                  <a:pt x="230" y="218"/>
                  <a:pt x="218" y="230"/>
                </a:cubicBezTo>
                <a:cubicBezTo>
                  <a:pt x="206" y="243"/>
                  <a:pt x="188" y="259"/>
                  <a:pt x="165" y="279"/>
                </a:cubicBezTo>
                <a:cubicBezTo>
                  <a:pt x="149" y="293"/>
                  <a:pt x="128" y="313"/>
                  <a:pt x="99" y="340"/>
                </a:cubicBezTo>
                <a:lnTo>
                  <a:pt x="61" y="376"/>
                </a:lnTo>
                <a:lnTo>
                  <a:pt x="111" y="377"/>
                </a:lnTo>
                <a:cubicBezTo>
                  <a:pt x="179" y="377"/>
                  <a:pt x="216" y="376"/>
                  <a:pt x="220" y="374"/>
                </a:cubicBezTo>
                <a:cubicBezTo>
                  <a:pt x="224" y="373"/>
                  <a:pt x="229" y="353"/>
                  <a:pt x="237" y="315"/>
                </a:cubicBezTo>
                <a:lnTo>
                  <a:pt x="237" y="313"/>
                </a:lnTo>
                <a:lnTo>
                  <a:pt x="264" y="313"/>
                </a:lnTo>
                <a:lnTo>
                  <a:pt x="264" y="315"/>
                </a:lnTo>
                <a:cubicBezTo>
                  <a:pt x="263" y="317"/>
                  <a:pt x="260" y="336"/>
                  <a:pt x="255" y="375"/>
                </a:cubicBezTo>
                <a:cubicBezTo>
                  <a:pt x="250" y="414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7"/>
                </a:lnTo>
                <a:cubicBezTo>
                  <a:pt x="0" y="414"/>
                  <a:pt x="1" y="411"/>
                  <a:pt x="4" y="407"/>
                </a:cubicBezTo>
                <a:cubicBezTo>
                  <a:pt x="7" y="404"/>
                  <a:pt x="13" y="396"/>
                  <a:pt x="24" y="384"/>
                </a:cubicBezTo>
                <a:cubicBezTo>
                  <a:pt x="37" y="370"/>
                  <a:pt x="48" y="358"/>
                  <a:pt x="57" y="347"/>
                </a:cubicBezTo>
                <a:cubicBezTo>
                  <a:pt x="61" y="343"/>
                  <a:pt x="68" y="335"/>
                  <a:pt x="79" y="323"/>
                </a:cubicBezTo>
                <a:cubicBezTo>
                  <a:pt x="90" y="311"/>
                  <a:pt x="97" y="303"/>
                  <a:pt x="101" y="299"/>
                </a:cubicBezTo>
                <a:cubicBezTo>
                  <a:pt x="105" y="294"/>
                  <a:pt x="112" y="287"/>
                  <a:pt x="121" y="277"/>
                </a:cubicBezTo>
                <a:cubicBezTo>
                  <a:pt x="129" y="267"/>
                  <a:pt x="135" y="260"/>
                  <a:pt x="139" y="255"/>
                </a:cubicBezTo>
                <a:cubicBezTo>
                  <a:pt x="142" y="250"/>
                  <a:pt x="147" y="243"/>
                  <a:pt x="154" y="235"/>
                </a:cubicBezTo>
                <a:cubicBezTo>
                  <a:pt x="161" y="227"/>
                  <a:pt x="165" y="220"/>
                  <a:pt x="168" y="214"/>
                </a:cubicBezTo>
                <a:cubicBezTo>
                  <a:pt x="171" y="208"/>
                  <a:pt x="174" y="202"/>
                  <a:pt x="178" y="195"/>
                </a:cubicBezTo>
                <a:cubicBezTo>
                  <a:pt x="182" y="188"/>
                  <a:pt x="185" y="181"/>
                  <a:pt x="186" y="174"/>
                </a:cubicBezTo>
                <a:cubicBezTo>
                  <a:pt x="188" y="167"/>
                  <a:pt x="190" y="160"/>
                  <a:pt x="191" y="154"/>
                </a:cubicBezTo>
                <a:cubicBezTo>
                  <a:pt x="192" y="148"/>
                  <a:pt x="193" y="141"/>
                  <a:pt x="193" y="132"/>
                </a:cubicBezTo>
                <a:cubicBezTo>
                  <a:pt x="193" y="105"/>
                  <a:pt x="185" y="81"/>
                  <a:pt x="171" y="61"/>
                </a:cubicBezTo>
                <a:cubicBezTo>
                  <a:pt x="156" y="41"/>
                  <a:pt x="134" y="30"/>
                  <a:pt x="107" y="30"/>
                </a:cubicBezTo>
                <a:cubicBezTo>
                  <a:pt x="92" y="30"/>
                  <a:pt x="80" y="34"/>
                  <a:pt x="69" y="42"/>
                </a:cubicBezTo>
                <a:cubicBezTo>
                  <a:pt x="58" y="49"/>
                  <a:pt x="50" y="56"/>
                  <a:pt x="46" y="63"/>
                </a:cubicBezTo>
                <a:cubicBezTo>
                  <a:pt x="41" y="70"/>
                  <a:pt x="39" y="75"/>
                  <a:pt x="39" y="76"/>
                </a:cubicBezTo>
                <a:cubicBezTo>
                  <a:pt x="39" y="76"/>
                  <a:pt x="40" y="76"/>
                  <a:pt x="42" y="76"/>
                </a:cubicBezTo>
                <a:cubicBezTo>
                  <a:pt x="50" y="76"/>
                  <a:pt x="58" y="80"/>
                  <a:pt x="67" y="86"/>
                </a:cubicBezTo>
                <a:cubicBezTo>
                  <a:pt x="75" y="92"/>
                  <a:pt x="79" y="102"/>
                  <a:pt x="79" y="116"/>
                </a:cubicBezTo>
                <a:cubicBezTo>
                  <a:pt x="79" y="127"/>
                  <a:pt x="76" y="136"/>
                  <a:pt x="69" y="144"/>
                </a:cubicBezTo>
                <a:cubicBezTo>
                  <a:pt x="62" y="151"/>
                  <a:pt x="52" y="155"/>
                  <a:pt x="39" y="1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575320" y="437148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0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5" y="140"/>
                  <a:pt x="183" y="219"/>
                </a:cubicBezTo>
                <a:cubicBezTo>
                  <a:pt x="210" y="298"/>
                  <a:pt x="223" y="380"/>
                  <a:pt x="223" y="466"/>
                </a:cubicBezTo>
                <a:cubicBezTo>
                  <a:pt x="223" y="508"/>
                  <a:pt x="220" y="548"/>
                  <a:pt x="214" y="588"/>
                </a:cubicBezTo>
                <a:cubicBezTo>
                  <a:pt x="208" y="627"/>
                  <a:pt x="200" y="660"/>
                  <a:pt x="192" y="687"/>
                </a:cubicBezTo>
                <a:cubicBezTo>
                  <a:pt x="184" y="714"/>
                  <a:pt x="173" y="742"/>
                  <a:pt x="157" y="769"/>
                </a:cubicBezTo>
                <a:cubicBezTo>
                  <a:pt x="142" y="796"/>
                  <a:pt x="130" y="817"/>
                  <a:pt x="122" y="831"/>
                </a:cubicBezTo>
                <a:cubicBezTo>
                  <a:pt x="113" y="846"/>
                  <a:pt x="100" y="861"/>
                  <a:pt x="84" y="879"/>
                </a:cubicBezTo>
                <a:cubicBezTo>
                  <a:pt x="67" y="896"/>
                  <a:pt x="57" y="906"/>
                  <a:pt x="54" y="909"/>
                </a:cubicBezTo>
                <a:cubicBezTo>
                  <a:pt x="51" y="913"/>
                  <a:pt x="44" y="918"/>
                  <a:pt x="32" y="927"/>
                </a:cubicBezTo>
                <a:cubicBezTo>
                  <a:pt x="30" y="929"/>
                  <a:pt x="29" y="930"/>
                  <a:pt x="29" y="931"/>
                </a:cubicBezTo>
                <a:lnTo>
                  <a:pt x="17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5" y="931"/>
                  <a:pt x="4" y="930"/>
                  <a:pt x="3" y="928"/>
                </a:cubicBezTo>
                <a:cubicBezTo>
                  <a:pt x="1" y="926"/>
                  <a:pt x="0" y="923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6" y="808"/>
                  <a:pt x="154" y="660"/>
                  <a:pt x="154" y="466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5"/>
                  <a:pt x="0" y="11"/>
                  <a:pt x="0" y="11"/>
                </a:cubicBezTo>
                <a:cubicBezTo>
                  <a:pt x="0" y="6"/>
                  <a:pt x="1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300320" y="4324320"/>
            <a:ext cx="2518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Предположение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1047600" y="4962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5690520" y="4324320"/>
            <a:ext cx="4975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(ошибки распределены нормально)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2940840" y="496008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5"/>
                </a:moveTo>
                <a:cubicBezTo>
                  <a:pt x="0" y="136"/>
                  <a:pt x="5" y="121"/>
                  <a:pt x="15" y="100"/>
                </a:cubicBezTo>
                <a:cubicBezTo>
                  <a:pt x="24" y="79"/>
                  <a:pt x="39" y="57"/>
                  <a:pt x="60" y="34"/>
                </a:cubicBezTo>
                <a:cubicBezTo>
                  <a:pt x="80" y="11"/>
                  <a:pt x="103" y="0"/>
                  <a:pt x="129" y="0"/>
                </a:cubicBezTo>
                <a:cubicBezTo>
                  <a:pt x="154" y="0"/>
                  <a:pt x="175" y="8"/>
                  <a:pt x="190" y="22"/>
                </a:cubicBezTo>
                <a:cubicBezTo>
                  <a:pt x="206" y="36"/>
                  <a:pt x="214" y="56"/>
                  <a:pt x="214" y="81"/>
                </a:cubicBezTo>
                <a:cubicBezTo>
                  <a:pt x="213" y="93"/>
                  <a:pt x="212" y="100"/>
                  <a:pt x="211" y="101"/>
                </a:cubicBezTo>
                <a:cubicBezTo>
                  <a:pt x="211" y="103"/>
                  <a:pt x="206" y="117"/>
                  <a:pt x="197" y="144"/>
                </a:cubicBezTo>
                <a:cubicBezTo>
                  <a:pt x="187" y="170"/>
                  <a:pt x="176" y="200"/>
                  <a:pt x="166" y="234"/>
                </a:cubicBezTo>
                <a:cubicBezTo>
                  <a:pt x="155" y="267"/>
                  <a:pt x="150" y="294"/>
                  <a:pt x="151" y="314"/>
                </a:cubicBezTo>
                <a:cubicBezTo>
                  <a:pt x="151" y="341"/>
                  <a:pt x="155" y="360"/>
                  <a:pt x="164" y="371"/>
                </a:cubicBezTo>
                <a:cubicBezTo>
                  <a:pt x="173" y="381"/>
                  <a:pt x="186" y="387"/>
                  <a:pt x="203" y="388"/>
                </a:cubicBezTo>
                <a:cubicBezTo>
                  <a:pt x="217" y="388"/>
                  <a:pt x="231" y="384"/>
                  <a:pt x="243" y="377"/>
                </a:cubicBezTo>
                <a:cubicBezTo>
                  <a:pt x="255" y="370"/>
                  <a:pt x="265" y="363"/>
                  <a:pt x="272" y="356"/>
                </a:cubicBezTo>
                <a:cubicBezTo>
                  <a:pt x="279" y="348"/>
                  <a:pt x="287" y="337"/>
                  <a:pt x="297" y="324"/>
                </a:cubicBezTo>
                <a:cubicBezTo>
                  <a:pt x="297" y="324"/>
                  <a:pt x="299" y="317"/>
                  <a:pt x="302" y="306"/>
                </a:cubicBezTo>
                <a:cubicBezTo>
                  <a:pt x="305" y="294"/>
                  <a:pt x="309" y="275"/>
                  <a:pt x="315" y="251"/>
                </a:cubicBezTo>
                <a:cubicBezTo>
                  <a:pt x="320" y="226"/>
                  <a:pt x="326" y="203"/>
                  <a:pt x="332" y="182"/>
                </a:cubicBezTo>
                <a:cubicBezTo>
                  <a:pt x="356" y="89"/>
                  <a:pt x="369" y="40"/>
                  <a:pt x="371" y="36"/>
                </a:cubicBezTo>
                <a:cubicBezTo>
                  <a:pt x="379" y="19"/>
                  <a:pt x="393" y="11"/>
                  <a:pt x="411" y="11"/>
                </a:cubicBezTo>
                <a:cubicBezTo>
                  <a:pt x="419" y="11"/>
                  <a:pt x="426" y="13"/>
                  <a:pt x="431" y="17"/>
                </a:cubicBezTo>
                <a:cubicBezTo>
                  <a:pt x="436" y="22"/>
                  <a:pt x="439" y="25"/>
                  <a:pt x="441" y="28"/>
                </a:cubicBezTo>
                <a:cubicBezTo>
                  <a:pt x="443" y="31"/>
                  <a:pt x="444" y="34"/>
                  <a:pt x="443" y="37"/>
                </a:cubicBezTo>
                <a:cubicBezTo>
                  <a:pt x="443" y="45"/>
                  <a:pt x="428" y="110"/>
                  <a:pt x="397" y="232"/>
                </a:cubicBezTo>
                <a:cubicBezTo>
                  <a:pt x="367" y="355"/>
                  <a:pt x="350" y="422"/>
                  <a:pt x="345" y="434"/>
                </a:cubicBezTo>
                <a:cubicBezTo>
                  <a:pt x="328" y="485"/>
                  <a:pt x="298" y="526"/>
                  <a:pt x="255" y="557"/>
                </a:cubicBezTo>
                <a:cubicBezTo>
                  <a:pt x="212" y="587"/>
                  <a:pt x="170" y="603"/>
                  <a:pt x="127" y="603"/>
                </a:cubicBezTo>
                <a:cubicBezTo>
                  <a:pt x="99" y="603"/>
                  <a:pt x="74" y="597"/>
                  <a:pt x="53" y="583"/>
                </a:cubicBezTo>
                <a:cubicBezTo>
                  <a:pt x="32" y="569"/>
                  <a:pt x="22" y="549"/>
                  <a:pt x="22" y="521"/>
                </a:cubicBezTo>
                <a:cubicBezTo>
                  <a:pt x="22" y="508"/>
                  <a:pt x="24" y="496"/>
                  <a:pt x="28" y="487"/>
                </a:cubicBezTo>
                <a:cubicBezTo>
                  <a:pt x="32" y="478"/>
                  <a:pt x="38" y="471"/>
                  <a:pt x="46" y="467"/>
                </a:cubicBezTo>
                <a:cubicBezTo>
                  <a:pt x="53" y="462"/>
                  <a:pt x="59" y="459"/>
                  <a:pt x="64" y="457"/>
                </a:cubicBezTo>
                <a:cubicBezTo>
                  <a:pt x="69" y="455"/>
                  <a:pt x="75" y="454"/>
                  <a:pt x="80" y="454"/>
                </a:cubicBezTo>
                <a:cubicBezTo>
                  <a:pt x="108" y="454"/>
                  <a:pt x="121" y="468"/>
                  <a:pt x="121" y="494"/>
                </a:cubicBezTo>
                <a:cubicBezTo>
                  <a:pt x="121" y="506"/>
                  <a:pt x="117" y="517"/>
                  <a:pt x="110" y="526"/>
                </a:cubicBezTo>
                <a:cubicBezTo>
                  <a:pt x="103" y="535"/>
                  <a:pt x="95" y="542"/>
                  <a:pt x="89" y="545"/>
                </a:cubicBezTo>
                <a:cubicBezTo>
                  <a:pt x="82" y="548"/>
                  <a:pt x="78" y="549"/>
                  <a:pt x="77" y="549"/>
                </a:cubicBezTo>
                <a:lnTo>
                  <a:pt x="74" y="550"/>
                </a:lnTo>
                <a:cubicBezTo>
                  <a:pt x="75" y="553"/>
                  <a:pt x="81" y="557"/>
                  <a:pt x="91" y="561"/>
                </a:cubicBezTo>
                <a:cubicBezTo>
                  <a:pt x="102" y="566"/>
                  <a:pt x="112" y="568"/>
                  <a:pt x="123" y="568"/>
                </a:cubicBezTo>
                <a:lnTo>
                  <a:pt x="130" y="568"/>
                </a:lnTo>
                <a:cubicBezTo>
                  <a:pt x="141" y="568"/>
                  <a:pt x="149" y="567"/>
                  <a:pt x="155" y="566"/>
                </a:cubicBezTo>
                <a:cubicBezTo>
                  <a:pt x="175" y="561"/>
                  <a:pt x="194" y="549"/>
                  <a:pt x="211" y="531"/>
                </a:cubicBezTo>
                <a:cubicBezTo>
                  <a:pt x="229" y="513"/>
                  <a:pt x="242" y="494"/>
                  <a:pt x="251" y="473"/>
                </a:cubicBezTo>
                <a:cubicBezTo>
                  <a:pt x="261" y="453"/>
                  <a:pt x="268" y="435"/>
                  <a:pt x="273" y="421"/>
                </a:cubicBezTo>
                <a:cubicBezTo>
                  <a:pt x="278" y="407"/>
                  <a:pt x="280" y="397"/>
                  <a:pt x="280" y="393"/>
                </a:cubicBezTo>
                <a:lnTo>
                  <a:pt x="275" y="397"/>
                </a:lnTo>
                <a:cubicBezTo>
                  <a:pt x="271" y="399"/>
                  <a:pt x="265" y="403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0" y="421"/>
                  <a:pt x="208" y="423"/>
                  <a:pt x="197" y="423"/>
                </a:cubicBezTo>
                <a:cubicBezTo>
                  <a:pt x="168" y="423"/>
                  <a:pt x="143" y="416"/>
                  <a:pt x="121" y="402"/>
                </a:cubicBezTo>
                <a:cubicBezTo>
                  <a:pt x="99" y="389"/>
                  <a:pt x="85" y="367"/>
                  <a:pt x="78" y="335"/>
                </a:cubicBezTo>
                <a:cubicBezTo>
                  <a:pt x="78" y="331"/>
                  <a:pt x="77" y="321"/>
                  <a:pt x="77" y="307"/>
                </a:cubicBezTo>
                <a:cubicBezTo>
                  <a:pt x="77" y="271"/>
                  <a:pt x="88" y="225"/>
                  <a:pt x="110" y="168"/>
                </a:cubicBezTo>
                <a:cubicBezTo>
                  <a:pt x="132" y="111"/>
                  <a:pt x="143" y="75"/>
                  <a:pt x="143" y="59"/>
                </a:cubicBezTo>
                <a:cubicBezTo>
                  <a:pt x="143" y="58"/>
                  <a:pt x="143" y="58"/>
                  <a:pt x="143" y="57"/>
                </a:cubicBezTo>
                <a:cubicBezTo>
                  <a:pt x="143" y="52"/>
                  <a:pt x="143" y="48"/>
                  <a:pt x="143" y="46"/>
                </a:cubicBezTo>
                <a:cubicBezTo>
                  <a:pt x="143" y="44"/>
                  <a:pt x="141" y="42"/>
                  <a:pt x="139" y="40"/>
                </a:cubicBezTo>
                <a:cubicBezTo>
                  <a:pt x="136" y="37"/>
                  <a:pt x="133" y="36"/>
                  <a:pt x="129" y="36"/>
                </a:cubicBezTo>
                <a:lnTo>
                  <a:pt x="125" y="36"/>
                </a:lnTo>
                <a:cubicBezTo>
                  <a:pt x="111" y="36"/>
                  <a:pt x="98" y="42"/>
                  <a:pt x="86" y="53"/>
                </a:cubicBezTo>
                <a:cubicBezTo>
                  <a:pt x="74" y="65"/>
                  <a:pt x="65" y="78"/>
                  <a:pt x="58" y="92"/>
                </a:cubicBezTo>
                <a:cubicBezTo>
                  <a:pt x="51" y="105"/>
                  <a:pt x="46" y="118"/>
                  <a:pt x="42" y="131"/>
                </a:cubicBezTo>
                <a:cubicBezTo>
                  <a:pt x="38" y="143"/>
                  <a:pt x="36" y="150"/>
                  <a:pt x="35" y="151"/>
                </a:cubicBezTo>
                <a:cubicBezTo>
                  <a:pt x="33" y="152"/>
                  <a:pt x="28" y="153"/>
                  <a:pt x="20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3114000" y="50018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1"/>
                </a:moveTo>
                <a:cubicBezTo>
                  <a:pt x="108" y="30"/>
                  <a:pt x="112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69" y="8"/>
                </a:cubicBezTo>
                <a:cubicBezTo>
                  <a:pt x="175" y="14"/>
                  <a:pt x="177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7"/>
                  <a:pt x="117" y="62"/>
                </a:cubicBezTo>
                <a:cubicBezTo>
                  <a:pt x="112" y="58"/>
                  <a:pt x="109" y="51"/>
                  <a:pt x="108" y="41"/>
                </a:cubicBezTo>
                <a:moveTo>
                  <a:pt x="0" y="246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2"/>
                </a:cubicBezTo>
                <a:cubicBezTo>
                  <a:pt x="28" y="180"/>
                  <a:pt x="38" y="169"/>
                  <a:pt x="51" y="159"/>
                </a:cubicBezTo>
                <a:cubicBezTo>
                  <a:pt x="63" y="149"/>
                  <a:pt x="76" y="144"/>
                  <a:pt x="91" y="144"/>
                </a:cubicBezTo>
                <a:cubicBezTo>
                  <a:pt x="108" y="144"/>
                  <a:pt x="122" y="150"/>
                  <a:pt x="134" y="160"/>
                </a:cubicBezTo>
                <a:cubicBezTo>
                  <a:pt x="145" y="170"/>
                  <a:pt x="151" y="183"/>
                  <a:pt x="152" y="200"/>
                </a:cubicBezTo>
                <a:cubicBezTo>
                  <a:pt x="152" y="208"/>
                  <a:pt x="149" y="220"/>
                  <a:pt x="142" y="237"/>
                </a:cubicBezTo>
                <a:cubicBezTo>
                  <a:pt x="136" y="254"/>
                  <a:pt x="127" y="277"/>
                  <a:pt x="116" y="306"/>
                </a:cubicBezTo>
                <a:cubicBezTo>
                  <a:pt x="105" y="335"/>
                  <a:pt x="95" y="360"/>
                  <a:pt x="87" y="381"/>
                </a:cubicBezTo>
                <a:cubicBezTo>
                  <a:pt x="85" y="390"/>
                  <a:pt x="84" y="397"/>
                  <a:pt x="84" y="402"/>
                </a:cubicBezTo>
                <a:cubicBezTo>
                  <a:pt x="84" y="413"/>
                  <a:pt x="88" y="418"/>
                  <a:pt x="96" y="418"/>
                </a:cubicBezTo>
                <a:cubicBezTo>
                  <a:pt x="100" y="418"/>
                  <a:pt x="104" y="417"/>
                  <a:pt x="109" y="416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2"/>
                  <a:pt x="136" y="394"/>
                  <a:pt x="142" y="384"/>
                </a:cubicBezTo>
                <a:cubicBezTo>
                  <a:pt x="148" y="373"/>
                  <a:pt x="153" y="360"/>
                  <a:pt x="158" y="345"/>
                </a:cubicBezTo>
                <a:cubicBezTo>
                  <a:pt x="159" y="340"/>
                  <a:pt x="161" y="337"/>
                  <a:pt x="161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1"/>
                </a:cubicBezTo>
                <a:cubicBezTo>
                  <a:pt x="186" y="345"/>
                  <a:pt x="184" y="351"/>
                  <a:pt x="180" y="361"/>
                </a:cubicBezTo>
                <a:cubicBezTo>
                  <a:pt x="176" y="372"/>
                  <a:pt x="170" y="383"/>
                  <a:pt x="163" y="395"/>
                </a:cubicBezTo>
                <a:cubicBezTo>
                  <a:pt x="156" y="407"/>
                  <a:pt x="147" y="418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19"/>
                  <a:pt x="35" y="405"/>
                  <a:pt x="35" y="386"/>
                </a:cubicBezTo>
                <a:cubicBezTo>
                  <a:pt x="35" y="379"/>
                  <a:pt x="36" y="372"/>
                  <a:pt x="38" y="365"/>
                </a:cubicBezTo>
                <a:cubicBezTo>
                  <a:pt x="40" y="359"/>
                  <a:pt x="50" y="334"/>
                  <a:pt x="66" y="290"/>
                </a:cubicBezTo>
                <a:cubicBezTo>
                  <a:pt x="83" y="246"/>
                  <a:pt x="94" y="220"/>
                  <a:pt x="96" y="211"/>
                </a:cubicBezTo>
                <a:cubicBezTo>
                  <a:pt x="99" y="202"/>
                  <a:pt x="101" y="194"/>
                  <a:pt x="101" y="185"/>
                </a:cubicBezTo>
                <a:cubicBezTo>
                  <a:pt x="101" y="175"/>
                  <a:pt x="97" y="169"/>
                  <a:pt x="89" y="169"/>
                </a:cubicBezTo>
                <a:lnTo>
                  <a:pt x="87" y="169"/>
                </a:lnTo>
                <a:cubicBezTo>
                  <a:pt x="74" y="169"/>
                  <a:pt x="62" y="177"/>
                  <a:pt x="51" y="191"/>
                </a:cubicBezTo>
                <a:cubicBezTo>
                  <a:pt x="40" y="206"/>
                  <a:pt x="32" y="224"/>
                  <a:pt x="26" y="246"/>
                </a:cubicBezTo>
                <a:cubicBezTo>
                  <a:pt x="26" y="247"/>
                  <a:pt x="25" y="247"/>
                  <a:pt x="25" y="248"/>
                </a:cubicBezTo>
                <a:cubicBezTo>
                  <a:pt x="25" y="249"/>
                  <a:pt x="24" y="250"/>
                  <a:pt x="24" y="250"/>
                </a:cubicBezTo>
                <a:cubicBezTo>
                  <a:pt x="24" y="251"/>
                  <a:pt x="24" y="251"/>
                  <a:pt x="23" y="252"/>
                </a:cubicBezTo>
                <a:cubicBezTo>
                  <a:pt x="22" y="252"/>
                  <a:pt x="21" y="252"/>
                  <a:pt x="21" y="252"/>
                </a:cubicBezTo>
                <a:cubicBezTo>
                  <a:pt x="21" y="252"/>
                  <a:pt x="20" y="252"/>
                  <a:pt x="18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50"/>
                  <a:pt x="0" y="248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3247200" y="4857120"/>
            <a:ext cx="14040" cy="335160"/>
          </a:xfrm>
          <a:custGeom>
            <a:avLst/>
            <a:gdLst/>
            <a:ahLst/>
            <a:rect l="0" t="0" r="r" b="b"/>
            <a:pathLst>
              <a:path w="39" h="931">
                <a:moveTo>
                  <a:pt x="19" y="931"/>
                </a:moveTo>
                <a:lnTo>
                  <a:pt x="17" y="931"/>
                </a:lnTo>
                <a:cubicBezTo>
                  <a:pt x="10" y="931"/>
                  <a:pt x="4" y="926"/>
                  <a:pt x="0" y="918"/>
                </a:cubicBezTo>
                <a:lnTo>
                  <a:pt x="0" y="465"/>
                </a:lnTo>
                <a:lnTo>
                  <a:pt x="1" y="12"/>
                </a:lnTo>
                <a:cubicBezTo>
                  <a:pt x="7" y="4"/>
                  <a:pt x="13" y="0"/>
                  <a:pt x="19" y="0"/>
                </a:cubicBezTo>
                <a:cubicBezTo>
                  <a:pt x="28" y="0"/>
                  <a:pt x="34" y="5"/>
                  <a:pt x="39" y="14"/>
                </a:cubicBezTo>
                <a:lnTo>
                  <a:pt x="39" y="918"/>
                </a:lnTo>
                <a:cubicBezTo>
                  <a:pt x="34" y="926"/>
                  <a:pt x="28" y="931"/>
                  <a:pt x="21" y="931"/>
                </a:cubicBezTo>
                <a:lnTo>
                  <a:pt x="19" y="9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3309120" y="4879440"/>
            <a:ext cx="277200" cy="229320"/>
          </a:xfrm>
          <a:custGeom>
            <a:avLst/>
            <a:gdLst/>
            <a:ahLst/>
            <a:rect l="0" t="0" r="r" b="b"/>
            <a:pathLst>
              <a:path w="770" h="637">
                <a:moveTo>
                  <a:pt x="15" y="637"/>
                </a:moveTo>
                <a:lnTo>
                  <a:pt x="13" y="637"/>
                </a:lnTo>
                <a:cubicBezTo>
                  <a:pt x="5" y="637"/>
                  <a:pt x="0" y="633"/>
                  <a:pt x="0" y="626"/>
                </a:cubicBezTo>
                <a:cubicBezTo>
                  <a:pt x="0" y="624"/>
                  <a:pt x="1" y="619"/>
                  <a:pt x="3" y="612"/>
                </a:cubicBezTo>
                <a:cubicBezTo>
                  <a:pt x="6" y="603"/>
                  <a:pt x="8" y="598"/>
                  <a:pt x="10" y="597"/>
                </a:cubicBezTo>
                <a:cubicBezTo>
                  <a:pt x="12" y="595"/>
                  <a:pt x="18" y="594"/>
                  <a:pt x="27" y="594"/>
                </a:cubicBezTo>
                <a:cubicBezTo>
                  <a:pt x="81" y="592"/>
                  <a:pt x="123" y="576"/>
                  <a:pt x="153" y="545"/>
                </a:cubicBezTo>
                <a:cubicBezTo>
                  <a:pt x="159" y="539"/>
                  <a:pt x="195" y="500"/>
                  <a:pt x="261" y="428"/>
                </a:cubicBezTo>
                <a:cubicBezTo>
                  <a:pt x="327" y="356"/>
                  <a:pt x="359" y="320"/>
                  <a:pt x="359" y="318"/>
                </a:cubicBezTo>
                <a:cubicBezTo>
                  <a:pt x="291" y="146"/>
                  <a:pt x="256" y="57"/>
                  <a:pt x="253" y="54"/>
                </a:cubicBezTo>
                <a:cubicBezTo>
                  <a:pt x="247" y="47"/>
                  <a:pt x="227" y="44"/>
                  <a:pt x="194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6"/>
                </a:cubicBezTo>
                <a:cubicBezTo>
                  <a:pt x="162" y="34"/>
                  <a:pt x="163" y="28"/>
                  <a:pt x="164" y="18"/>
                </a:cubicBezTo>
                <a:cubicBezTo>
                  <a:pt x="167" y="10"/>
                  <a:pt x="170" y="4"/>
                  <a:pt x="173" y="0"/>
                </a:cubicBezTo>
                <a:lnTo>
                  <a:pt x="187" y="0"/>
                </a:lnTo>
                <a:cubicBezTo>
                  <a:pt x="208" y="1"/>
                  <a:pt x="245" y="2"/>
                  <a:pt x="299" y="2"/>
                </a:cubicBezTo>
                <a:cubicBezTo>
                  <a:pt x="320" y="2"/>
                  <a:pt x="338" y="2"/>
                  <a:pt x="356" y="2"/>
                </a:cubicBezTo>
                <a:cubicBezTo>
                  <a:pt x="373" y="2"/>
                  <a:pt x="387" y="2"/>
                  <a:pt x="398" y="1"/>
                </a:cubicBezTo>
                <a:cubicBezTo>
                  <a:pt x="409" y="1"/>
                  <a:pt x="415" y="1"/>
                  <a:pt x="417" y="1"/>
                </a:cubicBezTo>
                <a:cubicBezTo>
                  <a:pt x="428" y="1"/>
                  <a:pt x="433" y="5"/>
                  <a:pt x="433" y="11"/>
                </a:cubicBezTo>
                <a:cubicBezTo>
                  <a:pt x="433" y="12"/>
                  <a:pt x="432" y="16"/>
                  <a:pt x="431" y="24"/>
                </a:cubicBezTo>
                <a:cubicBezTo>
                  <a:pt x="429" y="33"/>
                  <a:pt x="427" y="38"/>
                  <a:pt x="425" y="40"/>
                </a:cubicBezTo>
                <a:cubicBezTo>
                  <a:pt x="423" y="42"/>
                  <a:pt x="418" y="43"/>
                  <a:pt x="410" y="43"/>
                </a:cubicBezTo>
                <a:cubicBezTo>
                  <a:pt x="390" y="45"/>
                  <a:pt x="373" y="50"/>
                  <a:pt x="359" y="59"/>
                </a:cubicBezTo>
                <a:lnTo>
                  <a:pt x="431" y="240"/>
                </a:lnTo>
                <a:lnTo>
                  <a:pt x="481" y="185"/>
                </a:lnTo>
                <a:cubicBezTo>
                  <a:pt x="546" y="115"/>
                  <a:pt x="578" y="76"/>
                  <a:pt x="578" y="68"/>
                </a:cubicBezTo>
                <a:cubicBezTo>
                  <a:pt x="578" y="57"/>
                  <a:pt x="571" y="49"/>
                  <a:pt x="556" y="45"/>
                </a:cubicBezTo>
                <a:cubicBezTo>
                  <a:pt x="553" y="45"/>
                  <a:pt x="549" y="44"/>
                  <a:pt x="544" y="43"/>
                </a:cubicBezTo>
                <a:cubicBezTo>
                  <a:pt x="535" y="43"/>
                  <a:pt x="530" y="40"/>
                  <a:pt x="530" y="33"/>
                </a:cubicBezTo>
                <a:cubicBezTo>
                  <a:pt x="530" y="32"/>
                  <a:pt x="530" y="27"/>
                  <a:pt x="532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1" y="0"/>
                  <a:pt x="575" y="0"/>
                </a:cubicBezTo>
                <a:cubicBezTo>
                  <a:pt x="590" y="0"/>
                  <a:pt x="607" y="1"/>
                  <a:pt x="626" y="2"/>
                </a:cubicBezTo>
                <a:cubicBezTo>
                  <a:pt x="644" y="3"/>
                  <a:pt x="657" y="4"/>
                  <a:pt x="664" y="3"/>
                </a:cubicBezTo>
                <a:cubicBezTo>
                  <a:pt x="720" y="3"/>
                  <a:pt x="750" y="2"/>
                  <a:pt x="756" y="0"/>
                </a:cubicBezTo>
                <a:lnTo>
                  <a:pt x="763" y="0"/>
                </a:lnTo>
                <a:cubicBezTo>
                  <a:pt x="768" y="5"/>
                  <a:pt x="770" y="8"/>
                  <a:pt x="770" y="10"/>
                </a:cubicBezTo>
                <a:cubicBezTo>
                  <a:pt x="769" y="26"/>
                  <a:pt x="765" y="37"/>
                  <a:pt x="759" y="43"/>
                </a:cubicBezTo>
                <a:lnTo>
                  <a:pt x="744" y="43"/>
                </a:lnTo>
                <a:cubicBezTo>
                  <a:pt x="723" y="44"/>
                  <a:pt x="704" y="46"/>
                  <a:pt x="687" y="51"/>
                </a:cubicBezTo>
                <a:cubicBezTo>
                  <a:pt x="670" y="56"/>
                  <a:pt x="658" y="62"/>
                  <a:pt x="649" y="67"/>
                </a:cubicBezTo>
                <a:cubicBezTo>
                  <a:pt x="640" y="73"/>
                  <a:pt x="633" y="78"/>
                  <a:pt x="627" y="84"/>
                </a:cubicBezTo>
                <a:lnTo>
                  <a:pt x="616" y="92"/>
                </a:lnTo>
                <a:cubicBezTo>
                  <a:pt x="616" y="92"/>
                  <a:pt x="587" y="125"/>
                  <a:pt x="528" y="190"/>
                </a:cubicBezTo>
                <a:lnTo>
                  <a:pt x="447" y="279"/>
                </a:lnTo>
                <a:cubicBezTo>
                  <a:pt x="447" y="280"/>
                  <a:pt x="457" y="305"/>
                  <a:pt x="476" y="354"/>
                </a:cubicBezTo>
                <a:cubicBezTo>
                  <a:pt x="495" y="403"/>
                  <a:pt x="515" y="453"/>
                  <a:pt x="536" y="505"/>
                </a:cubicBezTo>
                <a:cubicBezTo>
                  <a:pt x="557" y="556"/>
                  <a:pt x="569" y="583"/>
                  <a:pt x="571" y="585"/>
                </a:cubicBezTo>
                <a:cubicBezTo>
                  <a:pt x="577" y="590"/>
                  <a:pt x="596" y="593"/>
                  <a:pt x="628" y="594"/>
                </a:cubicBezTo>
                <a:cubicBezTo>
                  <a:pt x="649" y="594"/>
                  <a:pt x="660" y="597"/>
                  <a:pt x="660" y="602"/>
                </a:cubicBezTo>
                <a:cubicBezTo>
                  <a:pt x="660" y="603"/>
                  <a:pt x="659" y="608"/>
                  <a:pt x="658" y="615"/>
                </a:cubicBezTo>
                <a:cubicBezTo>
                  <a:pt x="656" y="625"/>
                  <a:pt x="654" y="631"/>
                  <a:pt x="652" y="633"/>
                </a:cubicBezTo>
                <a:cubicBezTo>
                  <a:pt x="650" y="635"/>
                  <a:pt x="646" y="636"/>
                  <a:pt x="639" y="636"/>
                </a:cubicBezTo>
                <a:cubicBezTo>
                  <a:pt x="637" y="636"/>
                  <a:pt x="627" y="636"/>
                  <a:pt x="608" y="636"/>
                </a:cubicBezTo>
                <a:cubicBezTo>
                  <a:pt x="589" y="636"/>
                  <a:pt x="562" y="635"/>
                  <a:pt x="525" y="635"/>
                </a:cubicBezTo>
                <a:cubicBezTo>
                  <a:pt x="487" y="635"/>
                  <a:pt x="459" y="635"/>
                  <a:pt x="439" y="635"/>
                </a:cubicBezTo>
                <a:cubicBezTo>
                  <a:pt x="419" y="635"/>
                  <a:pt x="407" y="635"/>
                  <a:pt x="405" y="636"/>
                </a:cubicBezTo>
                <a:cubicBezTo>
                  <a:pt x="395" y="636"/>
                  <a:pt x="389" y="633"/>
                  <a:pt x="389" y="627"/>
                </a:cubicBezTo>
                <a:cubicBezTo>
                  <a:pt x="389" y="627"/>
                  <a:pt x="390" y="622"/>
                  <a:pt x="391" y="613"/>
                </a:cubicBezTo>
                <a:cubicBezTo>
                  <a:pt x="392" y="607"/>
                  <a:pt x="394" y="603"/>
                  <a:pt x="395" y="600"/>
                </a:cubicBezTo>
                <a:cubicBezTo>
                  <a:pt x="396" y="598"/>
                  <a:pt x="398" y="596"/>
                  <a:pt x="400" y="596"/>
                </a:cubicBezTo>
                <a:cubicBezTo>
                  <a:pt x="401" y="595"/>
                  <a:pt x="404" y="594"/>
                  <a:pt x="409" y="594"/>
                </a:cubicBezTo>
                <a:cubicBezTo>
                  <a:pt x="413" y="593"/>
                  <a:pt x="418" y="593"/>
                  <a:pt x="424" y="593"/>
                </a:cubicBezTo>
                <a:cubicBezTo>
                  <a:pt x="430" y="593"/>
                  <a:pt x="438" y="591"/>
                  <a:pt x="448" y="586"/>
                </a:cubicBezTo>
                <a:cubicBezTo>
                  <a:pt x="459" y="581"/>
                  <a:pt x="464" y="578"/>
                  <a:pt x="464" y="577"/>
                </a:cubicBezTo>
                <a:cubicBezTo>
                  <a:pt x="463" y="577"/>
                  <a:pt x="449" y="541"/>
                  <a:pt x="420" y="468"/>
                </a:cubicBezTo>
                <a:lnTo>
                  <a:pt x="375" y="358"/>
                </a:lnTo>
                <a:cubicBezTo>
                  <a:pt x="259" y="485"/>
                  <a:pt x="199" y="552"/>
                  <a:pt x="196" y="558"/>
                </a:cubicBezTo>
                <a:cubicBezTo>
                  <a:pt x="193" y="563"/>
                  <a:pt x="192" y="567"/>
                  <a:pt x="192" y="570"/>
                </a:cubicBezTo>
                <a:cubicBezTo>
                  <a:pt x="192" y="581"/>
                  <a:pt x="201" y="589"/>
                  <a:pt x="219" y="593"/>
                </a:cubicBezTo>
                <a:cubicBezTo>
                  <a:pt x="220" y="593"/>
                  <a:pt x="222" y="593"/>
                  <a:pt x="225" y="593"/>
                </a:cubicBezTo>
                <a:cubicBezTo>
                  <a:pt x="228" y="593"/>
                  <a:pt x="230" y="593"/>
                  <a:pt x="230" y="594"/>
                </a:cubicBezTo>
                <a:cubicBezTo>
                  <a:pt x="232" y="594"/>
                  <a:pt x="233" y="594"/>
                  <a:pt x="234" y="594"/>
                </a:cubicBezTo>
                <a:cubicBezTo>
                  <a:pt x="235" y="594"/>
                  <a:pt x="236" y="594"/>
                  <a:pt x="237" y="595"/>
                </a:cubicBezTo>
                <a:cubicBezTo>
                  <a:pt x="238" y="595"/>
                  <a:pt x="239" y="596"/>
                  <a:pt x="240" y="598"/>
                </a:cubicBezTo>
                <a:cubicBezTo>
                  <a:pt x="240" y="599"/>
                  <a:pt x="240" y="601"/>
                  <a:pt x="240" y="604"/>
                </a:cubicBezTo>
                <a:cubicBezTo>
                  <a:pt x="240" y="610"/>
                  <a:pt x="240" y="615"/>
                  <a:pt x="239" y="619"/>
                </a:cubicBezTo>
                <a:cubicBezTo>
                  <a:pt x="237" y="627"/>
                  <a:pt x="235" y="632"/>
                  <a:pt x="233" y="633"/>
                </a:cubicBezTo>
                <a:cubicBezTo>
                  <a:pt x="231" y="634"/>
                  <a:pt x="227" y="635"/>
                  <a:pt x="219" y="636"/>
                </a:cubicBezTo>
                <a:cubicBezTo>
                  <a:pt x="217" y="636"/>
                  <a:pt x="212" y="636"/>
                  <a:pt x="202" y="636"/>
                </a:cubicBezTo>
                <a:cubicBezTo>
                  <a:pt x="193" y="636"/>
                  <a:pt x="180" y="635"/>
                  <a:pt x="163" y="635"/>
                </a:cubicBezTo>
                <a:cubicBezTo>
                  <a:pt x="147" y="634"/>
                  <a:pt x="128" y="634"/>
                  <a:pt x="108" y="635"/>
                </a:cubicBezTo>
                <a:cubicBezTo>
                  <a:pt x="60" y="635"/>
                  <a:pt x="29" y="635"/>
                  <a:pt x="15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3593880" y="50018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1"/>
                </a:moveTo>
                <a:cubicBezTo>
                  <a:pt x="108" y="30"/>
                  <a:pt x="112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69" y="8"/>
                </a:cubicBezTo>
                <a:cubicBezTo>
                  <a:pt x="175" y="14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7"/>
                  <a:pt x="117" y="62"/>
                </a:cubicBezTo>
                <a:cubicBezTo>
                  <a:pt x="112" y="58"/>
                  <a:pt x="109" y="51"/>
                  <a:pt x="108" y="41"/>
                </a:cubicBezTo>
                <a:moveTo>
                  <a:pt x="0" y="246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2"/>
                </a:cubicBezTo>
                <a:cubicBezTo>
                  <a:pt x="28" y="180"/>
                  <a:pt x="38" y="169"/>
                  <a:pt x="52" y="159"/>
                </a:cubicBezTo>
                <a:cubicBezTo>
                  <a:pt x="64" y="149"/>
                  <a:pt x="78" y="144"/>
                  <a:pt x="91" y="144"/>
                </a:cubicBezTo>
                <a:cubicBezTo>
                  <a:pt x="108" y="144"/>
                  <a:pt x="122" y="150"/>
                  <a:pt x="134" y="160"/>
                </a:cubicBezTo>
                <a:cubicBezTo>
                  <a:pt x="145" y="170"/>
                  <a:pt x="151" y="183"/>
                  <a:pt x="152" y="200"/>
                </a:cubicBezTo>
                <a:cubicBezTo>
                  <a:pt x="152" y="208"/>
                  <a:pt x="149" y="220"/>
                  <a:pt x="142" y="237"/>
                </a:cubicBezTo>
                <a:cubicBezTo>
                  <a:pt x="136" y="254"/>
                  <a:pt x="128" y="277"/>
                  <a:pt x="116" y="306"/>
                </a:cubicBezTo>
                <a:cubicBezTo>
                  <a:pt x="105" y="335"/>
                  <a:pt x="96" y="360"/>
                  <a:pt x="89" y="381"/>
                </a:cubicBezTo>
                <a:cubicBezTo>
                  <a:pt x="86" y="390"/>
                  <a:pt x="85" y="397"/>
                  <a:pt x="85" y="402"/>
                </a:cubicBezTo>
                <a:cubicBezTo>
                  <a:pt x="85" y="413"/>
                  <a:pt x="89" y="418"/>
                  <a:pt x="96" y="418"/>
                </a:cubicBezTo>
                <a:cubicBezTo>
                  <a:pt x="100" y="418"/>
                  <a:pt x="105" y="417"/>
                  <a:pt x="109" y="416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2"/>
                  <a:pt x="136" y="394"/>
                  <a:pt x="142" y="384"/>
                </a:cubicBezTo>
                <a:cubicBezTo>
                  <a:pt x="148" y="373"/>
                  <a:pt x="153" y="360"/>
                  <a:pt x="158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1"/>
                </a:cubicBezTo>
                <a:cubicBezTo>
                  <a:pt x="186" y="345"/>
                  <a:pt x="184" y="351"/>
                  <a:pt x="180" y="361"/>
                </a:cubicBezTo>
                <a:cubicBezTo>
                  <a:pt x="176" y="372"/>
                  <a:pt x="171" y="383"/>
                  <a:pt x="163" y="395"/>
                </a:cubicBezTo>
                <a:cubicBezTo>
                  <a:pt x="156" y="407"/>
                  <a:pt x="147" y="418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1" y="419"/>
                  <a:pt x="35" y="405"/>
                  <a:pt x="35" y="386"/>
                </a:cubicBezTo>
                <a:cubicBezTo>
                  <a:pt x="35" y="379"/>
                  <a:pt x="36" y="372"/>
                  <a:pt x="38" y="365"/>
                </a:cubicBezTo>
                <a:cubicBezTo>
                  <a:pt x="40" y="359"/>
                  <a:pt x="51" y="334"/>
                  <a:pt x="67" y="290"/>
                </a:cubicBezTo>
                <a:cubicBezTo>
                  <a:pt x="84" y="246"/>
                  <a:pt x="94" y="220"/>
                  <a:pt x="96" y="211"/>
                </a:cubicBezTo>
                <a:cubicBezTo>
                  <a:pt x="99" y="202"/>
                  <a:pt x="101" y="194"/>
                  <a:pt x="101" y="185"/>
                </a:cubicBezTo>
                <a:cubicBezTo>
                  <a:pt x="101" y="175"/>
                  <a:pt x="97" y="169"/>
                  <a:pt x="90" y="169"/>
                </a:cubicBezTo>
                <a:lnTo>
                  <a:pt x="89" y="169"/>
                </a:lnTo>
                <a:cubicBezTo>
                  <a:pt x="75" y="169"/>
                  <a:pt x="63" y="177"/>
                  <a:pt x="52" y="191"/>
                </a:cubicBezTo>
                <a:cubicBezTo>
                  <a:pt x="40" y="206"/>
                  <a:pt x="32" y="224"/>
                  <a:pt x="26" y="246"/>
                </a:cubicBezTo>
                <a:cubicBezTo>
                  <a:pt x="26" y="247"/>
                  <a:pt x="25" y="247"/>
                  <a:pt x="25" y="248"/>
                </a:cubicBezTo>
                <a:cubicBezTo>
                  <a:pt x="25" y="249"/>
                  <a:pt x="24" y="250"/>
                  <a:pt x="24" y="250"/>
                </a:cubicBezTo>
                <a:cubicBezTo>
                  <a:pt x="24" y="251"/>
                  <a:pt x="24" y="251"/>
                  <a:pt x="23" y="252"/>
                </a:cubicBezTo>
                <a:cubicBezTo>
                  <a:pt x="22" y="252"/>
                  <a:pt x="22" y="252"/>
                  <a:pt x="21" y="252"/>
                </a:cubicBezTo>
                <a:cubicBezTo>
                  <a:pt x="21" y="252"/>
                  <a:pt x="20" y="252"/>
                  <a:pt x="18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50"/>
                  <a:pt x="0" y="248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3798720" y="4985280"/>
            <a:ext cx="223920" cy="78840"/>
          </a:xfrm>
          <a:custGeom>
            <a:avLst/>
            <a:gdLst/>
            <a:ahLst/>
            <a:rect l="0" t="0" r="r" b="b"/>
            <a:pathLst>
              <a:path w="622" h="219">
                <a:moveTo>
                  <a:pt x="0" y="188"/>
                </a:moveTo>
                <a:cubicBezTo>
                  <a:pt x="0" y="141"/>
                  <a:pt x="14" y="98"/>
                  <a:pt x="43" y="59"/>
                </a:cubicBezTo>
                <a:cubicBezTo>
                  <a:pt x="72" y="20"/>
                  <a:pt x="109" y="0"/>
                  <a:pt x="156" y="0"/>
                </a:cubicBezTo>
                <a:cubicBezTo>
                  <a:pt x="179" y="0"/>
                  <a:pt x="202" y="6"/>
                  <a:pt x="224" y="17"/>
                </a:cubicBezTo>
                <a:cubicBezTo>
                  <a:pt x="247" y="28"/>
                  <a:pt x="267" y="42"/>
                  <a:pt x="286" y="59"/>
                </a:cubicBezTo>
                <a:cubicBezTo>
                  <a:pt x="305" y="76"/>
                  <a:pt x="324" y="92"/>
                  <a:pt x="342" y="107"/>
                </a:cubicBezTo>
                <a:cubicBezTo>
                  <a:pt x="360" y="123"/>
                  <a:pt x="379" y="136"/>
                  <a:pt x="400" y="148"/>
                </a:cubicBezTo>
                <a:cubicBezTo>
                  <a:pt x="421" y="161"/>
                  <a:pt x="443" y="167"/>
                  <a:pt x="465" y="167"/>
                </a:cubicBezTo>
                <a:cubicBezTo>
                  <a:pt x="504" y="167"/>
                  <a:pt x="535" y="152"/>
                  <a:pt x="559" y="122"/>
                </a:cubicBezTo>
                <a:cubicBezTo>
                  <a:pt x="584" y="93"/>
                  <a:pt x="596" y="61"/>
                  <a:pt x="596" y="27"/>
                </a:cubicBezTo>
                <a:cubicBezTo>
                  <a:pt x="596" y="20"/>
                  <a:pt x="597" y="14"/>
                  <a:pt x="599" y="9"/>
                </a:cubicBezTo>
                <a:cubicBezTo>
                  <a:pt x="602" y="4"/>
                  <a:pt x="605" y="1"/>
                  <a:pt x="609" y="0"/>
                </a:cubicBezTo>
                <a:cubicBezTo>
                  <a:pt x="617" y="0"/>
                  <a:pt x="622" y="10"/>
                  <a:pt x="622" y="31"/>
                </a:cubicBezTo>
                <a:cubicBezTo>
                  <a:pt x="622" y="77"/>
                  <a:pt x="608" y="119"/>
                  <a:pt x="580" y="159"/>
                </a:cubicBezTo>
                <a:cubicBezTo>
                  <a:pt x="552" y="198"/>
                  <a:pt x="516" y="218"/>
                  <a:pt x="473" y="218"/>
                </a:cubicBezTo>
                <a:lnTo>
                  <a:pt x="465" y="218"/>
                </a:lnTo>
                <a:cubicBezTo>
                  <a:pt x="442" y="218"/>
                  <a:pt x="420" y="212"/>
                  <a:pt x="398" y="201"/>
                </a:cubicBezTo>
                <a:cubicBezTo>
                  <a:pt x="375" y="190"/>
                  <a:pt x="354" y="176"/>
                  <a:pt x="335" y="160"/>
                </a:cubicBezTo>
                <a:cubicBezTo>
                  <a:pt x="316" y="143"/>
                  <a:pt x="297" y="127"/>
                  <a:pt x="279" y="111"/>
                </a:cubicBezTo>
                <a:cubicBezTo>
                  <a:pt x="262" y="95"/>
                  <a:pt x="242" y="81"/>
                  <a:pt x="221" y="69"/>
                </a:cubicBezTo>
                <a:cubicBezTo>
                  <a:pt x="199" y="57"/>
                  <a:pt x="178" y="52"/>
                  <a:pt x="157" y="52"/>
                </a:cubicBezTo>
                <a:cubicBezTo>
                  <a:pt x="129" y="52"/>
                  <a:pt x="105" y="60"/>
                  <a:pt x="84" y="76"/>
                </a:cubicBezTo>
                <a:cubicBezTo>
                  <a:pt x="62" y="94"/>
                  <a:pt x="46" y="115"/>
                  <a:pt x="38" y="139"/>
                </a:cubicBezTo>
                <a:cubicBezTo>
                  <a:pt x="30" y="164"/>
                  <a:pt x="25" y="183"/>
                  <a:pt x="23" y="197"/>
                </a:cubicBezTo>
                <a:cubicBezTo>
                  <a:pt x="22" y="212"/>
                  <a:pt x="18" y="219"/>
                  <a:pt x="13" y="219"/>
                </a:cubicBezTo>
                <a:cubicBezTo>
                  <a:pt x="5" y="219"/>
                  <a:pt x="0" y="209"/>
                  <a:pt x="0" y="1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4124880" y="4844160"/>
            <a:ext cx="337320" cy="281160"/>
          </a:xfrm>
          <a:custGeom>
            <a:avLst/>
            <a:gdLst/>
            <a:ahLst/>
            <a:rect l="0" t="0" r="r" b="b"/>
            <a:pathLst>
              <a:path w="937" h="781">
                <a:moveTo>
                  <a:pt x="345" y="78"/>
                </a:moveTo>
                <a:cubicBezTo>
                  <a:pt x="355" y="78"/>
                  <a:pt x="359" y="80"/>
                  <a:pt x="359" y="84"/>
                </a:cubicBezTo>
                <a:cubicBezTo>
                  <a:pt x="361" y="86"/>
                  <a:pt x="364" y="98"/>
                  <a:pt x="370" y="122"/>
                </a:cubicBezTo>
                <a:cubicBezTo>
                  <a:pt x="377" y="145"/>
                  <a:pt x="389" y="187"/>
                  <a:pt x="409" y="247"/>
                </a:cubicBezTo>
                <a:cubicBezTo>
                  <a:pt x="428" y="307"/>
                  <a:pt x="450" y="370"/>
                  <a:pt x="476" y="438"/>
                </a:cubicBezTo>
                <a:cubicBezTo>
                  <a:pt x="509" y="528"/>
                  <a:pt x="542" y="601"/>
                  <a:pt x="575" y="658"/>
                </a:cubicBezTo>
                <a:lnTo>
                  <a:pt x="580" y="667"/>
                </a:lnTo>
                <a:lnTo>
                  <a:pt x="598" y="593"/>
                </a:lnTo>
                <a:cubicBezTo>
                  <a:pt x="618" y="518"/>
                  <a:pt x="639" y="438"/>
                  <a:pt x="662" y="356"/>
                </a:cubicBezTo>
                <a:cubicBezTo>
                  <a:pt x="690" y="254"/>
                  <a:pt x="712" y="182"/>
                  <a:pt x="726" y="141"/>
                </a:cubicBezTo>
                <a:cubicBezTo>
                  <a:pt x="740" y="100"/>
                  <a:pt x="755" y="72"/>
                  <a:pt x="770" y="57"/>
                </a:cubicBezTo>
                <a:cubicBezTo>
                  <a:pt x="802" y="24"/>
                  <a:pt x="845" y="6"/>
                  <a:pt x="898" y="1"/>
                </a:cubicBezTo>
                <a:cubicBezTo>
                  <a:pt x="899" y="1"/>
                  <a:pt x="902" y="1"/>
                  <a:pt x="907" y="1"/>
                </a:cubicBezTo>
                <a:cubicBezTo>
                  <a:pt x="912" y="1"/>
                  <a:pt x="916" y="0"/>
                  <a:pt x="917" y="0"/>
                </a:cubicBezTo>
                <a:lnTo>
                  <a:pt x="921" y="0"/>
                </a:lnTo>
                <a:cubicBezTo>
                  <a:pt x="932" y="0"/>
                  <a:pt x="937" y="7"/>
                  <a:pt x="937" y="22"/>
                </a:cubicBezTo>
                <a:cubicBezTo>
                  <a:pt x="937" y="49"/>
                  <a:pt x="928" y="71"/>
                  <a:pt x="911" y="90"/>
                </a:cubicBezTo>
                <a:cubicBezTo>
                  <a:pt x="905" y="95"/>
                  <a:pt x="897" y="98"/>
                  <a:pt x="886" y="98"/>
                </a:cubicBezTo>
                <a:cubicBezTo>
                  <a:pt x="863" y="99"/>
                  <a:pt x="843" y="103"/>
                  <a:pt x="825" y="108"/>
                </a:cubicBezTo>
                <a:cubicBezTo>
                  <a:pt x="807" y="114"/>
                  <a:pt x="795" y="120"/>
                  <a:pt x="787" y="125"/>
                </a:cubicBezTo>
                <a:cubicBezTo>
                  <a:pt x="780" y="131"/>
                  <a:pt x="775" y="135"/>
                  <a:pt x="773" y="139"/>
                </a:cubicBezTo>
                <a:cubicBezTo>
                  <a:pt x="761" y="158"/>
                  <a:pt x="732" y="258"/>
                  <a:pt x="685" y="435"/>
                </a:cubicBezTo>
                <a:cubicBezTo>
                  <a:pt x="638" y="612"/>
                  <a:pt x="614" y="708"/>
                  <a:pt x="613" y="721"/>
                </a:cubicBezTo>
                <a:lnTo>
                  <a:pt x="612" y="721"/>
                </a:lnTo>
                <a:cubicBezTo>
                  <a:pt x="612" y="719"/>
                  <a:pt x="612" y="719"/>
                  <a:pt x="611" y="721"/>
                </a:cubicBezTo>
                <a:cubicBezTo>
                  <a:pt x="611" y="721"/>
                  <a:pt x="610" y="722"/>
                  <a:pt x="610" y="723"/>
                </a:cubicBezTo>
                <a:cubicBezTo>
                  <a:pt x="606" y="733"/>
                  <a:pt x="598" y="742"/>
                  <a:pt x="585" y="750"/>
                </a:cubicBezTo>
                <a:cubicBezTo>
                  <a:pt x="573" y="758"/>
                  <a:pt x="560" y="763"/>
                  <a:pt x="547" y="763"/>
                </a:cubicBezTo>
                <a:cubicBezTo>
                  <a:pt x="541" y="763"/>
                  <a:pt x="537" y="763"/>
                  <a:pt x="534" y="761"/>
                </a:cubicBezTo>
                <a:cubicBezTo>
                  <a:pt x="532" y="759"/>
                  <a:pt x="527" y="752"/>
                  <a:pt x="519" y="741"/>
                </a:cubicBezTo>
                <a:cubicBezTo>
                  <a:pt x="491" y="695"/>
                  <a:pt x="468" y="655"/>
                  <a:pt x="452" y="620"/>
                </a:cubicBezTo>
                <a:cubicBezTo>
                  <a:pt x="436" y="585"/>
                  <a:pt x="418" y="539"/>
                  <a:pt x="396" y="482"/>
                </a:cubicBezTo>
                <a:cubicBezTo>
                  <a:pt x="368" y="407"/>
                  <a:pt x="342" y="332"/>
                  <a:pt x="318" y="256"/>
                </a:cubicBezTo>
                <a:lnTo>
                  <a:pt x="311" y="237"/>
                </a:lnTo>
                <a:lnTo>
                  <a:pt x="311" y="238"/>
                </a:lnTo>
                <a:cubicBezTo>
                  <a:pt x="311" y="238"/>
                  <a:pt x="308" y="253"/>
                  <a:pt x="302" y="281"/>
                </a:cubicBezTo>
                <a:cubicBezTo>
                  <a:pt x="295" y="309"/>
                  <a:pt x="288" y="342"/>
                  <a:pt x="279" y="382"/>
                </a:cubicBezTo>
                <a:cubicBezTo>
                  <a:pt x="271" y="422"/>
                  <a:pt x="259" y="465"/>
                  <a:pt x="244" y="512"/>
                </a:cubicBezTo>
                <a:cubicBezTo>
                  <a:pt x="228" y="559"/>
                  <a:pt x="213" y="603"/>
                  <a:pt x="197" y="642"/>
                </a:cubicBezTo>
                <a:cubicBezTo>
                  <a:pt x="182" y="681"/>
                  <a:pt x="164" y="714"/>
                  <a:pt x="143" y="741"/>
                </a:cubicBezTo>
                <a:cubicBezTo>
                  <a:pt x="123" y="768"/>
                  <a:pt x="102" y="782"/>
                  <a:pt x="82" y="781"/>
                </a:cubicBezTo>
                <a:cubicBezTo>
                  <a:pt x="65" y="781"/>
                  <a:pt x="48" y="776"/>
                  <a:pt x="29" y="766"/>
                </a:cubicBezTo>
                <a:cubicBezTo>
                  <a:pt x="10" y="756"/>
                  <a:pt x="1" y="743"/>
                  <a:pt x="0" y="727"/>
                </a:cubicBezTo>
                <a:cubicBezTo>
                  <a:pt x="0" y="712"/>
                  <a:pt x="5" y="695"/>
                  <a:pt x="14" y="678"/>
                </a:cubicBezTo>
                <a:cubicBezTo>
                  <a:pt x="23" y="661"/>
                  <a:pt x="33" y="652"/>
                  <a:pt x="42" y="651"/>
                </a:cubicBezTo>
                <a:cubicBezTo>
                  <a:pt x="44" y="651"/>
                  <a:pt x="49" y="655"/>
                  <a:pt x="59" y="663"/>
                </a:cubicBezTo>
                <a:cubicBezTo>
                  <a:pt x="68" y="671"/>
                  <a:pt x="84" y="677"/>
                  <a:pt x="106" y="682"/>
                </a:cubicBezTo>
                <a:lnTo>
                  <a:pt x="111" y="682"/>
                </a:lnTo>
                <a:cubicBezTo>
                  <a:pt x="121" y="682"/>
                  <a:pt x="131" y="675"/>
                  <a:pt x="140" y="662"/>
                </a:cubicBezTo>
                <a:cubicBezTo>
                  <a:pt x="148" y="649"/>
                  <a:pt x="160" y="620"/>
                  <a:pt x="176" y="574"/>
                </a:cubicBezTo>
                <a:cubicBezTo>
                  <a:pt x="203" y="496"/>
                  <a:pt x="225" y="420"/>
                  <a:pt x="242" y="347"/>
                </a:cubicBezTo>
                <a:cubicBezTo>
                  <a:pt x="258" y="274"/>
                  <a:pt x="268" y="217"/>
                  <a:pt x="273" y="176"/>
                </a:cubicBezTo>
                <a:cubicBezTo>
                  <a:pt x="277" y="137"/>
                  <a:pt x="281" y="116"/>
                  <a:pt x="283" y="113"/>
                </a:cubicBezTo>
                <a:cubicBezTo>
                  <a:pt x="288" y="104"/>
                  <a:pt x="297" y="96"/>
                  <a:pt x="309" y="89"/>
                </a:cubicBezTo>
                <a:cubicBezTo>
                  <a:pt x="321" y="82"/>
                  <a:pt x="334" y="78"/>
                  <a:pt x="345" y="7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4493160" y="485712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4" y="382"/>
                  <a:pt x="10" y="343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1" y="188"/>
                  <a:pt x="67" y="162"/>
                </a:cubicBezTo>
                <a:cubicBezTo>
                  <a:pt x="81" y="135"/>
                  <a:pt x="93" y="114"/>
                  <a:pt x="102" y="99"/>
                </a:cubicBezTo>
                <a:cubicBezTo>
                  <a:pt x="111" y="85"/>
                  <a:pt x="124" y="68"/>
                  <a:pt x="141" y="51"/>
                </a:cubicBezTo>
                <a:cubicBezTo>
                  <a:pt x="158" y="34"/>
                  <a:pt x="169" y="23"/>
                  <a:pt x="172" y="19"/>
                </a:cubicBezTo>
                <a:cubicBezTo>
                  <a:pt x="175" y="16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8" y="17"/>
                  <a:pt x="208" y="28"/>
                </a:cubicBezTo>
                <a:cubicBezTo>
                  <a:pt x="197" y="39"/>
                  <a:pt x="185" y="55"/>
                  <a:pt x="170" y="77"/>
                </a:cubicBezTo>
                <a:cubicBezTo>
                  <a:pt x="155" y="99"/>
                  <a:pt x="140" y="126"/>
                  <a:pt x="124" y="157"/>
                </a:cubicBezTo>
                <a:cubicBezTo>
                  <a:pt x="109" y="189"/>
                  <a:pt x="96" y="232"/>
                  <a:pt x="85" y="286"/>
                </a:cubicBezTo>
                <a:cubicBezTo>
                  <a:pt x="75" y="339"/>
                  <a:pt x="69" y="399"/>
                  <a:pt x="69" y="465"/>
                </a:cubicBezTo>
                <a:cubicBezTo>
                  <a:pt x="69" y="531"/>
                  <a:pt x="75" y="590"/>
                  <a:pt x="85" y="644"/>
                </a:cubicBezTo>
                <a:cubicBezTo>
                  <a:pt x="96" y="697"/>
                  <a:pt x="108" y="740"/>
                  <a:pt x="123" y="773"/>
                </a:cubicBezTo>
                <a:cubicBezTo>
                  <a:pt x="138" y="806"/>
                  <a:pt x="153" y="833"/>
                  <a:pt x="169" y="853"/>
                </a:cubicBezTo>
                <a:cubicBezTo>
                  <a:pt x="184" y="873"/>
                  <a:pt x="197" y="890"/>
                  <a:pt x="208" y="902"/>
                </a:cubicBezTo>
                <a:cubicBezTo>
                  <a:pt x="218" y="915"/>
                  <a:pt x="224" y="921"/>
                  <a:pt x="224" y="922"/>
                </a:cubicBezTo>
                <a:cubicBezTo>
                  <a:pt x="224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8"/>
                </a:lnTo>
                <a:cubicBezTo>
                  <a:pt x="111" y="855"/>
                  <a:pt x="68" y="789"/>
                  <a:pt x="40" y="711"/>
                </a:cubicBezTo>
                <a:cubicBezTo>
                  <a:pt x="14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4628880" y="4857120"/>
            <a:ext cx="75240" cy="335160"/>
          </a:xfrm>
          <a:custGeom>
            <a:avLst/>
            <a:gdLst/>
            <a:ahLst/>
            <a:rect l="0" t="0" r="r" b="b"/>
            <a:pathLst>
              <a:path w="209" h="931">
                <a:moveTo>
                  <a:pt x="209" y="913"/>
                </a:moveTo>
                <a:cubicBezTo>
                  <a:pt x="208" y="918"/>
                  <a:pt x="206" y="922"/>
                  <a:pt x="203" y="926"/>
                </a:cubicBezTo>
                <a:cubicBezTo>
                  <a:pt x="200" y="929"/>
                  <a:pt x="196" y="931"/>
                  <a:pt x="190" y="931"/>
                </a:cubicBezTo>
                <a:cubicBezTo>
                  <a:pt x="184" y="931"/>
                  <a:pt x="179" y="928"/>
                  <a:pt x="174" y="921"/>
                </a:cubicBezTo>
                <a:cubicBezTo>
                  <a:pt x="172" y="917"/>
                  <a:pt x="143" y="840"/>
                  <a:pt x="87" y="692"/>
                </a:cubicBezTo>
                <a:cubicBezTo>
                  <a:pt x="29" y="544"/>
                  <a:pt x="1" y="468"/>
                  <a:pt x="0" y="465"/>
                </a:cubicBezTo>
                <a:cubicBezTo>
                  <a:pt x="0" y="462"/>
                  <a:pt x="28" y="386"/>
                  <a:pt x="86" y="238"/>
                </a:cubicBezTo>
                <a:cubicBezTo>
                  <a:pt x="143" y="90"/>
                  <a:pt x="172" y="14"/>
                  <a:pt x="174" y="9"/>
                </a:cubicBezTo>
                <a:cubicBezTo>
                  <a:pt x="176" y="6"/>
                  <a:pt x="179" y="3"/>
                  <a:pt x="183" y="1"/>
                </a:cubicBezTo>
                <a:lnTo>
                  <a:pt x="186" y="0"/>
                </a:lnTo>
                <a:cubicBezTo>
                  <a:pt x="188" y="0"/>
                  <a:pt x="189" y="0"/>
                  <a:pt x="190" y="0"/>
                </a:cubicBezTo>
                <a:cubicBezTo>
                  <a:pt x="201" y="0"/>
                  <a:pt x="207" y="6"/>
                  <a:pt x="209" y="17"/>
                </a:cubicBezTo>
                <a:cubicBezTo>
                  <a:pt x="209" y="20"/>
                  <a:pt x="181" y="95"/>
                  <a:pt x="125" y="243"/>
                </a:cubicBezTo>
                <a:cubicBezTo>
                  <a:pt x="67" y="390"/>
                  <a:pt x="39" y="464"/>
                  <a:pt x="39" y="465"/>
                </a:cubicBezTo>
                <a:cubicBezTo>
                  <a:pt x="39" y="466"/>
                  <a:pt x="67" y="540"/>
                  <a:pt x="125" y="687"/>
                </a:cubicBezTo>
                <a:cubicBezTo>
                  <a:pt x="181" y="835"/>
                  <a:pt x="209" y="910"/>
                  <a:pt x="209" y="9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4739400" y="487944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3" y="1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1"/>
                  <a:pt x="599" y="16"/>
                  <a:pt x="597" y="23"/>
                </a:cubicBezTo>
                <a:cubicBezTo>
                  <a:pt x="594" y="34"/>
                  <a:pt x="592" y="40"/>
                  <a:pt x="589" y="41"/>
                </a:cubicBezTo>
                <a:cubicBezTo>
                  <a:pt x="587" y="42"/>
                  <a:pt x="580" y="43"/>
                  <a:pt x="569" y="43"/>
                </a:cubicBezTo>
                <a:cubicBezTo>
                  <a:pt x="553" y="44"/>
                  <a:pt x="541" y="45"/>
                  <a:pt x="531" y="48"/>
                </a:cubicBezTo>
                <a:cubicBezTo>
                  <a:pt x="522" y="50"/>
                  <a:pt x="516" y="53"/>
                  <a:pt x="512" y="55"/>
                </a:cubicBezTo>
                <a:cubicBezTo>
                  <a:pt x="508" y="58"/>
                  <a:pt x="507" y="60"/>
                  <a:pt x="509" y="64"/>
                </a:cubicBezTo>
                <a:cubicBezTo>
                  <a:pt x="509" y="71"/>
                  <a:pt x="514" y="145"/>
                  <a:pt x="524" y="285"/>
                </a:cubicBezTo>
                <a:cubicBezTo>
                  <a:pt x="534" y="425"/>
                  <a:pt x="539" y="499"/>
                  <a:pt x="539" y="507"/>
                </a:cubicBezTo>
                <a:lnTo>
                  <a:pt x="541" y="504"/>
                </a:lnTo>
                <a:cubicBezTo>
                  <a:pt x="542" y="503"/>
                  <a:pt x="544" y="499"/>
                  <a:pt x="546" y="495"/>
                </a:cubicBezTo>
                <a:cubicBezTo>
                  <a:pt x="549" y="491"/>
                  <a:pt x="552" y="485"/>
                  <a:pt x="557" y="477"/>
                </a:cubicBezTo>
                <a:cubicBezTo>
                  <a:pt x="562" y="470"/>
                  <a:pt x="568" y="461"/>
                  <a:pt x="573" y="450"/>
                </a:cubicBezTo>
                <a:cubicBezTo>
                  <a:pt x="579" y="438"/>
                  <a:pt x="586" y="426"/>
                  <a:pt x="596" y="411"/>
                </a:cubicBezTo>
                <a:cubicBezTo>
                  <a:pt x="605" y="397"/>
                  <a:pt x="614" y="380"/>
                  <a:pt x="623" y="361"/>
                </a:cubicBezTo>
                <a:cubicBezTo>
                  <a:pt x="633" y="342"/>
                  <a:pt x="645" y="321"/>
                  <a:pt x="660" y="299"/>
                </a:cubicBezTo>
                <a:cubicBezTo>
                  <a:pt x="724" y="185"/>
                  <a:pt x="761" y="120"/>
                  <a:pt x="770" y="104"/>
                </a:cubicBezTo>
                <a:cubicBezTo>
                  <a:pt x="778" y="87"/>
                  <a:pt x="783" y="77"/>
                  <a:pt x="783" y="74"/>
                </a:cubicBezTo>
                <a:cubicBezTo>
                  <a:pt x="783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7" y="2"/>
                  <a:pt x="904" y="1"/>
                  <a:pt x="916" y="0"/>
                </a:cubicBezTo>
                <a:cubicBezTo>
                  <a:pt x="924" y="0"/>
                  <a:pt x="929" y="4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2" y="52"/>
                  <a:pt x="852" y="57"/>
                  <a:pt x="845" y="62"/>
                </a:cubicBezTo>
                <a:cubicBezTo>
                  <a:pt x="837" y="67"/>
                  <a:pt x="832" y="72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8"/>
                </a:lnTo>
                <a:lnTo>
                  <a:pt x="655" y="373"/>
                </a:lnTo>
                <a:cubicBezTo>
                  <a:pt x="551" y="558"/>
                  <a:pt x="499" y="650"/>
                  <a:pt x="498" y="651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0" y="656"/>
                  <a:pt x="458" y="652"/>
                </a:cubicBezTo>
                <a:cubicBezTo>
                  <a:pt x="456" y="651"/>
                  <a:pt x="450" y="574"/>
                  <a:pt x="440" y="423"/>
                </a:cubicBezTo>
                <a:cubicBezTo>
                  <a:pt x="430" y="272"/>
                  <a:pt x="425" y="194"/>
                  <a:pt x="424" y="189"/>
                </a:cubicBezTo>
                <a:lnTo>
                  <a:pt x="413" y="206"/>
                </a:lnTo>
                <a:cubicBezTo>
                  <a:pt x="400" y="229"/>
                  <a:pt x="360" y="298"/>
                  <a:pt x="294" y="413"/>
                </a:cubicBezTo>
                <a:cubicBezTo>
                  <a:pt x="204" y="571"/>
                  <a:pt x="159" y="649"/>
                  <a:pt x="157" y="651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1"/>
                </a:cubicBezTo>
                <a:cubicBezTo>
                  <a:pt x="116" y="649"/>
                  <a:pt x="110" y="550"/>
                  <a:pt x="96" y="353"/>
                </a:cubicBezTo>
                <a:cubicBezTo>
                  <a:pt x="82" y="157"/>
                  <a:pt x="75" y="58"/>
                  <a:pt x="75" y="57"/>
                </a:cubicBezTo>
                <a:cubicBezTo>
                  <a:pt x="73" y="51"/>
                  <a:pt x="70" y="48"/>
                  <a:pt x="65" y="47"/>
                </a:cubicBezTo>
                <a:cubicBezTo>
                  <a:pt x="60" y="46"/>
                  <a:pt x="48" y="44"/>
                  <a:pt x="29" y="43"/>
                </a:cubicBezTo>
                <a:lnTo>
                  <a:pt x="7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9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5"/>
                  <a:pt x="251" y="41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4"/>
                  <a:pt x="198" y="494"/>
                  <a:pt x="200" y="509"/>
                </a:cubicBezTo>
                <a:lnTo>
                  <a:pt x="420" y="124"/>
                </a:lnTo>
                <a:lnTo>
                  <a:pt x="418" y="90"/>
                </a:lnTo>
                <a:cubicBezTo>
                  <a:pt x="416" y="64"/>
                  <a:pt x="413" y="50"/>
                  <a:pt x="409" y="48"/>
                </a:cubicBezTo>
                <a:cubicBezTo>
                  <a:pt x="405" y="45"/>
                  <a:pt x="392" y="44"/>
                  <a:pt x="370" y="43"/>
                </a:cubicBezTo>
                <a:cubicBezTo>
                  <a:pt x="358" y="43"/>
                  <a:pt x="350" y="42"/>
                  <a:pt x="346" y="41"/>
                </a:cubicBezTo>
                <a:cubicBezTo>
                  <a:pt x="343" y="40"/>
                  <a:pt x="341" y="37"/>
                  <a:pt x="341" y="33"/>
                </a:cubicBezTo>
                <a:cubicBezTo>
                  <a:pt x="341" y="32"/>
                  <a:pt x="341" y="28"/>
                  <a:pt x="343" y="22"/>
                </a:cubicBezTo>
                <a:cubicBezTo>
                  <a:pt x="343" y="19"/>
                  <a:pt x="344" y="16"/>
                  <a:pt x="344" y="13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2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5099400" y="506772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6"/>
                  <a:pt x="38" y="0"/>
                  <a:pt x="56" y="0"/>
                </a:cubicBezTo>
                <a:cubicBezTo>
                  <a:pt x="73" y="0"/>
                  <a:pt x="89" y="8"/>
                  <a:pt x="103" y="23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7"/>
                  <a:pt x="121" y="149"/>
                  <a:pt x="116" y="169"/>
                </a:cubicBezTo>
                <a:cubicBezTo>
                  <a:pt x="110" y="190"/>
                  <a:pt x="104" y="208"/>
                  <a:pt x="96" y="222"/>
                </a:cubicBezTo>
                <a:cubicBezTo>
                  <a:pt x="89" y="237"/>
                  <a:pt x="81" y="250"/>
                  <a:pt x="72" y="261"/>
                </a:cubicBezTo>
                <a:cubicBezTo>
                  <a:pt x="63" y="271"/>
                  <a:pt x="56" y="280"/>
                  <a:pt x="50" y="286"/>
                </a:cubicBezTo>
                <a:cubicBezTo>
                  <a:pt x="42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9" y="280"/>
                  <a:pt x="16" y="276"/>
                  <a:pt x="16" y="274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1" y="242"/>
                  <a:pt x="50" y="231"/>
                </a:cubicBezTo>
                <a:cubicBezTo>
                  <a:pt x="59" y="220"/>
                  <a:pt x="67" y="204"/>
                  <a:pt x="75" y="184"/>
                </a:cubicBezTo>
                <a:cubicBezTo>
                  <a:pt x="82" y="164"/>
                  <a:pt x="87" y="142"/>
                  <a:pt x="90" y="115"/>
                </a:cubicBezTo>
                <a:lnTo>
                  <a:pt x="90" y="104"/>
                </a:lnTo>
                <a:lnTo>
                  <a:pt x="89" y="105"/>
                </a:lnTo>
                <a:cubicBezTo>
                  <a:pt x="87" y="106"/>
                  <a:pt x="86" y="106"/>
                  <a:pt x="84" y="107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7" y="111"/>
                  <a:pt x="74" y="112"/>
                  <a:pt x="70" y="112"/>
                </a:cubicBezTo>
                <a:cubicBezTo>
                  <a:pt x="66" y="112"/>
                  <a:pt x="63" y="112"/>
                  <a:pt x="59" y="113"/>
                </a:cubicBezTo>
                <a:cubicBezTo>
                  <a:pt x="41" y="113"/>
                  <a:pt x="27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5230800" y="4879440"/>
            <a:ext cx="277200" cy="229320"/>
          </a:xfrm>
          <a:custGeom>
            <a:avLst/>
            <a:gdLst/>
            <a:ahLst/>
            <a:rect l="0" t="0" r="r" b="b"/>
            <a:pathLst>
              <a:path w="770" h="637">
                <a:moveTo>
                  <a:pt x="15" y="637"/>
                </a:moveTo>
                <a:lnTo>
                  <a:pt x="13" y="637"/>
                </a:lnTo>
                <a:cubicBezTo>
                  <a:pt x="5" y="637"/>
                  <a:pt x="0" y="633"/>
                  <a:pt x="0" y="626"/>
                </a:cubicBezTo>
                <a:cubicBezTo>
                  <a:pt x="0" y="624"/>
                  <a:pt x="1" y="619"/>
                  <a:pt x="3" y="612"/>
                </a:cubicBezTo>
                <a:cubicBezTo>
                  <a:pt x="6" y="603"/>
                  <a:pt x="8" y="598"/>
                  <a:pt x="10" y="597"/>
                </a:cubicBezTo>
                <a:cubicBezTo>
                  <a:pt x="12" y="595"/>
                  <a:pt x="17" y="594"/>
                  <a:pt x="27" y="594"/>
                </a:cubicBezTo>
                <a:cubicBezTo>
                  <a:pt x="81" y="592"/>
                  <a:pt x="123" y="576"/>
                  <a:pt x="153" y="545"/>
                </a:cubicBezTo>
                <a:cubicBezTo>
                  <a:pt x="159" y="539"/>
                  <a:pt x="195" y="500"/>
                  <a:pt x="261" y="428"/>
                </a:cubicBezTo>
                <a:cubicBezTo>
                  <a:pt x="327" y="356"/>
                  <a:pt x="359" y="320"/>
                  <a:pt x="359" y="318"/>
                </a:cubicBezTo>
                <a:cubicBezTo>
                  <a:pt x="291" y="146"/>
                  <a:pt x="256" y="57"/>
                  <a:pt x="252" y="54"/>
                </a:cubicBezTo>
                <a:cubicBezTo>
                  <a:pt x="247" y="47"/>
                  <a:pt x="227" y="44"/>
                  <a:pt x="194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6"/>
                </a:cubicBezTo>
                <a:cubicBezTo>
                  <a:pt x="162" y="34"/>
                  <a:pt x="163" y="28"/>
                  <a:pt x="164" y="18"/>
                </a:cubicBezTo>
                <a:cubicBezTo>
                  <a:pt x="167" y="10"/>
                  <a:pt x="170" y="4"/>
                  <a:pt x="173" y="0"/>
                </a:cubicBezTo>
                <a:lnTo>
                  <a:pt x="186" y="0"/>
                </a:lnTo>
                <a:cubicBezTo>
                  <a:pt x="208" y="1"/>
                  <a:pt x="245" y="2"/>
                  <a:pt x="299" y="2"/>
                </a:cubicBezTo>
                <a:cubicBezTo>
                  <a:pt x="319" y="2"/>
                  <a:pt x="338" y="2"/>
                  <a:pt x="356" y="2"/>
                </a:cubicBezTo>
                <a:cubicBezTo>
                  <a:pt x="373" y="2"/>
                  <a:pt x="387" y="2"/>
                  <a:pt x="398" y="1"/>
                </a:cubicBezTo>
                <a:cubicBezTo>
                  <a:pt x="408" y="1"/>
                  <a:pt x="414" y="1"/>
                  <a:pt x="416" y="1"/>
                </a:cubicBezTo>
                <a:cubicBezTo>
                  <a:pt x="427" y="1"/>
                  <a:pt x="432" y="5"/>
                  <a:pt x="432" y="11"/>
                </a:cubicBezTo>
                <a:cubicBezTo>
                  <a:pt x="432" y="12"/>
                  <a:pt x="431" y="16"/>
                  <a:pt x="430" y="24"/>
                </a:cubicBezTo>
                <a:cubicBezTo>
                  <a:pt x="428" y="33"/>
                  <a:pt x="426" y="38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90" y="45"/>
                  <a:pt x="373" y="50"/>
                  <a:pt x="359" y="59"/>
                </a:cubicBezTo>
                <a:lnTo>
                  <a:pt x="430" y="240"/>
                </a:lnTo>
                <a:lnTo>
                  <a:pt x="480" y="185"/>
                </a:lnTo>
                <a:cubicBezTo>
                  <a:pt x="546" y="115"/>
                  <a:pt x="578" y="76"/>
                  <a:pt x="578" y="68"/>
                </a:cubicBezTo>
                <a:cubicBezTo>
                  <a:pt x="578" y="57"/>
                  <a:pt x="571" y="49"/>
                  <a:pt x="556" y="45"/>
                </a:cubicBezTo>
                <a:cubicBezTo>
                  <a:pt x="553" y="45"/>
                  <a:pt x="549" y="44"/>
                  <a:pt x="544" y="43"/>
                </a:cubicBezTo>
                <a:cubicBezTo>
                  <a:pt x="534" y="43"/>
                  <a:pt x="530" y="40"/>
                  <a:pt x="530" y="33"/>
                </a:cubicBezTo>
                <a:cubicBezTo>
                  <a:pt x="530" y="32"/>
                  <a:pt x="530" y="27"/>
                  <a:pt x="532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0" y="0"/>
                  <a:pt x="575" y="0"/>
                </a:cubicBezTo>
                <a:cubicBezTo>
                  <a:pt x="590" y="0"/>
                  <a:pt x="607" y="1"/>
                  <a:pt x="626" y="2"/>
                </a:cubicBezTo>
                <a:cubicBezTo>
                  <a:pt x="644" y="3"/>
                  <a:pt x="657" y="4"/>
                  <a:pt x="664" y="3"/>
                </a:cubicBezTo>
                <a:cubicBezTo>
                  <a:pt x="720" y="3"/>
                  <a:pt x="750" y="2"/>
                  <a:pt x="756" y="0"/>
                </a:cubicBezTo>
                <a:lnTo>
                  <a:pt x="763" y="0"/>
                </a:lnTo>
                <a:cubicBezTo>
                  <a:pt x="768" y="5"/>
                  <a:pt x="770" y="8"/>
                  <a:pt x="770" y="10"/>
                </a:cubicBezTo>
                <a:cubicBezTo>
                  <a:pt x="769" y="26"/>
                  <a:pt x="765" y="37"/>
                  <a:pt x="759" y="43"/>
                </a:cubicBezTo>
                <a:lnTo>
                  <a:pt x="744" y="43"/>
                </a:lnTo>
                <a:cubicBezTo>
                  <a:pt x="723" y="44"/>
                  <a:pt x="704" y="46"/>
                  <a:pt x="687" y="51"/>
                </a:cubicBezTo>
                <a:cubicBezTo>
                  <a:pt x="670" y="56"/>
                  <a:pt x="658" y="62"/>
                  <a:pt x="649" y="67"/>
                </a:cubicBezTo>
                <a:cubicBezTo>
                  <a:pt x="640" y="73"/>
                  <a:pt x="633" y="78"/>
                  <a:pt x="627" y="84"/>
                </a:cubicBezTo>
                <a:lnTo>
                  <a:pt x="616" y="92"/>
                </a:lnTo>
                <a:cubicBezTo>
                  <a:pt x="616" y="92"/>
                  <a:pt x="587" y="125"/>
                  <a:pt x="528" y="190"/>
                </a:cubicBezTo>
                <a:lnTo>
                  <a:pt x="446" y="279"/>
                </a:lnTo>
                <a:cubicBezTo>
                  <a:pt x="446" y="280"/>
                  <a:pt x="457" y="305"/>
                  <a:pt x="476" y="354"/>
                </a:cubicBezTo>
                <a:cubicBezTo>
                  <a:pt x="495" y="403"/>
                  <a:pt x="515" y="453"/>
                  <a:pt x="536" y="505"/>
                </a:cubicBezTo>
                <a:cubicBezTo>
                  <a:pt x="557" y="556"/>
                  <a:pt x="569" y="583"/>
                  <a:pt x="571" y="585"/>
                </a:cubicBezTo>
                <a:cubicBezTo>
                  <a:pt x="577" y="590"/>
                  <a:pt x="596" y="593"/>
                  <a:pt x="627" y="594"/>
                </a:cubicBezTo>
                <a:cubicBezTo>
                  <a:pt x="649" y="594"/>
                  <a:pt x="660" y="597"/>
                  <a:pt x="660" y="602"/>
                </a:cubicBezTo>
                <a:cubicBezTo>
                  <a:pt x="660" y="603"/>
                  <a:pt x="659" y="608"/>
                  <a:pt x="658" y="615"/>
                </a:cubicBezTo>
                <a:cubicBezTo>
                  <a:pt x="656" y="625"/>
                  <a:pt x="654" y="631"/>
                  <a:pt x="652" y="633"/>
                </a:cubicBezTo>
                <a:cubicBezTo>
                  <a:pt x="650" y="635"/>
                  <a:pt x="645" y="636"/>
                  <a:pt x="639" y="636"/>
                </a:cubicBezTo>
                <a:cubicBezTo>
                  <a:pt x="637" y="636"/>
                  <a:pt x="627" y="636"/>
                  <a:pt x="608" y="636"/>
                </a:cubicBezTo>
                <a:cubicBezTo>
                  <a:pt x="589" y="636"/>
                  <a:pt x="562" y="635"/>
                  <a:pt x="525" y="635"/>
                </a:cubicBezTo>
                <a:cubicBezTo>
                  <a:pt x="487" y="635"/>
                  <a:pt x="458" y="635"/>
                  <a:pt x="438" y="635"/>
                </a:cubicBezTo>
                <a:cubicBezTo>
                  <a:pt x="418" y="635"/>
                  <a:pt x="407" y="635"/>
                  <a:pt x="405" y="636"/>
                </a:cubicBezTo>
                <a:cubicBezTo>
                  <a:pt x="395" y="636"/>
                  <a:pt x="389" y="633"/>
                  <a:pt x="389" y="627"/>
                </a:cubicBezTo>
                <a:cubicBezTo>
                  <a:pt x="389" y="627"/>
                  <a:pt x="390" y="622"/>
                  <a:pt x="391" y="613"/>
                </a:cubicBezTo>
                <a:cubicBezTo>
                  <a:pt x="392" y="607"/>
                  <a:pt x="394" y="603"/>
                  <a:pt x="395" y="600"/>
                </a:cubicBezTo>
                <a:cubicBezTo>
                  <a:pt x="396" y="598"/>
                  <a:pt x="398" y="596"/>
                  <a:pt x="399" y="596"/>
                </a:cubicBezTo>
                <a:cubicBezTo>
                  <a:pt x="401" y="595"/>
                  <a:pt x="404" y="594"/>
                  <a:pt x="408" y="594"/>
                </a:cubicBezTo>
                <a:cubicBezTo>
                  <a:pt x="412" y="593"/>
                  <a:pt x="417" y="593"/>
                  <a:pt x="423" y="593"/>
                </a:cubicBezTo>
                <a:cubicBezTo>
                  <a:pt x="429" y="593"/>
                  <a:pt x="437" y="591"/>
                  <a:pt x="448" y="586"/>
                </a:cubicBezTo>
                <a:cubicBezTo>
                  <a:pt x="458" y="581"/>
                  <a:pt x="464" y="578"/>
                  <a:pt x="464" y="577"/>
                </a:cubicBezTo>
                <a:cubicBezTo>
                  <a:pt x="463" y="577"/>
                  <a:pt x="449" y="541"/>
                  <a:pt x="419" y="468"/>
                </a:cubicBezTo>
                <a:lnTo>
                  <a:pt x="375" y="358"/>
                </a:lnTo>
                <a:cubicBezTo>
                  <a:pt x="259" y="485"/>
                  <a:pt x="199" y="552"/>
                  <a:pt x="196" y="558"/>
                </a:cubicBezTo>
                <a:cubicBezTo>
                  <a:pt x="193" y="563"/>
                  <a:pt x="192" y="567"/>
                  <a:pt x="192" y="570"/>
                </a:cubicBezTo>
                <a:cubicBezTo>
                  <a:pt x="192" y="581"/>
                  <a:pt x="201" y="589"/>
                  <a:pt x="219" y="593"/>
                </a:cubicBezTo>
                <a:cubicBezTo>
                  <a:pt x="220" y="593"/>
                  <a:pt x="221" y="593"/>
                  <a:pt x="225" y="593"/>
                </a:cubicBezTo>
                <a:cubicBezTo>
                  <a:pt x="228" y="593"/>
                  <a:pt x="230" y="593"/>
                  <a:pt x="230" y="594"/>
                </a:cubicBezTo>
                <a:cubicBezTo>
                  <a:pt x="232" y="594"/>
                  <a:pt x="233" y="594"/>
                  <a:pt x="234" y="594"/>
                </a:cubicBezTo>
                <a:cubicBezTo>
                  <a:pt x="235" y="594"/>
                  <a:pt x="235" y="594"/>
                  <a:pt x="237" y="595"/>
                </a:cubicBezTo>
                <a:cubicBezTo>
                  <a:pt x="238" y="595"/>
                  <a:pt x="239" y="596"/>
                  <a:pt x="239" y="598"/>
                </a:cubicBezTo>
                <a:cubicBezTo>
                  <a:pt x="240" y="599"/>
                  <a:pt x="240" y="601"/>
                  <a:pt x="240" y="604"/>
                </a:cubicBezTo>
                <a:cubicBezTo>
                  <a:pt x="240" y="610"/>
                  <a:pt x="240" y="615"/>
                  <a:pt x="239" y="619"/>
                </a:cubicBezTo>
                <a:cubicBezTo>
                  <a:pt x="237" y="627"/>
                  <a:pt x="235" y="632"/>
                  <a:pt x="233" y="633"/>
                </a:cubicBezTo>
                <a:cubicBezTo>
                  <a:pt x="231" y="634"/>
                  <a:pt x="226" y="635"/>
                  <a:pt x="219" y="636"/>
                </a:cubicBezTo>
                <a:cubicBezTo>
                  <a:pt x="217" y="636"/>
                  <a:pt x="212" y="636"/>
                  <a:pt x="202" y="636"/>
                </a:cubicBezTo>
                <a:cubicBezTo>
                  <a:pt x="193" y="636"/>
                  <a:pt x="180" y="635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60" y="635"/>
                  <a:pt x="29" y="635"/>
                  <a:pt x="15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5515560" y="50018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1"/>
                </a:moveTo>
                <a:cubicBezTo>
                  <a:pt x="108" y="30"/>
                  <a:pt x="112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69" y="8"/>
                </a:cubicBezTo>
                <a:cubicBezTo>
                  <a:pt x="175" y="14"/>
                  <a:pt x="177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7"/>
                  <a:pt x="117" y="62"/>
                </a:cubicBezTo>
                <a:cubicBezTo>
                  <a:pt x="112" y="58"/>
                  <a:pt x="109" y="51"/>
                  <a:pt x="108" y="41"/>
                </a:cubicBezTo>
                <a:moveTo>
                  <a:pt x="0" y="246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2"/>
                </a:cubicBezTo>
                <a:cubicBezTo>
                  <a:pt x="28" y="180"/>
                  <a:pt x="38" y="169"/>
                  <a:pt x="52" y="159"/>
                </a:cubicBezTo>
                <a:cubicBezTo>
                  <a:pt x="64" y="149"/>
                  <a:pt x="77" y="144"/>
                  <a:pt x="91" y="144"/>
                </a:cubicBezTo>
                <a:cubicBezTo>
                  <a:pt x="108" y="144"/>
                  <a:pt x="122" y="150"/>
                  <a:pt x="134" y="160"/>
                </a:cubicBezTo>
                <a:cubicBezTo>
                  <a:pt x="145" y="170"/>
                  <a:pt x="151" y="183"/>
                  <a:pt x="152" y="200"/>
                </a:cubicBezTo>
                <a:cubicBezTo>
                  <a:pt x="152" y="208"/>
                  <a:pt x="149" y="220"/>
                  <a:pt x="142" y="237"/>
                </a:cubicBezTo>
                <a:cubicBezTo>
                  <a:pt x="136" y="254"/>
                  <a:pt x="127" y="277"/>
                  <a:pt x="116" y="306"/>
                </a:cubicBezTo>
                <a:cubicBezTo>
                  <a:pt x="105" y="335"/>
                  <a:pt x="95" y="360"/>
                  <a:pt x="88" y="381"/>
                </a:cubicBezTo>
                <a:cubicBezTo>
                  <a:pt x="86" y="390"/>
                  <a:pt x="85" y="397"/>
                  <a:pt x="85" y="402"/>
                </a:cubicBezTo>
                <a:cubicBezTo>
                  <a:pt x="85" y="413"/>
                  <a:pt x="89" y="418"/>
                  <a:pt x="96" y="418"/>
                </a:cubicBezTo>
                <a:cubicBezTo>
                  <a:pt x="100" y="418"/>
                  <a:pt x="104" y="417"/>
                  <a:pt x="109" y="416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2"/>
                  <a:pt x="136" y="394"/>
                  <a:pt x="142" y="384"/>
                </a:cubicBezTo>
                <a:cubicBezTo>
                  <a:pt x="148" y="373"/>
                  <a:pt x="153" y="360"/>
                  <a:pt x="158" y="345"/>
                </a:cubicBezTo>
                <a:cubicBezTo>
                  <a:pt x="159" y="340"/>
                  <a:pt x="161" y="337"/>
                  <a:pt x="161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1"/>
                </a:cubicBezTo>
                <a:cubicBezTo>
                  <a:pt x="186" y="345"/>
                  <a:pt x="184" y="351"/>
                  <a:pt x="180" y="361"/>
                </a:cubicBezTo>
                <a:cubicBezTo>
                  <a:pt x="176" y="372"/>
                  <a:pt x="170" y="383"/>
                  <a:pt x="163" y="395"/>
                </a:cubicBezTo>
                <a:cubicBezTo>
                  <a:pt x="156" y="407"/>
                  <a:pt x="147" y="418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1" y="419"/>
                  <a:pt x="35" y="405"/>
                  <a:pt x="35" y="386"/>
                </a:cubicBezTo>
                <a:cubicBezTo>
                  <a:pt x="35" y="379"/>
                  <a:pt x="36" y="372"/>
                  <a:pt x="38" y="365"/>
                </a:cubicBezTo>
                <a:cubicBezTo>
                  <a:pt x="40" y="359"/>
                  <a:pt x="51" y="334"/>
                  <a:pt x="67" y="290"/>
                </a:cubicBezTo>
                <a:cubicBezTo>
                  <a:pt x="84" y="246"/>
                  <a:pt x="94" y="220"/>
                  <a:pt x="96" y="211"/>
                </a:cubicBezTo>
                <a:cubicBezTo>
                  <a:pt x="99" y="202"/>
                  <a:pt x="101" y="194"/>
                  <a:pt x="101" y="185"/>
                </a:cubicBezTo>
                <a:cubicBezTo>
                  <a:pt x="101" y="175"/>
                  <a:pt x="97" y="169"/>
                  <a:pt x="90" y="169"/>
                </a:cubicBezTo>
                <a:lnTo>
                  <a:pt x="88" y="169"/>
                </a:lnTo>
                <a:cubicBezTo>
                  <a:pt x="75" y="169"/>
                  <a:pt x="63" y="177"/>
                  <a:pt x="52" y="191"/>
                </a:cubicBezTo>
                <a:cubicBezTo>
                  <a:pt x="40" y="206"/>
                  <a:pt x="32" y="224"/>
                  <a:pt x="26" y="246"/>
                </a:cubicBezTo>
                <a:cubicBezTo>
                  <a:pt x="26" y="247"/>
                  <a:pt x="25" y="247"/>
                  <a:pt x="25" y="248"/>
                </a:cubicBezTo>
                <a:cubicBezTo>
                  <a:pt x="25" y="249"/>
                  <a:pt x="24" y="250"/>
                  <a:pt x="24" y="250"/>
                </a:cubicBezTo>
                <a:cubicBezTo>
                  <a:pt x="24" y="251"/>
                  <a:pt x="24" y="251"/>
                  <a:pt x="23" y="252"/>
                </a:cubicBezTo>
                <a:cubicBezTo>
                  <a:pt x="22" y="252"/>
                  <a:pt x="21" y="252"/>
                  <a:pt x="21" y="252"/>
                </a:cubicBezTo>
                <a:cubicBezTo>
                  <a:pt x="21" y="252"/>
                  <a:pt x="20" y="252"/>
                  <a:pt x="18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50"/>
                  <a:pt x="0" y="248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5627520" y="4857120"/>
            <a:ext cx="74880" cy="335160"/>
          </a:xfrm>
          <a:custGeom>
            <a:avLst/>
            <a:gdLst/>
            <a:ahLst/>
            <a:rect l="0" t="0" r="r" b="b"/>
            <a:pathLst>
              <a:path w="208" h="931">
                <a:moveTo>
                  <a:pt x="0" y="17"/>
                </a:moveTo>
                <a:cubicBezTo>
                  <a:pt x="0" y="12"/>
                  <a:pt x="2" y="9"/>
                  <a:pt x="5" y="6"/>
                </a:cubicBezTo>
                <a:cubicBezTo>
                  <a:pt x="9" y="2"/>
                  <a:pt x="13" y="1"/>
                  <a:pt x="18" y="0"/>
                </a:cubicBezTo>
                <a:cubicBezTo>
                  <a:pt x="25" y="0"/>
                  <a:pt x="30" y="3"/>
                  <a:pt x="34" y="9"/>
                </a:cubicBezTo>
                <a:cubicBezTo>
                  <a:pt x="36" y="14"/>
                  <a:pt x="65" y="90"/>
                  <a:pt x="122" y="238"/>
                </a:cubicBezTo>
                <a:cubicBezTo>
                  <a:pt x="178" y="386"/>
                  <a:pt x="208" y="462"/>
                  <a:pt x="208" y="465"/>
                </a:cubicBezTo>
                <a:cubicBezTo>
                  <a:pt x="209" y="468"/>
                  <a:pt x="180" y="544"/>
                  <a:pt x="123" y="692"/>
                </a:cubicBezTo>
                <a:cubicBezTo>
                  <a:pt x="66" y="840"/>
                  <a:pt x="36" y="917"/>
                  <a:pt x="34" y="921"/>
                </a:cubicBezTo>
                <a:cubicBezTo>
                  <a:pt x="30" y="928"/>
                  <a:pt x="25" y="931"/>
                  <a:pt x="18" y="931"/>
                </a:cubicBezTo>
                <a:cubicBezTo>
                  <a:pt x="13" y="931"/>
                  <a:pt x="9" y="930"/>
                  <a:pt x="6" y="927"/>
                </a:cubicBezTo>
                <a:cubicBezTo>
                  <a:pt x="3" y="922"/>
                  <a:pt x="1" y="918"/>
                  <a:pt x="0" y="913"/>
                </a:cubicBezTo>
                <a:cubicBezTo>
                  <a:pt x="0" y="910"/>
                  <a:pt x="28" y="835"/>
                  <a:pt x="84" y="687"/>
                </a:cubicBezTo>
                <a:cubicBezTo>
                  <a:pt x="140" y="540"/>
                  <a:pt x="168" y="466"/>
                  <a:pt x="168" y="465"/>
                </a:cubicBezTo>
                <a:cubicBezTo>
                  <a:pt x="168" y="464"/>
                  <a:pt x="140" y="390"/>
                  <a:pt x="84" y="243"/>
                </a:cubicBezTo>
                <a:cubicBezTo>
                  <a:pt x="28" y="95"/>
                  <a:pt x="0" y="20"/>
                  <a:pt x="0" y="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5765400" y="506772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6"/>
                  <a:pt x="39" y="0"/>
                  <a:pt x="56" y="0"/>
                </a:cubicBezTo>
                <a:cubicBezTo>
                  <a:pt x="73" y="0"/>
                  <a:pt x="89" y="8"/>
                  <a:pt x="102" y="23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7"/>
                  <a:pt x="121" y="149"/>
                  <a:pt x="116" y="169"/>
                </a:cubicBezTo>
                <a:cubicBezTo>
                  <a:pt x="110" y="190"/>
                  <a:pt x="103" y="208"/>
                  <a:pt x="96" y="222"/>
                </a:cubicBezTo>
                <a:cubicBezTo>
                  <a:pt x="89" y="237"/>
                  <a:pt x="80" y="250"/>
                  <a:pt x="72" y="261"/>
                </a:cubicBezTo>
                <a:cubicBezTo>
                  <a:pt x="63" y="271"/>
                  <a:pt x="56" y="280"/>
                  <a:pt x="49" y="286"/>
                </a:cubicBezTo>
                <a:cubicBezTo>
                  <a:pt x="43" y="292"/>
                  <a:pt x="39" y="295"/>
                  <a:pt x="37" y="294"/>
                </a:cubicBezTo>
                <a:cubicBezTo>
                  <a:pt x="35" y="294"/>
                  <a:pt x="31" y="291"/>
                  <a:pt x="24" y="286"/>
                </a:cubicBezTo>
                <a:cubicBezTo>
                  <a:pt x="19" y="280"/>
                  <a:pt x="16" y="276"/>
                  <a:pt x="16" y="274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4" y="251"/>
                  <a:pt x="42" y="242"/>
                  <a:pt x="50" y="231"/>
                </a:cubicBezTo>
                <a:cubicBezTo>
                  <a:pt x="59" y="220"/>
                  <a:pt x="67" y="204"/>
                  <a:pt x="75" y="184"/>
                </a:cubicBezTo>
                <a:cubicBezTo>
                  <a:pt x="82" y="164"/>
                  <a:pt x="87" y="142"/>
                  <a:pt x="89" y="115"/>
                </a:cubicBezTo>
                <a:lnTo>
                  <a:pt x="89" y="104"/>
                </a:lnTo>
                <a:lnTo>
                  <a:pt x="89" y="105"/>
                </a:lnTo>
                <a:cubicBezTo>
                  <a:pt x="87" y="106"/>
                  <a:pt x="86" y="106"/>
                  <a:pt x="84" y="107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6" y="111"/>
                  <a:pt x="74" y="112"/>
                  <a:pt x="70" y="112"/>
                </a:cubicBezTo>
                <a:cubicBezTo>
                  <a:pt x="66" y="112"/>
                  <a:pt x="62" y="112"/>
                  <a:pt x="59" y="113"/>
                </a:cubicBezTo>
                <a:cubicBezTo>
                  <a:pt x="42" y="113"/>
                  <a:pt x="27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5898600" y="4964040"/>
            <a:ext cx="181800" cy="148320"/>
          </a:xfrm>
          <a:custGeom>
            <a:avLst/>
            <a:gdLst/>
            <a:ahLst/>
            <a:rect l="0" t="0" r="r" b="b"/>
            <a:pathLst>
              <a:path w="505" h="412">
                <a:moveTo>
                  <a:pt x="142" y="412"/>
                </a:moveTo>
                <a:cubicBezTo>
                  <a:pt x="100" y="412"/>
                  <a:pt x="66" y="398"/>
                  <a:pt x="40" y="369"/>
                </a:cubicBezTo>
                <a:cubicBezTo>
                  <a:pt x="14" y="341"/>
                  <a:pt x="1" y="306"/>
                  <a:pt x="0" y="264"/>
                </a:cubicBezTo>
                <a:cubicBezTo>
                  <a:pt x="0" y="202"/>
                  <a:pt x="23" y="144"/>
                  <a:pt x="68" y="91"/>
                </a:cubicBezTo>
                <a:cubicBezTo>
                  <a:pt x="113" y="38"/>
                  <a:pt x="166" y="7"/>
                  <a:pt x="226" y="1"/>
                </a:cubicBezTo>
                <a:cubicBezTo>
                  <a:pt x="227" y="0"/>
                  <a:pt x="270" y="0"/>
                  <a:pt x="356" y="0"/>
                </a:cubicBezTo>
                <a:lnTo>
                  <a:pt x="486" y="0"/>
                </a:lnTo>
                <a:cubicBezTo>
                  <a:pt x="486" y="0"/>
                  <a:pt x="487" y="1"/>
                  <a:pt x="488" y="2"/>
                </a:cubicBezTo>
                <a:cubicBezTo>
                  <a:pt x="490" y="2"/>
                  <a:pt x="491" y="3"/>
                  <a:pt x="492" y="3"/>
                </a:cubicBezTo>
                <a:cubicBezTo>
                  <a:pt x="493" y="4"/>
                  <a:pt x="494" y="5"/>
                  <a:pt x="495" y="5"/>
                </a:cubicBezTo>
                <a:cubicBezTo>
                  <a:pt x="496" y="6"/>
                  <a:pt x="496" y="7"/>
                  <a:pt x="498" y="8"/>
                </a:cubicBezTo>
                <a:cubicBezTo>
                  <a:pt x="499" y="9"/>
                  <a:pt x="500" y="10"/>
                  <a:pt x="500" y="10"/>
                </a:cubicBezTo>
                <a:cubicBezTo>
                  <a:pt x="500" y="10"/>
                  <a:pt x="500" y="11"/>
                  <a:pt x="501" y="14"/>
                </a:cubicBezTo>
                <a:cubicBezTo>
                  <a:pt x="503" y="16"/>
                  <a:pt x="503" y="17"/>
                  <a:pt x="502" y="17"/>
                </a:cubicBezTo>
                <a:cubicBezTo>
                  <a:pt x="502" y="17"/>
                  <a:pt x="502" y="19"/>
                  <a:pt x="503" y="22"/>
                </a:cubicBezTo>
                <a:cubicBezTo>
                  <a:pt x="505" y="25"/>
                  <a:pt x="505" y="27"/>
                  <a:pt x="504" y="28"/>
                </a:cubicBezTo>
                <a:cubicBezTo>
                  <a:pt x="504" y="55"/>
                  <a:pt x="484" y="69"/>
                  <a:pt x="443" y="69"/>
                </a:cubicBezTo>
                <a:cubicBezTo>
                  <a:pt x="438" y="69"/>
                  <a:pt x="433" y="69"/>
                  <a:pt x="427" y="69"/>
                </a:cubicBezTo>
                <a:cubicBezTo>
                  <a:pt x="421" y="69"/>
                  <a:pt x="416" y="68"/>
                  <a:pt x="414" y="68"/>
                </a:cubicBezTo>
                <a:lnTo>
                  <a:pt x="358" y="68"/>
                </a:lnTo>
                <a:lnTo>
                  <a:pt x="363" y="77"/>
                </a:lnTo>
                <a:cubicBezTo>
                  <a:pt x="374" y="100"/>
                  <a:pt x="380" y="127"/>
                  <a:pt x="380" y="156"/>
                </a:cubicBezTo>
                <a:cubicBezTo>
                  <a:pt x="380" y="224"/>
                  <a:pt x="355" y="284"/>
                  <a:pt x="305" y="335"/>
                </a:cubicBezTo>
                <a:cubicBezTo>
                  <a:pt x="255" y="385"/>
                  <a:pt x="201" y="412"/>
                  <a:pt x="142" y="412"/>
                </a:cubicBezTo>
                <a:moveTo>
                  <a:pt x="307" y="142"/>
                </a:moveTo>
                <a:cubicBezTo>
                  <a:pt x="307" y="92"/>
                  <a:pt x="281" y="68"/>
                  <a:pt x="228" y="68"/>
                </a:cubicBezTo>
                <a:cubicBezTo>
                  <a:pt x="151" y="68"/>
                  <a:pt x="101" y="122"/>
                  <a:pt x="78" y="229"/>
                </a:cubicBezTo>
                <a:cubicBezTo>
                  <a:pt x="77" y="232"/>
                  <a:pt x="77" y="234"/>
                  <a:pt x="77" y="235"/>
                </a:cubicBezTo>
                <a:cubicBezTo>
                  <a:pt x="72" y="258"/>
                  <a:pt x="70" y="277"/>
                  <a:pt x="70" y="292"/>
                </a:cubicBezTo>
                <a:cubicBezTo>
                  <a:pt x="70" y="323"/>
                  <a:pt x="77" y="344"/>
                  <a:pt x="93" y="357"/>
                </a:cubicBezTo>
                <a:cubicBezTo>
                  <a:pt x="108" y="369"/>
                  <a:pt x="126" y="376"/>
                  <a:pt x="146" y="376"/>
                </a:cubicBezTo>
                <a:cubicBezTo>
                  <a:pt x="180" y="376"/>
                  <a:pt x="210" y="362"/>
                  <a:pt x="238" y="333"/>
                </a:cubicBezTo>
                <a:cubicBezTo>
                  <a:pt x="256" y="314"/>
                  <a:pt x="271" y="289"/>
                  <a:pt x="282" y="258"/>
                </a:cubicBezTo>
                <a:cubicBezTo>
                  <a:pt x="293" y="227"/>
                  <a:pt x="300" y="202"/>
                  <a:pt x="302" y="184"/>
                </a:cubicBezTo>
                <a:cubicBezTo>
                  <a:pt x="305" y="165"/>
                  <a:pt x="306" y="151"/>
                  <a:pt x="307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6102360" y="482904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6"/>
                </a:moveTo>
                <a:cubicBezTo>
                  <a:pt x="27" y="156"/>
                  <a:pt x="17" y="152"/>
                  <a:pt x="10" y="144"/>
                </a:cubicBezTo>
                <a:cubicBezTo>
                  <a:pt x="3" y="136"/>
                  <a:pt x="0" y="126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1"/>
                  <a:pt x="87" y="0"/>
                  <a:pt x="122" y="0"/>
                </a:cubicBezTo>
                <a:cubicBezTo>
                  <a:pt x="161" y="0"/>
                  <a:pt x="195" y="12"/>
                  <a:pt x="223" y="37"/>
                </a:cubicBezTo>
                <a:cubicBezTo>
                  <a:pt x="249" y="61"/>
                  <a:pt x="263" y="93"/>
                  <a:pt x="263" y="132"/>
                </a:cubicBezTo>
                <a:cubicBezTo>
                  <a:pt x="263" y="151"/>
                  <a:pt x="259" y="169"/>
                  <a:pt x="250" y="186"/>
                </a:cubicBezTo>
                <a:cubicBezTo>
                  <a:pt x="241" y="203"/>
                  <a:pt x="231" y="218"/>
                  <a:pt x="219" y="231"/>
                </a:cubicBezTo>
                <a:cubicBezTo>
                  <a:pt x="205" y="243"/>
                  <a:pt x="188" y="260"/>
                  <a:pt x="165" y="279"/>
                </a:cubicBezTo>
                <a:cubicBezTo>
                  <a:pt x="149" y="293"/>
                  <a:pt x="127" y="313"/>
                  <a:pt x="99" y="340"/>
                </a:cubicBezTo>
                <a:lnTo>
                  <a:pt x="60" y="377"/>
                </a:lnTo>
                <a:lnTo>
                  <a:pt x="110" y="377"/>
                </a:lnTo>
                <a:cubicBezTo>
                  <a:pt x="179" y="377"/>
                  <a:pt x="217" y="376"/>
                  <a:pt x="221" y="374"/>
                </a:cubicBezTo>
                <a:cubicBezTo>
                  <a:pt x="224" y="373"/>
                  <a:pt x="230" y="354"/>
                  <a:pt x="237" y="316"/>
                </a:cubicBezTo>
                <a:lnTo>
                  <a:pt x="237" y="314"/>
                </a:lnTo>
                <a:lnTo>
                  <a:pt x="263" y="314"/>
                </a:lnTo>
                <a:lnTo>
                  <a:pt x="263" y="316"/>
                </a:lnTo>
                <a:cubicBezTo>
                  <a:pt x="263" y="317"/>
                  <a:pt x="260" y="337"/>
                  <a:pt x="255" y="375"/>
                </a:cubicBezTo>
                <a:cubicBezTo>
                  <a:pt x="249" y="415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9"/>
                </a:lnTo>
                <a:cubicBezTo>
                  <a:pt x="0" y="415"/>
                  <a:pt x="1" y="412"/>
                  <a:pt x="4" y="409"/>
                </a:cubicBezTo>
                <a:cubicBezTo>
                  <a:pt x="6" y="405"/>
                  <a:pt x="13" y="397"/>
                  <a:pt x="24" y="386"/>
                </a:cubicBezTo>
                <a:cubicBezTo>
                  <a:pt x="36" y="371"/>
                  <a:pt x="47" y="358"/>
                  <a:pt x="56" y="348"/>
                </a:cubicBezTo>
                <a:cubicBezTo>
                  <a:pt x="60" y="343"/>
                  <a:pt x="68" y="335"/>
                  <a:pt x="79" y="323"/>
                </a:cubicBezTo>
                <a:cubicBezTo>
                  <a:pt x="90" y="312"/>
                  <a:pt x="97" y="304"/>
                  <a:pt x="101" y="299"/>
                </a:cubicBezTo>
                <a:cubicBezTo>
                  <a:pt x="105" y="295"/>
                  <a:pt x="111" y="288"/>
                  <a:pt x="120" y="277"/>
                </a:cubicBezTo>
                <a:cubicBezTo>
                  <a:pt x="129" y="267"/>
                  <a:pt x="135" y="260"/>
                  <a:pt x="139" y="255"/>
                </a:cubicBezTo>
                <a:cubicBezTo>
                  <a:pt x="142" y="250"/>
                  <a:pt x="147" y="244"/>
                  <a:pt x="154" y="235"/>
                </a:cubicBezTo>
                <a:cubicBezTo>
                  <a:pt x="160" y="227"/>
                  <a:pt x="165" y="220"/>
                  <a:pt x="168" y="214"/>
                </a:cubicBezTo>
                <a:cubicBezTo>
                  <a:pt x="170" y="209"/>
                  <a:pt x="174" y="202"/>
                  <a:pt x="177" y="195"/>
                </a:cubicBezTo>
                <a:cubicBezTo>
                  <a:pt x="181" y="188"/>
                  <a:pt x="184" y="181"/>
                  <a:pt x="186" y="174"/>
                </a:cubicBezTo>
                <a:cubicBezTo>
                  <a:pt x="188" y="167"/>
                  <a:pt x="189" y="161"/>
                  <a:pt x="191" y="154"/>
                </a:cubicBezTo>
                <a:cubicBezTo>
                  <a:pt x="192" y="148"/>
                  <a:pt x="193" y="141"/>
                  <a:pt x="193" y="133"/>
                </a:cubicBezTo>
                <a:cubicBezTo>
                  <a:pt x="193" y="105"/>
                  <a:pt x="185" y="81"/>
                  <a:pt x="170" y="61"/>
                </a:cubicBezTo>
                <a:cubicBezTo>
                  <a:pt x="155" y="41"/>
                  <a:pt x="134" y="31"/>
                  <a:pt x="106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49"/>
                  <a:pt x="50" y="57"/>
                  <a:pt x="45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5" y="92"/>
                  <a:pt x="79" y="102"/>
                  <a:pt x="79" y="116"/>
                </a:cubicBezTo>
                <a:cubicBezTo>
                  <a:pt x="79" y="127"/>
                  <a:pt x="75" y="136"/>
                  <a:pt x="68" y="144"/>
                </a:cubicBezTo>
                <a:cubicBezTo>
                  <a:pt x="61" y="151"/>
                  <a:pt x="51" y="155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6244200" y="48571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5" y="22"/>
                </a:lnTo>
                <a:cubicBezTo>
                  <a:pt x="114" y="75"/>
                  <a:pt x="156" y="141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7" y="626"/>
                  <a:pt x="200" y="659"/>
                  <a:pt x="192" y="686"/>
                </a:cubicBezTo>
                <a:cubicBezTo>
                  <a:pt x="184" y="714"/>
                  <a:pt x="173" y="741"/>
                  <a:pt x="158" y="768"/>
                </a:cubicBezTo>
                <a:cubicBezTo>
                  <a:pt x="143" y="796"/>
                  <a:pt x="131" y="816"/>
                  <a:pt x="122" y="831"/>
                </a:cubicBezTo>
                <a:cubicBezTo>
                  <a:pt x="114" y="845"/>
                  <a:pt x="101" y="861"/>
                  <a:pt x="84" y="878"/>
                </a:cubicBezTo>
                <a:cubicBezTo>
                  <a:pt x="67" y="895"/>
                  <a:pt x="57" y="906"/>
                  <a:pt x="54" y="909"/>
                </a:cubicBezTo>
                <a:cubicBezTo>
                  <a:pt x="50" y="912"/>
                  <a:pt x="43" y="918"/>
                  <a:pt x="32" y="927"/>
                </a:cubicBezTo>
                <a:cubicBezTo>
                  <a:pt x="30" y="929"/>
                  <a:pt x="29" y="931"/>
                  <a:pt x="28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0"/>
                  <a:pt x="2" y="928"/>
                </a:cubicBezTo>
                <a:cubicBezTo>
                  <a:pt x="1" y="927"/>
                  <a:pt x="0" y="923"/>
                  <a:pt x="0" y="919"/>
                </a:cubicBezTo>
                <a:cubicBezTo>
                  <a:pt x="0" y="918"/>
                  <a:pt x="4" y="914"/>
                  <a:pt x="10" y="907"/>
                </a:cubicBezTo>
                <a:cubicBezTo>
                  <a:pt x="107" y="807"/>
                  <a:pt x="155" y="660"/>
                  <a:pt x="155" y="465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1300320" y="4809960"/>
            <a:ext cx="1674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Следствие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747720" y="1813680"/>
            <a:ext cx="106671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Метод максимального правдоподобия (ММП)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747720" y="2730960"/>
            <a:ext cx="1506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Найдем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2203560" y="2698200"/>
            <a:ext cx="360360" cy="521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NotoSansCJKjp"/>
                <a:ea typeface="NotoSansCJKjp"/>
              </a:rPr>
              <a:t>最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1047600" y="3638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2562840" y="2730960"/>
            <a:ext cx="55040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правдоподобные параметры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5374080" y="3550320"/>
            <a:ext cx="206280" cy="229320"/>
          </a:xfrm>
          <a:custGeom>
            <a:avLst/>
            <a:gdLst/>
            <a:ahLst/>
            <a:rect l="0" t="0" r="r" b="b"/>
            <a:pathLst>
              <a:path w="573" h="637">
                <a:moveTo>
                  <a:pt x="182" y="43"/>
                </a:moveTo>
                <a:cubicBezTo>
                  <a:pt x="161" y="43"/>
                  <a:pt x="150" y="41"/>
                  <a:pt x="149" y="39"/>
                </a:cubicBezTo>
                <a:cubicBezTo>
                  <a:pt x="148" y="38"/>
                  <a:pt x="148" y="35"/>
                  <a:pt x="148" y="31"/>
                </a:cubicBezTo>
                <a:cubicBezTo>
                  <a:pt x="148" y="17"/>
                  <a:pt x="151" y="6"/>
                  <a:pt x="158" y="1"/>
                </a:cubicBezTo>
                <a:cubicBezTo>
                  <a:pt x="159" y="0"/>
                  <a:pt x="164" y="0"/>
                  <a:pt x="172" y="0"/>
                </a:cubicBezTo>
                <a:cubicBezTo>
                  <a:pt x="206" y="2"/>
                  <a:pt x="246" y="3"/>
                  <a:pt x="291" y="3"/>
                </a:cubicBezTo>
                <a:cubicBezTo>
                  <a:pt x="379" y="3"/>
                  <a:pt x="429" y="2"/>
                  <a:pt x="442" y="0"/>
                </a:cubicBezTo>
                <a:lnTo>
                  <a:pt x="453" y="0"/>
                </a:lnTo>
                <a:cubicBezTo>
                  <a:pt x="457" y="4"/>
                  <a:pt x="459" y="6"/>
                  <a:pt x="459" y="8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4"/>
                  <a:pt x="451" y="40"/>
                  <a:pt x="448" y="43"/>
                </a:cubicBezTo>
                <a:lnTo>
                  <a:pt x="413" y="43"/>
                </a:lnTo>
                <a:cubicBezTo>
                  <a:pt x="370" y="43"/>
                  <a:pt x="345" y="46"/>
                  <a:pt x="338" y="51"/>
                </a:cubicBezTo>
                <a:cubicBezTo>
                  <a:pt x="333" y="53"/>
                  <a:pt x="329" y="62"/>
                  <a:pt x="325" y="77"/>
                </a:cubicBezTo>
                <a:cubicBezTo>
                  <a:pt x="320" y="92"/>
                  <a:pt x="300" y="174"/>
                  <a:pt x="262" y="323"/>
                </a:cubicBezTo>
                <a:cubicBezTo>
                  <a:pt x="252" y="363"/>
                  <a:pt x="242" y="406"/>
                  <a:pt x="230" y="451"/>
                </a:cubicBezTo>
                <a:cubicBezTo>
                  <a:pt x="219" y="496"/>
                  <a:pt x="210" y="530"/>
                  <a:pt x="205" y="553"/>
                </a:cubicBezTo>
                <a:lnTo>
                  <a:pt x="196" y="587"/>
                </a:lnTo>
                <a:cubicBezTo>
                  <a:pt x="196" y="589"/>
                  <a:pt x="199" y="590"/>
                  <a:pt x="205" y="590"/>
                </a:cubicBezTo>
                <a:cubicBezTo>
                  <a:pt x="210" y="590"/>
                  <a:pt x="229" y="591"/>
                  <a:pt x="261" y="592"/>
                </a:cubicBezTo>
                <a:lnTo>
                  <a:pt x="276" y="592"/>
                </a:lnTo>
                <a:cubicBezTo>
                  <a:pt x="296" y="592"/>
                  <a:pt x="312" y="592"/>
                  <a:pt x="324" y="591"/>
                </a:cubicBezTo>
                <a:cubicBezTo>
                  <a:pt x="336" y="591"/>
                  <a:pt x="351" y="589"/>
                  <a:pt x="369" y="585"/>
                </a:cubicBezTo>
                <a:cubicBezTo>
                  <a:pt x="388" y="581"/>
                  <a:pt x="403" y="576"/>
                  <a:pt x="416" y="568"/>
                </a:cubicBezTo>
                <a:cubicBezTo>
                  <a:pt x="428" y="561"/>
                  <a:pt x="442" y="550"/>
                  <a:pt x="457" y="536"/>
                </a:cubicBezTo>
                <a:cubicBezTo>
                  <a:pt x="472" y="523"/>
                  <a:pt x="485" y="506"/>
                  <a:pt x="496" y="485"/>
                </a:cubicBezTo>
                <a:cubicBezTo>
                  <a:pt x="506" y="467"/>
                  <a:pt x="515" y="446"/>
                  <a:pt x="524" y="423"/>
                </a:cubicBezTo>
                <a:cubicBezTo>
                  <a:pt x="532" y="400"/>
                  <a:pt x="538" y="387"/>
                  <a:pt x="540" y="384"/>
                </a:cubicBezTo>
                <a:cubicBezTo>
                  <a:pt x="543" y="382"/>
                  <a:pt x="548" y="381"/>
                  <a:pt x="555" y="381"/>
                </a:cubicBezTo>
                <a:lnTo>
                  <a:pt x="567" y="381"/>
                </a:lnTo>
                <a:cubicBezTo>
                  <a:pt x="571" y="387"/>
                  <a:pt x="573" y="390"/>
                  <a:pt x="573" y="391"/>
                </a:cubicBezTo>
                <a:cubicBezTo>
                  <a:pt x="573" y="393"/>
                  <a:pt x="567" y="411"/>
                  <a:pt x="554" y="446"/>
                </a:cubicBezTo>
                <a:cubicBezTo>
                  <a:pt x="542" y="482"/>
                  <a:pt x="528" y="519"/>
                  <a:pt x="514" y="558"/>
                </a:cubicBezTo>
                <a:cubicBezTo>
                  <a:pt x="499" y="597"/>
                  <a:pt x="491" y="620"/>
                  <a:pt x="489" y="627"/>
                </a:cubicBezTo>
                <a:cubicBezTo>
                  <a:pt x="488" y="630"/>
                  <a:pt x="487" y="633"/>
                  <a:pt x="486" y="633"/>
                </a:cubicBezTo>
                <a:cubicBezTo>
                  <a:pt x="484" y="634"/>
                  <a:pt x="479" y="635"/>
                  <a:pt x="471" y="636"/>
                </a:cubicBezTo>
                <a:cubicBezTo>
                  <a:pt x="462" y="637"/>
                  <a:pt x="449" y="638"/>
                  <a:pt x="431" y="637"/>
                </a:cubicBezTo>
                <a:cubicBezTo>
                  <a:pt x="424" y="637"/>
                  <a:pt x="400" y="637"/>
                  <a:pt x="360" y="637"/>
                </a:cubicBezTo>
                <a:cubicBezTo>
                  <a:pt x="320" y="637"/>
                  <a:pt x="281" y="637"/>
                  <a:pt x="245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6"/>
                </a:cubicBezTo>
                <a:cubicBezTo>
                  <a:pt x="0" y="621"/>
                  <a:pt x="1" y="617"/>
                  <a:pt x="2" y="613"/>
                </a:cubicBezTo>
                <a:cubicBezTo>
                  <a:pt x="5" y="601"/>
                  <a:pt x="8" y="594"/>
                  <a:pt x="11" y="593"/>
                </a:cubicBezTo>
                <a:cubicBezTo>
                  <a:pt x="14" y="593"/>
                  <a:pt x="18" y="592"/>
                  <a:pt x="25" y="592"/>
                </a:cubicBezTo>
                <a:lnTo>
                  <a:pt x="31" y="592"/>
                </a:lnTo>
                <a:cubicBezTo>
                  <a:pt x="47" y="592"/>
                  <a:pt x="66" y="591"/>
                  <a:pt x="87" y="590"/>
                </a:cubicBezTo>
                <a:cubicBezTo>
                  <a:pt x="95" y="588"/>
                  <a:pt x="101" y="584"/>
                  <a:pt x="104" y="578"/>
                </a:cubicBezTo>
                <a:cubicBezTo>
                  <a:pt x="106" y="576"/>
                  <a:pt x="128" y="490"/>
                  <a:pt x="171" y="320"/>
                </a:cubicBezTo>
                <a:cubicBezTo>
                  <a:pt x="214" y="150"/>
                  <a:pt x="236" y="60"/>
                  <a:pt x="236" y="51"/>
                </a:cubicBezTo>
                <a:cubicBezTo>
                  <a:pt x="236" y="47"/>
                  <a:pt x="218" y="44"/>
                  <a:pt x="182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5622840" y="352764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3"/>
                  <a:pt x="3" y="382"/>
                  <a:pt x="9" y="344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40" y="216"/>
                  <a:pt x="51" y="189"/>
                  <a:pt x="66" y="162"/>
                </a:cubicBezTo>
                <a:cubicBezTo>
                  <a:pt x="81" y="136"/>
                  <a:pt x="93" y="115"/>
                  <a:pt x="102" y="100"/>
                </a:cubicBezTo>
                <a:cubicBezTo>
                  <a:pt x="110" y="85"/>
                  <a:pt x="123" y="69"/>
                  <a:pt x="141" y="52"/>
                </a:cubicBezTo>
                <a:cubicBezTo>
                  <a:pt x="158" y="34"/>
                  <a:pt x="168" y="24"/>
                  <a:pt x="171" y="20"/>
                </a:cubicBezTo>
                <a:cubicBezTo>
                  <a:pt x="174" y="16"/>
                  <a:pt x="182" y="10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1"/>
                  <a:pt x="218" y="17"/>
                  <a:pt x="208" y="28"/>
                </a:cubicBezTo>
                <a:cubicBezTo>
                  <a:pt x="197" y="40"/>
                  <a:pt x="184" y="56"/>
                  <a:pt x="169" y="78"/>
                </a:cubicBezTo>
                <a:cubicBezTo>
                  <a:pt x="155" y="99"/>
                  <a:pt x="139" y="126"/>
                  <a:pt x="124" y="158"/>
                </a:cubicBezTo>
                <a:cubicBezTo>
                  <a:pt x="108" y="189"/>
                  <a:pt x="95" y="232"/>
                  <a:pt x="85" y="286"/>
                </a:cubicBezTo>
                <a:cubicBezTo>
                  <a:pt x="74" y="340"/>
                  <a:pt x="69" y="400"/>
                  <a:pt x="69" y="466"/>
                </a:cubicBezTo>
                <a:cubicBezTo>
                  <a:pt x="69" y="531"/>
                  <a:pt x="74" y="591"/>
                  <a:pt x="85" y="644"/>
                </a:cubicBezTo>
                <a:cubicBezTo>
                  <a:pt x="95" y="697"/>
                  <a:pt x="108" y="741"/>
                  <a:pt x="123" y="773"/>
                </a:cubicBezTo>
                <a:cubicBezTo>
                  <a:pt x="138" y="806"/>
                  <a:pt x="153" y="833"/>
                  <a:pt x="169" y="853"/>
                </a:cubicBezTo>
                <a:cubicBezTo>
                  <a:pt x="184" y="874"/>
                  <a:pt x="197" y="890"/>
                  <a:pt x="208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9" y="932"/>
                  <a:pt x="209" y="932"/>
                </a:cubicBezTo>
                <a:lnTo>
                  <a:pt x="207" y="932"/>
                </a:lnTo>
                <a:lnTo>
                  <a:pt x="195" y="932"/>
                </a:lnTo>
                <a:lnTo>
                  <a:pt x="169" y="909"/>
                </a:lnTo>
                <a:cubicBezTo>
                  <a:pt x="110" y="856"/>
                  <a:pt x="68" y="790"/>
                  <a:pt x="41" y="711"/>
                </a:cubicBezTo>
                <a:cubicBezTo>
                  <a:pt x="13" y="632"/>
                  <a:pt x="0" y="550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5738760" y="35503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9" y="0"/>
                </a:moveTo>
                <a:cubicBezTo>
                  <a:pt x="368" y="0"/>
                  <a:pt x="383" y="0"/>
                  <a:pt x="406" y="1"/>
                </a:cubicBezTo>
                <a:cubicBezTo>
                  <a:pt x="428" y="1"/>
                  <a:pt x="449" y="2"/>
                  <a:pt x="468" y="3"/>
                </a:cubicBezTo>
                <a:cubicBezTo>
                  <a:pt x="500" y="3"/>
                  <a:pt x="526" y="2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5"/>
                  <a:pt x="597" y="22"/>
                </a:cubicBezTo>
                <a:cubicBezTo>
                  <a:pt x="594" y="33"/>
                  <a:pt x="591" y="39"/>
                  <a:pt x="589" y="41"/>
                </a:cubicBezTo>
                <a:cubicBezTo>
                  <a:pt x="586" y="42"/>
                  <a:pt x="580" y="43"/>
                  <a:pt x="568" y="43"/>
                </a:cubicBezTo>
                <a:cubicBezTo>
                  <a:pt x="553" y="43"/>
                  <a:pt x="540" y="45"/>
                  <a:pt x="531" y="47"/>
                </a:cubicBezTo>
                <a:cubicBezTo>
                  <a:pt x="522" y="50"/>
                  <a:pt x="515" y="52"/>
                  <a:pt x="512" y="55"/>
                </a:cubicBezTo>
                <a:cubicBezTo>
                  <a:pt x="508" y="57"/>
                  <a:pt x="507" y="60"/>
                  <a:pt x="509" y="63"/>
                </a:cubicBezTo>
                <a:cubicBezTo>
                  <a:pt x="509" y="70"/>
                  <a:pt x="514" y="144"/>
                  <a:pt x="524" y="284"/>
                </a:cubicBezTo>
                <a:cubicBezTo>
                  <a:pt x="534" y="426"/>
                  <a:pt x="539" y="500"/>
                  <a:pt x="539" y="508"/>
                </a:cubicBezTo>
                <a:lnTo>
                  <a:pt x="540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1"/>
                  <a:pt x="552" y="485"/>
                  <a:pt x="557" y="478"/>
                </a:cubicBezTo>
                <a:cubicBezTo>
                  <a:pt x="562" y="471"/>
                  <a:pt x="567" y="461"/>
                  <a:pt x="573" y="450"/>
                </a:cubicBezTo>
                <a:cubicBezTo>
                  <a:pt x="579" y="439"/>
                  <a:pt x="586" y="426"/>
                  <a:pt x="595" y="412"/>
                </a:cubicBezTo>
                <a:cubicBezTo>
                  <a:pt x="605" y="398"/>
                  <a:pt x="614" y="381"/>
                  <a:pt x="623" y="362"/>
                </a:cubicBezTo>
                <a:cubicBezTo>
                  <a:pt x="633" y="342"/>
                  <a:pt x="645" y="322"/>
                  <a:pt x="660" y="299"/>
                </a:cubicBezTo>
                <a:cubicBezTo>
                  <a:pt x="724" y="184"/>
                  <a:pt x="761" y="119"/>
                  <a:pt x="769" y="103"/>
                </a:cubicBezTo>
                <a:cubicBezTo>
                  <a:pt x="778" y="87"/>
                  <a:pt x="783" y="77"/>
                  <a:pt x="783" y="73"/>
                </a:cubicBezTo>
                <a:cubicBezTo>
                  <a:pt x="783" y="64"/>
                  <a:pt x="777" y="57"/>
                  <a:pt x="766" y="51"/>
                </a:cubicBezTo>
                <a:cubicBezTo>
                  <a:pt x="754" y="45"/>
                  <a:pt x="741" y="43"/>
                  <a:pt x="727" y="43"/>
                </a:cubicBezTo>
                <a:cubicBezTo>
                  <a:pt x="718" y="43"/>
                  <a:pt x="713" y="39"/>
                  <a:pt x="713" y="33"/>
                </a:cubicBezTo>
                <a:cubicBezTo>
                  <a:pt x="713" y="31"/>
                  <a:pt x="714" y="27"/>
                  <a:pt x="715" y="21"/>
                </a:cubicBezTo>
                <a:cubicBezTo>
                  <a:pt x="718" y="11"/>
                  <a:pt x="720" y="5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8" y="1"/>
                  <a:pt x="771" y="1"/>
                  <a:pt x="786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6" y="26"/>
                </a:cubicBezTo>
                <a:cubicBezTo>
                  <a:pt x="924" y="33"/>
                  <a:pt x="922" y="37"/>
                  <a:pt x="919" y="40"/>
                </a:cubicBezTo>
                <a:cubicBezTo>
                  <a:pt x="917" y="42"/>
                  <a:pt x="913" y="43"/>
                  <a:pt x="910" y="43"/>
                </a:cubicBezTo>
                <a:cubicBezTo>
                  <a:pt x="896" y="43"/>
                  <a:pt x="884" y="44"/>
                  <a:pt x="873" y="48"/>
                </a:cubicBezTo>
                <a:cubicBezTo>
                  <a:pt x="861" y="52"/>
                  <a:pt x="852" y="56"/>
                  <a:pt x="845" y="61"/>
                </a:cubicBezTo>
                <a:cubicBezTo>
                  <a:pt x="837" y="66"/>
                  <a:pt x="831" y="71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7"/>
                </a:lnTo>
                <a:lnTo>
                  <a:pt x="655" y="374"/>
                </a:lnTo>
                <a:cubicBezTo>
                  <a:pt x="551" y="557"/>
                  <a:pt x="498" y="649"/>
                  <a:pt x="498" y="650"/>
                </a:cubicBezTo>
                <a:cubicBezTo>
                  <a:pt x="494" y="654"/>
                  <a:pt x="487" y="657"/>
                  <a:pt x="475" y="657"/>
                </a:cubicBezTo>
                <a:cubicBezTo>
                  <a:pt x="466" y="657"/>
                  <a:pt x="460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1"/>
                  <a:pt x="425" y="194"/>
                  <a:pt x="424" y="189"/>
                </a:cubicBezTo>
                <a:lnTo>
                  <a:pt x="413" y="205"/>
                </a:lnTo>
                <a:cubicBezTo>
                  <a:pt x="399" y="228"/>
                  <a:pt x="360" y="298"/>
                  <a:pt x="294" y="414"/>
                </a:cubicBezTo>
                <a:cubicBezTo>
                  <a:pt x="204" y="570"/>
                  <a:pt x="158" y="649"/>
                  <a:pt x="157" y="650"/>
                </a:cubicBezTo>
                <a:cubicBezTo>
                  <a:pt x="156" y="651"/>
                  <a:pt x="154" y="653"/>
                  <a:pt x="153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4"/>
                  <a:pt x="116" y="650"/>
                </a:cubicBezTo>
                <a:cubicBezTo>
                  <a:pt x="116" y="648"/>
                  <a:pt x="109" y="549"/>
                  <a:pt x="96" y="353"/>
                </a:cubicBezTo>
                <a:cubicBezTo>
                  <a:pt x="82" y="156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8"/>
                  <a:pt x="0" y="35"/>
                  <a:pt x="0" y="32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8" y="43"/>
                </a:cubicBezTo>
                <a:lnTo>
                  <a:pt x="229" y="43"/>
                </a:lnTo>
                <a:cubicBezTo>
                  <a:pt x="191" y="44"/>
                  <a:pt x="171" y="50"/>
                  <a:pt x="168" y="58"/>
                </a:cubicBezTo>
                <a:cubicBezTo>
                  <a:pt x="187" y="345"/>
                  <a:pt x="197" y="495"/>
                  <a:pt x="200" y="510"/>
                </a:cubicBezTo>
                <a:lnTo>
                  <a:pt x="420" y="123"/>
                </a:lnTo>
                <a:lnTo>
                  <a:pt x="418" y="89"/>
                </a:lnTo>
                <a:cubicBezTo>
                  <a:pt x="416" y="63"/>
                  <a:pt x="413" y="49"/>
                  <a:pt x="408" y="47"/>
                </a:cubicBezTo>
                <a:cubicBezTo>
                  <a:pt x="405" y="45"/>
                  <a:pt x="392" y="43"/>
                  <a:pt x="369" y="43"/>
                </a:cubicBezTo>
                <a:cubicBezTo>
                  <a:pt x="358" y="43"/>
                  <a:pt x="350" y="42"/>
                  <a:pt x="346" y="41"/>
                </a:cubicBezTo>
                <a:cubicBezTo>
                  <a:pt x="342" y="39"/>
                  <a:pt x="340" y="37"/>
                  <a:pt x="340" y="32"/>
                </a:cubicBezTo>
                <a:cubicBezTo>
                  <a:pt x="340" y="31"/>
                  <a:pt x="341" y="27"/>
                  <a:pt x="342" y="21"/>
                </a:cubicBezTo>
                <a:cubicBezTo>
                  <a:pt x="343" y="19"/>
                  <a:pt x="344" y="16"/>
                  <a:pt x="344" y="13"/>
                </a:cubicBezTo>
                <a:cubicBezTo>
                  <a:pt x="345" y="10"/>
                  <a:pt x="345" y="8"/>
                  <a:pt x="345" y="6"/>
                </a:cubicBezTo>
                <a:cubicBezTo>
                  <a:pt x="345" y="5"/>
                  <a:pt x="346" y="4"/>
                  <a:pt x="348" y="3"/>
                </a:cubicBezTo>
                <a:cubicBezTo>
                  <a:pt x="350" y="1"/>
                  <a:pt x="351" y="1"/>
                  <a:pt x="352" y="1"/>
                </a:cubicBezTo>
                <a:cubicBezTo>
                  <a:pt x="352" y="1"/>
                  <a:pt x="355" y="0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6091200" y="352764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4" y="23"/>
                </a:lnTo>
                <a:cubicBezTo>
                  <a:pt x="114" y="75"/>
                  <a:pt x="156" y="141"/>
                  <a:pt x="183" y="220"/>
                </a:cubicBezTo>
                <a:cubicBezTo>
                  <a:pt x="209" y="299"/>
                  <a:pt x="223" y="381"/>
                  <a:pt x="223" y="466"/>
                </a:cubicBezTo>
                <a:cubicBezTo>
                  <a:pt x="223" y="508"/>
                  <a:pt x="220" y="548"/>
                  <a:pt x="214" y="587"/>
                </a:cubicBezTo>
                <a:cubicBezTo>
                  <a:pt x="207" y="626"/>
                  <a:pt x="200" y="660"/>
                  <a:pt x="192" y="687"/>
                </a:cubicBezTo>
                <a:cubicBezTo>
                  <a:pt x="184" y="714"/>
                  <a:pt x="173" y="741"/>
                  <a:pt x="158" y="769"/>
                </a:cubicBezTo>
                <a:cubicBezTo>
                  <a:pt x="143" y="796"/>
                  <a:pt x="131" y="817"/>
                  <a:pt x="122" y="831"/>
                </a:cubicBezTo>
                <a:cubicBezTo>
                  <a:pt x="114" y="845"/>
                  <a:pt x="101" y="861"/>
                  <a:pt x="84" y="879"/>
                </a:cubicBezTo>
                <a:cubicBezTo>
                  <a:pt x="67" y="897"/>
                  <a:pt x="57" y="907"/>
                  <a:pt x="53" y="910"/>
                </a:cubicBezTo>
                <a:cubicBezTo>
                  <a:pt x="50" y="913"/>
                  <a:pt x="43" y="919"/>
                  <a:pt x="32" y="928"/>
                </a:cubicBezTo>
                <a:cubicBezTo>
                  <a:pt x="30" y="930"/>
                  <a:pt x="29" y="931"/>
                  <a:pt x="28" y="932"/>
                </a:cubicBezTo>
                <a:lnTo>
                  <a:pt x="17" y="932"/>
                </a:lnTo>
                <a:cubicBezTo>
                  <a:pt x="12" y="932"/>
                  <a:pt x="9" y="932"/>
                  <a:pt x="7" y="932"/>
                </a:cubicBezTo>
                <a:cubicBezTo>
                  <a:pt x="5" y="932"/>
                  <a:pt x="4" y="931"/>
                  <a:pt x="2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7" y="808"/>
                  <a:pt x="155" y="660"/>
                  <a:pt x="155" y="466"/>
                </a:cubicBezTo>
                <a:cubicBezTo>
                  <a:pt x="155" y="271"/>
                  <a:pt x="107" y="124"/>
                  <a:pt x="10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6314760" y="3656160"/>
            <a:ext cx="223200" cy="78480"/>
          </a:xfrm>
          <a:custGeom>
            <a:avLst/>
            <a:gdLst/>
            <a:ahLst/>
            <a:rect l="0" t="0" r="r" b="b"/>
            <a:pathLst>
              <a:path w="620" h="218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8"/>
                </a:cubicBezTo>
                <a:cubicBezTo>
                  <a:pt x="620" y="25"/>
                  <a:pt x="616" y="31"/>
                  <a:pt x="607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8"/>
                </a:cubicBezTo>
                <a:moveTo>
                  <a:pt x="0" y="200"/>
                </a:moveTo>
                <a:cubicBezTo>
                  <a:pt x="0" y="190"/>
                  <a:pt x="5" y="184"/>
                  <a:pt x="15" y="181"/>
                </a:cubicBezTo>
                <a:lnTo>
                  <a:pt x="607" y="181"/>
                </a:lnTo>
                <a:cubicBezTo>
                  <a:pt x="616" y="187"/>
                  <a:pt x="620" y="194"/>
                  <a:pt x="620" y="200"/>
                </a:cubicBezTo>
                <a:cubicBezTo>
                  <a:pt x="620" y="208"/>
                  <a:pt x="616" y="214"/>
                  <a:pt x="606" y="218"/>
                </a:cubicBezTo>
                <a:lnTo>
                  <a:pt x="13" y="218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6660360" y="3550320"/>
            <a:ext cx="240840" cy="228960"/>
          </a:xfrm>
          <a:custGeom>
            <a:avLst/>
            <a:gdLst/>
            <a:ahLst/>
            <a:rect l="0" t="0" r="r" b="b"/>
            <a:pathLst>
              <a:path w="669" h="636">
                <a:moveTo>
                  <a:pt x="237" y="51"/>
                </a:moveTo>
                <a:cubicBezTo>
                  <a:pt x="237" y="47"/>
                  <a:pt x="219" y="44"/>
                  <a:pt x="184" y="43"/>
                </a:cubicBezTo>
                <a:cubicBezTo>
                  <a:pt x="169" y="43"/>
                  <a:pt x="159" y="42"/>
                  <a:pt x="155" y="42"/>
                </a:cubicBezTo>
                <a:cubicBezTo>
                  <a:pt x="150" y="41"/>
                  <a:pt x="148" y="38"/>
                  <a:pt x="148" y="32"/>
                </a:cubicBezTo>
                <a:cubicBezTo>
                  <a:pt x="148" y="32"/>
                  <a:pt x="149" y="28"/>
                  <a:pt x="150" y="22"/>
                </a:cubicBezTo>
                <a:cubicBezTo>
                  <a:pt x="154" y="10"/>
                  <a:pt x="157" y="3"/>
                  <a:pt x="158" y="2"/>
                </a:cubicBezTo>
                <a:cubicBezTo>
                  <a:pt x="160" y="0"/>
                  <a:pt x="220" y="0"/>
                  <a:pt x="339" y="0"/>
                </a:cubicBezTo>
                <a:cubicBezTo>
                  <a:pt x="457" y="0"/>
                  <a:pt x="521" y="1"/>
                  <a:pt x="529" y="3"/>
                </a:cubicBezTo>
                <a:cubicBezTo>
                  <a:pt x="568" y="9"/>
                  <a:pt x="602" y="25"/>
                  <a:pt x="628" y="48"/>
                </a:cubicBezTo>
                <a:cubicBezTo>
                  <a:pt x="655" y="72"/>
                  <a:pt x="669" y="103"/>
                  <a:pt x="669" y="142"/>
                </a:cubicBezTo>
                <a:cubicBezTo>
                  <a:pt x="669" y="190"/>
                  <a:pt x="649" y="234"/>
                  <a:pt x="608" y="273"/>
                </a:cubicBezTo>
                <a:cubicBezTo>
                  <a:pt x="565" y="315"/>
                  <a:pt x="510" y="342"/>
                  <a:pt x="441" y="353"/>
                </a:cubicBezTo>
                <a:cubicBezTo>
                  <a:pt x="437" y="354"/>
                  <a:pt x="404" y="354"/>
                  <a:pt x="344" y="355"/>
                </a:cubicBezTo>
                <a:lnTo>
                  <a:pt x="255" y="355"/>
                </a:lnTo>
                <a:lnTo>
                  <a:pt x="227" y="466"/>
                </a:lnTo>
                <a:cubicBezTo>
                  <a:pt x="209" y="538"/>
                  <a:pt x="199" y="576"/>
                  <a:pt x="199" y="580"/>
                </a:cubicBezTo>
                <a:cubicBezTo>
                  <a:pt x="199" y="583"/>
                  <a:pt x="200" y="584"/>
                  <a:pt x="200" y="585"/>
                </a:cubicBezTo>
                <a:cubicBezTo>
                  <a:pt x="201" y="585"/>
                  <a:pt x="203" y="587"/>
                  <a:pt x="207" y="589"/>
                </a:cubicBezTo>
                <a:cubicBezTo>
                  <a:pt x="211" y="590"/>
                  <a:pt x="216" y="591"/>
                  <a:pt x="223" y="590"/>
                </a:cubicBezTo>
                <a:cubicBezTo>
                  <a:pt x="229" y="590"/>
                  <a:pt x="240" y="590"/>
                  <a:pt x="253" y="592"/>
                </a:cubicBezTo>
                <a:lnTo>
                  <a:pt x="282" y="592"/>
                </a:lnTo>
                <a:cubicBezTo>
                  <a:pt x="286" y="598"/>
                  <a:pt x="288" y="601"/>
                  <a:pt x="288" y="603"/>
                </a:cubicBezTo>
                <a:cubicBezTo>
                  <a:pt x="288" y="612"/>
                  <a:pt x="286" y="623"/>
                  <a:pt x="281" y="631"/>
                </a:cubicBezTo>
                <a:cubicBezTo>
                  <a:pt x="278" y="635"/>
                  <a:pt x="273" y="636"/>
                  <a:pt x="266" y="636"/>
                </a:cubicBezTo>
                <a:cubicBezTo>
                  <a:pt x="265" y="636"/>
                  <a:pt x="253" y="636"/>
                  <a:pt x="232" y="635"/>
                </a:cubicBezTo>
                <a:cubicBezTo>
                  <a:pt x="211" y="635"/>
                  <a:pt x="180" y="634"/>
                  <a:pt x="139" y="634"/>
                </a:cubicBezTo>
                <a:cubicBezTo>
                  <a:pt x="101" y="634"/>
                  <a:pt x="71" y="634"/>
                  <a:pt x="51" y="634"/>
                </a:cubicBezTo>
                <a:cubicBezTo>
                  <a:pt x="30" y="634"/>
                  <a:pt x="19" y="635"/>
                  <a:pt x="17" y="635"/>
                </a:cubicBezTo>
                <a:cubicBezTo>
                  <a:pt x="6" y="635"/>
                  <a:pt x="0" y="632"/>
                  <a:pt x="0" y="626"/>
                </a:cubicBezTo>
                <a:cubicBezTo>
                  <a:pt x="0" y="625"/>
                  <a:pt x="1" y="620"/>
                  <a:pt x="3" y="612"/>
                </a:cubicBezTo>
                <a:cubicBezTo>
                  <a:pt x="6" y="602"/>
                  <a:pt x="8" y="596"/>
                  <a:pt x="11" y="595"/>
                </a:cubicBezTo>
                <a:cubicBezTo>
                  <a:pt x="13" y="594"/>
                  <a:pt x="20" y="593"/>
                  <a:pt x="32" y="592"/>
                </a:cubicBezTo>
                <a:cubicBezTo>
                  <a:pt x="49" y="592"/>
                  <a:pt x="67" y="591"/>
                  <a:pt x="88" y="590"/>
                </a:cubicBezTo>
                <a:cubicBezTo>
                  <a:pt x="96" y="588"/>
                  <a:pt x="102" y="584"/>
                  <a:pt x="105" y="578"/>
                </a:cubicBezTo>
                <a:cubicBezTo>
                  <a:pt x="107" y="576"/>
                  <a:pt x="130" y="490"/>
                  <a:pt x="172" y="320"/>
                </a:cubicBezTo>
                <a:cubicBezTo>
                  <a:pt x="215" y="150"/>
                  <a:pt x="237" y="60"/>
                  <a:pt x="237" y="51"/>
                </a:cubicBezTo>
                <a:moveTo>
                  <a:pt x="571" y="120"/>
                </a:moveTo>
                <a:cubicBezTo>
                  <a:pt x="571" y="112"/>
                  <a:pt x="570" y="105"/>
                  <a:pt x="569" y="100"/>
                </a:cubicBezTo>
                <a:cubicBezTo>
                  <a:pt x="568" y="95"/>
                  <a:pt x="565" y="88"/>
                  <a:pt x="560" y="80"/>
                </a:cubicBezTo>
                <a:cubicBezTo>
                  <a:pt x="556" y="71"/>
                  <a:pt x="548" y="64"/>
                  <a:pt x="537" y="59"/>
                </a:cubicBezTo>
                <a:cubicBezTo>
                  <a:pt x="526" y="54"/>
                  <a:pt x="511" y="49"/>
                  <a:pt x="491" y="44"/>
                </a:cubicBezTo>
                <a:cubicBezTo>
                  <a:pt x="486" y="44"/>
                  <a:pt x="461" y="43"/>
                  <a:pt x="416" y="43"/>
                </a:cubicBezTo>
                <a:cubicBezTo>
                  <a:pt x="406" y="43"/>
                  <a:pt x="395" y="43"/>
                  <a:pt x="384" y="43"/>
                </a:cubicBezTo>
                <a:cubicBezTo>
                  <a:pt x="372" y="43"/>
                  <a:pt x="363" y="43"/>
                  <a:pt x="357" y="43"/>
                </a:cubicBezTo>
                <a:cubicBezTo>
                  <a:pt x="350" y="44"/>
                  <a:pt x="346" y="44"/>
                  <a:pt x="345" y="43"/>
                </a:cubicBezTo>
                <a:cubicBezTo>
                  <a:pt x="337" y="44"/>
                  <a:pt x="332" y="47"/>
                  <a:pt x="329" y="52"/>
                </a:cubicBezTo>
                <a:cubicBezTo>
                  <a:pt x="327" y="56"/>
                  <a:pt x="322" y="79"/>
                  <a:pt x="311" y="123"/>
                </a:cubicBezTo>
                <a:cubicBezTo>
                  <a:pt x="300" y="168"/>
                  <a:pt x="290" y="210"/>
                  <a:pt x="278" y="252"/>
                </a:cubicBezTo>
                <a:cubicBezTo>
                  <a:pt x="267" y="293"/>
                  <a:pt x="262" y="314"/>
                  <a:pt x="262" y="315"/>
                </a:cubicBezTo>
                <a:cubicBezTo>
                  <a:pt x="262" y="316"/>
                  <a:pt x="287" y="317"/>
                  <a:pt x="337" y="317"/>
                </a:cubicBezTo>
                <a:lnTo>
                  <a:pt x="348" y="317"/>
                </a:lnTo>
                <a:lnTo>
                  <a:pt x="370" y="317"/>
                </a:lnTo>
                <a:cubicBezTo>
                  <a:pt x="439" y="317"/>
                  <a:pt x="489" y="301"/>
                  <a:pt x="519" y="270"/>
                </a:cubicBezTo>
                <a:cubicBezTo>
                  <a:pt x="536" y="254"/>
                  <a:pt x="549" y="229"/>
                  <a:pt x="558" y="197"/>
                </a:cubicBezTo>
                <a:cubicBezTo>
                  <a:pt x="566" y="165"/>
                  <a:pt x="571" y="139"/>
                  <a:pt x="571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6932520" y="352764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3"/>
                  <a:pt x="3" y="382"/>
                  <a:pt x="9" y="344"/>
                </a:cubicBezTo>
                <a:cubicBezTo>
                  <a:pt x="15" y="305"/>
                  <a:pt x="22" y="272"/>
                  <a:pt x="30" y="244"/>
                </a:cubicBezTo>
                <a:cubicBezTo>
                  <a:pt x="38" y="216"/>
                  <a:pt x="50" y="189"/>
                  <a:pt x="65" y="162"/>
                </a:cubicBezTo>
                <a:cubicBezTo>
                  <a:pt x="80" y="136"/>
                  <a:pt x="91" y="115"/>
                  <a:pt x="100" y="100"/>
                </a:cubicBezTo>
                <a:cubicBezTo>
                  <a:pt x="109" y="85"/>
                  <a:pt x="122" y="69"/>
                  <a:pt x="139" y="52"/>
                </a:cubicBezTo>
                <a:cubicBezTo>
                  <a:pt x="157" y="34"/>
                  <a:pt x="167" y="24"/>
                  <a:pt x="171" y="20"/>
                </a:cubicBezTo>
                <a:cubicBezTo>
                  <a:pt x="174" y="16"/>
                  <a:pt x="182" y="10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1"/>
                  <a:pt x="218" y="17"/>
                  <a:pt x="207" y="28"/>
                </a:cubicBezTo>
                <a:cubicBezTo>
                  <a:pt x="197" y="40"/>
                  <a:pt x="184" y="56"/>
                  <a:pt x="169" y="78"/>
                </a:cubicBezTo>
                <a:cubicBezTo>
                  <a:pt x="153" y="99"/>
                  <a:pt x="138" y="126"/>
                  <a:pt x="122" y="158"/>
                </a:cubicBezTo>
                <a:cubicBezTo>
                  <a:pt x="107" y="189"/>
                  <a:pt x="94" y="232"/>
                  <a:pt x="83" y="286"/>
                </a:cubicBezTo>
                <a:cubicBezTo>
                  <a:pt x="73" y="340"/>
                  <a:pt x="68" y="400"/>
                  <a:pt x="68" y="466"/>
                </a:cubicBezTo>
                <a:cubicBezTo>
                  <a:pt x="68" y="531"/>
                  <a:pt x="73" y="591"/>
                  <a:pt x="83" y="644"/>
                </a:cubicBezTo>
                <a:cubicBezTo>
                  <a:pt x="94" y="697"/>
                  <a:pt x="107" y="741"/>
                  <a:pt x="121" y="773"/>
                </a:cubicBezTo>
                <a:cubicBezTo>
                  <a:pt x="136" y="806"/>
                  <a:pt x="152" y="833"/>
                  <a:pt x="167" y="853"/>
                </a:cubicBezTo>
                <a:cubicBezTo>
                  <a:pt x="184" y="874"/>
                  <a:pt x="197" y="890"/>
                  <a:pt x="207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8" y="932"/>
                  <a:pt x="209" y="932"/>
                </a:cubicBezTo>
                <a:lnTo>
                  <a:pt x="206" y="932"/>
                </a:lnTo>
                <a:lnTo>
                  <a:pt x="194" y="932"/>
                </a:lnTo>
                <a:lnTo>
                  <a:pt x="167" y="909"/>
                </a:lnTo>
                <a:cubicBezTo>
                  <a:pt x="109" y="856"/>
                  <a:pt x="66" y="790"/>
                  <a:pt x="40" y="711"/>
                </a:cubicBezTo>
                <a:cubicBezTo>
                  <a:pt x="13" y="632"/>
                  <a:pt x="0" y="550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7042320" y="3550320"/>
            <a:ext cx="258120" cy="228960"/>
          </a:xfrm>
          <a:custGeom>
            <a:avLst/>
            <a:gdLst/>
            <a:ahLst/>
            <a:rect l="0" t="0" r="r" b="b"/>
            <a:pathLst>
              <a:path w="717" h="636">
                <a:moveTo>
                  <a:pt x="237" y="51"/>
                </a:moveTo>
                <a:cubicBezTo>
                  <a:pt x="237" y="47"/>
                  <a:pt x="219" y="44"/>
                  <a:pt x="184" y="43"/>
                </a:cubicBezTo>
                <a:cubicBezTo>
                  <a:pt x="170" y="43"/>
                  <a:pt x="160" y="42"/>
                  <a:pt x="156" y="42"/>
                </a:cubicBezTo>
                <a:cubicBezTo>
                  <a:pt x="152" y="41"/>
                  <a:pt x="150" y="38"/>
                  <a:pt x="150" y="33"/>
                </a:cubicBezTo>
                <a:cubicBezTo>
                  <a:pt x="150" y="28"/>
                  <a:pt x="151" y="22"/>
                  <a:pt x="153" y="15"/>
                </a:cubicBezTo>
                <a:cubicBezTo>
                  <a:pt x="156" y="7"/>
                  <a:pt x="158" y="3"/>
                  <a:pt x="160" y="1"/>
                </a:cubicBezTo>
                <a:cubicBezTo>
                  <a:pt x="161" y="0"/>
                  <a:pt x="223" y="0"/>
                  <a:pt x="345" y="0"/>
                </a:cubicBezTo>
                <a:cubicBezTo>
                  <a:pt x="448" y="0"/>
                  <a:pt x="506" y="1"/>
                  <a:pt x="519" y="1"/>
                </a:cubicBezTo>
                <a:cubicBezTo>
                  <a:pt x="531" y="1"/>
                  <a:pt x="544" y="3"/>
                  <a:pt x="556" y="6"/>
                </a:cubicBezTo>
                <a:cubicBezTo>
                  <a:pt x="601" y="17"/>
                  <a:pt x="639" y="41"/>
                  <a:pt x="670" y="80"/>
                </a:cubicBezTo>
                <a:cubicBezTo>
                  <a:pt x="701" y="118"/>
                  <a:pt x="716" y="170"/>
                  <a:pt x="717" y="234"/>
                </a:cubicBezTo>
                <a:cubicBezTo>
                  <a:pt x="717" y="331"/>
                  <a:pt x="684" y="418"/>
                  <a:pt x="617" y="495"/>
                </a:cubicBezTo>
                <a:cubicBezTo>
                  <a:pt x="551" y="572"/>
                  <a:pt x="473" y="618"/>
                  <a:pt x="383" y="633"/>
                </a:cubicBezTo>
                <a:lnTo>
                  <a:pt x="370" y="635"/>
                </a:lnTo>
                <a:lnTo>
                  <a:pt x="190" y="636"/>
                </a:lnTo>
                <a:lnTo>
                  <a:pt x="85" y="636"/>
                </a:lnTo>
                <a:lnTo>
                  <a:pt x="36" y="636"/>
                </a:lnTo>
                <a:cubicBezTo>
                  <a:pt x="21" y="636"/>
                  <a:pt x="12" y="635"/>
                  <a:pt x="7" y="634"/>
                </a:cubicBezTo>
                <a:cubicBezTo>
                  <a:pt x="3" y="633"/>
                  <a:pt x="0" y="630"/>
                  <a:pt x="0" y="626"/>
                </a:cubicBezTo>
                <a:cubicBezTo>
                  <a:pt x="0" y="625"/>
                  <a:pt x="1" y="620"/>
                  <a:pt x="3" y="612"/>
                </a:cubicBezTo>
                <a:cubicBezTo>
                  <a:pt x="5" y="602"/>
                  <a:pt x="7" y="596"/>
                  <a:pt x="10" y="595"/>
                </a:cubicBezTo>
                <a:cubicBezTo>
                  <a:pt x="12" y="594"/>
                  <a:pt x="20" y="593"/>
                  <a:pt x="31" y="592"/>
                </a:cubicBezTo>
                <a:cubicBezTo>
                  <a:pt x="48" y="592"/>
                  <a:pt x="67" y="591"/>
                  <a:pt x="87" y="590"/>
                </a:cubicBezTo>
                <a:cubicBezTo>
                  <a:pt x="96" y="588"/>
                  <a:pt x="102" y="584"/>
                  <a:pt x="105" y="578"/>
                </a:cubicBezTo>
                <a:cubicBezTo>
                  <a:pt x="107" y="576"/>
                  <a:pt x="130" y="490"/>
                  <a:pt x="173" y="320"/>
                </a:cubicBezTo>
                <a:cubicBezTo>
                  <a:pt x="216" y="150"/>
                  <a:pt x="237" y="60"/>
                  <a:pt x="237" y="51"/>
                </a:cubicBezTo>
                <a:moveTo>
                  <a:pt x="624" y="199"/>
                </a:moveTo>
                <a:cubicBezTo>
                  <a:pt x="624" y="175"/>
                  <a:pt x="621" y="154"/>
                  <a:pt x="614" y="136"/>
                </a:cubicBezTo>
                <a:cubicBezTo>
                  <a:pt x="607" y="117"/>
                  <a:pt x="599" y="102"/>
                  <a:pt x="590" y="92"/>
                </a:cubicBezTo>
                <a:cubicBezTo>
                  <a:pt x="580" y="81"/>
                  <a:pt x="569" y="72"/>
                  <a:pt x="555" y="65"/>
                </a:cubicBezTo>
                <a:cubicBezTo>
                  <a:pt x="541" y="57"/>
                  <a:pt x="529" y="52"/>
                  <a:pt x="519" y="50"/>
                </a:cubicBezTo>
                <a:cubicBezTo>
                  <a:pt x="508" y="48"/>
                  <a:pt x="497" y="45"/>
                  <a:pt x="486" y="43"/>
                </a:cubicBezTo>
                <a:cubicBezTo>
                  <a:pt x="485" y="43"/>
                  <a:pt x="481" y="43"/>
                  <a:pt x="473" y="43"/>
                </a:cubicBezTo>
                <a:cubicBezTo>
                  <a:pt x="466" y="43"/>
                  <a:pt x="457" y="43"/>
                  <a:pt x="446" y="43"/>
                </a:cubicBezTo>
                <a:cubicBezTo>
                  <a:pt x="436" y="43"/>
                  <a:pt x="426" y="43"/>
                  <a:pt x="416" y="43"/>
                </a:cubicBezTo>
                <a:lnTo>
                  <a:pt x="376" y="43"/>
                </a:lnTo>
                <a:cubicBezTo>
                  <a:pt x="348" y="43"/>
                  <a:pt x="333" y="46"/>
                  <a:pt x="329" y="52"/>
                </a:cubicBezTo>
                <a:cubicBezTo>
                  <a:pt x="328" y="54"/>
                  <a:pt x="305" y="144"/>
                  <a:pt x="261" y="320"/>
                </a:cubicBezTo>
                <a:cubicBezTo>
                  <a:pt x="217" y="496"/>
                  <a:pt x="195" y="585"/>
                  <a:pt x="195" y="587"/>
                </a:cubicBezTo>
                <a:cubicBezTo>
                  <a:pt x="195" y="589"/>
                  <a:pt x="199" y="590"/>
                  <a:pt x="205" y="590"/>
                </a:cubicBezTo>
                <a:cubicBezTo>
                  <a:pt x="212" y="590"/>
                  <a:pt x="236" y="591"/>
                  <a:pt x="277" y="591"/>
                </a:cubicBezTo>
                <a:cubicBezTo>
                  <a:pt x="280" y="591"/>
                  <a:pt x="286" y="591"/>
                  <a:pt x="295" y="591"/>
                </a:cubicBezTo>
                <a:cubicBezTo>
                  <a:pt x="303" y="591"/>
                  <a:pt x="311" y="592"/>
                  <a:pt x="317" y="592"/>
                </a:cubicBezTo>
                <a:cubicBezTo>
                  <a:pt x="395" y="592"/>
                  <a:pt x="460" y="567"/>
                  <a:pt x="510" y="516"/>
                </a:cubicBezTo>
                <a:cubicBezTo>
                  <a:pt x="533" y="494"/>
                  <a:pt x="551" y="468"/>
                  <a:pt x="565" y="438"/>
                </a:cubicBezTo>
                <a:cubicBezTo>
                  <a:pt x="580" y="408"/>
                  <a:pt x="593" y="369"/>
                  <a:pt x="605" y="320"/>
                </a:cubicBezTo>
                <a:cubicBezTo>
                  <a:pt x="618" y="271"/>
                  <a:pt x="624" y="230"/>
                  <a:pt x="624" y="1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319520" y="3631320"/>
            <a:ext cx="158760" cy="151200"/>
          </a:xfrm>
          <a:custGeom>
            <a:avLst/>
            <a:gdLst/>
            <a:ahLst/>
            <a:rect l="0" t="0" r="r" b="b"/>
            <a:pathLst>
              <a:path w="441" h="420">
                <a:moveTo>
                  <a:pt x="0" y="265"/>
                </a:moveTo>
                <a:cubicBezTo>
                  <a:pt x="0" y="202"/>
                  <a:pt x="23" y="142"/>
                  <a:pt x="71" y="85"/>
                </a:cubicBezTo>
                <a:cubicBezTo>
                  <a:pt x="119" y="29"/>
                  <a:pt x="172" y="1"/>
                  <a:pt x="231" y="0"/>
                </a:cubicBezTo>
                <a:cubicBezTo>
                  <a:pt x="262" y="0"/>
                  <a:pt x="290" y="15"/>
                  <a:pt x="314" y="45"/>
                </a:cubicBezTo>
                <a:cubicBezTo>
                  <a:pt x="324" y="27"/>
                  <a:pt x="339" y="18"/>
                  <a:pt x="357" y="18"/>
                </a:cubicBezTo>
                <a:cubicBezTo>
                  <a:pt x="365" y="18"/>
                  <a:pt x="372" y="20"/>
                  <a:pt x="379" y="25"/>
                </a:cubicBezTo>
                <a:cubicBezTo>
                  <a:pt x="385" y="30"/>
                  <a:pt x="388" y="36"/>
                  <a:pt x="388" y="44"/>
                </a:cubicBezTo>
                <a:cubicBezTo>
                  <a:pt x="388" y="52"/>
                  <a:pt x="376" y="101"/>
                  <a:pt x="353" y="193"/>
                </a:cubicBezTo>
                <a:cubicBezTo>
                  <a:pt x="331" y="285"/>
                  <a:pt x="319" y="336"/>
                  <a:pt x="318" y="348"/>
                </a:cubicBezTo>
                <a:cubicBezTo>
                  <a:pt x="318" y="363"/>
                  <a:pt x="320" y="374"/>
                  <a:pt x="325" y="379"/>
                </a:cubicBezTo>
                <a:cubicBezTo>
                  <a:pt x="329" y="383"/>
                  <a:pt x="335" y="386"/>
                  <a:pt x="344" y="387"/>
                </a:cubicBezTo>
                <a:cubicBezTo>
                  <a:pt x="350" y="386"/>
                  <a:pt x="356" y="383"/>
                  <a:pt x="363" y="379"/>
                </a:cubicBezTo>
                <a:cubicBezTo>
                  <a:pt x="376" y="366"/>
                  <a:pt x="388" y="336"/>
                  <a:pt x="401" y="289"/>
                </a:cubicBezTo>
                <a:cubicBezTo>
                  <a:pt x="405" y="277"/>
                  <a:pt x="408" y="270"/>
                  <a:pt x="410" y="270"/>
                </a:cubicBezTo>
                <a:cubicBezTo>
                  <a:pt x="411" y="269"/>
                  <a:pt x="415" y="269"/>
                  <a:pt x="419" y="269"/>
                </a:cubicBezTo>
                <a:lnTo>
                  <a:pt x="423" y="269"/>
                </a:lnTo>
                <a:cubicBezTo>
                  <a:pt x="435" y="269"/>
                  <a:pt x="441" y="272"/>
                  <a:pt x="441" y="277"/>
                </a:cubicBezTo>
                <a:cubicBezTo>
                  <a:pt x="441" y="281"/>
                  <a:pt x="439" y="289"/>
                  <a:pt x="436" y="302"/>
                </a:cubicBezTo>
                <a:cubicBezTo>
                  <a:pt x="433" y="315"/>
                  <a:pt x="427" y="332"/>
                  <a:pt x="418" y="352"/>
                </a:cubicBezTo>
                <a:cubicBezTo>
                  <a:pt x="408" y="373"/>
                  <a:pt x="398" y="388"/>
                  <a:pt x="388" y="399"/>
                </a:cubicBezTo>
                <a:cubicBezTo>
                  <a:pt x="380" y="407"/>
                  <a:pt x="370" y="414"/>
                  <a:pt x="358" y="419"/>
                </a:cubicBezTo>
                <a:cubicBezTo>
                  <a:pt x="353" y="420"/>
                  <a:pt x="346" y="420"/>
                  <a:pt x="336" y="420"/>
                </a:cubicBezTo>
                <a:cubicBezTo>
                  <a:pt x="315" y="420"/>
                  <a:pt x="297" y="416"/>
                  <a:pt x="283" y="406"/>
                </a:cubicBezTo>
                <a:cubicBezTo>
                  <a:pt x="268" y="397"/>
                  <a:pt x="259" y="388"/>
                  <a:pt x="255" y="378"/>
                </a:cubicBezTo>
                <a:lnTo>
                  <a:pt x="249" y="364"/>
                </a:lnTo>
                <a:cubicBezTo>
                  <a:pt x="249" y="363"/>
                  <a:pt x="247" y="363"/>
                  <a:pt x="246" y="365"/>
                </a:cubicBezTo>
                <a:cubicBezTo>
                  <a:pt x="244" y="366"/>
                  <a:pt x="243" y="367"/>
                  <a:pt x="242" y="368"/>
                </a:cubicBezTo>
                <a:cubicBezTo>
                  <a:pt x="205" y="403"/>
                  <a:pt x="168" y="420"/>
                  <a:pt x="130" y="420"/>
                </a:cubicBezTo>
                <a:cubicBezTo>
                  <a:pt x="96" y="420"/>
                  <a:pt x="65" y="408"/>
                  <a:pt x="39" y="383"/>
                </a:cubicBezTo>
                <a:cubicBezTo>
                  <a:pt x="13" y="358"/>
                  <a:pt x="0" y="319"/>
                  <a:pt x="0" y="265"/>
                </a:cubicBezTo>
                <a:moveTo>
                  <a:pt x="297" y="105"/>
                </a:moveTo>
                <a:cubicBezTo>
                  <a:pt x="297" y="101"/>
                  <a:pt x="295" y="94"/>
                  <a:pt x="292" y="85"/>
                </a:cubicBezTo>
                <a:cubicBezTo>
                  <a:pt x="289" y="75"/>
                  <a:pt x="282" y="64"/>
                  <a:pt x="271" y="52"/>
                </a:cubicBezTo>
                <a:cubicBezTo>
                  <a:pt x="260" y="40"/>
                  <a:pt x="245" y="34"/>
                  <a:pt x="228" y="33"/>
                </a:cubicBezTo>
                <a:cubicBezTo>
                  <a:pt x="206" y="33"/>
                  <a:pt x="185" y="43"/>
                  <a:pt x="166" y="62"/>
                </a:cubicBezTo>
                <a:cubicBezTo>
                  <a:pt x="146" y="81"/>
                  <a:pt x="130" y="107"/>
                  <a:pt x="119" y="138"/>
                </a:cubicBezTo>
                <a:cubicBezTo>
                  <a:pt x="101" y="188"/>
                  <a:pt x="88" y="238"/>
                  <a:pt x="80" y="291"/>
                </a:cubicBezTo>
                <a:cubicBezTo>
                  <a:pt x="80" y="293"/>
                  <a:pt x="80" y="296"/>
                  <a:pt x="80" y="301"/>
                </a:cubicBezTo>
                <a:cubicBezTo>
                  <a:pt x="80" y="306"/>
                  <a:pt x="80" y="310"/>
                  <a:pt x="79" y="312"/>
                </a:cubicBezTo>
                <a:cubicBezTo>
                  <a:pt x="79" y="340"/>
                  <a:pt x="86" y="360"/>
                  <a:pt x="97" y="370"/>
                </a:cubicBezTo>
                <a:cubicBezTo>
                  <a:pt x="108" y="381"/>
                  <a:pt x="121" y="386"/>
                  <a:pt x="137" y="387"/>
                </a:cubicBezTo>
                <a:cubicBezTo>
                  <a:pt x="160" y="387"/>
                  <a:pt x="184" y="377"/>
                  <a:pt x="206" y="356"/>
                </a:cubicBezTo>
                <a:cubicBezTo>
                  <a:pt x="229" y="336"/>
                  <a:pt x="243" y="320"/>
                  <a:pt x="247" y="309"/>
                </a:cubicBezTo>
                <a:cubicBezTo>
                  <a:pt x="249" y="306"/>
                  <a:pt x="257" y="273"/>
                  <a:pt x="273" y="209"/>
                </a:cubicBezTo>
                <a:cubicBezTo>
                  <a:pt x="288" y="144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7491960" y="3569400"/>
            <a:ext cx="104400" cy="213480"/>
          </a:xfrm>
          <a:custGeom>
            <a:avLst/>
            <a:gdLst/>
            <a:ahLst/>
            <a:rect l="0" t="0" r="r" b="b"/>
            <a:pathLst>
              <a:path w="290" h="593">
                <a:moveTo>
                  <a:pt x="6" y="224"/>
                </a:moveTo>
                <a:cubicBezTo>
                  <a:pt x="2" y="220"/>
                  <a:pt x="0" y="217"/>
                  <a:pt x="0" y="215"/>
                </a:cubicBezTo>
                <a:cubicBezTo>
                  <a:pt x="0" y="212"/>
                  <a:pt x="1" y="207"/>
                  <a:pt x="3" y="200"/>
                </a:cubicBezTo>
                <a:cubicBezTo>
                  <a:pt x="5" y="192"/>
                  <a:pt x="6" y="188"/>
                  <a:pt x="7" y="187"/>
                </a:cubicBezTo>
                <a:cubicBezTo>
                  <a:pt x="9" y="184"/>
                  <a:pt x="11" y="182"/>
                  <a:pt x="16" y="182"/>
                </a:cubicBezTo>
                <a:cubicBezTo>
                  <a:pt x="20" y="182"/>
                  <a:pt x="36" y="182"/>
                  <a:pt x="63" y="181"/>
                </a:cubicBezTo>
                <a:lnTo>
                  <a:pt x="113" y="181"/>
                </a:lnTo>
                <a:lnTo>
                  <a:pt x="130" y="107"/>
                </a:lnTo>
                <a:cubicBezTo>
                  <a:pt x="132" y="100"/>
                  <a:pt x="134" y="91"/>
                  <a:pt x="137" y="80"/>
                </a:cubicBezTo>
                <a:cubicBezTo>
                  <a:pt x="139" y="69"/>
                  <a:pt x="141" y="61"/>
                  <a:pt x="144" y="56"/>
                </a:cubicBezTo>
                <a:cubicBezTo>
                  <a:pt x="146" y="51"/>
                  <a:pt x="148" y="44"/>
                  <a:pt x="150" y="37"/>
                </a:cubicBezTo>
                <a:cubicBezTo>
                  <a:pt x="152" y="30"/>
                  <a:pt x="154" y="24"/>
                  <a:pt x="157" y="21"/>
                </a:cubicBezTo>
                <a:cubicBezTo>
                  <a:pt x="160" y="18"/>
                  <a:pt x="163" y="14"/>
                  <a:pt x="167" y="10"/>
                </a:cubicBezTo>
                <a:cubicBezTo>
                  <a:pt x="170" y="6"/>
                  <a:pt x="174" y="3"/>
                  <a:pt x="180" y="2"/>
                </a:cubicBezTo>
                <a:cubicBezTo>
                  <a:pt x="185" y="0"/>
                  <a:pt x="191" y="0"/>
                  <a:pt x="196" y="0"/>
                </a:cubicBezTo>
                <a:cubicBezTo>
                  <a:pt x="207" y="0"/>
                  <a:pt x="215" y="4"/>
                  <a:pt x="220" y="10"/>
                </a:cubicBezTo>
                <a:cubicBezTo>
                  <a:pt x="224" y="16"/>
                  <a:pt x="226" y="22"/>
                  <a:pt x="226" y="28"/>
                </a:cubicBezTo>
                <a:cubicBezTo>
                  <a:pt x="226" y="32"/>
                  <a:pt x="223" y="47"/>
                  <a:pt x="218" y="71"/>
                </a:cubicBezTo>
                <a:cubicBezTo>
                  <a:pt x="212" y="96"/>
                  <a:pt x="206" y="121"/>
                  <a:pt x="199" y="145"/>
                </a:cubicBezTo>
                <a:lnTo>
                  <a:pt x="190" y="179"/>
                </a:lnTo>
                <a:cubicBezTo>
                  <a:pt x="190" y="181"/>
                  <a:pt x="205" y="181"/>
                  <a:pt x="236" y="181"/>
                </a:cubicBezTo>
                <a:lnTo>
                  <a:pt x="284" y="181"/>
                </a:lnTo>
                <a:cubicBezTo>
                  <a:pt x="288" y="186"/>
                  <a:pt x="290" y="189"/>
                  <a:pt x="290" y="191"/>
                </a:cubicBezTo>
                <a:cubicBezTo>
                  <a:pt x="290" y="205"/>
                  <a:pt x="286" y="216"/>
                  <a:pt x="278" y="224"/>
                </a:cubicBezTo>
                <a:lnTo>
                  <a:pt x="179" y="224"/>
                </a:lnTo>
                <a:lnTo>
                  <a:pt x="145" y="359"/>
                </a:lnTo>
                <a:cubicBezTo>
                  <a:pt x="120" y="459"/>
                  <a:pt x="108" y="512"/>
                  <a:pt x="108" y="520"/>
                </a:cubicBezTo>
                <a:cubicBezTo>
                  <a:pt x="108" y="546"/>
                  <a:pt x="116" y="559"/>
                  <a:pt x="133" y="559"/>
                </a:cubicBezTo>
                <a:cubicBezTo>
                  <a:pt x="156" y="559"/>
                  <a:pt x="177" y="548"/>
                  <a:pt x="197" y="527"/>
                </a:cubicBezTo>
                <a:cubicBezTo>
                  <a:pt x="218" y="506"/>
                  <a:pt x="234" y="480"/>
                  <a:pt x="247" y="449"/>
                </a:cubicBezTo>
                <a:cubicBezTo>
                  <a:pt x="248" y="444"/>
                  <a:pt x="249" y="442"/>
                  <a:pt x="251" y="442"/>
                </a:cubicBezTo>
                <a:cubicBezTo>
                  <a:pt x="253" y="441"/>
                  <a:pt x="258" y="440"/>
                  <a:pt x="265" y="440"/>
                </a:cubicBezTo>
                <a:lnTo>
                  <a:pt x="269" y="440"/>
                </a:lnTo>
                <a:cubicBezTo>
                  <a:pt x="278" y="440"/>
                  <a:pt x="283" y="442"/>
                  <a:pt x="283" y="448"/>
                </a:cubicBezTo>
                <a:cubicBezTo>
                  <a:pt x="283" y="450"/>
                  <a:pt x="282" y="454"/>
                  <a:pt x="280" y="459"/>
                </a:cubicBezTo>
                <a:cubicBezTo>
                  <a:pt x="277" y="469"/>
                  <a:pt x="271" y="481"/>
                  <a:pt x="263" y="495"/>
                </a:cubicBezTo>
                <a:cubicBezTo>
                  <a:pt x="255" y="508"/>
                  <a:pt x="245" y="523"/>
                  <a:pt x="232" y="538"/>
                </a:cubicBezTo>
                <a:cubicBezTo>
                  <a:pt x="219" y="554"/>
                  <a:pt x="203" y="567"/>
                  <a:pt x="184" y="578"/>
                </a:cubicBezTo>
                <a:cubicBezTo>
                  <a:pt x="166" y="588"/>
                  <a:pt x="147" y="593"/>
                  <a:pt x="126" y="593"/>
                </a:cubicBezTo>
                <a:cubicBezTo>
                  <a:pt x="108" y="593"/>
                  <a:pt x="90" y="589"/>
                  <a:pt x="73" y="579"/>
                </a:cubicBezTo>
                <a:cubicBezTo>
                  <a:pt x="57" y="570"/>
                  <a:pt x="45" y="554"/>
                  <a:pt x="37" y="531"/>
                </a:cubicBezTo>
                <a:cubicBezTo>
                  <a:pt x="36" y="526"/>
                  <a:pt x="35" y="518"/>
                  <a:pt x="35" y="506"/>
                </a:cubicBezTo>
                <a:lnTo>
                  <a:pt x="35" y="489"/>
                </a:lnTo>
                <a:lnTo>
                  <a:pt x="68" y="358"/>
                </a:lnTo>
                <a:cubicBezTo>
                  <a:pt x="90" y="270"/>
                  <a:pt x="101" y="226"/>
                  <a:pt x="101" y="226"/>
                </a:cubicBezTo>
                <a:cubicBezTo>
                  <a:pt x="101" y="225"/>
                  <a:pt x="86" y="224"/>
                  <a:pt x="54" y="224"/>
                </a:cubicBezTo>
                <a:lnTo>
                  <a:pt x="6" y="2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617600" y="3631320"/>
            <a:ext cx="158760" cy="151200"/>
          </a:xfrm>
          <a:custGeom>
            <a:avLst/>
            <a:gdLst/>
            <a:ahLst/>
            <a:rect l="0" t="0" r="r" b="b"/>
            <a:pathLst>
              <a:path w="441" h="420">
                <a:moveTo>
                  <a:pt x="0" y="265"/>
                </a:moveTo>
                <a:cubicBezTo>
                  <a:pt x="0" y="202"/>
                  <a:pt x="23" y="142"/>
                  <a:pt x="70" y="85"/>
                </a:cubicBezTo>
                <a:cubicBezTo>
                  <a:pt x="118" y="29"/>
                  <a:pt x="172" y="1"/>
                  <a:pt x="231" y="0"/>
                </a:cubicBezTo>
                <a:cubicBezTo>
                  <a:pt x="262" y="0"/>
                  <a:pt x="290" y="15"/>
                  <a:pt x="314" y="45"/>
                </a:cubicBezTo>
                <a:cubicBezTo>
                  <a:pt x="324" y="27"/>
                  <a:pt x="338" y="18"/>
                  <a:pt x="357" y="18"/>
                </a:cubicBezTo>
                <a:cubicBezTo>
                  <a:pt x="365" y="18"/>
                  <a:pt x="372" y="20"/>
                  <a:pt x="378" y="25"/>
                </a:cubicBezTo>
                <a:cubicBezTo>
                  <a:pt x="385" y="30"/>
                  <a:pt x="388" y="36"/>
                  <a:pt x="388" y="44"/>
                </a:cubicBezTo>
                <a:cubicBezTo>
                  <a:pt x="388" y="52"/>
                  <a:pt x="376" y="101"/>
                  <a:pt x="353" y="193"/>
                </a:cubicBezTo>
                <a:cubicBezTo>
                  <a:pt x="330" y="285"/>
                  <a:pt x="319" y="336"/>
                  <a:pt x="318" y="348"/>
                </a:cubicBezTo>
                <a:cubicBezTo>
                  <a:pt x="318" y="363"/>
                  <a:pt x="320" y="374"/>
                  <a:pt x="324" y="379"/>
                </a:cubicBezTo>
                <a:cubicBezTo>
                  <a:pt x="329" y="383"/>
                  <a:pt x="335" y="386"/>
                  <a:pt x="344" y="387"/>
                </a:cubicBezTo>
                <a:cubicBezTo>
                  <a:pt x="350" y="386"/>
                  <a:pt x="356" y="383"/>
                  <a:pt x="363" y="379"/>
                </a:cubicBezTo>
                <a:cubicBezTo>
                  <a:pt x="376" y="366"/>
                  <a:pt x="388" y="336"/>
                  <a:pt x="401" y="289"/>
                </a:cubicBezTo>
                <a:cubicBezTo>
                  <a:pt x="404" y="277"/>
                  <a:pt x="408" y="270"/>
                  <a:pt x="410" y="270"/>
                </a:cubicBezTo>
                <a:cubicBezTo>
                  <a:pt x="411" y="269"/>
                  <a:pt x="414" y="269"/>
                  <a:pt x="419" y="269"/>
                </a:cubicBezTo>
                <a:lnTo>
                  <a:pt x="423" y="269"/>
                </a:lnTo>
                <a:cubicBezTo>
                  <a:pt x="435" y="269"/>
                  <a:pt x="441" y="272"/>
                  <a:pt x="441" y="277"/>
                </a:cubicBezTo>
                <a:cubicBezTo>
                  <a:pt x="441" y="281"/>
                  <a:pt x="439" y="289"/>
                  <a:pt x="436" y="302"/>
                </a:cubicBezTo>
                <a:cubicBezTo>
                  <a:pt x="433" y="315"/>
                  <a:pt x="427" y="332"/>
                  <a:pt x="417" y="352"/>
                </a:cubicBezTo>
                <a:cubicBezTo>
                  <a:pt x="408" y="373"/>
                  <a:pt x="398" y="388"/>
                  <a:pt x="388" y="399"/>
                </a:cubicBezTo>
                <a:cubicBezTo>
                  <a:pt x="380" y="407"/>
                  <a:pt x="370" y="414"/>
                  <a:pt x="358" y="419"/>
                </a:cubicBezTo>
                <a:cubicBezTo>
                  <a:pt x="353" y="420"/>
                  <a:pt x="346" y="420"/>
                  <a:pt x="336" y="420"/>
                </a:cubicBezTo>
                <a:cubicBezTo>
                  <a:pt x="315" y="420"/>
                  <a:pt x="297" y="416"/>
                  <a:pt x="283" y="406"/>
                </a:cubicBezTo>
                <a:cubicBezTo>
                  <a:pt x="268" y="397"/>
                  <a:pt x="259" y="388"/>
                  <a:pt x="255" y="378"/>
                </a:cubicBezTo>
                <a:lnTo>
                  <a:pt x="249" y="364"/>
                </a:lnTo>
                <a:cubicBezTo>
                  <a:pt x="249" y="363"/>
                  <a:pt x="247" y="363"/>
                  <a:pt x="245" y="365"/>
                </a:cubicBezTo>
                <a:cubicBezTo>
                  <a:pt x="244" y="366"/>
                  <a:pt x="243" y="367"/>
                  <a:pt x="242" y="368"/>
                </a:cubicBezTo>
                <a:cubicBezTo>
                  <a:pt x="205" y="403"/>
                  <a:pt x="168" y="420"/>
                  <a:pt x="129" y="420"/>
                </a:cubicBezTo>
                <a:cubicBezTo>
                  <a:pt x="95" y="420"/>
                  <a:pt x="65" y="408"/>
                  <a:pt x="39" y="383"/>
                </a:cubicBezTo>
                <a:cubicBezTo>
                  <a:pt x="13" y="358"/>
                  <a:pt x="0" y="319"/>
                  <a:pt x="0" y="265"/>
                </a:cubicBezTo>
                <a:moveTo>
                  <a:pt x="297" y="105"/>
                </a:moveTo>
                <a:cubicBezTo>
                  <a:pt x="297" y="101"/>
                  <a:pt x="295" y="94"/>
                  <a:pt x="292" y="85"/>
                </a:cubicBezTo>
                <a:cubicBezTo>
                  <a:pt x="289" y="75"/>
                  <a:pt x="282" y="64"/>
                  <a:pt x="271" y="52"/>
                </a:cubicBezTo>
                <a:cubicBezTo>
                  <a:pt x="259" y="40"/>
                  <a:pt x="245" y="34"/>
                  <a:pt x="228" y="33"/>
                </a:cubicBezTo>
                <a:cubicBezTo>
                  <a:pt x="206" y="33"/>
                  <a:pt x="185" y="43"/>
                  <a:pt x="165" y="62"/>
                </a:cubicBezTo>
                <a:cubicBezTo>
                  <a:pt x="146" y="81"/>
                  <a:pt x="129" y="107"/>
                  <a:pt x="118" y="138"/>
                </a:cubicBezTo>
                <a:cubicBezTo>
                  <a:pt x="100" y="188"/>
                  <a:pt x="87" y="238"/>
                  <a:pt x="80" y="291"/>
                </a:cubicBezTo>
                <a:cubicBezTo>
                  <a:pt x="80" y="293"/>
                  <a:pt x="80" y="296"/>
                  <a:pt x="80" y="301"/>
                </a:cubicBezTo>
                <a:cubicBezTo>
                  <a:pt x="80" y="306"/>
                  <a:pt x="79" y="310"/>
                  <a:pt x="79" y="312"/>
                </a:cubicBezTo>
                <a:cubicBezTo>
                  <a:pt x="79" y="340"/>
                  <a:pt x="84" y="360"/>
                  <a:pt x="96" y="370"/>
                </a:cubicBezTo>
                <a:cubicBezTo>
                  <a:pt x="107" y="381"/>
                  <a:pt x="120" y="386"/>
                  <a:pt x="137" y="387"/>
                </a:cubicBezTo>
                <a:cubicBezTo>
                  <a:pt x="160" y="387"/>
                  <a:pt x="183" y="377"/>
                  <a:pt x="206" y="356"/>
                </a:cubicBezTo>
                <a:cubicBezTo>
                  <a:pt x="229" y="336"/>
                  <a:pt x="243" y="320"/>
                  <a:pt x="247" y="309"/>
                </a:cubicBezTo>
                <a:cubicBezTo>
                  <a:pt x="249" y="306"/>
                  <a:pt x="257" y="273"/>
                  <a:pt x="272" y="209"/>
                </a:cubicBezTo>
                <a:cubicBezTo>
                  <a:pt x="288" y="144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7823520" y="3528000"/>
            <a:ext cx="13680" cy="334800"/>
          </a:xfrm>
          <a:custGeom>
            <a:avLst/>
            <a:gdLst/>
            <a:ahLst/>
            <a:rect l="0" t="0" r="r" b="b"/>
            <a:pathLst>
              <a:path w="38" h="930">
                <a:moveTo>
                  <a:pt x="19" y="930"/>
                </a:moveTo>
                <a:lnTo>
                  <a:pt x="18" y="930"/>
                </a:lnTo>
                <a:cubicBezTo>
                  <a:pt x="10" y="930"/>
                  <a:pt x="4" y="926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8" y="4"/>
                  <a:pt x="14" y="0"/>
                  <a:pt x="19" y="0"/>
                </a:cubicBezTo>
                <a:cubicBezTo>
                  <a:pt x="27" y="0"/>
                  <a:pt x="34" y="5"/>
                  <a:pt x="38" y="14"/>
                </a:cubicBezTo>
                <a:lnTo>
                  <a:pt x="38" y="917"/>
                </a:lnTo>
                <a:cubicBezTo>
                  <a:pt x="33" y="926"/>
                  <a:pt x="27" y="930"/>
                  <a:pt x="21" y="930"/>
                </a:cubicBezTo>
                <a:lnTo>
                  <a:pt x="19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7893720" y="355032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8" y="0"/>
                </a:moveTo>
                <a:cubicBezTo>
                  <a:pt x="367" y="0"/>
                  <a:pt x="382" y="0"/>
                  <a:pt x="405" y="1"/>
                </a:cubicBezTo>
                <a:cubicBezTo>
                  <a:pt x="427" y="1"/>
                  <a:pt x="448" y="2"/>
                  <a:pt x="467" y="3"/>
                </a:cubicBezTo>
                <a:cubicBezTo>
                  <a:pt x="499" y="3"/>
                  <a:pt x="525" y="2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4" y="1"/>
                  <a:pt x="599" y="3"/>
                  <a:pt x="599" y="8"/>
                </a:cubicBezTo>
                <a:cubicBezTo>
                  <a:pt x="599" y="11"/>
                  <a:pt x="598" y="15"/>
                  <a:pt x="596" y="22"/>
                </a:cubicBezTo>
                <a:cubicBezTo>
                  <a:pt x="593" y="33"/>
                  <a:pt x="591" y="39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3"/>
                  <a:pt x="540" y="45"/>
                  <a:pt x="530" y="47"/>
                </a:cubicBezTo>
                <a:cubicBezTo>
                  <a:pt x="521" y="50"/>
                  <a:pt x="515" y="52"/>
                  <a:pt x="511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0"/>
                  <a:pt x="513" y="144"/>
                  <a:pt x="523" y="284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5" y="496"/>
                </a:cubicBezTo>
                <a:cubicBezTo>
                  <a:pt x="548" y="491"/>
                  <a:pt x="551" y="485"/>
                  <a:pt x="556" y="478"/>
                </a:cubicBezTo>
                <a:cubicBezTo>
                  <a:pt x="561" y="471"/>
                  <a:pt x="567" y="461"/>
                  <a:pt x="572" y="450"/>
                </a:cubicBezTo>
                <a:cubicBezTo>
                  <a:pt x="578" y="439"/>
                  <a:pt x="585" y="426"/>
                  <a:pt x="595" y="412"/>
                </a:cubicBezTo>
                <a:cubicBezTo>
                  <a:pt x="604" y="398"/>
                  <a:pt x="613" y="381"/>
                  <a:pt x="622" y="362"/>
                </a:cubicBezTo>
                <a:cubicBezTo>
                  <a:pt x="632" y="342"/>
                  <a:pt x="644" y="322"/>
                  <a:pt x="659" y="299"/>
                </a:cubicBezTo>
                <a:cubicBezTo>
                  <a:pt x="723" y="184"/>
                  <a:pt x="760" y="119"/>
                  <a:pt x="768" y="103"/>
                </a:cubicBezTo>
                <a:cubicBezTo>
                  <a:pt x="777" y="87"/>
                  <a:pt x="782" y="77"/>
                  <a:pt x="782" y="73"/>
                </a:cubicBezTo>
                <a:cubicBezTo>
                  <a:pt x="782" y="64"/>
                  <a:pt x="777" y="57"/>
                  <a:pt x="765" y="51"/>
                </a:cubicBezTo>
                <a:cubicBezTo>
                  <a:pt x="753" y="45"/>
                  <a:pt x="740" y="43"/>
                  <a:pt x="726" y="43"/>
                </a:cubicBezTo>
                <a:cubicBezTo>
                  <a:pt x="717" y="43"/>
                  <a:pt x="713" y="39"/>
                  <a:pt x="713" y="33"/>
                </a:cubicBezTo>
                <a:cubicBezTo>
                  <a:pt x="713" y="31"/>
                  <a:pt x="713" y="27"/>
                  <a:pt x="715" y="21"/>
                </a:cubicBezTo>
                <a:cubicBezTo>
                  <a:pt x="717" y="11"/>
                  <a:pt x="719" y="5"/>
                  <a:pt x="720" y="4"/>
                </a:cubicBezTo>
                <a:cubicBezTo>
                  <a:pt x="721" y="2"/>
                  <a:pt x="726" y="1"/>
                  <a:pt x="733" y="1"/>
                </a:cubicBezTo>
                <a:cubicBezTo>
                  <a:pt x="735" y="1"/>
                  <a:pt x="740" y="1"/>
                  <a:pt x="749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6" y="0"/>
                </a:cubicBezTo>
                <a:cubicBezTo>
                  <a:pt x="924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7"/>
                  <a:pt x="919" y="40"/>
                </a:cubicBezTo>
                <a:cubicBezTo>
                  <a:pt x="917" y="42"/>
                  <a:pt x="914" y="43"/>
                  <a:pt x="910" y="43"/>
                </a:cubicBezTo>
                <a:cubicBezTo>
                  <a:pt x="896" y="43"/>
                  <a:pt x="884" y="44"/>
                  <a:pt x="873" y="48"/>
                </a:cubicBezTo>
                <a:cubicBezTo>
                  <a:pt x="862" y="52"/>
                  <a:pt x="852" y="56"/>
                  <a:pt x="845" y="61"/>
                </a:cubicBezTo>
                <a:cubicBezTo>
                  <a:pt x="837" y="66"/>
                  <a:pt x="831" y="71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7"/>
                </a:lnTo>
                <a:lnTo>
                  <a:pt x="654" y="374"/>
                </a:lnTo>
                <a:cubicBezTo>
                  <a:pt x="550" y="557"/>
                  <a:pt x="497" y="649"/>
                  <a:pt x="497" y="650"/>
                </a:cubicBezTo>
                <a:cubicBezTo>
                  <a:pt x="493" y="654"/>
                  <a:pt x="486" y="657"/>
                  <a:pt x="475" y="657"/>
                </a:cubicBezTo>
                <a:cubicBezTo>
                  <a:pt x="465" y="657"/>
                  <a:pt x="459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1"/>
                  <a:pt x="424" y="194"/>
                  <a:pt x="423" y="189"/>
                </a:cubicBezTo>
                <a:lnTo>
                  <a:pt x="412" y="205"/>
                </a:lnTo>
                <a:cubicBezTo>
                  <a:pt x="399" y="228"/>
                  <a:pt x="359" y="298"/>
                  <a:pt x="293" y="414"/>
                </a:cubicBezTo>
                <a:cubicBezTo>
                  <a:pt x="204" y="570"/>
                  <a:pt x="159" y="649"/>
                  <a:pt x="157" y="650"/>
                </a:cubicBezTo>
                <a:cubicBezTo>
                  <a:pt x="156" y="651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4"/>
                  <a:pt x="116" y="650"/>
                </a:cubicBezTo>
                <a:cubicBezTo>
                  <a:pt x="116" y="648"/>
                  <a:pt x="110" y="549"/>
                  <a:pt x="96" y="353"/>
                </a:cubicBezTo>
                <a:cubicBezTo>
                  <a:pt x="82" y="156"/>
                  <a:pt x="75" y="58"/>
                  <a:pt x="75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2" y="38"/>
                  <a:pt x="0" y="35"/>
                  <a:pt x="0" y="32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9" y="43"/>
                </a:cubicBezTo>
                <a:lnTo>
                  <a:pt x="229" y="43"/>
                </a:lnTo>
                <a:cubicBezTo>
                  <a:pt x="191" y="44"/>
                  <a:pt x="171" y="50"/>
                  <a:pt x="169" y="58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3"/>
                </a:lnTo>
                <a:lnTo>
                  <a:pt x="417" y="89"/>
                </a:lnTo>
                <a:cubicBezTo>
                  <a:pt x="415" y="63"/>
                  <a:pt x="412" y="49"/>
                  <a:pt x="408" y="47"/>
                </a:cubicBezTo>
                <a:cubicBezTo>
                  <a:pt x="404" y="45"/>
                  <a:pt x="391" y="43"/>
                  <a:pt x="369" y="43"/>
                </a:cubicBezTo>
                <a:cubicBezTo>
                  <a:pt x="357" y="43"/>
                  <a:pt x="349" y="42"/>
                  <a:pt x="345" y="41"/>
                </a:cubicBezTo>
                <a:cubicBezTo>
                  <a:pt x="342" y="39"/>
                  <a:pt x="340" y="37"/>
                  <a:pt x="340" y="32"/>
                </a:cubicBezTo>
                <a:cubicBezTo>
                  <a:pt x="340" y="31"/>
                  <a:pt x="340" y="27"/>
                  <a:pt x="342" y="21"/>
                </a:cubicBezTo>
                <a:cubicBezTo>
                  <a:pt x="342" y="19"/>
                  <a:pt x="343" y="16"/>
                  <a:pt x="343" y="13"/>
                </a:cubicBezTo>
                <a:cubicBezTo>
                  <a:pt x="344" y="10"/>
                  <a:pt x="344" y="8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1"/>
                  <a:pt x="350" y="1"/>
                  <a:pt x="351" y="1"/>
                </a:cubicBezTo>
                <a:cubicBezTo>
                  <a:pt x="351" y="1"/>
                  <a:pt x="354" y="0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8246160" y="352764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4" y="75"/>
                  <a:pt x="156" y="141"/>
                  <a:pt x="183" y="220"/>
                </a:cubicBezTo>
                <a:cubicBezTo>
                  <a:pt x="210" y="299"/>
                  <a:pt x="223" y="381"/>
                  <a:pt x="223" y="466"/>
                </a:cubicBezTo>
                <a:cubicBezTo>
                  <a:pt x="223" y="508"/>
                  <a:pt x="220" y="548"/>
                  <a:pt x="214" y="587"/>
                </a:cubicBezTo>
                <a:cubicBezTo>
                  <a:pt x="207" y="626"/>
                  <a:pt x="200" y="660"/>
                  <a:pt x="192" y="687"/>
                </a:cubicBezTo>
                <a:cubicBezTo>
                  <a:pt x="184" y="714"/>
                  <a:pt x="173" y="741"/>
                  <a:pt x="158" y="769"/>
                </a:cubicBezTo>
                <a:cubicBezTo>
                  <a:pt x="143" y="796"/>
                  <a:pt x="131" y="817"/>
                  <a:pt x="123" y="831"/>
                </a:cubicBezTo>
                <a:cubicBezTo>
                  <a:pt x="114" y="845"/>
                  <a:pt x="101" y="861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3" y="919"/>
                  <a:pt x="32" y="928"/>
                </a:cubicBezTo>
                <a:cubicBezTo>
                  <a:pt x="30" y="930"/>
                  <a:pt x="29" y="931"/>
                  <a:pt x="29" y="932"/>
                </a:cubicBezTo>
                <a:lnTo>
                  <a:pt x="17" y="932"/>
                </a:lnTo>
                <a:cubicBezTo>
                  <a:pt x="12" y="932"/>
                  <a:pt x="9" y="932"/>
                  <a:pt x="7" y="932"/>
                </a:cubicBezTo>
                <a:cubicBezTo>
                  <a:pt x="5" y="932"/>
                  <a:pt x="4" y="931"/>
                  <a:pt x="2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7" y="808"/>
                  <a:pt x="155" y="660"/>
                  <a:pt x="155" y="466"/>
                </a:cubicBezTo>
                <a:cubicBezTo>
                  <a:pt x="155" y="271"/>
                  <a:pt x="107" y="124"/>
                  <a:pt x="10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8469720" y="3656160"/>
            <a:ext cx="223200" cy="78480"/>
          </a:xfrm>
          <a:custGeom>
            <a:avLst/>
            <a:gdLst/>
            <a:ahLst/>
            <a:rect l="0" t="0" r="r" b="b"/>
            <a:pathLst>
              <a:path w="620" h="218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8"/>
                </a:cubicBezTo>
                <a:cubicBezTo>
                  <a:pt x="620" y="25"/>
                  <a:pt x="616" y="31"/>
                  <a:pt x="607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8"/>
                </a:cubicBezTo>
                <a:moveTo>
                  <a:pt x="0" y="200"/>
                </a:moveTo>
                <a:cubicBezTo>
                  <a:pt x="0" y="190"/>
                  <a:pt x="5" y="184"/>
                  <a:pt x="15" y="181"/>
                </a:cubicBezTo>
                <a:lnTo>
                  <a:pt x="607" y="181"/>
                </a:lnTo>
                <a:cubicBezTo>
                  <a:pt x="616" y="187"/>
                  <a:pt x="620" y="194"/>
                  <a:pt x="620" y="200"/>
                </a:cubicBezTo>
                <a:cubicBezTo>
                  <a:pt x="620" y="208"/>
                  <a:pt x="616" y="214"/>
                  <a:pt x="606" y="218"/>
                </a:cubicBezTo>
                <a:lnTo>
                  <a:pt x="13" y="218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8822880" y="3527640"/>
            <a:ext cx="279360" cy="335520"/>
          </a:xfrm>
          <a:custGeom>
            <a:avLst/>
            <a:gdLst/>
            <a:ahLst/>
            <a:rect l="0" t="0" r="r" b="b"/>
            <a:pathLst>
              <a:path w="776" h="932">
                <a:moveTo>
                  <a:pt x="96" y="88"/>
                </a:moveTo>
                <a:cubicBezTo>
                  <a:pt x="89" y="71"/>
                  <a:pt x="81" y="59"/>
                  <a:pt x="71" y="53"/>
                </a:cubicBezTo>
                <a:cubicBezTo>
                  <a:pt x="58" y="44"/>
                  <a:pt x="38" y="40"/>
                  <a:pt x="13" y="38"/>
                </a:cubicBezTo>
                <a:lnTo>
                  <a:pt x="0" y="38"/>
                </a:lnTo>
                <a:lnTo>
                  <a:pt x="0" y="0"/>
                </a:lnTo>
                <a:lnTo>
                  <a:pt x="776" y="0"/>
                </a:lnTo>
                <a:lnTo>
                  <a:pt x="776" y="38"/>
                </a:lnTo>
                <a:lnTo>
                  <a:pt x="763" y="38"/>
                </a:lnTo>
                <a:cubicBezTo>
                  <a:pt x="742" y="39"/>
                  <a:pt x="725" y="43"/>
                  <a:pt x="712" y="49"/>
                </a:cubicBezTo>
                <a:cubicBezTo>
                  <a:pt x="700" y="55"/>
                  <a:pt x="692" y="61"/>
                  <a:pt x="689" y="67"/>
                </a:cubicBezTo>
                <a:cubicBezTo>
                  <a:pt x="686" y="74"/>
                  <a:pt x="683" y="80"/>
                  <a:pt x="681" y="88"/>
                </a:cubicBezTo>
                <a:lnTo>
                  <a:pt x="681" y="842"/>
                </a:lnTo>
                <a:cubicBezTo>
                  <a:pt x="688" y="874"/>
                  <a:pt x="716" y="891"/>
                  <a:pt x="763" y="893"/>
                </a:cubicBezTo>
                <a:lnTo>
                  <a:pt x="776" y="893"/>
                </a:lnTo>
                <a:lnTo>
                  <a:pt x="776" y="932"/>
                </a:lnTo>
                <a:lnTo>
                  <a:pt x="479" y="932"/>
                </a:lnTo>
                <a:lnTo>
                  <a:pt x="479" y="893"/>
                </a:lnTo>
                <a:lnTo>
                  <a:pt x="492" y="893"/>
                </a:lnTo>
                <a:cubicBezTo>
                  <a:pt x="513" y="892"/>
                  <a:pt x="530" y="888"/>
                  <a:pt x="542" y="881"/>
                </a:cubicBezTo>
                <a:cubicBezTo>
                  <a:pt x="555" y="875"/>
                  <a:pt x="562" y="869"/>
                  <a:pt x="565" y="864"/>
                </a:cubicBezTo>
                <a:cubicBezTo>
                  <a:pt x="569" y="859"/>
                  <a:pt x="572" y="852"/>
                  <a:pt x="575" y="842"/>
                </a:cubicBezTo>
                <a:lnTo>
                  <a:pt x="575" y="38"/>
                </a:lnTo>
                <a:lnTo>
                  <a:pt x="200" y="38"/>
                </a:lnTo>
                <a:lnTo>
                  <a:pt x="200" y="440"/>
                </a:lnTo>
                <a:lnTo>
                  <a:pt x="201" y="842"/>
                </a:lnTo>
                <a:cubicBezTo>
                  <a:pt x="208" y="874"/>
                  <a:pt x="236" y="891"/>
                  <a:pt x="283" y="893"/>
                </a:cubicBezTo>
                <a:lnTo>
                  <a:pt x="296" y="893"/>
                </a:lnTo>
                <a:lnTo>
                  <a:pt x="296" y="932"/>
                </a:lnTo>
                <a:lnTo>
                  <a:pt x="0" y="932"/>
                </a:lnTo>
                <a:lnTo>
                  <a:pt x="0" y="893"/>
                </a:lnTo>
                <a:lnTo>
                  <a:pt x="13" y="893"/>
                </a:lnTo>
                <a:cubicBezTo>
                  <a:pt x="34" y="892"/>
                  <a:pt x="51" y="888"/>
                  <a:pt x="63" y="881"/>
                </a:cubicBezTo>
                <a:cubicBezTo>
                  <a:pt x="76" y="875"/>
                  <a:pt x="83" y="869"/>
                  <a:pt x="86" y="864"/>
                </a:cubicBezTo>
                <a:cubicBezTo>
                  <a:pt x="90" y="859"/>
                  <a:pt x="93" y="852"/>
                  <a:pt x="96" y="842"/>
                </a:cubicBezTo>
                <a:lnTo>
                  <a:pt x="96" y="8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9136440" y="351468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2"/>
                </a:moveTo>
                <a:cubicBezTo>
                  <a:pt x="1" y="99"/>
                  <a:pt x="1" y="95"/>
                  <a:pt x="2" y="91"/>
                </a:cubicBezTo>
                <a:cubicBezTo>
                  <a:pt x="3" y="87"/>
                  <a:pt x="6" y="78"/>
                  <a:pt x="10" y="66"/>
                </a:cubicBezTo>
                <a:cubicBezTo>
                  <a:pt x="15" y="54"/>
                  <a:pt x="19" y="43"/>
                  <a:pt x="23" y="35"/>
                </a:cubicBezTo>
                <a:cubicBezTo>
                  <a:pt x="28" y="27"/>
                  <a:pt x="35" y="19"/>
                  <a:pt x="45" y="11"/>
                </a:cubicBezTo>
                <a:cubicBezTo>
                  <a:pt x="55" y="3"/>
                  <a:pt x="65" y="-1"/>
                  <a:pt x="75" y="0"/>
                </a:cubicBezTo>
                <a:cubicBezTo>
                  <a:pt x="91" y="0"/>
                  <a:pt x="104" y="4"/>
                  <a:pt x="115" y="11"/>
                </a:cubicBezTo>
                <a:cubicBezTo>
                  <a:pt x="125" y="19"/>
                  <a:pt x="133" y="27"/>
                  <a:pt x="135" y="34"/>
                </a:cubicBezTo>
                <a:cubicBezTo>
                  <a:pt x="138" y="41"/>
                  <a:pt x="139" y="45"/>
                  <a:pt x="139" y="48"/>
                </a:cubicBezTo>
                <a:cubicBezTo>
                  <a:pt x="139" y="49"/>
                  <a:pt x="140" y="49"/>
                  <a:pt x="140" y="49"/>
                </a:cubicBezTo>
                <a:lnTo>
                  <a:pt x="147" y="42"/>
                </a:lnTo>
                <a:cubicBezTo>
                  <a:pt x="174" y="14"/>
                  <a:pt x="205" y="0"/>
                  <a:pt x="239" y="0"/>
                </a:cubicBezTo>
                <a:cubicBezTo>
                  <a:pt x="262" y="0"/>
                  <a:pt x="281" y="6"/>
                  <a:pt x="296" y="17"/>
                </a:cubicBezTo>
                <a:cubicBezTo>
                  <a:pt x="310" y="29"/>
                  <a:pt x="318" y="47"/>
                  <a:pt x="318" y="69"/>
                </a:cubicBezTo>
                <a:cubicBezTo>
                  <a:pt x="319" y="92"/>
                  <a:pt x="310" y="127"/>
                  <a:pt x="293" y="173"/>
                </a:cubicBezTo>
                <a:cubicBezTo>
                  <a:pt x="276" y="220"/>
                  <a:pt x="268" y="247"/>
                  <a:pt x="268" y="257"/>
                </a:cubicBezTo>
                <a:cubicBezTo>
                  <a:pt x="268" y="269"/>
                  <a:pt x="272" y="274"/>
                  <a:pt x="280" y="274"/>
                </a:cubicBezTo>
                <a:cubicBezTo>
                  <a:pt x="282" y="274"/>
                  <a:pt x="284" y="274"/>
                  <a:pt x="285" y="274"/>
                </a:cubicBezTo>
                <a:cubicBezTo>
                  <a:pt x="298" y="271"/>
                  <a:pt x="310" y="263"/>
                  <a:pt x="320" y="249"/>
                </a:cubicBezTo>
                <a:cubicBezTo>
                  <a:pt x="330" y="234"/>
                  <a:pt x="337" y="217"/>
                  <a:pt x="343" y="196"/>
                </a:cubicBezTo>
                <a:cubicBezTo>
                  <a:pt x="344" y="192"/>
                  <a:pt x="348" y="191"/>
                  <a:pt x="356" y="191"/>
                </a:cubicBezTo>
                <a:cubicBezTo>
                  <a:pt x="365" y="191"/>
                  <a:pt x="369" y="192"/>
                  <a:pt x="369" y="196"/>
                </a:cubicBezTo>
                <a:cubicBezTo>
                  <a:pt x="369" y="196"/>
                  <a:pt x="368" y="200"/>
                  <a:pt x="366" y="206"/>
                </a:cubicBezTo>
                <a:cubicBezTo>
                  <a:pt x="363" y="219"/>
                  <a:pt x="358" y="231"/>
                  <a:pt x="352" y="243"/>
                </a:cubicBezTo>
                <a:cubicBezTo>
                  <a:pt x="346" y="256"/>
                  <a:pt x="336" y="268"/>
                  <a:pt x="322" y="280"/>
                </a:cubicBezTo>
                <a:cubicBezTo>
                  <a:pt x="308" y="292"/>
                  <a:pt x="292" y="298"/>
                  <a:pt x="276" y="298"/>
                </a:cubicBezTo>
                <a:cubicBezTo>
                  <a:pt x="256" y="298"/>
                  <a:pt x="241" y="292"/>
                  <a:pt x="231" y="280"/>
                </a:cubicBezTo>
                <a:cubicBezTo>
                  <a:pt x="222" y="268"/>
                  <a:pt x="218" y="256"/>
                  <a:pt x="218" y="243"/>
                </a:cubicBezTo>
                <a:cubicBezTo>
                  <a:pt x="218" y="235"/>
                  <a:pt x="226" y="209"/>
                  <a:pt x="241" y="163"/>
                </a:cubicBezTo>
                <a:cubicBezTo>
                  <a:pt x="257" y="119"/>
                  <a:pt x="265" y="86"/>
                  <a:pt x="266" y="63"/>
                </a:cubicBezTo>
                <a:cubicBezTo>
                  <a:pt x="266" y="38"/>
                  <a:pt x="256" y="25"/>
                  <a:pt x="237" y="25"/>
                </a:cubicBezTo>
                <a:lnTo>
                  <a:pt x="233" y="25"/>
                </a:lnTo>
                <a:cubicBezTo>
                  <a:pt x="196" y="25"/>
                  <a:pt x="164" y="47"/>
                  <a:pt x="138" y="91"/>
                </a:cubicBezTo>
                <a:lnTo>
                  <a:pt x="134" y="99"/>
                </a:lnTo>
                <a:lnTo>
                  <a:pt x="111" y="188"/>
                </a:lnTo>
                <a:cubicBezTo>
                  <a:pt x="96" y="245"/>
                  <a:pt x="88" y="276"/>
                  <a:pt x="86" y="281"/>
                </a:cubicBezTo>
                <a:cubicBezTo>
                  <a:pt x="80" y="293"/>
                  <a:pt x="71" y="299"/>
                  <a:pt x="58" y="299"/>
                </a:cubicBezTo>
                <a:cubicBezTo>
                  <a:pt x="52" y="299"/>
                  <a:pt x="47" y="297"/>
                  <a:pt x="44" y="295"/>
                </a:cubicBezTo>
                <a:cubicBezTo>
                  <a:pt x="40" y="292"/>
                  <a:pt x="38" y="289"/>
                  <a:pt x="36" y="287"/>
                </a:cubicBezTo>
                <a:cubicBezTo>
                  <a:pt x="35" y="284"/>
                  <a:pt x="35" y="282"/>
                  <a:pt x="35" y="280"/>
                </a:cubicBezTo>
                <a:cubicBezTo>
                  <a:pt x="35" y="274"/>
                  <a:pt x="44" y="239"/>
                  <a:pt x="60" y="172"/>
                </a:cubicBezTo>
                <a:cubicBezTo>
                  <a:pt x="77" y="106"/>
                  <a:pt x="86" y="70"/>
                  <a:pt x="86" y="65"/>
                </a:cubicBezTo>
                <a:cubicBezTo>
                  <a:pt x="87" y="63"/>
                  <a:pt x="87" y="58"/>
                  <a:pt x="87" y="50"/>
                </a:cubicBezTo>
                <a:cubicBezTo>
                  <a:pt x="87" y="33"/>
                  <a:pt x="82" y="24"/>
                  <a:pt x="71" y="24"/>
                </a:cubicBezTo>
                <a:cubicBezTo>
                  <a:pt x="55" y="24"/>
                  <a:pt x="41" y="46"/>
                  <a:pt x="30" y="90"/>
                </a:cubicBezTo>
                <a:cubicBezTo>
                  <a:pt x="27" y="98"/>
                  <a:pt x="26" y="103"/>
                  <a:pt x="26" y="104"/>
                </a:cubicBezTo>
                <a:cubicBezTo>
                  <a:pt x="25" y="106"/>
                  <a:pt x="21" y="107"/>
                  <a:pt x="13" y="107"/>
                </a:cubicBezTo>
                <a:lnTo>
                  <a:pt x="4" y="107"/>
                </a:lnTo>
                <a:cubicBezTo>
                  <a:pt x="2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9136440" y="37180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9" y="41"/>
                </a:moveTo>
                <a:cubicBezTo>
                  <a:pt x="109" y="29"/>
                  <a:pt x="113" y="20"/>
                  <a:pt x="121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8" y="0"/>
                  <a:pt x="164" y="2"/>
                  <a:pt x="170" y="8"/>
                </a:cubicBezTo>
                <a:cubicBezTo>
                  <a:pt x="175" y="13"/>
                  <a:pt x="178" y="20"/>
                  <a:pt x="178" y="27"/>
                </a:cubicBezTo>
                <a:cubicBezTo>
                  <a:pt x="178" y="39"/>
                  <a:pt x="174" y="48"/>
                  <a:pt x="165" y="56"/>
                </a:cubicBezTo>
                <a:cubicBezTo>
                  <a:pt x="156" y="64"/>
                  <a:pt x="147" y="69"/>
                  <a:pt x="136" y="69"/>
                </a:cubicBezTo>
                <a:cubicBezTo>
                  <a:pt x="130" y="69"/>
                  <a:pt x="123" y="67"/>
                  <a:pt x="118" y="63"/>
                </a:cubicBezTo>
                <a:cubicBezTo>
                  <a:pt x="112" y="58"/>
                  <a:pt x="109" y="51"/>
                  <a:pt x="109" y="41"/>
                </a:cubicBezTo>
                <a:moveTo>
                  <a:pt x="0" y="247"/>
                </a:moveTo>
                <a:cubicBezTo>
                  <a:pt x="0" y="243"/>
                  <a:pt x="2" y="237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9" y="181"/>
                  <a:pt x="38" y="169"/>
                  <a:pt x="51" y="159"/>
                </a:cubicBezTo>
                <a:cubicBezTo>
                  <a:pt x="64" y="149"/>
                  <a:pt x="77" y="144"/>
                  <a:pt x="90" y="145"/>
                </a:cubicBezTo>
                <a:cubicBezTo>
                  <a:pt x="109" y="145"/>
                  <a:pt x="123" y="150"/>
                  <a:pt x="134" y="160"/>
                </a:cubicBezTo>
                <a:cubicBezTo>
                  <a:pt x="146" y="170"/>
                  <a:pt x="151" y="184"/>
                  <a:pt x="152" y="201"/>
                </a:cubicBezTo>
                <a:cubicBezTo>
                  <a:pt x="152" y="208"/>
                  <a:pt x="149" y="221"/>
                  <a:pt x="143" y="238"/>
                </a:cubicBezTo>
                <a:cubicBezTo>
                  <a:pt x="137" y="255"/>
                  <a:pt x="128" y="278"/>
                  <a:pt x="116" y="307"/>
                </a:cubicBezTo>
                <a:cubicBezTo>
                  <a:pt x="104" y="336"/>
                  <a:pt x="95" y="360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8" y="418"/>
                  <a:pt x="96" y="418"/>
                </a:cubicBezTo>
                <a:cubicBezTo>
                  <a:pt x="100" y="418"/>
                  <a:pt x="104" y="418"/>
                  <a:pt x="109" y="416"/>
                </a:cubicBezTo>
                <a:cubicBezTo>
                  <a:pt x="114" y="415"/>
                  <a:pt x="119" y="412"/>
                  <a:pt x="124" y="407"/>
                </a:cubicBezTo>
                <a:cubicBezTo>
                  <a:pt x="130" y="402"/>
                  <a:pt x="136" y="395"/>
                  <a:pt x="142" y="384"/>
                </a:cubicBezTo>
                <a:cubicBezTo>
                  <a:pt x="148" y="374"/>
                  <a:pt x="154" y="361"/>
                  <a:pt x="158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2" y="443"/>
                </a:cubicBezTo>
                <a:cubicBezTo>
                  <a:pt x="78" y="443"/>
                  <a:pt x="65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3" y="247"/>
                  <a:pt x="93" y="220"/>
                  <a:pt x="96" y="211"/>
                </a:cubicBezTo>
                <a:cubicBezTo>
                  <a:pt x="98" y="203"/>
                  <a:pt x="100" y="194"/>
                  <a:pt x="100" y="186"/>
                </a:cubicBezTo>
                <a:cubicBezTo>
                  <a:pt x="100" y="175"/>
                  <a:pt x="97" y="170"/>
                  <a:pt x="89" y="170"/>
                </a:cubicBezTo>
                <a:lnTo>
                  <a:pt x="88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1" y="206"/>
                  <a:pt x="32" y="224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9226440" y="3787560"/>
            <a:ext cx="158040" cy="55800"/>
          </a:xfrm>
          <a:custGeom>
            <a:avLst/>
            <a:gdLst/>
            <a:ahLst/>
            <a:rect l="0" t="0" r="r" b="b"/>
            <a:pathLst>
              <a:path w="439" h="155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29" y="0"/>
                </a:lnTo>
                <a:cubicBezTo>
                  <a:pt x="436" y="4"/>
                  <a:pt x="439" y="8"/>
                  <a:pt x="439" y="13"/>
                </a:cubicBezTo>
                <a:cubicBezTo>
                  <a:pt x="439" y="18"/>
                  <a:pt x="436" y="22"/>
                  <a:pt x="430" y="26"/>
                </a:cubicBezTo>
                <a:lnTo>
                  <a:pt x="220" y="27"/>
                </a:lnTo>
                <a:lnTo>
                  <a:pt x="11" y="27"/>
                </a:lnTo>
                <a:cubicBezTo>
                  <a:pt x="4" y="24"/>
                  <a:pt x="0" y="20"/>
                  <a:pt x="0" y="13"/>
                </a:cubicBezTo>
                <a:moveTo>
                  <a:pt x="0" y="142"/>
                </a:moveTo>
                <a:cubicBezTo>
                  <a:pt x="0" y="135"/>
                  <a:pt x="4" y="131"/>
                  <a:pt x="11" y="129"/>
                </a:cubicBezTo>
                <a:lnTo>
                  <a:pt x="430" y="129"/>
                </a:lnTo>
                <a:cubicBezTo>
                  <a:pt x="436" y="133"/>
                  <a:pt x="439" y="138"/>
                  <a:pt x="439" y="142"/>
                </a:cubicBezTo>
                <a:cubicBezTo>
                  <a:pt x="439" y="148"/>
                  <a:pt x="436" y="152"/>
                  <a:pt x="429" y="155"/>
                </a:cubicBezTo>
                <a:lnTo>
                  <a:pt x="9" y="155"/>
                </a:lnTo>
                <a:cubicBezTo>
                  <a:pt x="3" y="152"/>
                  <a:pt x="0" y="148"/>
                  <a:pt x="0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9417240" y="37170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7"/>
                </a:moveTo>
                <a:lnTo>
                  <a:pt x="77" y="61"/>
                </a:lnTo>
                <a:cubicBezTo>
                  <a:pt x="70" y="63"/>
                  <a:pt x="62" y="65"/>
                  <a:pt x="50" y="67"/>
                </a:cubicBezTo>
                <a:cubicBezTo>
                  <a:pt x="39" y="70"/>
                  <a:pt x="26" y="71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7"/>
                  <a:pt x="69" y="32"/>
                </a:cubicBezTo>
                <a:cubicBezTo>
                  <a:pt x="87" y="26"/>
                  <a:pt x="99" y="21"/>
                  <a:pt x="106" y="16"/>
                </a:cubicBezTo>
                <a:cubicBezTo>
                  <a:pt x="113" y="11"/>
                  <a:pt x="119" y="6"/>
                  <a:pt x="125" y="2"/>
                </a:cubicBezTo>
                <a:cubicBezTo>
                  <a:pt x="125" y="0"/>
                  <a:pt x="128" y="0"/>
                  <a:pt x="132" y="0"/>
                </a:cubicBezTo>
                <a:cubicBezTo>
                  <a:pt x="136" y="0"/>
                  <a:pt x="140" y="1"/>
                  <a:pt x="144" y="4"/>
                </a:cubicBezTo>
                <a:lnTo>
                  <a:pt x="144" y="200"/>
                </a:lnTo>
                <a:lnTo>
                  <a:pt x="144" y="398"/>
                </a:lnTo>
                <a:cubicBezTo>
                  <a:pt x="147" y="402"/>
                  <a:pt x="150" y="403"/>
                  <a:pt x="152" y="404"/>
                </a:cubicBezTo>
                <a:cubicBezTo>
                  <a:pt x="154" y="405"/>
                  <a:pt x="160" y="406"/>
                  <a:pt x="168" y="407"/>
                </a:cubicBezTo>
                <a:cubicBezTo>
                  <a:pt x="177" y="408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0" y="437"/>
                  <a:pt x="176" y="437"/>
                  <a:pt x="114" y="437"/>
                </a:cubicBezTo>
                <a:cubicBezTo>
                  <a:pt x="54" y="437"/>
                  <a:pt x="20" y="437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0" y="408"/>
                </a:lnTo>
                <a:cubicBezTo>
                  <a:pt x="30" y="408"/>
                  <a:pt x="38" y="408"/>
                  <a:pt x="45" y="408"/>
                </a:cubicBezTo>
                <a:cubicBezTo>
                  <a:pt x="52" y="408"/>
                  <a:pt x="57" y="408"/>
                  <a:pt x="61" y="408"/>
                </a:cubicBezTo>
                <a:cubicBezTo>
                  <a:pt x="65" y="407"/>
                  <a:pt x="69" y="407"/>
                  <a:pt x="72" y="406"/>
                </a:cubicBezTo>
                <a:cubicBezTo>
                  <a:pt x="75" y="405"/>
                  <a:pt x="77" y="404"/>
                  <a:pt x="77" y="404"/>
                </a:cubicBezTo>
                <a:cubicBezTo>
                  <a:pt x="78" y="404"/>
                  <a:pt x="79" y="403"/>
                  <a:pt x="81" y="401"/>
                </a:cubicBezTo>
                <a:cubicBezTo>
                  <a:pt x="83" y="399"/>
                  <a:pt x="85" y="398"/>
                  <a:pt x="85" y="398"/>
                </a:cubicBezTo>
                <a:lnTo>
                  <a:pt x="85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9599400" y="3550320"/>
            <a:ext cx="240840" cy="228960"/>
          </a:xfrm>
          <a:custGeom>
            <a:avLst/>
            <a:gdLst/>
            <a:ahLst/>
            <a:rect l="0" t="0" r="r" b="b"/>
            <a:pathLst>
              <a:path w="669" h="636">
                <a:moveTo>
                  <a:pt x="237" y="51"/>
                </a:moveTo>
                <a:cubicBezTo>
                  <a:pt x="237" y="47"/>
                  <a:pt x="219" y="44"/>
                  <a:pt x="183" y="43"/>
                </a:cubicBezTo>
                <a:cubicBezTo>
                  <a:pt x="169" y="43"/>
                  <a:pt x="159" y="42"/>
                  <a:pt x="155" y="42"/>
                </a:cubicBezTo>
                <a:cubicBezTo>
                  <a:pt x="150" y="41"/>
                  <a:pt x="148" y="38"/>
                  <a:pt x="148" y="32"/>
                </a:cubicBezTo>
                <a:cubicBezTo>
                  <a:pt x="148" y="32"/>
                  <a:pt x="149" y="28"/>
                  <a:pt x="150" y="22"/>
                </a:cubicBezTo>
                <a:cubicBezTo>
                  <a:pt x="154" y="10"/>
                  <a:pt x="157" y="3"/>
                  <a:pt x="158" y="2"/>
                </a:cubicBezTo>
                <a:cubicBezTo>
                  <a:pt x="160" y="0"/>
                  <a:pt x="220" y="0"/>
                  <a:pt x="339" y="0"/>
                </a:cubicBezTo>
                <a:cubicBezTo>
                  <a:pt x="458" y="0"/>
                  <a:pt x="521" y="1"/>
                  <a:pt x="529" y="3"/>
                </a:cubicBezTo>
                <a:cubicBezTo>
                  <a:pt x="568" y="9"/>
                  <a:pt x="602" y="25"/>
                  <a:pt x="628" y="48"/>
                </a:cubicBezTo>
                <a:cubicBezTo>
                  <a:pt x="655" y="72"/>
                  <a:pt x="668" y="103"/>
                  <a:pt x="669" y="142"/>
                </a:cubicBezTo>
                <a:cubicBezTo>
                  <a:pt x="669" y="190"/>
                  <a:pt x="649" y="234"/>
                  <a:pt x="608" y="273"/>
                </a:cubicBezTo>
                <a:cubicBezTo>
                  <a:pt x="565" y="315"/>
                  <a:pt x="510" y="342"/>
                  <a:pt x="442" y="353"/>
                </a:cubicBezTo>
                <a:cubicBezTo>
                  <a:pt x="438" y="354"/>
                  <a:pt x="405" y="354"/>
                  <a:pt x="343" y="355"/>
                </a:cubicBezTo>
                <a:lnTo>
                  <a:pt x="255" y="355"/>
                </a:lnTo>
                <a:lnTo>
                  <a:pt x="227" y="466"/>
                </a:lnTo>
                <a:cubicBezTo>
                  <a:pt x="209" y="538"/>
                  <a:pt x="199" y="576"/>
                  <a:pt x="199" y="580"/>
                </a:cubicBezTo>
                <a:cubicBezTo>
                  <a:pt x="199" y="583"/>
                  <a:pt x="200" y="584"/>
                  <a:pt x="200" y="585"/>
                </a:cubicBezTo>
                <a:cubicBezTo>
                  <a:pt x="201" y="585"/>
                  <a:pt x="203" y="587"/>
                  <a:pt x="207" y="589"/>
                </a:cubicBezTo>
                <a:cubicBezTo>
                  <a:pt x="210" y="590"/>
                  <a:pt x="216" y="591"/>
                  <a:pt x="223" y="590"/>
                </a:cubicBezTo>
                <a:cubicBezTo>
                  <a:pt x="229" y="590"/>
                  <a:pt x="240" y="590"/>
                  <a:pt x="253" y="592"/>
                </a:cubicBezTo>
                <a:lnTo>
                  <a:pt x="282" y="592"/>
                </a:lnTo>
                <a:cubicBezTo>
                  <a:pt x="286" y="598"/>
                  <a:pt x="288" y="601"/>
                  <a:pt x="288" y="603"/>
                </a:cubicBezTo>
                <a:cubicBezTo>
                  <a:pt x="288" y="612"/>
                  <a:pt x="285" y="623"/>
                  <a:pt x="281" y="631"/>
                </a:cubicBezTo>
                <a:cubicBezTo>
                  <a:pt x="278" y="635"/>
                  <a:pt x="273" y="636"/>
                  <a:pt x="266" y="636"/>
                </a:cubicBezTo>
                <a:cubicBezTo>
                  <a:pt x="264" y="636"/>
                  <a:pt x="253" y="636"/>
                  <a:pt x="232" y="635"/>
                </a:cubicBezTo>
                <a:cubicBezTo>
                  <a:pt x="211" y="635"/>
                  <a:pt x="180" y="634"/>
                  <a:pt x="139" y="634"/>
                </a:cubicBezTo>
                <a:cubicBezTo>
                  <a:pt x="100" y="634"/>
                  <a:pt x="71" y="634"/>
                  <a:pt x="50" y="634"/>
                </a:cubicBezTo>
                <a:cubicBezTo>
                  <a:pt x="30" y="634"/>
                  <a:pt x="19" y="635"/>
                  <a:pt x="17" y="635"/>
                </a:cubicBezTo>
                <a:cubicBezTo>
                  <a:pt x="6" y="635"/>
                  <a:pt x="0" y="632"/>
                  <a:pt x="0" y="626"/>
                </a:cubicBezTo>
                <a:cubicBezTo>
                  <a:pt x="0" y="625"/>
                  <a:pt x="1" y="620"/>
                  <a:pt x="3" y="612"/>
                </a:cubicBezTo>
                <a:cubicBezTo>
                  <a:pt x="6" y="602"/>
                  <a:pt x="8" y="596"/>
                  <a:pt x="10" y="595"/>
                </a:cubicBezTo>
                <a:cubicBezTo>
                  <a:pt x="13" y="594"/>
                  <a:pt x="20" y="593"/>
                  <a:pt x="32" y="592"/>
                </a:cubicBezTo>
                <a:cubicBezTo>
                  <a:pt x="49" y="592"/>
                  <a:pt x="67" y="591"/>
                  <a:pt x="88" y="590"/>
                </a:cubicBezTo>
                <a:cubicBezTo>
                  <a:pt x="96" y="588"/>
                  <a:pt x="102" y="584"/>
                  <a:pt x="105" y="578"/>
                </a:cubicBezTo>
                <a:cubicBezTo>
                  <a:pt x="107" y="576"/>
                  <a:pt x="130" y="490"/>
                  <a:pt x="172" y="320"/>
                </a:cubicBezTo>
                <a:cubicBezTo>
                  <a:pt x="215" y="150"/>
                  <a:pt x="237" y="60"/>
                  <a:pt x="237" y="51"/>
                </a:cubicBezTo>
                <a:moveTo>
                  <a:pt x="571" y="120"/>
                </a:moveTo>
                <a:cubicBezTo>
                  <a:pt x="571" y="112"/>
                  <a:pt x="570" y="105"/>
                  <a:pt x="569" y="100"/>
                </a:cubicBezTo>
                <a:cubicBezTo>
                  <a:pt x="567" y="95"/>
                  <a:pt x="565" y="88"/>
                  <a:pt x="560" y="80"/>
                </a:cubicBezTo>
                <a:cubicBezTo>
                  <a:pt x="556" y="71"/>
                  <a:pt x="548" y="64"/>
                  <a:pt x="537" y="59"/>
                </a:cubicBezTo>
                <a:cubicBezTo>
                  <a:pt x="526" y="54"/>
                  <a:pt x="511" y="49"/>
                  <a:pt x="491" y="44"/>
                </a:cubicBezTo>
                <a:cubicBezTo>
                  <a:pt x="487" y="44"/>
                  <a:pt x="462" y="43"/>
                  <a:pt x="417" y="43"/>
                </a:cubicBezTo>
                <a:cubicBezTo>
                  <a:pt x="406" y="43"/>
                  <a:pt x="396" y="43"/>
                  <a:pt x="384" y="43"/>
                </a:cubicBezTo>
                <a:cubicBezTo>
                  <a:pt x="373" y="43"/>
                  <a:pt x="364" y="43"/>
                  <a:pt x="357" y="43"/>
                </a:cubicBezTo>
                <a:cubicBezTo>
                  <a:pt x="351" y="44"/>
                  <a:pt x="346" y="44"/>
                  <a:pt x="345" y="43"/>
                </a:cubicBezTo>
                <a:cubicBezTo>
                  <a:pt x="337" y="44"/>
                  <a:pt x="332" y="47"/>
                  <a:pt x="329" y="52"/>
                </a:cubicBezTo>
                <a:cubicBezTo>
                  <a:pt x="327" y="56"/>
                  <a:pt x="321" y="79"/>
                  <a:pt x="311" y="123"/>
                </a:cubicBezTo>
                <a:cubicBezTo>
                  <a:pt x="300" y="168"/>
                  <a:pt x="290" y="210"/>
                  <a:pt x="278" y="252"/>
                </a:cubicBezTo>
                <a:cubicBezTo>
                  <a:pt x="267" y="293"/>
                  <a:pt x="262" y="314"/>
                  <a:pt x="262" y="315"/>
                </a:cubicBezTo>
                <a:cubicBezTo>
                  <a:pt x="262" y="316"/>
                  <a:pt x="287" y="317"/>
                  <a:pt x="337" y="317"/>
                </a:cubicBezTo>
                <a:lnTo>
                  <a:pt x="348" y="317"/>
                </a:lnTo>
                <a:lnTo>
                  <a:pt x="371" y="317"/>
                </a:lnTo>
                <a:cubicBezTo>
                  <a:pt x="440" y="317"/>
                  <a:pt x="490" y="301"/>
                  <a:pt x="519" y="270"/>
                </a:cubicBezTo>
                <a:cubicBezTo>
                  <a:pt x="536" y="254"/>
                  <a:pt x="549" y="229"/>
                  <a:pt x="557" y="197"/>
                </a:cubicBezTo>
                <a:cubicBezTo>
                  <a:pt x="566" y="165"/>
                  <a:pt x="571" y="139"/>
                  <a:pt x="571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9871560" y="352764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3"/>
                  <a:pt x="3" y="382"/>
                  <a:pt x="9" y="344"/>
                </a:cubicBezTo>
                <a:cubicBezTo>
                  <a:pt x="15" y="305"/>
                  <a:pt x="22" y="272"/>
                  <a:pt x="30" y="244"/>
                </a:cubicBezTo>
                <a:cubicBezTo>
                  <a:pt x="38" y="216"/>
                  <a:pt x="50" y="189"/>
                  <a:pt x="65" y="162"/>
                </a:cubicBezTo>
                <a:cubicBezTo>
                  <a:pt x="80" y="136"/>
                  <a:pt x="91" y="115"/>
                  <a:pt x="100" y="100"/>
                </a:cubicBezTo>
                <a:cubicBezTo>
                  <a:pt x="109" y="85"/>
                  <a:pt x="122" y="69"/>
                  <a:pt x="139" y="52"/>
                </a:cubicBezTo>
                <a:cubicBezTo>
                  <a:pt x="156" y="34"/>
                  <a:pt x="167" y="24"/>
                  <a:pt x="170" y="20"/>
                </a:cubicBezTo>
                <a:cubicBezTo>
                  <a:pt x="173" y="16"/>
                  <a:pt x="181" y="10"/>
                  <a:pt x="193" y="0"/>
                </a:cubicBezTo>
                <a:lnTo>
                  <a:pt x="205" y="0"/>
                </a:lnTo>
                <a:lnTo>
                  <a:pt x="209" y="0"/>
                </a:lnTo>
                <a:cubicBezTo>
                  <a:pt x="218" y="0"/>
                  <a:pt x="223" y="3"/>
                  <a:pt x="223" y="9"/>
                </a:cubicBezTo>
                <a:cubicBezTo>
                  <a:pt x="223" y="11"/>
                  <a:pt x="217" y="17"/>
                  <a:pt x="206" y="28"/>
                </a:cubicBezTo>
                <a:cubicBezTo>
                  <a:pt x="195" y="40"/>
                  <a:pt x="183" y="56"/>
                  <a:pt x="168" y="78"/>
                </a:cubicBezTo>
                <a:cubicBezTo>
                  <a:pt x="153" y="99"/>
                  <a:pt x="138" y="126"/>
                  <a:pt x="122" y="158"/>
                </a:cubicBezTo>
                <a:cubicBezTo>
                  <a:pt x="107" y="189"/>
                  <a:pt x="94" y="232"/>
                  <a:pt x="83" y="286"/>
                </a:cubicBezTo>
                <a:cubicBezTo>
                  <a:pt x="73" y="340"/>
                  <a:pt x="67" y="400"/>
                  <a:pt x="67" y="466"/>
                </a:cubicBezTo>
                <a:cubicBezTo>
                  <a:pt x="67" y="531"/>
                  <a:pt x="73" y="591"/>
                  <a:pt x="83" y="644"/>
                </a:cubicBezTo>
                <a:cubicBezTo>
                  <a:pt x="94" y="697"/>
                  <a:pt x="107" y="741"/>
                  <a:pt x="121" y="773"/>
                </a:cubicBezTo>
                <a:cubicBezTo>
                  <a:pt x="136" y="806"/>
                  <a:pt x="151" y="833"/>
                  <a:pt x="167" y="853"/>
                </a:cubicBezTo>
                <a:cubicBezTo>
                  <a:pt x="182" y="874"/>
                  <a:pt x="195" y="890"/>
                  <a:pt x="206" y="904"/>
                </a:cubicBezTo>
                <a:cubicBezTo>
                  <a:pt x="217" y="916"/>
                  <a:pt x="223" y="923"/>
                  <a:pt x="223" y="923"/>
                </a:cubicBezTo>
                <a:cubicBezTo>
                  <a:pt x="223" y="929"/>
                  <a:pt x="217" y="932"/>
                  <a:pt x="208" y="932"/>
                </a:cubicBezTo>
                <a:lnTo>
                  <a:pt x="205" y="932"/>
                </a:lnTo>
                <a:lnTo>
                  <a:pt x="193" y="932"/>
                </a:lnTo>
                <a:lnTo>
                  <a:pt x="167" y="909"/>
                </a:lnTo>
                <a:cubicBezTo>
                  <a:pt x="109" y="856"/>
                  <a:pt x="66" y="790"/>
                  <a:pt x="40" y="711"/>
                </a:cubicBezTo>
                <a:cubicBezTo>
                  <a:pt x="13" y="632"/>
                  <a:pt x="0" y="550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9977040" y="363096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5" y="121"/>
                  <a:pt x="14" y="99"/>
                </a:cubicBezTo>
                <a:cubicBezTo>
                  <a:pt x="24" y="78"/>
                  <a:pt x="39" y="56"/>
                  <a:pt x="59" y="33"/>
                </a:cubicBezTo>
                <a:cubicBezTo>
                  <a:pt x="80" y="10"/>
                  <a:pt x="102" y="-1"/>
                  <a:pt x="128" y="0"/>
                </a:cubicBezTo>
                <a:cubicBezTo>
                  <a:pt x="153" y="0"/>
                  <a:pt x="174" y="7"/>
                  <a:pt x="189" y="21"/>
                </a:cubicBezTo>
                <a:cubicBezTo>
                  <a:pt x="205" y="36"/>
                  <a:pt x="213" y="55"/>
                  <a:pt x="213" y="81"/>
                </a:cubicBezTo>
                <a:cubicBezTo>
                  <a:pt x="212" y="93"/>
                  <a:pt x="211" y="99"/>
                  <a:pt x="211" y="100"/>
                </a:cubicBezTo>
                <a:cubicBezTo>
                  <a:pt x="211" y="102"/>
                  <a:pt x="206" y="117"/>
                  <a:pt x="196" y="143"/>
                </a:cubicBezTo>
                <a:cubicBezTo>
                  <a:pt x="186" y="170"/>
                  <a:pt x="176" y="200"/>
                  <a:pt x="165" y="233"/>
                </a:cubicBezTo>
                <a:cubicBezTo>
                  <a:pt x="155" y="267"/>
                  <a:pt x="150" y="294"/>
                  <a:pt x="150" y="313"/>
                </a:cubicBezTo>
                <a:cubicBezTo>
                  <a:pt x="150" y="340"/>
                  <a:pt x="155" y="359"/>
                  <a:pt x="163" y="369"/>
                </a:cubicBezTo>
                <a:cubicBezTo>
                  <a:pt x="172" y="380"/>
                  <a:pt x="185" y="385"/>
                  <a:pt x="202" y="386"/>
                </a:cubicBezTo>
                <a:cubicBezTo>
                  <a:pt x="217" y="386"/>
                  <a:pt x="230" y="383"/>
                  <a:pt x="242" y="376"/>
                </a:cubicBezTo>
                <a:cubicBezTo>
                  <a:pt x="255" y="369"/>
                  <a:pt x="264" y="362"/>
                  <a:pt x="271" y="354"/>
                </a:cubicBezTo>
                <a:cubicBezTo>
                  <a:pt x="278" y="347"/>
                  <a:pt x="286" y="337"/>
                  <a:pt x="296" y="324"/>
                </a:cubicBezTo>
                <a:cubicBezTo>
                  <a:pt x="296" y="323"/>
                  <a:pt x="298" y="317"/>
                  <a:pt x="301" y="305"/>
                </a:cubicBezTo>
                <a:cubicBezTo>
                  <a:pt x="304" y="293"/>
                  <a:pt x="308" y="275"/>
                  <a:pt x="314" y="250"/>
                </a:cubicBezTo>
                <a:cubicBezTo>
                  <a:pt x="320" y="225"/>
                  <a:pt x="325" y="202"/>
                  <a:pt x="332" y="181"/>
                </a:cubicBezTo>
                <a:cubicBezTo>
                  <a:pt x="356" y="88"/>
                  <a:pt x="369" y="40"/>
                  <a:pt x="372" y="35"/>
                </a:cubicBezTo>
                <a:cubicBezTo>
                  <a:pt x="380" y="19"/>
                  <a:pt x="393" y="10"/>
                  <a:pt x="412" y="10"/>
                </a:cubicBezTo>
                <a:cubicBezTo>
                  <a:pt x="420" y="10"/>
                  <a:pt x="426" y="12"/>
                  <a:pt x="431" y="17"/>
                </a:cubicBezTo>
                <a:cubicBezTo>
                  <a:pt x="436" y="21"/>
                  <a:pt x="440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4"/>
                  <a:pt x="428" y="109"/>
                  <a:pt x="398" y="232"/>
                </a:cubicBezTo>
                <a:cubicBezTo>
                  <a:pt x="367" y="354"/>
                  <a:pt x="349" y="421"/>
                  <a:pt x="345" y="433"/>
                </a:cubicBezTo>
                <a:cubicBezTo>
                  <a:pt x="327" y="485"/>
                  <a:pt x="297" y="526"/>
                  <a:pt x="254" y="556"/>
                </a:cubicBezTo>
                <a:cubicBezTo>
                  <a:pt x="212" y="587"/>
                  <a:pt x="169" y="602"/>
                  <a:pt x="126" y="603"/>
                </a:cubicBezTo>
                <a:cubicBezTo>
                  <a:pt x="98" y="603"/>
                  <a:pt x="74" y="596"/>
                  <a:pt x="53" y="582"/>
                </a:cubicBezTo>
                <a:cubicBezTo>
                  <a:pt x="31" y="569"/>
                  <a:pt x="21" y="548"/>
                  <a:pt x="21" y="521"/>
                </a:cubicBezTo>
                <a:cubicBezTo>
                  <a:pt x="21" y="507"/>
                  <a:pt x="23" y="496"/>
                  <a:pt x="27" y="486"/>
                </a:cubicBezTo>
                <a:cubicBezTo>
                  <a:pt x="32" y="477"/>
                  <a:pt x="38" y="470"/>
                  <a:pt x="45" y="466"/>
                </a:cubicBezTo>
                <a:cubicBezTo>
                  <a:pt x="53" y="462"/>
                  <a:pt x="59" y="459"/>
                  <a:pt x="64" y="457"/>
                </a:cubicBezTo>
                <a:cubicBezTo>
                  <a:pt x="69" y="455"/>
                  <a:pt x="74" y="454"/>
                  <a:pt x="80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5"/>
                  <a:pt x="117" y="516"/>
                  <a:pt x="109" y="526"/>
                </a:cubicBezTo>
                <a:cubicBezTo>
                  <a:pt x="102" y="535"/>
                  <a:pt x="95" y="541"/>
                  <a:pt x="88" y="544"/>
                </a:cubicBezTo>
                <a:cubicBezTo>
                  <a:pt x="81" y="547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1" y="565"/>
                  <a:pt x="112" y="567"/>
                  <a:pt x="122" y="567"/>
                </a:cubicBezTo>
                <a:lnTo>
                  <a:pt x="130" y="567"/>
                </a:lnTo>
                <a:cubicBezTo>
                  <a:pt x="140" y="567"/>
                  <a:pt x="148" y="567"/>
                  <a:pt x="154" y="566"/>
                </a:cubicBezTo>
                <a:cubicBezTo>
                  <a:pt x="174" y="560"/>
                  <a:pt x="193" y="548"/>
                  <a:pt x="211" y="530"/>
                </a:cubicBezTo>
                <a:cubicBezTo>
                  <a:pt x="228" y="512"/>
                  <a:pt x="241" y="493"/>
                  <a:pt x="251" y="473"/>
                </a:cubicBezTo>
                <a:cubicBezTo>
                  <a:pt x="260" y="452"/>
                  <a:pt x="267" y="435"/>
                  <a:pt x="272" y="419"/>
                </a:cubicBezTo>
                <a:cubicBezTo>
                  <a:pt x="277" y="405"/>
                  <a:pt x="280" y="396"/>
                  <a:pt x="280" y="392"/>
                </a:cubicBezTo>
                <a:lnTo>
                  <a:pt x="274" y="395"/>
                </a:lnTo>
                <a:cubicBezTo>
                  <a:pt x="270" y="398"/>
                  <a:pt x="264" y="401"/>
                  <a:pt x="256" y="406"/>
                </a:cubicBezTo>
                <a:cubicBezTo>
                  <a:pt x="248" y="410"/>
                  <a:pt x="240" y="414"/>
                  <a:pt x="232" y="417"/>
                </a:cubicBezTo>
                <a:cubicBezTo>
                  <a:pt x="220" y="420"/>
                  <a:pt x="208" y="421"/>
                  <a:pt x="196" y="421"/>
                </a:cubicBezTo>
                <a:cubicBezTo>
                  <a:pt x="167" y="421"/>
                  <a:pt x="142" y="414"/>
                  <a:pt x="120" y="401"/>
                </a:cubicBezTo>
                <a:cubicBezTo>
                  <a:pt x="99" y="387"/>
                  <a:pt x="84" y="365"/>
                  <a:pt x="78" y="335"/>
                </a:cubicBezTo>
                <a:cubicBezTo>
                  <a:pt x="77" y="330"/>
                  <a:pt x="77" y="321"/>
                  <a:pt x="77" y="306"/>
                </a:cubicBezTo>
                <a:cubicBezTo>
                  <a:pt x="77" y="271"/>
                  <a:pt x="88" y="224"/>
                  <a:pt x="109" y="167"/>
                </a:cubicBezTo>
                <a:cubicBezTo>
                  <a:pt x="131" y="110"/>
                  <a:pt x="142" y="74"/>
                  <a:pt x="142" y="59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1"/>
                  <a:pt x="142" y="47"/>
                  <a:pt x="142" y="46"/>
                </a:cubicBezTo>
                <a:cubicBezTo>
                  <a:pt x="142" y="44"/>
                  <a:pt x="141" y="41"/>
                  <a:pt x="138" y="39"/>
                </a:cubicBezTo>
                <a:cubicBezTo>
                  <a:pt x="136" y="37"/>
                  <a:pt x="132" y="35"/>
                  <a:pt x="128" y="35"/>
                </a:cubicBezTo>
                <a:lnTo>
                  <a:pt x="124" y="35"/>
                </a:lnTo>
                <a:cubicBezTo>
                  <a:pt x="110" y="35"/>
                  <a:pt x="97" y="41"/>
                  <a:pt x="85" y="53"/>
                </a:cubicBezTo>
                <a:cubicBezTo>
                  <a:pt x="73" y="65"/>
                  <a:pt x="64" y="77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8" y="143"/>
                  <a:pt x="35" y="149"/>
                  <a:pt x="34" y="151"/>
                </a:cubicBezTo>
                <a:cubicBezTo>
                  <a:pt x="33" y="152"/>
                  <a:pt x="28" y="152"/>
                  <a:pt x="19" y="152"/>
                </a:cubicBezTo>
                <a:lnTo>
                  <a:pt x="6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10150200" y="36727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3" y="20"/>
                  <a:pt x="121" y="12"/>
                </a:cubicBezTo>
                <a:cubicBezTo>
                  <a:pt x="129" y="5"/>
                  <a:pt x="139" y="0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5"/>
                </a:cubicBezTo>
                <a:cubicBezTo>
                  <a:pt x="156" y="63"/>
                  <a:pt x="147" y="68"/>
                  <a:pt x="136" y="68"/>
                </a:cubicBezTo>
                <a:cubicBezTo>
                  <a:pt x="129" y="68"/>
                  <a:pt x="123" y="66"/>
                  <a:pt x="118" y="62"/>
                </a:cubicBezTo>
                <a:cubicBezTo>
                  <a:pt x="112" y="57"/>
                  <a:pt x="109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1"/>
                  <a:pt x="38" y="169"/>
                  <a:pt x="52" y="158"/>
                </a:cubicBezTo>
                <a:cubicBezTo>
                  <a:pt x="65" y="148"/>
                  <a:pt x="78" y="143"/>
                  <a:pt x="91" y="144"/>
                </a:cubicBezTo>
                <a:cubicBezTo>
                  <a:pt x="108" y="144"/>
                  <a:pt x="123" y="149"/>
                  <a:pt x="134" y="159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8"/>
                  <a:pt x="149" y="221"/>
                  <a:pt x="143" y="238"/>
                </a:cubicBezTo>
                <a:cubicBezTo>
                  <a:pt x="136" y="255"/>
                  <a:pt x="128" y="278"/>
                  <a:pt x="116" y="307"/>
                </a:cubicBezTo>
                <a:cubicBezTo>
                  <a:pt x="105" y="336"/>
                  <a:pt x="96" y="360"/>
                  <a:pt x="89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7" y="419"/>
                </a:cubicBezTo>
                <a:cubicBezTo>
                  <a:pt x="101" y="419"/>
                  <a:pt x="105" y="418"/>
                  <a:pt x="109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3"/>
                  <a:pt x="136" y="395"/>
                  <a:pt x="142" y="384"/>
                </a:cubicBezTo>
                <a:cubicBezTo>
                  <a:pt x="148" y="374"/>
                  <a:pt x="154" y="361"/>
                  <a:pt x="158" y="346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1" y="359"/>
                  <a:pt x="51" y="334"/>
                  <a:pt x="68" y="291"/>
                </a:cubicBezTo>
                <a:cubicBezTo>
                  <a:pt x="84" y="247"/>
                  <a:pt x="94" y="220"/>
                  <a:pt x="97" y="211"/>
                </a:cubicBezTo>
                <a:cubicBezTo>
                  <a:pt x="99" y="203"/>
                  <a:pt x="101" y="194"/>
                  <a:pt x="101" y="186"/>
                </a:cubicBezTo>
                <a:cubicBezTo>
                  <a:pt x="101" y="175"/>
                  <a:pt x="97" y="170"/>
                  <a:pt x="90" y="170"/>
                </a:cubicBezTo>
                <a:lnTo>
                  <a:pt x="89" y="170"/>
                </a:lnTo>
                <a:cubicBezTo>
                  <a:pt x="76" y="170"/>
                  <a:pt x="63" y="177"/>
                  <a:pt x="53" y="192"/>
                </a:cubicBezTo>
                <a:cubicBezTo>
                  <a:pt x="41" y="206"/>
                  <a:pt x="32" y="225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10283760" y="3528000"/>
            <a:ext cx="13680" cy="334800"/>
          </a:xfrm>
          <a:custGeom>
            <a:avLst/>
            <a:gdLst/>
            <a:ahLst/>
            <a:rect l="0" t="0" r="r" b="b"/>
            <a:pathLst>
              <a:path w="38" h="930">
                <a:moveTo>
                  <a:pt x="19" y="930"/>
                </a:moveTo>
                <a:lnTo>
                  <a:pt x="16" y="930"/>
                </a:lnTo>
                <a:cubicBezTo>
                  <a:pt x="9" y="930"/>
                  <a:pt x="3" y="926"/>
                  <a:pt x="0" y="917"/>
                </a:cubicBezTo>
                <a:lnTo>
                  <a:pt x="0" y="464"/>
                </a:lnTo>
                <a:lnTo>
                  <a:pt x="0" y="12"/>
                </a:lnTo>
                <a:cubicBezTo>
                  <a:pt x="7" y="4"/>
                  <a:pt x="13" y="0"/>
                  <a:pt x="19" y="0"/>
                </a:cubicBezTo>
                <a:cubicBezTo>
                  <a:pt x="27" y="0"/>
                  <a:pt x="33" y="5"/>
                  <a:pt x="38" y="14"/>
                </a:cubicBezTo>
                <a:lnTo>
                  <a:pt x="38" y="917"/>
                </a:lnTo>
                <a:cubicBezTo>
                  <a:pt x="33" y="926"/>
                  <a:pt x="27" y="930"/>
                  <a:pt x="21" y="930"/>
                </a:cubicBezTo>
                <a:lnTo>
                  <a:pt x="19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10345680" y="355032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3"/>
                  <a:pt x="1" y="618"/>
                  <a:pt x="2" y="610"/>
                </a:cubicBezTo>
                <a:cubicBezTo>
                  <a:pt x="5" y="601"/>
                  <a:pt x="7" y="596"/>
                  <a:pt x="9" y="595"/>
                </a:cubicBezTo>
                <a:cubicBezTo>
                  <a:pt x="11" y="594"/>
                  <a:pt x="17" y="593"/>
                  <a:pt x="27" y="592"/>
                </a:cubicBezTo>
                <a:cubicBezTo>
                  <a:pt x="81" y="590"/>
                  <a:pt x="123" y="574"/>
                  <a:pt x="153" y="544"/>
                </a:cubicBezTo>
                <a:cubicBezTo>
                  <a:pt x="159" y="538"/>
                  <a:pt x="195" y="499"/>
                  <a:pt x="261" y="427"/>
                </a:cubicBezTo>
                <a:cubicBezTo>
                  <a:pt x="327" y="355"/>
                  <a:pt x="359" y="318"/>
                  <a:pt x="359" y="317"/>
                </a:cubicBezTo>
                <a:cubicBezTo>
                  <a:pt x="291" y="145"/>
                  <a:pt x="256" y="57"/>
                  <a:pt x="253" y="54"/>
                </a:cubicBezTo>
                <a:cubicBezTo>
                  <a:pt x="247" y="47"/>
                  <a:pt x="228" y="43"/>
                  <a:pt x="194" y="43"/>
                </a:cubicBezTo>
                <a:lnTo>
                  <a:pt x="168" y="43"/>
                </a:lnTo>
                <a:cubicBezTo>
                  <a:pt x="164" y="39"/>
                  <a:pt x="163" y="36"/>
                  <a:pt x="163" y="35"/>
                </a:cubicBezTo>
                <a:cubicBezTo>
                  <a:pt x="163" y="34"/>
                  <a:pt x="163" y="28"/>
                  <a:pt x="164" y="17"/>
                </a:cubicBezTo>
                <a:cubicBezTo>
                  <a:pt x="167" y="9"/>
                  <a:pt x="170" y="4"/>
                  <a:pt x="174" y="0"/>
                </a:cubicBezTo>
                <a:lnTo>
                  <a:pt x="187" y="0"/>
                </a:lnTo>
                <a:cubicBezTo>
                  <a:pt x="208" y="1"/>
                  <a:pt x="245" y="2"/>
                  <a:pt x="299" y="2"/>
                </a:cubicBezTo>
                <a:cubicBezTo>
                  <a:pt x="320" y="2"/>
                  <a:pt x="339" y="2"/>
                  <a:pt x="356" y="2"/>
                </a:cubicBezTo>
                <a:cubicBezTo>
                  <a:pt x="373" y="2"/>
                  <a:pt x="387" y="1"/>
                  <a:pt x="398" y="1"/>
                </a:cubicBezTo>
                <a:cubicBezTo>
                  <a:pt x="408" y="0"/>
                  <a:pt x="415" y="0"/>
                  <a:pt x="416" y="1"/>
                </a:cubicBezTo>
                <a:cubicBezTo>
                  <a:pt x="427" y="1"/>
                  <a:pt x="432" y="4"/>
                  <a:pt x="432" y="11"/>
                </a:cubicBezTo>
                <a:cubicBezTo>
                  <a:pt x="432" y="12"/>
                  <a:pt x="432" y="16"/>
                  <a:pt x="430" y="23"/>
                </a:cubicBezTo>
                <a:cubicBezTo>
                  <a:pt x="428" y="32"/>
                  <a:pt x="426" y="38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90" y="44"/>
                  <a:pt x="373" y="50"/>
                  <a:pt x="359" y="58"/>
                </a:cubicBezTo>
                <a:lnTo>
                  <a:pt x="430" y="239"/>
                </a:lnTo>
                <a:lnTo>
                  <a:pt x="480" y="184"/>
                </a:lnTo>
                <a:cubicBezTo>
                  <a:pt x="545" y="114"/>
                  <a:pt x="577" y="75"/>
                  <a:pt x="577" y="68"/>
                </a:cubicBezTo>
                <a:cubicBezTo>
                  <a:pt x="577" y="57"/>
                  <a:pt x="570" y="49"/>
                  <a:pt x="555" y="44"/>
                </a:cubicBezTo>
                <a:cubicBezTo>
                  <a:pt x="552" y="44"/>
                  <a:pt x="548" y="44"/>
                  <a:pt x="543" y="43"/>
                </a:cubicBezTo>
                <a:cubicBezTo>
                  <a:pt x="534" y="43"/>
                  <a:pt x="529" y="39"/>
                  <a:pt x="529" y="32"/>
                </a:cubicBezTo>
                <a:cubicBezTo>
                  <a:pt x="529" y="31"/>
                  <a:pt x="530" y="26"/>
                  <a:pt x="531" y="17"/>
                </a:cubicBezTo>
                <a:cubicBezTo>
                  <a:pt x="533" y="9"/>
                  <a:pt x="536" y="4"/>
                  <a:pt x="540" y="0"/>
                </a:cubicBezTo>
                <a:lnTo>
                  <a:pt x="551" y="0"/>
                </a:lnTo>
                <a:cubicBezTo>
                  <a:pt x="552" y="0"/>
                  <a:pt x="560" y="0"/>
                  <a:pt x="575" y="0"/>
                </a:cubicBezTo>
                <a:cubicBezTo>
                  <a:pt x="589" y="0"/>
                  <a:pt x="606" y="0"/>
                  <a:pt x="625" y="2"/>
                </a:cubicBezTo>
                <a:cubicBezTo>
                  <a:pt x="643" y="3"/>
                  <a:pt x="656" y="3"/>
                  <a:pt x="663" y="3"/>
                </a:cubicBezTo>
                <a:cubicBezTo>
                  <a:pt x="719" y="3"/>
                  <a:pt x="749" y="2"/>
                  <a:pt x="755" y="0"/>
                </a:cubicBezTo>
                <a:lnTo>
                  <a:pt x="762" y="0"/>
                </a:lnTo>
                <a:cubicBezTo>
                  <a:pt x="767" y="4"/>
                  <a:pt x="769" y="8"/>
                  <a:pt x="769" y="10"/>
                </a:cubicBezTo>
                <a:cubicBezTo>
                  <a:pt x="768" y="26"/>
                  <a:pt x="764" y="36"/>
                  <a:pt x="758" y="43"/>
                </a:cubicBezTo>
                <a:lnTo>
                  <a:pt x="743" y="43"/>
                </a:lnTo>
                <a:cubicBezTo>
                  <a:pt x="722" y="43"/>
                  <a:pt x="703" y="46"/>
                  <a:pt x="686" y="51"/>
                </a:cubicBezTo>
                <a:cubicBezTo>
                  <a:pt x="669" y="56"/>
                  <a:pt x="657" y="61"/>
                  <a:pt x="648" y="67"/>
                </a:cubicBezTo>
                <a:cubicBezTo>
                  <a:pt x="639" y="72"/>
                  <a:pt x="632" y="78"/>
                  <a:pt x="626" y="83"/>
                </a:cubicBezTo>
                <a:lnTo>
                  <a:pt x="615" y="92"/>
                </a:lnTo>
                <a:cubicBezTo>
                  <a:pt x="615" y="91"/>
                  <a:pt x="586" y="123"/>
                  <a:pt x="527" y="189"/>
                </a:cubicBezTo>
                <a:lnTo>
                  <a:pt x="446" y="278"/>
                </a:lnTo>
                <a:cubicBezTo>
                  <a:pt x="446" y="279"/>
                  <a:pt x="456" y="303"/>
                  <a:pt x="475" y="352"/>
                </a:cubicBezTo>
                <a:cubicBezTo>
                  <a:pt x="494" y="401"/>
                  <a:pt x="514" y="452"/>
                  <a:pt x="535" y="503"/>
                </a:cubicBezTo>
                <a:cubicBezTo>
                  <a:pt x="557" y="554"/>
                  <a:pt x="568" y="581"/>
                  <a:pt x="570" y="583"/>
                </a:cubicBezTo>
                <a:cubicBezTo>
                  <a:pt x="576" y="589"/>
                  <a:pt x="595" y="592"/>
                  <a:pt x="627" y="592"/>
                </a:cubicBezTo>
                <a:cubicBezTo>
                  <a:pt x="648" y="592"/>
                  <a:pt x="659" y="595"/>
                  <a:pt x="659" y="601"/>
                </a:cubicBezTo>
                <a:cubicBezTo>
                  <a:pt x="659" y="602"/>
                  <a:pt x="659" y="606"/>
                  <a:pt x="657" y="614"/>
                </a:cubicBezTo>
                <a:cubicBezTo>
                  <a:pt x="655" y="625"/>
                  <a:pt x="653" y="631"/>
                  <a:pt x="651" y="632"/>
                </a:cubicBezTo>
                <a:cubicBezTo>
                  <a:pt x="649" y="634"/>
                  <a:pt x="645" y="635"/>
                  <a:pt x="638" y="635"/>
                </a:cubicBezTo>
                <a:cubicBezTo>
                  <a:pt x="636" y="635"/>
                  <a:pt x="626" y="635"/>
                  <a:pt x="607" y="635"/>
                </a:cubicBezTo>
                <a:cubicBezTo>
                  <a:pt x="589" y="635"/>
                  <a:pt x="561" y="635"/>
                  <a:pt x="524" y="634"/>
                </a:cubicBezTo>
                <a:cubicBezTo>
                  <a:pt x="487" y="634"/>
                  <a:pt x="458" y="634"/>
                  <a:pt x="438" y="634"/>
                </a:cubicBezTo>
                <a:cubicBezTo>
                  <a:pt x="418" y="634"/>
                  <a:pt x="407" y="635"/>
                  <a:pt x="405" y="635"/>
                </a:cubicBezTo>
                <a:cubicBezTo>
                  <a:pt x="395" y="635"/>
                  <a:pt x="389" y="632"/>
                  <a:pt x="389" y="627"/>
                </a:cubicBezTo>
                <a:cubicBezTo>
                  <a:pt x="389" y="626"/>
                  <a:pt x="390" y="622"/>
                  <a:pt x="391" y="612"/>
                </a:cubicBezTo>
                <a:cubicBezTo>
                  <a:pt x="393" y="606"/>
                  <a:pt x="394" y="601"/>
                  <a:pt x="395" y="599"/>
                </a:cubicBezTo>
                <a:cubicBezTo>
                  <a:pt x="396" y="596"/>
                  <a:pt x="398" y="595"/>
                  <a:pt x="400" y="594"/>
                </a:cubicBezTo>
                <a:cubicBezTo>
                  <a:pt x="402" y="594"/>
                  <a:pt x="404" y="593"/>
                  <a:pt x="408" y="592"/>
                </a:cubicBezTo>
                <a:cubicBezTo>
                  <a:pt x="412" y="592"/>
                  <a:pt x="417" y="591"/>
                  <a:pt x="423" y="591"/>
                </a:cubicBezTo>
                <a:cubicBezTo>
                  <a:pt x="429" y="591"/>
                  <a:pt x="437" y="589"/>
                  <a:pt x="447" y="585"/>
                </a:cubicBezTo>
                <a:cubicBezTo>
                  <a:pt x="458" y="580"/>
                  <a:pt x="463" y="577"/>
                  <a:pt x="463" y="576"/>
                </a:cubicBezTo>
                <a:cubicBezTo>
                  <a:pt x="462" y="576"/>
                  <a:pt x="448" y="539"/>
                  <a:pt x="419" y="467"/>
                </a:cubicBezTo>
                <a:lnTo>
                  <a:pt x="376" y="357"/>
                </a:lnTo>
                <a:cubicBezTo>
                  <a:pt x="259" y="483"/>
                  <a:pt x="199" y="550"/>
                  <a:pt x="196" y="557"/>
                </a:cubicBezTo>
                <a:cubicBezTo>
                  <a:pt x="194" y="562"/>
                  <a:pt x="192" y="566"/>
                  <a:pt x="192" y="568"/>
                </a:cubicBezTo>
                <a:cubicBezTo>
                  <a:pt x="192" y="580"/>
                  <a:pt x="201" y="588"/>
                  <a:pt x="219" y="591"/>
                </a:cubicBezTo>
                <a:cubicBezTo>
                  <a:pt x="220" y="591"/>
                  <a:pt x="222" y="591"/>
                  <a:pt x="225" y="591"/>
                </a:cubicBezTo>
                <a:cubicBezTo>
                  <a:pt x="228" y="591"/>
                  <a:pt x="230" y="592"/>
                  <a:pt x="230" y="592"/>
                </a:cubicBezTo>
                <a:cubicBezTo>
                  <a:pt x="232" y="592"/>
                  <a:pt x="234" y="592"/>
                  <a:pt x="234" y="592"/>
                </a:cubicBezTo>
                <a:cubicBezTo>
                  <a:pt x="235" y="592"/>
                  <a:pt x="236" y="593"/>
                  <a:pt x="237" y="593"/>
                </a:cubicBezTo>
                <a:cubicBezTo>
                  <a:pt x="238" y="594"/>
                  <a:pt x="239" y="595"/>
                  <a:pt x="240" y="596"/>
                </a:cubicBezTo>
                <a:cubicBezTo>
                  <a:pt x="240" y="597"/>
                  <a:pt x="241" y="599"/>
                  <a:pt x="241" y="603"/>
                </a:cubicBezTo>
                <a:cubicBezTo>
                  <a:pt x="241" y="608"/>
                  <a:pt x="240" y="613"/>
                  <a:pt x="239" y="618"/>
                </a:cubicBezTo>
                <a:cubicBezTo>
                  <a:pt x="237" y="626"/>
                  <a:pt x="235" y="631"/>
                  <a:pt x="233" y="632"/>
                </a:cubicBezTo>
                <a:cubicBezTo>
                  <a:pt x="231" y="634"/>
                  <a:pt x="227" y="635"/>
                  <a:pt x="219" y="635"/>
                </a:cubicBezTo>
                <a:cubicBezTo>
                  <a:pt x="217" y="635"/>
                  <a:pt x="212" y="635"/>
                  <a:pt x="202" y="635"/>
                </a:cubicBezTo>
                <a:cubicBezTo>
                  <a:pt x="193" y="635"/>
                  <a:pt x="180" y="635"/>
                  <a:pt x="163" y="634"/>
                </a:cubicBezTo>
                <a:cubicBezTo>
                  <a:pt x="147" y="634"/>
                  <a:pt x="128" y="634"/>
                  <a:pt x="109" y="634"/>
                </a:cubicBezTo>
                <a:cubicBezTo>
                  <a:pt x="59" y="634"/>
                  <a:pt x="28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10630080" y="36727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3" y="20"/>
                  <a:pt x="121" y="12"/>
                </a:cubicBezTo>
                <a:cubicBezTo>
                  <a:pt x="129" y="5"/>
                  <a:pt x="139" y="0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5"/>
                </a:cubicBezTo>
                <a:cubicBezTo>
                  <a:pt x="156" y="63"/>
                  <a:pt x="146" y="68"/>
                  <a:pt x="136" y="68"/>
                </a:cubicBezTo>
                <a:cubicBezTo>
                  <a:pt x="129" y="68"/>
                  <a:pt x="123" y="66"/>
                  <a:pt x="118" y="62"/>
                </a:cubicBezTo>
                <a:cubicBezTo>
                  <a:pt x="112" y="57"/>
                  <a:pt x="109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7" y="226"/>
                </a:cubicBezTo>
                <a:cubicBezTo>
                  <a:pt x="11" y="216"/>
                  <a:pt x="16" y="205"/>
                  <a:pt x="23" y="193"/>
                </a:cubicBezTo>
                <a:cubicBezTo>
                  <a:pt x="29" y="181"/>
                  <a:pt x="39" y="169"/>
                  <a:pt x="52" y="158"/>
                </a:cubicBezTo>
                <a:cubicBezTo>
                  <a:pt x="64" y="148"/>
                  <a:pt x="78" y="143"/>
                  <a:pt x="91" y="144"/>
                </a:cubicBezTo>
                <a:cubicBezTo>
                  <a:pt x="108" y="144"/>
                  <a:pt x="123" y="149"/>
                  <a:pt x="134" y="159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8"/>
                  <a:pt x="149" y="221"/>
                  <a:pt x="143" y="238"/>
                </a:cubicBezTo>
                <a:cubicBezTo>
                  <a:pt x="136" y="255"/>
                  <a:pt x="128" y="278"/>
                  <a:pt x="116" y="307"/>
                </a:cubicBezTo>
                <a:cubicBezTo>
                  <a:pt x="105" y="336"/>
                  <a:pt x="96" y="360"/>
                  <a:pt x="89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7" y="419"/>
                </a:cubicBezTo>
                <a:cubicBezTo>
                  <a:pt x="100" y="419"/>
                  <a:pt x="105" y="418"/>
                  <a:pt x="109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3"/>
                  <a:pt x="136" y="395"/>
                  <a:pt x="142" y="384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3" y="420"/>
                  <a:pt x="36" y="406"/>
                  <a:pt x="36" y="387"/>
                </a:cubicBezTo>
                <a:cubicBezTo>
                  <a:pt x="36" y="379"/>
                  <a:pt x="37" y="372"/>
                  <a:pt x="39" y="366"/>
                </a:cubicBezTo>
                <a:cubicBezTo>
                  <a:pt x="41" y="359"/>
                  <a:pt x="51" y="334"/>
                  <a:pt x="68" y="291"/>
                </a:cubicBezTo>
                <a:cubicBezTo>
                  <a:pt x="84" y="247"/>
                  <a:pt x="94" y="220"/>
                  <a:pt x="97" y="211"/>
                </a:cubicBezTo>
                <a:cubicBezTo>
                  <a:pt x="99" y="203"/>
                  <a:pt x="101" y="194"/>
                  <a:pt x="101" y="186"/>
                </a:cubicBezTo>
                <a:cubicBezTo>
                  <a:pt x="101" y="175"/>
                  <a:pt x="97" y="170"/>
                  <a:pt x="90" y="170"/>
                </a:cubicBezTo>
                <a:lnTo>
                  <a:pt x="89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1" y="206"/>
                  <a:pt x="33" y="225"/>
                  <a:pt x="27" y="247"/>
                </a:cubicBezTo>
                <a:cubicBezTo>
                  <a:pt x="27" y="247"/>
                  <a:pt x="27" y="248"/>
                  <a:pt x="26" y="249"/>
                </a:cubicBezTo>
                <a:cubicBezTo>
                  <a:pt x="26" y="250"/>
                  <a:pt x="25" y="250"/>
                  <a:pt x="25" y="251"/>
                </a:cubicBezTo>
                <a:cubicBezTo>
                  <a:pt x="25" y="251"/>
                  <a:pt x="25" y="252"/>
                  <a:pt x="24" y="252"/>
                </a:cubicBezTo>
                <a:cubicBezTo>
                  <a:pt x="23" y="253"/>
                  <a:pt x="23" y="253"/>
                  <a:pt x="22" y="253"/>
                </a:cubicBezTo>
                <a:cubicBezTo>
                  <a:pt x="22" y="253"/>
                  <a:pt x="21" y="253"/>
                  <a:pt x="20" y="253"/>
                </a:cubicBezTo>
                <a:cubicBezTo>
                  <a:pt x="18" y="253"/>
                  <a:pt x="16" y="253"/>
                  <a:pt x="14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10749600" y="373860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1"/>
                </a:moveTo>
                <a:cubicBezTo>
                  <a:pt x="0" y="81"/>
                  <a:pt x="0" y="73"/>
                  <a:pt x="0" y="57"/>
                </a:cubicBezTo>
                <a:cubicBezTo>
                  <a:pt x="0" y="42"/>
                  <a:pt x="5" y="28"/>
                  <a:pt x="15" y="16"/>
                </a:cubicBezTo>
                <a:cubicBezTo>
                  <a:pt x="25" y="5"/>
                  <a:pt x="38" y="0"/>
                  <a:pt x="55" y="0"/>
                </a:cubicBezTo>
                <a:cubicBezTo>
                  <a:pt x="73" y="0"/>
                  <a:pt x="88" y="7"/>
                  <a:pt x="103" y="24"/>
                </a:cubicBezTo>
                <a:cubicBezTo>
                  <a:pt x="116" y="39"/>
                  <a:pt x="123" y="67"/>
                  <a:pt x="124" y="106"/>
                </a:cubicBezTo>
                <a:cubicBezTo>
                  <a:pt x="124" y="127"/>
                  <a:pt x="121" y="148"/>
                  <a:pt x="116" y="169"/>
                </a:cubicBezTo>
                <a:cubicBezTo>
                  <a:pt x="110" y="189"/>
                  <a:pt x="104" y="207"/>
                  <a:pt x="96" y="222"/>
                </a:cubicBezTo>
                <a:cubicBezTo>
                  <a:pt x="88" y="237"/>
                  <a:pt x="80" y="250"/>
                  <a:pt x="71" y="260"/>
                </a:cubicBezTo>
                <a:cubicBezTo>
                  <a:pt x="62" y="271"/>
                  <a:pt x="55" y="279"/>
                  <a:pt x="49" y="285"/>
                </a:cubicBezTo>
                <a:cubicBezTo>
                  <a:pt x="42" y="291"/>
                  <a:pt x="38" y="294"/>
                  <a:pt x="37" y="294"/>
                </a:cubicBezTo>
                <a:cubicBezTo>
                  <a:pt x="34" y="294"/>
                  <a:pt x="30" y="291"/>
                  <a:pt x="24" y="285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19" y="266"/>
                  <a:pt x="26" y="258"/>
                </a:cubicBezTo>
                <a:cubicBezTo>
                  <a:pt x="33" y="251"/>
                  <a:pt x="41" y="241"/>
                  <a:pt x="50" y="230"/>
                </a:cubicBezTo>
                <a:cubicBezTo>
                  <a:pt x="58" y="219"/>
                  <a:pt x="66" y="204"/>
                  <a:pt x="74" y="184"/>
                </a:cubicBezTo>
                <a:cubicBezTo>
                  <a:pt x="81" y="164"/>
                  <a:pt x="86" y="141"/>
                  <a:pt x="89" y="116"/>
                </a:cubicBezTo>
                <a:lnTo>
                  <a:pt x="89" y="105"/>
                </a:lnTo>
                <a:lnTo>
                  <a:pt x="88" y="106"/>
                </a:lnTo>
                <a:cubicBezTo>
                  <a:pt x="86" y="106"/>
                  <a:pt x="85" y="107"/>
                  <a:pt x="83" y="108"/>
                </a:cubicBezTo>
                <a:cubicBezTo>
                  <a:pt x="81" y="108"/>
                  <a:pt x="79" y="109"/>
                  <a:pt x="77" y="110"/>
                </a:cubicBezTo>
                <a:cubicBezTo>
                  <a:pt x="76" y="112"/>
                  <a:pt x="73" y="112"/>
                  <a:pt x="69" y="112"/>
                </a:cubicBezTo>
                <a:cubicBezTo>
                  <a:pt x="65" y="112"/>
                  <a:pt x="62" y="112"/>
                  <a:pt x="58" y="113"/>
                </a:cubicBezTo>
                <a:cubicBezTo>
                  <a:pt x="41" y="113"/>
                  <a:pt x="28" y="108"/>
                  <a:pt x="17" y="97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10889640" y="35503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7" y="0"/>
                  <a:pt x="382" y="0"/>
                  <a:pt x="404" y="1"/>
                </a:cubicBezTo>
                <a:cubicBezTo>
                  <a:pt x="427" y="1"/>
                  <a:pt x="448" y="2"/>
                  <a:pt x="467" y="3"/>
                </a:cubicBezTo>
                <a:cubicBezTo>
                  <a:pt x="498" y="3"/>
                  <a:pt x="525" y="2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3" y="1"/>
                  <a:pt x="599" y="3"/>
                  <a:pt x="599" y="8"/>
                </a:cubicBezTo>
                <a:cubicBezTo>
                  <a:pt x="599" y="11"/>
                  <a:pt x="598" y="15"/>
                  <a:pt x="596" y="22"/>
                </a:cubicBezTo>
                <a:cubicBezTo>
                  <a:pt x="593" y="33"/>
                  <a:pt x="590" y="39"/>
                  <a:pt x="588" y="41"/>
                </a:cubicBezTo>
                <a:cubicBezTo>
                  <a:pt x="585" y="42"/>
                  <a:pt x="578" y="43"/>
                  <a:pt x="567" y="43"/>
                </a:cubicBezTo>
                <a:cubicBezTo>
                  <a:pt x="552" y="43"/>
                  <a:pt x="539" y="45"/>
                  <a:pt x="530" y="47"/>
                </a:cubicBezTo>
                <a:cubicBezTo>
                  <a:pt x="521" y="50"/>
                  <a:pt x="514" y="52"/>
                  <a:pt x="510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0"/>
                  <a:pt x="513" y="144"/>
                  <a:pt x="523" y="284"/>
                </a:cubicBezTo>
                <a:cubicBezTo>
                  <a:pt x="532" y="426"/>
                  <a:pt x="537" y="500"/>
                  <a:pt x="537" y="508"/>
                </a:cubicBezTo>
                <a:lnTo>
                  <a:pt x="539" y="505"/>
                </a:lnTo>
                <a:cubicBezTo>
                  <a:pt x="541" y="503"/>
                  <a:pt x="542" y="500"/>
                  <a:pt x="545" y="496"/>
                </a:cubicBezTo>
                <a:cubicBezTo>
                  <a:pt x="547" y="491"/>
                  <a:pt x="551" y="485"/>
                  <a:pt x="556" y="478"/>
                </a:cubicBezTo>
                <a:cubicBezTo>
                  <a:pt x="561" y="471"/>
                  <a:pt x="566" y="461"/>
                  <a:pt x="572" y="450"/>
                </a:cubicBezTo>
                <a:cubicBezTo>
                  <a:pt x="577" y="439"/>
                  <a:pt x="585" y="426"/>
                  <a:pt x="594" y="412"/>
                </a:cubicBezTo>
                <a:cubicBezTo>
                  <a:pt x="603" y="398"/>
                  <a:pt x="613" y="381"/>
                  <a:pt x="622" y="362"/>
                </a:cubicBezTo>
                <a:cubicBezTo>
                  <a:pt x="631" y="342"/>
                  <a:pt x="643" y="322"/>
                  <a:pt x="658" y="299"/>
                </a:cubicBezTo>
                <a:cubicBezTo>
                  <a:pt x="723" y="184"/>
                  <a:pt x="759" y="119"/>
                  <a:pt x="768" y="103"/>
                </a:cubicBezTo>
                <a:cubicBezTo>
                  <a:pt x="777" y="87"/>
                  <a:pt x="781" y="77"/>
                  <a:pt x="782" y="73"/>
                </a:cubicBezTo>
                <a:cubicBezTo>
                  <a:pt x="782" y="64"/>
                  <a:pt x="776" y="57"/>
                  <a:pt x="764" y="51"/>
                </a:cubicBezTo>
                <a:cubicBezTo>
                  <a:pt x="753" y="45"/>
                  <a:pt x="740" y="43"/>
                  <a:pt x="725" y="43"/>
                </a:cubicBezTo>
                <a:cubicBezTo>
                  <a:pt x="717" y="43"/>
                  <a:pt x="712" y="39"/>
                  <a:pt x="712" y="33"/>
                </a:cubicBezTo>
                <a:cubicBezTo>
                  <a:pt x="712" y="31"/>
                  <a:pt x="713" y="27"/>
                  <a:pt x="714" y="21"/>
                </a:cubicBezTo>
                <a:cubicBezTo>
                  <a:pt x="717" y="11"/>
                  <a:pt x="719" y="5"/>
                  <a:pt x="720" y="4"/>
                </a:cubicBezTo>
                <a:cubicBezTo>
                  <a:pt x="721" y="2"/>
                  <a:pt x="725" y="1"/>
                  <a:pt x="733" y="1"/>
                </a:cubicBezTo>
                <a:cubicBezTo>
                  <a:pt x="735" y="1"/>
                  <a:pt x="740" y="1"/>
                  <a:pt x="749" y="1"/>
                </a:cubicBezTo>
                <a:cubicBezTo>
                  <a:pt x="757" y="1"/>
                  <a:pt x="769" y="1"/>
                  <a:pt x="785" y="1"/>
                </a:cubicBezTo>
                <a:cubicBezTo>
                  <a:pt x="800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4" y="33"/>
                  <a:pt x="921" y="37"/>
                  <a:pt x="919" y="40"/>
                </a:cubicBezTo>
                <a:cubicBezTo>
                  <a:pt x="916" y="42"/>
                  <a:pt x="913" y="43"/>
                  <a:pt x="910" y="43"/>
                </a:cubicBezTo>
                <a:cubicBezTo>
                  <a:pt x="896" y="43"/>
                  <a:pt x="884" y="44"/>
                  <a:pt x="872" y="48"/>
                </a:cubicBezTo>
                <a:cubicBezTo>
                  <a:pt x="861" y="52"/>
                  <a:pt x="852" y="56"/>
                  <a:pt x="844" y="61"/>
                </a:cubicBezTo>
                <a:cubicBezTo>
                  <a:pt x="837" y="66"/>
                  <a:pt x="831" y="71"/>
                  <a:pt x="827" y="77"/>
                </a:cubicBezTo>
                <a:cubicBezTo>
                  <a:pt x="822" y="83"/>
                  <a:pt x="819" y="88"/>
                  <a:pt x="816" y="92"/>
                </a:cubicBezTo>
                <a:lnTo>
                  <a:pt x="812" y="97"/>
                </a:lnTo>
                <a:lnTo>
                  <a:pt x="654" y="374"/>
                </a:lnTo>
                <a:cubicBezTo>
                  <a:pt x="550" y="557"/>
                  <a:pt x="497" y="649"/>
                  <a:pt x="497" y="650"/>
                </a:cubicBezTo>
                <a:cubicBezTo>
                  <a:pt x="493" y="654"/>
                  <a:pt x="485" y="657"/>
                  <a:pt x="474" y="657"/>
                </a:cubicBezTo>
                <a:cubicBezTo>
                  <a:pt x="465" y="657"/>
                  <a:pt x="459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1"/>
                  <a:pt x="424" y="194"/>
                  <a:pt x="423" y="189"/>
                </a:cubicBezTo>
                <a:lnTo>
                  <a:pt x="412" y="205"/>
                </a:lnTo>
                <a:cubicBezTo>
                  <a:pt x="398" y="228"/>
                  <a:pt x="359" y="298"/>
                  <a:pt x="293" y="414"/>
                </a:cubicBezTo>
                <a:cubicBezTo>
                  <a:pt x="204" y="570"/>
                  <a:pt x="158" y="649"/>
                  <a:pt x="157" y="650"/>
                </a:cubicBezTo>
                <a:cubicBezTo>
                  <a:pt x="156" y="651"/>
                  <a:pt x="154" y="653"/>
                  <a:pt x="152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4"/>
                  <a:pt x="116" y="650"/>
                </a:cubicBezTo>
                <a:cubicBezTo>
                  <a:pt x="116" y="648"/>
                  <a:pt x="109" y="549"/>
                  <a:pt x="96" y="353"/>
                </a:cubicBezTo>
                <a:cubicBezTo>
                  <a:pt x="82" y="156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8"/>
                  <a:pt x="0" y="35"/>
                  <a:pt x="0" y="32"/>
                </a:cubicBezTo>
                <a:cubicBezTo>
                  <a:pt x="0" y="18"/>
                  <a:pt x="4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8" y="6"/>
                  <a:pt x="258" y="8"/>
                </a:cubicBezTo>
                <a:cubicBezTo>
                  <a:pt x="258" y="10"/>
                  <a:pt x="258" y="16"/>
                  <a:pt x="257" y="25"/>
                </a:cubicBezTo>
                <a:cubicBezTo>
                  <a:pt x="253" y="34"/>
                  <a:pt x="251" y="40"/>
                  <a:pt x="248" y="43"/>
                </a:cubicBezTo>
                <a:lnTo>
                  <a:pt x="229" y="43"/>
                </a:lnTo>
                <a:cubicBezTo>
                  <a:pt x="191" y="44"/>
                  <a:pt x="171" y="50"/>
                  <a:pt x="168" y="58"/>
                </a:cubicBezTo>
                <a:cubicBezTo>
                  <a:pt x="187" y="345"/>
                  <a:pt x="197" y="495"/>
                  <a:pt x="200" y="510"/>
                </a:cubicBezTo>
                <a:lnTo>
                  <a:pt x="418" y="123"/>
                </a:lnTo>
                <a:lnTo>
                  <a:pt x="417" y="89"/>
                </a:lnTo>
                <a:cubicBezTo>
                  <a:pt x="415" y="63"/>
                  <a:pt x="412" y="49"/>
                  <a:pt x="407" y="47"/>
                </a:cubicBezTo>
                <a:cubicBezTo>
                  <a:pt x="403" y="45"/>
                  <a:pt x="390" y="43"/>
                  <a:pt x="368" y="43"/>
                </a:cubicBezTo>
                <a:cubicBezTo>
                  <a:pt x="356" y="43"/>
                  <a:pt x="349" y="42"/>
                  <a:pt x="345" y="41"/>
                </a:cubicBezTo>
                <a:cubicBezTo>
                  <a:pt x="341" y="39"/>
                  <a:pt x="339" y="37"/>
                  <a:pt x="339" y="32"/>
                </a:cubicBezTo>
                <a:cubicBezTo>
                  <a:pt x="339" y="31"/>
                  <a:pt x="340" y="27"/>
                  <a:pt x="341" y="21"/>
                </a:cubicBezTo>
                <a:cubicBezTo>
                  <a:pt x="342" y="19"/>
                  <a:pt x="342" y="16"/>
                  <a:pt x="343" y="13"/>
                </a:cubicBezTo>
                <a:cubicBezTo>
                  <a:pt x="344" y="10"/>
                  <a:pt x="344" y="8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1"/>
                  <a:pt x="350" y="1"/>
                  <a:pt x="350" y="1"/>
                </a:cubicBezTo>
                <a:cubicBezTo>
                  <a:pt x="351" y="1"/>
                  <a:pt x="354" y="0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11241720" y="352764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4" y="75"/>
                  <a:pt x="156" y="141"/>
                  <a:pt x="183" y="220"/>
                </a:cubicBezTo>
                <a:cubicBezTo>
                  <a:pt x="210" y="299"/>
                  <a:pt x="224" y="381"/>
                  <a:pt x="224" y="466"/>
                </a:cubicBezTo>
                <a:cubicBezTo>
                  <a:pt x="224" y="508"/>
                  <a:pt x="221" y="548"/>
                  <a:pt x="214" y="587"/>
                </a:cubicBezTo>
                <a:cubicBezTo>
                  <a:pt x="208" y="626"/>
                  <a:pt x="201" y="660"/>
                  <a:pt x="193" y="687"/>
                </a:cubicBezTo>
                <a:cubicBezTo>
                  <a:pt x="184" y="714"/>
                  <a:pt x="172" y="741"/>
                  <a:pt x="158" y="769"/>
                </a:cubicBezTo>
                <a:cubicBezTo>
                  <a:pt x="143" y="796"/>
                  <a:pt x="131" y="817"/>
                  <a:pt x="122" y="831"/>
                </a:cubicBezTo>
                <a:cubicBezTo>
                  <a:pt x="114" y="845"/>
                  <a:pt x="101" y="861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10" y="932"/>
                  <a:pt x="8" y="932"/>
                </a:cubicBezTo>
                <a:cubicBezTo>
                  <a:pt x="6" y="932"/>
                  <a:pt x="4" y="931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1" y="908"/>
                </a:cubicBezTo>
                <a:cubicBezTo>
                  <a:pt x="107" y="808"/>
                  <a:pt x="155" y="660"/>
                  <a:pt x="155" y="466"/>
                </a:cubicBezTo>
                <a:cubicBezTo>
                  <a:pt x="155" y="271"/>
                  <a:pt x="107" y="124"/>
                  <a:pt x="11" y="24"/>
                </a:cubicBezTo>
                <a:cubicBezTo>
                  <a:pt x="4" y="16"/>
                  <a:pt x="1" y="12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1047600" y="4133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1300320" y="3486240"/>
            <a:ext cx="4155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Правдоподобие (Likelihood)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4722120" y="404784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4" y="1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1" y="1"/>
                  <a:pt x="584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1"/>
                  <a:pt x="599" y="16"/>
                  <a:pt x="598" y="23"/>
                </a:cubicBezTo>
                <a:cubicBezTo>
                  <a:pt x="594" y="34"/>
                  <a:pt x="592" y="40"/>
                  <a:pt x="589" y="41"/>
                </a:cubicBezTo>
                <a:cubicBezTo>
                  <a:pt x="587" y="42"/>
                  <a:pt x="580" y="43"/>
                  <a:pt x="569" y="43"/>
                </a:cubicBezTo>
                <a:cubicBezTo>
                  <a:pt x="553" y="44"/>
                  <a:pt x="541" y="45"/>
                  <a:pt x="532" y="48"/>
                </a:cubicBezTo>
                <a:cubicBezTo>
                  <a:pt x="522" y="50"/>
                  <a:pt x="516" y="53"/>
                  <a:pt x="512" y="55"/>
                </a:cubicBezTo>
                <a:cubicBezTo>
                  <a:pt x="508" y="58"/>
                  <a:pt x="507" y="60"/>
                  <a:pt x="509" y="64"/>
                </a:cubicBezTo>
                <a:cubicBezTo>
                  <a:pt x="509" y="71"/>
                  <a:pt x="514" y="145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4"/>
                  <a:pt x="544" y="500"/>
                  <a:pt x="546" y="496"/>
                </a:cubicBezTo>
                <a:cubicBezTo>
                  <a:pt x="549" y="492"/>
                  <a:pt x="553" y="486"/>
                  <a:pt x="558" y="478"/>
                </a:cubicBezTo>
                <a:cubicBezTo>
                  <a:pt x="563" y="471"/>
                  <a:pt x="568" y="462"/>
                  <a:pt x="573" y="450"/>
                </a:cubicBezTo>
                <a:cubicBezTo>
                  <a:pt x="579" y="439"/>
                  <a:pt x="586" y="427"/>
                  <a:pt x="596" y="412"/>
                </a:cubicBezTo>
                <a:cubicBezTo>
                  <a:pt x="605" y="398"/>
                  <a:pt x="614" y="381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5"/>
                  <a:pt x="761" y="120"/>
                  <a:pt x="770" y="104"/>
                </a:cubicBezTo>
                <a:cubicBezTo>
                  <a:pt x="778" y="87"/>
                  <a:pt x="783" y="77"/>
                  <a:pt x="784" y="74"/>
                </a:cubicBezTo>
                <a:cubicBezTo>
                  <a:pt x="784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2"/>
                  <a:pt x="837" y="2"/>
                </a:cubicBezTo>
                <a:cubicBezTo>
                  <a:pt x="878" y="2"/>
                  <a:pt x="904" y="2"/>
                  <a:pt x="916" y="0"/>
                </a:cubicBezTo>
                <a:cubicBezTo>
                  <a:pt x="924" y="0"/>
                  <a:pt x="929" y="4"/>
                  <a:pt x="929" y="11"/>
                </a:cubicBezTo>
                <a:cubicBezTo>
                  <a:pt x="929" y="14"/>
                  <a:pt x="928" y="20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2" y="52"/>
                  <a:pt x="852" y="57"/>
                  <a:pt x="845" y="62"/>
                </a:cubicBezTo>
                <a:cubicBezTo>
                  <a:pt x="838" y="67"/>
                  <a:pt x="832" y="72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8"/>
                </a:lnTo>
                <a:lnTo>
                  <a:pt x="655" y="374"/>
                </a:lnTo>
                <a:cubicBezTo>
                  <a:pt x="551" y="558"/>
                  <a:pt x="499" y="650"/>
                  <a:pt x="498" y="650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1" y="655"/>
                  <a:pt x="458" y="652"/>
                </a:cubicBezTo>
                <a:cubicBezTo>
                  <a:pt x="456" y="650"/>
                  <a:pt x="450" y="574"/>
                  <a:pt x="440" y="424"/>
                </a:cubicBezTo>
                <a:cubicBezTo>
                  <a:pt x="430" y="273"/>
                  <a:pt x="425" y="194"/>
                  <a:pt x="425" y="189"/>
                </a:cubicBezTo>
                <a:lnTo>
                  <a:pt x="413" y="206"/>
                </a:lnTo>
                <a:cubicBezTo>
                  <a:pt x="400" y="230"/>
                  <a:pt x="360" y="299"/>
                  <a:pt x="293" y="414"/>
                </a:cubicBezTo>
                <a:cubicBezTo>
                  <a:pt x="204" y="570"/>
                  <a:pt x="159" y="649"/>
                  <a:pt x="158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0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3" y="157"/>
                  <a:pt x="75" y="58"/>
                  <a:pt x="75" y="57"/>
                </a:cubicBezTo>
                <a:cubicBezTo>
                  <a:pt x="74" y="51"/>
                  <a:pt x="70" y="48"/>
                  <a:pt x="66" y="47"/>
                </a:cubicBezTo>
                <a:cubicBezTo>
                  <a:pt x="61" y="46"/>
                  <a:pt x="48" y="44"/>
                  <a:pt x="29" y="43"/>
                </a:cubicBezTo>
                <a:lnTo>
                  <a:pt x="7" y="43"/>
                </a:lnTo>
                <a:cubicBezTo>
                  <a:pt x="3" y="39"/>
                  <a:pt x="0" y="35"/>
                  <a:pt x="0" y="33"/>
                </a:cubicBezTo>
                <a:cubicBezTo>
                  <a:pt x="1" y="19"/>
                  <a:pt x="5" y="8"/>
                  <a:pt x="13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1"/>
                  <a:pt x="258" y="16"/>
                  <a:pt x="257" y="25"/>
                </a:cubicBezTo>
                <a:cubicBezTo>
                  <a:pt x="254" y="35"/>
                  <a:pt x="251" y="41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20" y="124"/>
                </a:lnTo>
                <a:lnTo>
                  <a:pt x="418" y="90"/>
                </a:lnTo>
                <a:cubicBezTo>
                  <a:pt x="416" y="64"/>
                  <a:pt x="413" y="50"/>
                  <a:pt x="409" y="48"/>
                </a:cubicBezTo>
                <a:cubicBezTo>
                  <a:pt x="405" y="45"/>
                  <a:pt x="392" y="44"/>
                  <a:pt x="370" y="43"/>
                </a:cubicBezTo>
                <a:cubicBezTo>
                  <a:pt x="358" y="43"/>
                  <a:pt x="350" y="42"/>
                  <a:pt x="346" y="41"/>
                </a:cubicBezTo>
                <a:cubicBezTo>
                  <a:pt x="343" y="40"/>
                  <a:pt x="341" y="37"/>
                  <a:pt x="341" y="33"/>
                </a:cubicBezTo>
                <a:cubicBezTo>
                  <a:pt x="341" y="32"/>
                  <a:pt x="342" y="28"/>
                  <a:pt x="343" y="22"/>
                </a:cubicBezTo>
                <a:cubicBezTo>
                  <a:pt x="343" y="19"/>
                  <a:pt x="344" y="16"/>
                  <a:pt x="345" y="13"/>
                </a:cubicBezTo>
                <a:cubicBezTo>
                  <a:pt x="345" y="10"/>
                  <a:pt x="346" y="8"/>
                  <a:pt x="346" y="7"/>
                </a:cubicBezTo>
                <a:cubicBezTo>
                  <a:pt x="346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3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300320" y="3981600"/>
            <a:ext cx="3422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Цель ММП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Найти такие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8668800" y="4051440"/>
            <a:ext cx="206280" cy="229320"/>
          </a:xfrm>
          <a:custGeom>
            <a:avLst/>
            <a:gdLst/>
            <a:ahLst/>
            <a:rect l="0" t="0" r="r" b="b"/>
            <a:pathLst>
              <a:path w="573" h="637">
                <a:moveTo>
                  <a:pt x="182" y="42"/>
                </a:moveTo>
                <a:cubicBezTo>
                  <a:pt x="161" y="42"/>
                  <a:pt x="150" y="41"/>
                  <a:pt x="149" y="39"/>
                </a:cubicBezTo>
                <a:cubicBezTo>
                  <a:pt x="148" y="38"/>
                  <a:pt x="148" y="35"/>
                  <a:pt x="148" y="31"/>
                </a:cubicBezTo>
                <a:cubicBezTo>
                  <a:pt x="148" y="16"/>
                  <a:pt x="151" y="6"/>
                  <a:pt x="158" y="1"/>
                </a:cubicBezTo>
                <a:cubicBezTo>
                  <a:pt x="160" y="0"/>
                  <a:pt x="164" y="0"/>
                  <a:pt x="172" y="0"/>
                </a:cubicBezTo>
                <a:cubicBezTo>
                  <a:pt x="206" y="2"/>
                  <a:pt x="246" y="2"/>
                  <a:pt x="291" y="2"/>
                </a:cubicBezTo>
                <a:cubicBezTo>
                  <a:pt x="379" y="2"/>
                  <a:pt x="429" y="2"/>
                  <a:pt x="442" y="0"/>
                </a:cubicBezTo>
                <a:lnTo>
                  <a:pt x="453" y="0"/>
                </a:lnTo>
                <a:cubicBezTo>
                  <a:pt x="457" y="3"/>
                  <a:pt x="459" y="6"/>
                  <a:pt x="459" y="8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4"/>
                  <a:pt x="451" y="40"/>
                  <a:pt x="449" y="42"/>
                </a:cubicBezTo>
                <a:lnTo>
                  <a:pt x="413" y="42"/>
                </a:lnTo>
                <a:cubicBezTo>
                  <a:pt x="370" y="43"/>
                  <a:pt x="345" y="46"/>
                  <a:pt x="338" y="51"/>
                </a:cubicBezTo>
                <a:cubicBezTo>
                  <a:pt x="334" y="53"/>
                  <a:pt x="329" y="62"/>
                  <a:pt x="325" y="77"/>
                </a:cubicBezTo>
                <a:cubicBezTo>
                  <a:pt x="321" y="92"/>
                  <a:pt x="300" y="174"/>
                  <a:pt x="263" y="322"/>
                </a:cubicBezTo>
                <a:cubicBezTo>
                  <a:pt x="253" y="363"/>
                  <a:pt x="242" y="406"/>
                  <a:pt x="230" y="451"/>
                </a:cubicBezTo>
                <a:cubicBezTo>
                  <a:pt x="219" y="496"/>
                  <a:pt x="210" y="531"/>
                  <a:pt x="205" y="554"/>
                </a:cubicBezTo>
                <a:lnTo>
                  <a:pt x="196" y="588"/>
                </a:lnTo>
                <a:cubicBezTo>
                  <a:pt x="196" y="590"/>
                  <a:pt x="199" y="591"/>
                  <a:pt x="205" y="591"/>
                </a:cubicBezTo>
                <a:cubicBezTo>
                  <a:pt x="210" y="591"/>
                  <a:pt x="229" y="592"/>
                  <a:pt x="261" y="593"/>
                </a:cubicBezTo>
                <a:lnTo>
                  <a:pt x="276" y="593"/>
                </a:lnTo>
                <a:cubicBezTo>
                  <a:pt x="296" y="593"/>
                  <a:pt x="312" y="593"/>
                  <a:pt x="324" y="592"/>
                </a:cubicBezTo>
                <a:cubicBezTo>
                  <a:pt x="336" y="592"/>
                  <a:pt x="351" y="589"/>
                  <a:pt x="369" y="586"/>
                </a:cubicBezTo>
                <a:cubicBezTo>
                  <a:pt x="388" y="582"/>
                  <a:pt x="404" y="576"/>
                  <a:pt x="416" y="569"/>
                </a:cubicBezTo>
                <a:cubicBezTo>
                  <a:pt x="428" y="562"/>
                  <a:pt x="442" y="551"/>
                  <a:pt x="457" y="537"/>
                </a:cubicBezTo>
                <a:cubicBezTo>
                  <a:pt x="472" y="524"/>
                  <a:pt x="485" y="506"/>
                  <a:pt x="496" y="485"/>
                </a:cubicBezTo>
                <a:cubicBezTo>
                  <a:pt x="506" y="467"/>
                  <a:pt x="515" y="446"/>
                  <a:pt x="524" y="423"/>
                </a:cubicBezTo>
                <a:cubicBezTo>
                  <a:pt x="533" y="400"/>
                  <a:pt x="538" y="387"/>
                  <a:pt x="540" y="384"/>
                </a:cubicBezTo>
                <a:cubicBezTo>
                  <a:pt x="543" y="382"/>
                  <a:pt x="548" y="381"/>
                  <a:pt x="556" y="381"/>
                </a:cubicBezTo>
                <a:lnTo>
                  <a:pt x="568" y="381"/>
                </a:lnTo>
                <a:cubicBezTo>
                  <a:pt x="571" y="387"/>
                  <a:pt x="573" y="390"/>
                  <a:pt x="573" y="391"/>
                </a:cubicBezTo>
                <a:cubicBezTo>
                  <a:pt x="573" y="393"/>
                  <a:pt x="567" y="411"/>
                  <a:pt x="555" y="446"/>
                </a:cubicBezTo>
                <a:cubicBezTo>
                  <a:pt x="542" y="482"/>
                  <a:pt x="529" y="520"/>
                  <a:pt x="514" y="559"/>
                </a:cubicBezTo>
                <a:cubicBezTo>
                  <a:pt x="499" y="598"/>
                  <a:pt x="491" y="621"/>
                  <a:pt x="489" y="628"/>
                </a:cubicBezTo>
                <a:cubicBezTo>
                  <a:pt x="488" y="631"/>
                  <a:pt x="487" y="633"/>
                  <a:pt x="486" y="633"/>
                </a:cubicBezTo>
                <a:cubicBezTo>
                  <a:pt x="485" y="634"/>
                  <a:pt x="480" y="635"/>
                  <a:pt x="471" y="636"/>
                </a:cubicBezTo>
                <a:cubicBezTo>
                  <a:pt x="462" y="637"/>
                  <a:pt x="449" y="638"/>
                  <a:pt x="431" y="637"/>
                </a:cubicBezTo>
                <a:cubicBezTo>
                  <a:pt x="424" y="637"/>
                  <a:pt x="401" y="637"/>
                  <a:pt x="360" y="637"/>
                </a:cubicBezTo>
                <a:cubicBezTo>
                  <a:pt x="320" y="637"/>
                  <a:pt x="281" y="637"/>
                  <a:pt x="245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2"/>
                  <a:pt x="1" y="618"/>
                  <a:pt x="2" y="614"/>
                </a:cubicBezTo>
                <a:cubicBezTo>
                  <a:pt x="5" y="602"/>
                  <a:pt x="8" y="595"/>
                  <a:pt x="11" y="594"/>
                </a:cubicBezTo>
                <a:cubicBezTo>
                  <a:pt x="14" y="594"/>
                  <a:pt x="18" y="593"/>
                  <a:pt x="25" y="593"/>
                </a:cubicBezTo>
                <a:lnTo>
                  <a:pt x="31" y="593"/>
                </a:lnTo>
                <a:cubicBezTo>
                  <a:pt x="48" y="593"/>
                  <a:pt x="66" y="592"/>
                  <a:pt x="87" y="590"/>
                </a:cubicBezTo>
                <a:cubicBezTo>
                  <a:pt x="95" y="589"/>
                  <a:pt x="101" y="585"/>
                  <a:pt x="104" y="579"/>
                </a:cubicBezTo>
                <a:cubicBezTo>
                  <a:pt x="106" y="577"/>
                  <a:pt x="129" y="490"/>
                  <a:pt x="171" y="320"/>
                </a:cubicBezTo>
                <a:cubicBezTo>
                  <a:pt x="214" y="150"/>
                  <a:pt x="236" y="60"/>
                  <a:pt x="236" y="51"/>
                </a:cubicBezTo>
                <a:cubicBezTo>
                  <a:pt x="236" y="47"/>
                  <a:pt x="218" y="44"/>
                  <a:pt x="182" y="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8917560" y="402876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0" y="466"/>
                </a:moveTo>
                <a:cubicBezTo>
                  <a:pt x="0" y="423"/>
                  <a:pt x="3" y="382"/>
                  <a:pt x="10" y="344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9"/>
                  <a:pt x="65" y="162"/>
                </a:cubicBezTo>
                <a:cubicBezTo>
                  <a:pt x="80" y="136"/>
                  <a:pt x="92" y="115"/>
                  <a:pt x="101" y="100"/>
                </a:cubicBezTo>
                <a:cubicBezTo>
                  <a:pt x="109" y="85"/>
                  <a:pt x="122" y="69"/>
                  <a:pt x="140" y="52"/>
                </a:cubicBezTo>
                <a:cubicBezTo>
                  <a:pt x="157" y="34"/>
                  <a:pt x="167" y="24"/>
                  <a:pt x="170" y="20"/>
                </a:cubicBezTo>
                <a:cubicBezTo>
                  <a:pt x="174" y="16"/>
                  <a:pt x="181" y="10"/>
                  <a:pt x="194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9"/>
                </a:cubicBezTo>
                <a:cubicBezTo>
                  <a:pt x="224" y="11"/>
                  <a:pt x="218" y="17"/>
                  <a:pt x="208" y="28"/>
                </a:cubicBezTo>
                <a:cubicBezTo>
                  <a:pt x="196" y="39"/>
                  <a:pt x="184" y="56"/>
                  <a:pt x="169" y="78"/>
                </a:cubicBezTo>
                <a:cubicBezTo>
                  <a:pt x="154" y="99"/>
                  <a:pt x="139" y="126"/>
                  <a:pt x="123" y="158"/>
                </a:cubicBezTo>
                <a:cubicBezTo>
                  <a:pt x="108" y="189"/>
                  <a:pt x="95" y="232"/>
                  <a:pt x="84" y="286"/>
                </a:cubicBezTo>
                <a:cubicBezTo>
                  <a:pt x="73" y="340"/>
                  <a:pt x="68" y="400"/>
                  <a:pt x="68" y="466"/>
                </a:cubicBezTo>
                <a:cubicBezTo>
                  <a:pt x="68" y="532"/>
                  <a:pt x="73" y="592"/>
                  <a:pt x="84" y="645"/>
                </a:cubicBezTo>
                <a:cubicBezTo>
                  <a:pt x="95" y="698"/>
                  <a:pt x="107" y="741"/>
                  <a:pt x="122" y="774"/>
                </a:cubicBezTo>
                <a:cubicBezTo>
                  <a:pt x="137" y="807"/>
                  <a:pt x="152" y="834"/>
                  <a:pt x="168" y="854"/>
                </a:cubicBezTo>
                <a:cubicBezTo>
                  <a:pt x="183" y="875"/>
                  <a:pt x="196" y="891"/>
                  <a:pt x="208" y="904"/>
                </a:cubicBezTo>
                <a:cubicBezTo>
                  <a:pt x="218" y="916"/>
                  <a:pt x="224" y="923"/>
                  <a:pt x="224" y="923"/>
                </a:cubicBezTo>
                <a:cubicBezTo>
                  <a:pt x="224" y="929"/>
                  <a:pt x="219" y="932"/>
                  <a:pt x="210" y="932"/>
                </a:cubicBezTo>
                <a:lnTo>
                  <a:pt x="207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09" y="857"/>
                  <a:pt x="67" y="791"/>
                  <a:pt x="40" y="712"/>
                </a:cubicBezTo>
                <a:cubicBezTo>
                  <a:pt x="14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9033480" y="4051440"/>
            <a:ext cx="334080" cy="236160"/>
          </a:xfrm>
          <a:custGeom>
            <a:avLst/>
            <a:gdLst/>
            <a:ahLst/>
            <a:rect l="0" t="0" r="r" b="b"/>
            <a:pathLst>
              <a:path w="928" h="656">
                <a:moveTo>
                  <a:pt x="358" y="0"/>
                </a:moveTo>
                <a:cubicBezTo>
                  <a:pt x="367" y="0"/>
                  <a:pt x="382" y="0"/>
                  <a:pt x="406" y="1"/>
                </a:cubicBezTo>
                <a:cubicBezTo>
                  <a:pt x="428" y="1"/>
                  <a:pt x="449" y="2"/>
                  <a:pt x="468" y="2"/>
                </a:cubicBezTo>
                <a:cubicBezTo>
                  <a:pt x="500" y="2"/>
                  <a:pt x="526" y="2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5" y="1"/>
                  <a:pt x="600" y="3"/>
                  <a:pt x="600" y="8"/>
                </a:cubicBezTo>
                <a:cubicBezTo>
                  <a:pt x="600" y="11"/>
                  <a:pt x="599" y="15"/>
                  <a:pt x="597" y="22"/>
                </a:cubicBezTo>
                <a:cubicBezTo>
                  <a:pt x="594" y="33"/>
                  <a:pt x="591" y="39"/>
                  <a:pt x="589" y="41"/>
                </a:cubicBezTo>
                <a:cubicBezTo>
                  <a:pt x="586" y="42"/>
                  <a:pt x="580" y="42"/>
                  <a:pt x="569" y="42"/>
                </a:cubicBezTo>
                <a:cubicBezTo>
                  <a:pt x="553" y="43"/>
                  <a:pt x="541" y="45"/>
                  <a:pt x="531" y="47"/>
                </a:cubicBezTo>
                <a:cubicBezTo>
                  <a:pt x="522" y="50"/>
                  <a:pt x="515" y="52"/>
                  <a:pt x="512" y="55"/>
                </a:cubicBezTo>
                <a:cubicBezTo>
                  <a:pt x="508" y="57"/>
                  <a:pt x="507" y="60"/>
                  <a:pt x="509" y="63"/>
                </a:cubicBezTo>
                <a:cubicBezTo>
                  <a:pt x="509" y="70"/>
                  <a:pt x="514" y="144"/>
                  <a:pt x="524" y="285"/>
                </a:cubicBezTo>
                <a:cubicBezTo>
                  <a:pt x="534" y="425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1"/>
                  <a:pt x="552" y="485"/>
                  <a:pt x="557" y="478"/>
                </a:cubicBezTo>
                <a:cubicBezTo>
                  <a:pt x="562" y="470"/>
                  <a:pt x="568" y="461"/>
                  <a:pt x="573" y="450"/>
                </a:cubicBezTo>
                <a:cubicBezTo>
                  <a:pt x="579" y="439"/>
                  <a:pt x="586" y="426"/>
                  <a:pt x="595" y="412"/>
                </a:cubicBezTo>
                <a:cubicBezTo>
                  <a:pt x="605" y="398"/>
                  <a:pt x="614" y="381"/>
                  <a:pt x="623" y="362"/>
                </a:cubicBezTo>
                <a:cubicBezTo>
                  <a:pt x="633" y="342"/>
                  <a:pt x="645" y="322"/>
                  <a:pt x="660" y="299"/>
                </a:cubicBezTo>
                <a:cubicBezTo>
                  <a:pt x="724" y="184"/>
                  <a:pt x="761" y="119"/>
                  <a:pt x="769" y="103"/>
                </a:cubicBezTo>
                <a:cubicBezTo>
                  <a:pt x="778" y="87"/>
                  <a:pt x="783" y="77"/>
                  <a:pt x="783" y="73"/>
                </a:cubicBezTo>
                <a:cubicBezTo>
                  <a:pt x="783" y="64"/>
                  <a:pt x="777" y="56"/>
                  <a:pt x="766" y="51"/>
                </a:cubicBezTo>
                <a:cubicBezTo>
                  <a:pt x="754" y="45"/>
                  <a:pt x="741" y="42"/>
                  <a:pt x="727" y="42"/>
                </a:cubicBezTo>
                <a:cubicBezTo>
                  <a:pt x="718" y="42"/>
                  <a:pt x="714" y="39"/>
                  <a:pt x="714" y="33"/>
                </a:cubicBezTo>
                <a:cubicBezTo>
                  <a:pt x="714" y="31"/>
                  <a:pt x="714" y="27"/>
                  <a:pt x="715" y="21"/>
                </a:cubicBezTo>
                <a:cubicBezTo>
                  <a:pt x="718" y="11"/>
                  <a:pt x="720" y="5"/>
                  <a:pt x="721" y="3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8" y="19"/>
                  <a:pt x="926" y="26"/>
                </a:cubicBezTo>
                <a:cubicBezTo>
                  <a:pt x="924" y="33"/>
                  <a:pt x="922" y="37"/>
                  <a:pt x="919" y="40"/>
                </a:cubicBezTo>
                <a:cubicBezTo>
                  <a:pt x="917" y="42"/>
                  <a:pt x="914" y="43"/>
                  <a:pt x="910" y="42"/>
                </a:cubicBezTo>
                <a:cubicBezTo>
                  <a:pt x="896" y="42"/>
                  <a:pt x="884" y="44"/>
                  <a:pt x="873" y="48"/>
                </a:cubicBezTo>
                <a:cubicBezTo>
                  <a:pt x="862" y="52"/>
                  <a:pt x="852" y="56"/>
                  <a:pt x="845" y="61"/>
                </a:cubicBezTo>
                <a:cubicBezTo>
                  <a:pt x="837" y="66"/>
                  <a:pt x="831" y="71"/>
                  <a:pt x="827" y="77"/>
                </a:cubicBezTo>
                <a:cubicBezTo>
                  <a:pt x="823" y="82"/>
                  <a:pt x="819" y="87"/>
                  <a:pt x="816" y="92"/>
                </a:cubicBezTo>
                <a:lnTo>
                  <a:pt x="812" y="97"/>
                </a:lnTo>
                <a:lnTo>
                  <a:pt x="655" y="374"/>
                </a:lnTo>
                <a:cubicBezTo>
                  <a:pt x="551" y="557"/>
                  <a:pt x="498" y="649"/>
                  <a:pt x="498" y="650"/>
                </a:cubicBezTo>
                <a:cubicBezTo>
                  <a:pt x="494" y="654"/>
                  <a:pt x="487" y="656"/>
                  <a:pt x="475" y="656"/>
                </a:cubicBezTo>
                <a:cubicBezTo>
                  <a:pt x="466" y="656"/>
                  <a:pt x="460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2"/>
                  <a:pt x="425" y="193"/>
                  <a:pt x="424" y="189"/>
                </a:cubicBezTo>
                <a:lnTo>
                  <a:pt x="413" y="205"/>
                </a:lnTo>
                <a:cubicBezTo>
                  <a:pt x="399" y="229"/>
                  <a:pt x="359" y="298"/>
                  <a:pt x="293" y="414"/>
                </a:cubicBezTo>
                <a:cubicBezTo>
                  <a:pt x="204" y="570"/>
                  <a:pt x="159" y="649"/>
                  <a:pt x="157" y="650"/>
                </a:cubicBezTo>
                <a:cubicBezTo>
                  <a:pt x="156" y="651"/>
                  <a:pt x="155" y="652"/>
                  <a:pt x="153" y="654"/>
                </a:cubicBezTo>
                <a:cubicBezTo>
                  <a:pt x="150" y="656"/>
                  <a:pt x="144" y="656"/>
                  <a:pt x="136" y="656"/>
                </a:cubicBezTo>
                <a:cubicBezTo>
                  <a:pt x="124" y="656"/>
                  <a:pt x="118" y="654"/>
                  <a:pt x="116" y="650"/>
                </a:cubicBezTo>
                <a:cubicBezTo>
                  <a:pt x="116" y="648"/>
                  <a:pt x="110" y="549"/>
                  <a:pt x="96" y="353"/>
                </a:cubicBezTo>
                <a:cubicBezTo>
                  <a:pt x="82" y="156"/>
                  <a:pt x="75" y="58"/>
                  <a:pt x="75" y="56"/>
                </a:cubicBezTo>
                <a:cubicBezTo>
                  <a:pt x="73" y="51"/>
                  <a:pt x="70" y="47"/>
                  <a:pt x="65" y="46"/>
                </a:cubicBezTo>
                <a:cubicBezTo>
                  <a:pt x="60" y="45"/>
                  <a:pt x="48" y="44"/>
                  <a:pt x="29" y="42"/>
                </a:cubicBezTo>
                <a:lnTo>
                  <a:pt x="7" y="42"/>
                </a:lnTo>
                <a:cubicBezTo>
                  <a:pt x="2" y="38"/>
                  <a:pt x="0" y="35"/>
                  <a:pt x="0" y="32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49" y="2"/>
                  <a:pt x="80" y="2"/>
                  <a:pt x="116" y="2"/>
                </a:cubicBezTo>
                <a:cubicBezTo>
                  <a:pt x="194" y="2"/>
                  <a:pt x="236" y="2"/>
                  <a:pt x="244" y="0"/>
                </a:cubicBezTo>
                <a:lnTo>
                  <a:pt x="253" y="0"/>
                </a:lnTo>
                <a:cubicBezTo>
                  <a:pt x="257" y="3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8" y="42"/>
                </a:cubicBezTo>
                <a:lnTo>
                  <a:pt x="229" y="42"/>
                </a:lnTo>
                <a:cubicBezTo>
                  <a:pt x="191" y="44"/>
                  <a:pt x="171" y="50"/>
                  <a:pt x="168" y="58"/>
                </a:cubicBezTo>
                <a:cubicBezTo>
                  <a:pt x="187" y="345"/>
                  <a:pt x="198" y="495"/>
                  <a:pt x="200" y="510"/>
                </a:cubicBezTo>
                <a:lnTo>
                  <a:pt x="420" y="123"/>
                </a:lnTo>
                <a:lnTo>
                  <a:pt x="418" y="89"/>
                </a:lnTo>
                <a:cubicBezTo>
                  <a:pt x="416" y="63"/>
                  <a:pt x="413" y="49"/>
                  <a:pt x="409" y="47"/>
                </a:cubicBezTo>
                <a:cubicBezTo>
                  <a:pt x="405" y="45"/>
                  <a:pt x="391" y="43"/>
                  <a:pt x="368" y="42"/>
                </a:cubicBezTo>
                <a:cubicBezTo>
                  <a:pt x="357" y="42"/>
                  <a:pt x="349" y="42"/>
                  <a:pt x="345" y="41"/>
                </a:cubicBezTo>
                <a:cubicBezTo>
                  <a:pt x="341" y="39"/>
                  <a:pt x="340" y="37"/>
                  <a:pt x="340" y="32"/>
                </a:cubicBezTo>
                <a:cubicBezTo>
                  <a:pt x="340" y="31"/>
                  <a:pt x="340" y="27"/>
                  <a:pt x="341" y="21"/>
                </a:cubicBezTo>
                <a:cubicBezTo>
                  <a:pt x="342" y="19"/>
                  <a:pt x="343" y="16"/>
                  <a:pt x="343" y="13"/>
                </a:cubicBezTo>
                <a:cubicBezTo>
                  <a:pt x="344" y="10"/>
                  <a:pt x="344" y="7"/>
                  <a:pt x="344" y="6"/>
                </a:cubicBezTo>
                <a:cubicBezTo>
                  <a:pt x="344" y="5"/>
                  <a:pt x="345" y="4"/>
                  <a:pt x="347" y="2"/>
                </a:cubicBezTo>
                <a:cubicBezTo>
                  <a:pt x="349" y="1"/>
                  <a:pt x="350" y="1"/>
                  <a:pt x="351" y="1"/>
                </a:cubicBezTo>
                <a:cubicBezTo>
                  <a:pt x="351" y="1"/>
                  <a:pt x="354" y="0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9385920" y="40287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5" y="0"/>
                  <a:pt x="18" y="0"/>
                </a:cubicBezTo>
                <a:lnTo>
                  <a:pt x="29" y="0"/>
                </a:lnTo>
                <a:lnTo>
                  <a:pt x="56" y="23"/>
                </a:lnTo>
                <a:cubicBezTo>
                  <a:pt x="114" y="75"/>
                  <a:pt x="156" y="141"/>
                  <a:pt x="183" y="220"/>
                </a:cubicBezTo>
                <a:cubicBezTo>
                  <a:pt x="210" y="299"/>
                  <a:pt x="223" y="381"/>
                  <a:pt x="223" y="466"/>
                </a:cubicBezTo>
                <a:cubicBezTo>
                  <a:pt x="223" y="509"/>
                  <a:pt x="220" y="549"/>
                  <a:pt x="214" y="588"/>
                </a:cubicBezTo>
                <a:cubicBezTo>
                  <a:pt x="207" y="627"/>
                  <a:pt x="200" y="661"/>
                  <a:pt x="192" y="688"/>
                </a:cubicBezTo>
                <a:cubicBezTo>
                  <a:pt x="184" y="715"/>
                  <a:pt x="173" y="742"/>
                  <a:pt x="158" y="770"/>
                </a:cubicBezTo>
                <a:cubicBezTo>
                  <a:pt x="143" y="797"/>
                  <a:pt x="131" y="818"/>
                  <a:pt x="123" y="832"/>
                </a:cubicBezTo>
                <a:cubicBezTo>
                  <a:pt x="114" y="846"/>
                  <a:pt x="101" y="862"/>
                  <a:pt x="84" y="879"/>
                </a:cubicBezTo>
                <a:cubicBezTo>
                  <a:pt x="68" y="897"/>
                  <a:pt x="58" y="907"/>
                  <a:pt x="55" y="910"/>
                </a:cubicBezTo>
                <a:cubicBezTo>
                  <a:pt x="52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2" y="932"/>
                  <a:pt x="9" y="932"/>
                  <a:pt x="7" y="932"/>
                </a:cubicBezTo>
                <a:cubicBezTo>
                  <a:pt x="5" y="932"/>
                  <a:pt x="4" y="931"/>
                  <a:pt x="2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7" y="808"/>
                  <a:pt x="155" y="661"/>
                  <a:pt x="155" y="466"/>
                </a:cubicBezTo>
                <a:cubicBezTo>
                  <a:pt x="155" y="271"/>
                  <a:pt x="107" y="123"/>
                  <a:pt x="10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5053320" y="3981600"/>
            <a:ext cx="3623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которые максимизируют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2382480" y="4590000"/>
            <a:ext cx="206280" cy="229320"/>
          </a:xfrm>
          <a:custGeom>
            <a:avLst/>
            <a:gdLst/>
            <a:ahLst/>
            <a:rect l="0" t="0" r="r" b="b"/>
            <a:pathLst>
              <a:path w="573" h="637">
                <a:moveTo>
                  <a:pt x="182" y="42"/>
                </a:moveTo>
                <a:cubicBezTo>
                  <a:pt x="161" y="42"/>
                  <a:pt x="150" y="41"/>
                  <a:pt x="149" y="39"/>
                </a:cubicBezTo>
                <a:cubicBezTo>
                  <a:pt x="148" y="37"/>
                  <a:pt x="148" y="35"/>
                  <a:pt x="148" y="31"/>
                </a:cubicBezTo>
                <a:cubicBezTo>
                  <a:pt x="148" y="16"/>
                  <a:pt x="151" y="6"/>
                  <a:pt x="158" y="1"/>
                </a:cubicBezTo>
                <a:cubicBezTo>
                  <a:pt x="159" y="0"/>
                  <a:pt x="164" y="0"/>
                  <a:pt x="172" y="0"/>
                </a:cubicBezTo>
                <a:cubicBezTo>
                  <a:pt x="205" y="1"/>
                  <a:pt x="245" y="2"/>
                  <a:pt x="290" y="2"/>
                </a:cubicBezTo>
                <a:cubicBezTo>
                  <a:pt x="377" y="2"/>
                  <a:pt x="428" y="1"/>
                  <a:pt x="441" y="0"/>
                </a:cubicBezTo>
                <a:lnTo>
                  <a:pt x="452" y="0"/>
                </a:lnTo>
                <a:cubicBezTo>
                  <a:pt x="456" y="3"/>
                  <a:pt x="457" y="6"/>
                  <a:pt x="457" y="8"/>
                </a:cubicBezTo>
                <a:cubicBezTo>
                  <a:pt x="457" y="10"/>
                  <a:pt x="457" y="15"/>
                  <a:pt x="456" y="25"/>
                </a:cubicBezTo>
                <a:cubicBezTo>
                  <a:pt x="453" y="34"/>
                  <a:pt x="450" y="40"/>
                  <a:pt x="447" y="42"/>
                </a:cubicBezTo>
                <a:lnTo>
                  <a:pt x="412" y="42"/>
                </a:lnTo>
                <a:cubicBezTo>
                  <a:pt x="369" y="43"/>
                  <a:pt x="344" y="46"/>
                  <a:pt x="337" y="51"/>
                </a:cubicBezTo>
                <a:cubicBezTo>
                  <a:pt x="332" y="53"/>
                  <a:pt x="328" y="62"/>
                  <a:pt x="324" y="77"/>
                </a:cubicBezTo>
                <a:cubicBezTo>
                  <a:pt x="319" y="92"/>
                  <a:pt x="298" y="174"/>
                  <a:pt x="261" y="323"/>
                </a:cubicBezTo>
                <a:cubicBezTo>
                  <a:pt x="251" y="364"/>
                  <a:pt x="241" y="407"/>
                  <a:pt x="230" y="452"/>
                </a:cubicBezTo>
                <a:cubicBezTo>
                  <a:pt x="218" y="497"/>
                  <a:pt x="210" y="531"/>
                  <a:pt x="204" y="554"/>
                </a:cubicBezTo>
                <a:lnTo>
                  <a:pt x="196" y="588"/>
                </a:lnTo>
                <a:cubicBezTo>
                  <a:pt x="196" y="590"/>
                  <a:pt x="199" y="591"/>
                  <a:pt x="204" y="591"/>
                </a:cubicBezTo>
                <a:cubicBezTo>
                  <a:pt x="210" y="591"/>
                  <a:pt x="228" y="592"/>
                  <a:pt x="259" y="593"/>
                </a:cubicBezTo>
                <a:lnTo>
                  <a:pt x="275" y="593"/>
                </a:lnTo>
                <a:cubicBezTo>
                  <a:pt x="295" y="593"/>
                  <a:pt x="311" y="593"/>
                  <a:pt x="323" y="592"/>
                </a:cubicBezTo>
                <a:cubicBezTo>
                  <a:pt x="334" y="592"/>
                  <a:pt x="350" y="590"/>
                  <a:pt x="368" y="586"/>
                </a:cubicBezTo>
                <a:cubicBezTo>
                  <a:pt x="387" y="582"/>
                  <a:pt x="402" y="577"/>
                  <a:pt x="415" y="569"/>
                </a:cubicBezTo>
                <a:cubicBezTo>
                  <a:pt x="427" y="562"/>
                  <a:pt x="441" y="551"/>
                  <a:pt x="456" y="537"/>
                </a:cubicBezTo>
                <a:cubicBezTo>
                  <a:pt x="471" y="524"/>
                  <a:pt x="484" y="507"/>
                  <a:pt x="495" y="486"/>
                </a:cubicBezTo>
                <a:cubicBezTo>
                  <a:pt x="505" y="468"/>
                  <a:pt x="514" y="447"/>
                  <a:pt x="523" y="424"/>
                </a:cubicBezTo>
                <a:cubicBezTo>
                  <a:pt x="531" y="401"/>
                  <a:pt x="538" y="388"/>
                  <a:pt x="539" y="385"/>
                </a:cubicBezTo>
                <a:cubicBezTo>
                  <a:pt x="543" y="383"/>
                  <a:pt x="548" y="382"/>
                  <a:pt x="555" y="382"/>
                </a:cubicBezTo>
                <a:lnTo>
                  <a:pt x="567" y="382"/>
                </a:lnTo>
                <a:cubicBezTo>
                  <a:pt x="571" y="388"/>
                  <a:pt x="573" y="391"/>
                  <a:pt x="573" y="392"/>
                </a:cubicBezTo>
                <a:cubicBezTo>
                  <a:pt x="573" y="394"/>
                  <a:pt x="567" y="412"/>
                  <a:pt x="554" y="447"/>
                </a:cubicBezTo>
                <a:cubicBezTo>
                  <a:pt x="542" y="483"/>
                  <a:pt x="527" y="520"/>
                  <a:pt x="512" y="559"/>
                </a:cubicBezTo>
                <a:cubicBezTo>
                  <a:pt x="497" y="598"/>
                  <a:pt x="489" y="621"/>
                  <a:pt x="488" y="628"/>
                </a:cubicBezTo>
                <a:cubicBezTo>
                  <a:pt x="487" y="631"/>
                  <a:pt x="486" y="633"/>
                  <a:pt x="484" y="633"/>
                </a:cubicBezTo>
                <a:cubicBezTo>
                  <a:pt x="483" y="634"/>
                  <a:pt x="478" y="635"/>
                  <a:pt x="470" y="636"/>
                </a:cubicBezTo>
                <a:cubicBezTo>
                  <a:pt x="461" y="637"/>
                  <a:pt x="448" y="638"/>
                  <a:pt x="430" y="637"/>
                </a:cubicBezTo>
                <a:cubicBezTo>
                  <a:pt x="423" y="637"/>
                  <a:pt x="399" y="637"/>
                  <a:pt x="359" y="637"/>
                </a:cubicBezTo>
                <a:cubicBezTo>
                  <a:pt x="319" y="637"/>
                  <a:pt x="280" y="637"/>
                  <a:pt x="243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2"/>
                  <a:pt x="0" y="618"/>
                  <a:pt x="2" y="614"/>
                </a:cubicBezTo>
                <a:cubicBezTo>
                  <a:pt x="5" y="602"/>
                  <a:pt x="8" y="595"/>
                  <a:pt x="11" y="594"/>
                </a:cubicBezTo>
                <a:cubicBezTo>
                  <a:pt x="13" y="594"/>
                  <a:pt x="18" y="593"/>
                  <a:pt x="25" y="593"/>
                </a:cubicBezTo>
                <a:lnTo>
                  <a:pt x="30" y="593"/>
                </a:lnTo>
                <a:cubicBezTo>
                  <a:pt x="47" y="593"/>
                  <a:pt x="66" y="592"/>
                  <a:pt x="86" y="590"/>
                </a:cubicBezTo>
                <a:cubicBezTo>
                  <a:pt x="95" y="589"/>
                  <a:pt x="101" y="585"/>
                  <a:pt x="104" y="579"/>
                </a:cubicBezTo>
                <a:cubicBezTo>
                  <a:pt x="106" y="577"/>
                  <a:pt x="128" y="491"/>
                  <a:pt x="171" y="321"/>
                </a:cubicBezTo>
                <a:cubicBezTo>
                  <a:pt x="214" y="150"/>
                  <a:pt x="235" y="60"/>
                  <a:pt x="235" y="51"/>
                </a:cubicBezTo>
                <a:cubicBezTo>
                  <a:pt x="235" y="46"/>
                  <a:pt x="217" y="44"/>
                  <a:pt x="182" y="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2631240" y="456732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5"/>
                </a:moveTo>
                <a:cubicBezTo>
                  <a:pt x="0" y="423"/>
                  <a:pt x="3" y="382"/>
                  <a:pt x="9" y="344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9"/>
                  <a:pt x="65" y="162"/>
                </a:cubicBezTo>
                <a:cubicBezTo>
                  <a:pt x="80" y="135"/>
                  <a:pt x="92" y="115"/>
                  <a:pt x="101" y="100"/>
                </a:cubicBezTo>
                <a:cubicBezTo>
                  <a:pt x="109" y="85"/>
                  <a:pt x="122" y="69"/>
                  <a:pt x="141" y="51"/>
                </a:cubicBezTo>
                <a:cubicBezTo>
                  <a:pt x="158" y="34"/>
                  <a:pt x="168" y="23"/>
                  <a:pt x="171" y="20"/>
                </a:cubicBezTo>
                <a:cubicBezTo>
                  <a:pt x="174" y="16"/>
                  <a:pt x="182" y="10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0"/>
                  <a:pt x="218" y="17"/>
                  <a:pt x="208" y="28"/>
                </a:cubicBezTo>
                <a:cubicBezTo>
                  <a:pt x="197" y="39"/>
                  <a:pt x="184" y="56"/>
                  <a:pt x="169" y="77"/>
                </a:cubicBezTo>
                <a:cubicBezTo>
                  <a:pt x="155" y="99"/>
                  <a:pt x="139" y="126"/>
                  <a:pt x="123" y="157"/>
                </a:cubicBezTo>
                <a:cubicBezTo>
                  <a:pt x="107" y="189"/>
                  <a:pt x="94" y="232"/>
                  <a:pt x="84" y="286"/>
                </a:cubicBezTo>
                <a:cubicBezTo>
                  <a:pt x="73" y="340"/>
                  <a:pt x="68" y="400"/>
                  <a:pt x="68" y="465"/>
                </a:cubicBezTo>
                <a:cubicBezTo>
                  <a:pt x="68" y="531"/>
                  <a:pt x="73" y="591"/>
                  <a:pt x="84" y="644"/>
                </a:cubicBezTo>
                <a:cubicBezTo>
                  <a:pt x="94" y="697"/>
                  <a:pt x="107" y="741"/>
                  <a:pt x="122" y="773"/>
                </a:cubicBezTo>
                <a:cubicBezTo>
                  <a:pt x="138" y="807"/>
                  <a:pt x="153" y="834"/>
                  <a:pt x="168" y="854"/>
                </a:cubicBezTo>
                <a:cubicBezTo>
                  <a:pt x="184" y="875"/>
                  <a:pt x="197" y="891"/>
                  <a:pt x="208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9" y="932"/>
                  <a:pt x="209" y="932"/>
                </a:cubicBezTo>
                <a:lnTo>
                  <a:pt x="207" y="932"/>
                </a:lnTo>
                <a:lnTo>
                  <a:pt x="195" y="932"/>
                </a:lnTo>
                <a:lnTo>
                  <a:pt x="168" y="909"/>
                </a:lnTo>
                <a:cubicBezTo>
                  <a:pt x="109" y="857"/>
                  <a:pt x="67" y="790"/>
                  <a:pt x="40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2747160" y="459000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3" y="0"/>
                  <a:pt x="406" y="1"/>
                </a:cubicBezTo>
                <a:cubicBezTo>
                  <a:pt x="428" y="1"/>
                  <a:pt x="449" y="2"/>
                  <a:pt x="468" y="2"/>
                </a:cubicBezTo>
                <a:cubicBezTo>
                  <a:pt x="500" y="2"/>
                  <a:pt x="526" y="2"/>
                  <a:pt x="547" y="1"/>
                </a:cubicBezTo>
                <a:cubicBezTo>
                  <a:pt x="568" y="1"/>
                  <a:pt x="580" y="1"/>
                  <a:pt x="583" y="1"/>
                </a:cubicBezTo>
                <a:cubicBezTo>
                  <a:pt x="595" y="1"/>
                  <a:pt x="600" y="3"/>
                  <a:pt x="600" y="8"/>
                </a:cubicBezTo>
                <a:cubicBezTo>
                  <a:pt x="600" y="10"/>
                  <a:pt x="599" y="15"/>
                  <a:pt x="597" y="22"/>
                </a:cubicBezTo>
                <a:cubicBezTo>
                  <a:pt x="594" y="34"/>
                  <a:pt x="591" y="40"/>
                  <a:pt x="589" y="42"/>
                </a:cubicBezTo>
                <a:cubicBezTo>
                  <a:pt x="586" y="43"/>
                  <a:pt x="580" y="43"/>
                  <a:pt x="569" y="43"/>
                </a:cubicBezTo>
                <a:cubicBezTo>
                  <a:pt x="553" y="44"/>
                  <a:pt x="541" y="46"/>
                  <a:pt x="531" y="48"/>
                </a:cubicBezTo>
                <a:cubicBezTo>
                  <a:pt x="522" y="51"/>
                  <a:pt x="515" y="53"/>
                  <a:pt x="512" y="55"/>
                </a:cubicBezTo>
                <a:cubicBezTo>
                  <a:pt x="508" y="58"/>
                  <a:pt x="507" y="61"/>
                  <a:pt x="509" y="64"/>
                </a:cubicBezTo>
                <a:cubicBezTo>
                  <a:pt x="509" y="71"/>
                  <a:pt x="514" y="145"/>
                  <a:pt x="524" y="285"/>
                </a:cubicBezTo>
                <a:cubicBezTo>
                  <a:pt x="534" y="425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1"/>
                  <a:pt x="552" y="485"/>
                  <a:pt x="557" y="478"/>
                </a:cubicBezTo>
                <a:cubicBezTo>
                  <a:pt x="562" y="470"/>
                  <a:pt x="568" y="461"/>
                  <a:pt x="573" y="450"/>
                </a:cubicBezTo>
                <a:cubicBezTo>
                  <a:pt x="579" y="439"/>
                  <a:pt x="586" y="426"/>
                  <a:pt x="595" y="412"/>
                </a:cubicBezTo>
                <a:cubicBezTo>
                  <a:pt x="605" y="398"/>
                  <a:pt x="614" y="381"/>
                  <a:pt x="623" y="362"/>
                </a:cubicBezTo>
                <a:cubicBezTo>
                  <a:pt x="633" y="342"/>
                  <a:pt x="645" y="322"/>
                  <a:pt x="660" y="299"/>
                </a:cubicBezTo>
                <a:cubicBezTo>
                  <a:pt x="724" y="185"/>
                  <a:pt x="761" y="120"/>
                  <a:pt x="769" y="104"/>
                </a:cubicBezTo>
                <a:cubicBezTo>
                  <a:pt x="778" y="88"/>
                  <a:pt x="783" y="78"/>
                  <a:pt x="783" y="74"/>
                </a:cubicBezTo>
                <a:cubicBezTo>
                  <a:pt x="783" y="65"/>
                  <a:pt x="778" y="57"/>
                  <a:pt x="766" y="52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6" y="21"/>
                </a:cubicBezTo>
                <a:cubicBezTo>
                  <a:pt x="718" y="11"/>
                  <a:pt x="720" y="5"/>
                  <a:pt x="721" y="3"/>
                </a:cubicBezTo>
                <a:cubicBezTo>
                  <a:pt x="722" y="1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8" y="1"/>
                  <a:pt x="836" y="1"/>
                </a:cubicBezTo>
                <a:cubicBezTo>
                  <a:pt x="877" y="1"/>
                  <a:pt x="904" y="1"/>
                  <a:pt x="916" y="0"/>
                </a:cubicBezTo>
                <a:cubicBezTo>
                  <a:pt x="924" y="0"/>
                  <a:pt x="929" y="3"/>
                  <a:pt x="929" y="10"/>
                </a:cubicBezTo>
                <a:cubicBezTo>
                  <a:pt x="929" y="14"/>
                  <a:pt x="928" y="19"/>
                  <a:pt x="926" y="27"/>
                </a:cubicBezTo>
                <a:cubicBezTo>
                  <a:pt x="924" y="33"/>
                  <a:pt x="922" y="38"/>
                  <a:pt x="919" y="41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2" y="53"/>
                  <a:pt x="852" y="57"/>
                  <a:pt x="845" y="62"/>
                </a:cubicBezTo>
                <a:cubicBezTo>
                  <a:pt x="837" y="67"/>
                  <a:pt x="831" y="72"/>
                  <a:pt x="827" y="78"/>
                </a:cubicBezTo>
                <a:cubicBezTo>
                  <a:pt x="823" y="83"/>
                  <a:pt x="819" y="88"/>
                  <a:pt x="816" y="93"/>
                </a:cubicBezTo>
                <a:lnTo>
                  <a:pt x="812" y="98"/>
                </a:lnTo>
                <a:lnTo>
                  <a:pt x="655" y="374"/>
                </a:lnTo>
                <a:cubicBezTo>
                  <a:pt x="551" y="557"/>
                  <a:pt x="498" y="649"/>
                  <a:pt x="498" y="650"/>
                </a:cubicBezTo>
                <a:cubicBezTo>
                  <a:pt x="494" y="654"/>
                  <a:pt x="487" y="657"/>
                  <a:pt x="475" y="657"/>
                </a:cubicBezTo>
                <a:cubicBezTo>
                  <a:pt x="466" y="657"/>
                  <a:pt x="460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2"/>
                  <a:pt x="425" y="194"/>
                  <a:pt x="424" y="189"/>
                </a:cubicBezTo>
                <a:lnTo>
                  <a:pt x="413" y="206"/>
                </a:lnTo>
                <a:cubicBezTo>
                  <a:pt x="399" y="229"/>
                  <a:pt x="360" y="298"/>
                  <a:pt x="294" y="414"/>
                </a:cubicBezTo>
                <a:cubicBezTo>
                  <a:pt x="204" y="570"/>
                  <a:pt x="158" y="649"/>
                  <a:pt x="157" y="650"/>
                </a:cubicBezTo>
                <a:cubicBezTo>
                  <a:pt x="156" y="651"/>
                  <a:pt x="154" y="652"/>
                  <a:pt x="153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4"/>
                  <a:pt x="116" y="650"/>
                </a:cubicBezTo>
                <a:cubicBezTo>
                  <a:pt x="116" y="648"/>
                  <a:pt x="109" y="549"/>
                  <a:pt x="96" y="353"/>
                </a:cubicBezTo>
                <a:cubicBezTo>
                  <a:pt x="82" y="157"/>
                  <a:pt x="75" y="59"/>
                  <a:pt x="74" y="57"/>
                </a:cubicBezTo>
                <a:cubicBezTo>
                  <a:pt x="73" y="52"/>
                  <a:pt x="70" y="48"/>
                  <a:pt x="65" y="47"/>
                </a:cubicBezTo>
                <a:cubicBezTo>
                  <a:pt x="60" y="46"/>
                  <a:pt x="48" y="45"/>
                  <a:pt x="29" y="43"/>
                </a:cubicBezTo>
                <a:lnTo>
                  <a:pt x="6" y="43"/>
                </a:lnTo>
                <a:cubicBezTo>
                  <a:pt x="2" y="39"/>
                  <a:pt x="0" y="36"/>
                  <a:pt x="0" y="33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49" y="1"/>
                  <a:pt x="80" y="2"/>
                  <a:pt x="116" y="2"/>
                </a:cubicBezTo>
                <a:cubicBezTo>
                  <a:pt x="194" y="2"/>
                  <a:pt x="236" y="1"/>
                  <a:pt x="244" y="0"/>
                </a:cubicBezTo>
                <a:lnTo>
                  <a:pt x="254" y="0"/>
                </a:lnTo>
                <a:cubicBezTo>
                  <a:pt x="258" y="3"/>
                  <a:pt x="260" y="6"/>
                  <a:pt x="260" y="8"/>
                </a:cubicBezTo>
                <a:cubicBezTo>
                  <a:pt x="260" y="10"/>
                  <a:pt x="259" y="15"/>
                  <a:pt x="258" y="26"/>
                </a:cubicBezTo>
                <a:cubicBezTo>
                  <a:pt x="255" y="35"/>
                  <a:pt x="252" y="41"/>
                  <a:pt x="248" y="43"/>
                </a:cubicBezTo>
                <a:lnTo>
                  <a:pt x="229" y="43"/>
                </a:lnTo>
                <a:cubicBezTo>
                  <a:pt x="191" y="45"/>
                  <a:pt x="171" y="51"/>
                  <a:pt x="168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20" y="124"/>
                </a:lnTo>
                <a:lnTo>
                  <a:pt x="418" y="90"/>
                </a:lnTo>
                <a:cubicBezTo>
                  <a:pt x="416" y="64"/>
                  <a:pt x="413" y="50"/>
                  <a:pt x="408" y="48"/>
                </a:cubicBezTo>
                <a:cubicBezTo>
                  <a:pt x="405" y="46"/>
                  <a:pt x="392" y="44"/>
                  <a:pt x="369" y="43"/>
                </a:cubicBezTo>
                <a:cubicBezTo>
                  <a:pt x="358" y="43"/>
                  <a:pt x="350" y="43"/>
                  <a:pt x="346" y="42"/>
                </a:cubicBezTo>
                <a:cubicBezTo>
                  <a:pt x="342" y="40"/>
                  <a:pt x="341" y="37"/>
                  <a:pt x="341" y="33"/>
                </a:cubicBezTo>
                <a:cubicBezTo>
                  <a:pt x="341" y="32"/>
                  <a:pt x="341" y="28"/>
                  <a:pt x="342" y="21"/>
                </a:cubicBezTo>
                <a:cubicBezTo>
                  <a:pt x="343" y="18"/>
                  <a:pt x="344" y="16"/>
                  <a:pt x="344" y="13"/>
                </a:cubicBezTo>
                <a:cubicBezTo>
                  <a:pt x="345" y="9"/>
                  <a:pt x="345" y="7"/>
                  <a:pt x="345" y="6"/>
                </a:cubicBezTo>
                <a:cubicBezTo>
                  <a:pt x="345" y="5"/>
                  <a:pt x="346" y="4"/>
                  <a:pt x="348" y="2"/>
                </a:cubicBezTo>
                <a:cubicBezTo>
                  <a:pt x="350" y="1"/>
                  <a:pt x="351" y="1"/>
                  <a:pt x="352" y="1"/>
                </a:cubicBezTo>
                <a:cubicBezTo>
                  <a:pt x="352" y="1"/>
                  <a:pt x="355" y="0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3099600" y="456732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3" y="75"/>
                  <a:pt x="155" y="141"/>
                  <a:pt x="183" y="220"/>
                </a:cubicBezTo>
                <a:cubicBezTo>
                  <a:pt x="210" y="299"/>
                  <a:pt x="223" y="380"/>
                  <a:pt x="223" y="465"/>
                </a:cubicBezTo>
                <a:cubicBezTo>
                  <a:pt x="223" y="508"/>
                  <a:pt x="220" y="548"/>
                  <a:pt x="214" y="587"/>
                </a:cubicBezTo>
                <a:cubicBezTo>
                  <a:pt x="208" y="626"/>
                  <a:pt x="200" y="660"/>
                  <a:pt x="192" y="687"/>
                </a:cubicBezTo>
                <a:cubicBezTo>
                  <a:pt x="184" y="714"/>
                  <a:pt x="173" y="741"/>
                  <a:pt x="157" y="769"/>
                </a:cubicBezTo>
                <a:cubicBezTo>
                  <a:pt x="142" y="796"/>
                  <a:pt x="130" y="818"/>
                  <a:pt x="122" y="832"/>
                </a:cubicBezTo>
                <a:cubicBezTo>
                  <a:pt x="113" y="846"/>
                  <a:pt x="100" y="862"/>
                  <a:pt x="83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3" y="919"/>
                  <a:pt x="32" y="928"/>
                </a:cubicBezTo>
                <a:cubicBezTo>
                  <a:pt x="30" y="930"/>
                  <a:pt x="29" y="931"/>
                  <a:pt x="29" y="932"/>
                </a:cubicBezTo>
                <a:lnTo>
                  <a:pt x="17" y="932"/>
                </a:lnTo>
                <a:cubicBezTo>
                  <a:pt x="12" y="932"/>
                  <a:pt x="9" y="932"/>
                  <a:pt x="7" y="932"/>
                </a:cubicBezTo>
                <a:cubicBezTo>
                  <a:pt x="5" y="932"/>
                  <a:pt x="4" y="931"/>
                  <a:pt x="3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6" y="809"/>
                  <a:pt x="154" y="660"/>
                  <a:pt x="154" y="465"/>
                </a:cubicBezTo>
                <a:cubicBezTo>
                  <a:pt x="154" y="271"/>
                  <a:pt x="106" y="123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3323160" y="4695840"/>
            <a:ext cx="223560" cy="78480"/>
          </a:xfrm>
          <a:custGeom>
            <a:avLst/>
            <a:gdLst/>
            <a:ahLst/>
            <a:rect l="0" t="0" r="r" b="b"/>
            <a:pathLst>
              <a:path w="621" h="218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8"/>
                </a:cubicBezTo>
                <a:cubicBezTo>
                  <a:pt x="621" y="25"/>
                  <a:pt x="616" y="31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7"/>
                  <a:pt x="0" y="18"/>
                </a:cubicBezTo>
                <a:moveTo>
                  <a:pt x="0" y="200"/>
                </a:moveTo>
                <a:cubicBezTo>
                  <a:pt x="0" y="190"/>
                  <a:pt x="5" y="184"/>
                  <a:pt x="15" y="181"/>
                </a:cubicBezTo>
                <a:lnTo>
                  <a:pt x="608" y="181"/>
                </a:lnTo>
                <a:cubicBezTo>
                  <a:pt x="616" y="187"/>
                  <a:pt x="621" y="193"/>
                  <a:pt x="621" y="200"/>
                </a:cubicBezTo>
                <a:cubicBezTo>
                  <a:pt x="621" y="208"/>
                  <a:pt x="616" y="214"/>
                  <a:pt x="607" y="218"/>
                </a:cubicBezTo>
                <a:lnTo>
                  <a:pt x="13" y="218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3676320" y="4567320"/>
            <a:ext cx="279720" cy="335520"/>
          </a:xfrm>
          <a:custGeom>
            <a:avLst/>
            <a:gdLst/>
            <a:ahLst/>
            <a:rect l="0" t="0" r="r" b="b"/>
            <a:pathLst>
              <a:path w="777" h="932">
                <a:moveTo>
                  <a:pt x="96" y="88"/>
                </a:moveTo>
                <a:cubicBezTo>
                  <a:pt x="89" y="70"/>
                  <a:pt x="81" y="59"/>
                  <a:pt x="71" y="52"/>
                </a:cubicBezTo>
                <a:cubicBezTo>
                  <a:pt x="58" y="44"/>
                  <a:pt x="39" y="39"/>
                  <a:pt x="14" y="37"/>
                </a:cubicBezTo>
                <a:lnTo>
                  <a:pt x="0" y="37"/>
                </a:lnTo>
                <a:lnTo>
                  <a:pt x="0" y="0"/>
                </a:lnTo>
                <a:lnTo>
                  <a:pt x="777" y="0"/>
                </a:lnTo>
                <a:lnTo>
                  <a:pt x="777" y="37"/>
                </a:lnTo>
                <a:lnTo>
                  <a:pt x="764" y="37"/>
                </a:lnTo>
                <a:cubicBezTo>
                  <a:pt x="742" y="39"/>
                  <a:pt x="726" y="42"/>
                  <a:pt x="713" y="49"/>
                </a:cubicBezTo>
                <a:cubicBezTo>
                  <a:pt x="701" y="55"/>
                  <a:pt x="693" y="61"/>
                  <a:pt x="690" y="67"/>
                </a:cubicBezTo>
                <a:cubicBezTo>
                  <a:pt x="687" y="73"/>
                  <a:pt x="684" y="80"/>
                  <a:pt x="682" y="88"/>
                </a:cubicBezTo>
                <a:lnTo>
                  <a:pt x="682" y="843"/>
                </a:lnTo>
                <a:cubicBezTo>
                  <a:pt x="689" y="875"/>
                  <a:pt x="716" y="892"/>
                  <a:pt x="764" y="894"/>
                </a:cubicBezTo>
                <a:lnTo>
                  <a:pt x="777" y="894"/>
                </a:lnTo>
                <a:lnTo>
                  <a:pt x="777" y="932"/>
                </a:lnTo>
                <a:lnTo>
                  <a:pt x="481" y="932"/>
                </a:lnTo>
                <a:lnTo>
                  <a:pt x="481" y="894"/>
                </a:lnTo>
                <a:lnTo>
                  <a:pt x="494" y="894"/>
                </a:lnTo>
                <a:cubicBezTo>
                  <a:pt x="515" y="893"/>
                  <a:pt x="532" y="889"/>
                  <a:pt x="544" y="882"/>
                </a:cubicBezTo>
                <a:cubicBezTo>
                  <a:pt x="556" y="876"/>
                  <a:pt x="564" y="870"/>
                  <a:pt x="567" y="865"/>
                </a:cubicBezTo>
                <a:cubicBezTo>
                  <a:pt x="570" y="860"/>
                  <a:pt x="573" y="853"/>
                  <a:pt x="576" y="843"/>
                </a:cubicBezTo>
                <a:lnTo>
                  <a:pt x="576" y="37"/>
                </a:lnTo>
                <a:lnTo>
                  <a:pt x="201" y="37"/>
                </a:lnTo>
                <a:lnTo>
                  <a:pt x="201" y="440"/>
                </a:lnTo>
                <a:lnTo>
                  <a:pt x="201" y="843"/>
                </a:lnTo>
                <a:cubicBezTo>
                  <a:pt x="209" y="875"/>
                  <a:pt x="236" y="892"/>
                  <a:pt x="284" y="894"/>
                </a:cubicBezTo>
                <a:lnTo>
                  <a:pt x="297" y="894"/>
                </a:lnTo>
                <a:lnTo>
                  <a:pt x="297" y="932"/>
                </a:lnTo>
                <a:lnTo>
                  <a:pt x="0" y="932"/>
                </a:lnTo>
                <a:lnTo>
                  <a:pt x="0" y="894"/>
                </a:lnTo>
                <a:lnTo>
                  <a:pt x="14" y="894"/>
                </a:lnTo>
                <a:cubicBezTo>
                  <a:pt x="35" y="893"/>
                  <a:pt x="51" y="889"/>
                  <a:pt x="64" y="882"/>
                </a:cubicBezTo>
                <a:cubicBezTo>
                  <a:pt x="76" y="876"/>
                  <a:pt x="84" y="870"/>
                  <a:pt x="87" y="865"/>
                </a:cubicBezTo>
                <a:cubicBezTo>
                  <a:pt x="90" y="860"/>
                  <a:pt x="93" y="853"/>
                  <a:pt x="96" y="843"/>
                </a:cubicBezTo>
                <a:lnTo>
                  <a:pt x="96" y="8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3990240" y="455400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3"/>
                </a:moveTo>
                <a:cubicBezTo>
                  <a:pt x="1" y="101"/>
                  <a:pt x="1" y="97"/>
                  <a:pt x="2" y="93"/>
                </a:cubicBezTo>
                <a:cubicBezTo>
                  <a:pt x="3" y="88"/>
                  <a:pt x="6" y="80"/>
                  <a:pt x="10" y="68"/>
                </a:cubicBezTo>
                <a:cubicBezTo>
                  <a:pt x="14" y="56"/>
                  <a:pt x="19" y="45"/>
                  <a:pt x="23" y="37"/>
                </a:cubicBezTo>
                <a:cubicBezTo>
                  <a:pt x="28" y="29"/>
                  <a:pt x="35" y="20"/>
                  <a:pt x="45" y="12"/>
                </a:cubicBezTo>
                <a:cubicBezTo>
                  <a:pt x="55" y="4"/>
                  <a:pt x="65" y="0"/>
                  <a:pt x="75" y="0"/>
                </a:cubicBezTo>
                <a:cubicBezTo>
                  <a:pt x="91" y="0"/>
                  <a:pt x="104" y="4"/>
                  <a:pt x="116" y="12"/>
                </a:cubicBezTo>
                <a:cubicBezTo>
                  <a:pt x="126" y="21"/>
                  <a:pt x="133" y="29"/>
                  <a:pt x="135" y="36"/>
                </a:cubicBezTo>
                <a:cubicBezTo>
                  <a:pt x="138" y="43"/>
                  <a:pt x="139" y="47"/>
                  <a:pt x="139" y="49"/>
                </a:cubicBezTo>
                <a:cubicBezTo>
                  <a:pt x="139" y="50"/>
                  <a:pt x="140" y="51"/>
                  <a:pt x="140" y="51"/>
                </a:cubicBezTo>
                <a:lnTo>
                  <a:pt x="147" y="43"/>
                </a:lnTo>
                <a:cubicBezTo>
                  <a:pt x="174" y="14"/>
                  <a:pt x="204" y="0"/>
                  <a:pt x="239" y="0"/>
                </a:cubicBezTo>
                <a:cubicBezTo>
                  <a:pt x="262" y="0"/>
                  <a:pt x="281" y="6"/>
                  <a:pt x="296" y="19"/>
                </a:cubicBezTo>
                <a:cubicBezTo>
                  <a:pt x="310" y="31"/>
                  <a:pt x="318" y="48"/>
                  <a:pt x="318" y="71"/>
                </a:cubicBezTo>
                <a:cubicBezTo>
                  <a:pt x="319" y="94"/>
                  <a:pt x="310" y="128"/>
                  <a:pt x="293" y="174"/>
                </a:cubicBezTo>
                <a:cubicBezTo>
                  <a:pt x="276" y="220"/>
                  <a:pt x="268" y="248"/>
                  <a:pt x="268" y="258"/>
                </a:cubicBezTo>
                <a:cubicBezTo>
                  <a:pt x="268" y="269"/>
                  <a:pt x="272" y="275"/>
                  <a:pt x="279" y="275"/>
                </a:cubicBezTo>
                <a:cubicBezTo>
                  <a:pt x="282" y="275"/>
                  <a:pt x="284" y="275"/>
                  <a:pt x="285" y="274"/>
                </a:cubicBezTo>
                <a:cubicBezTo>
                  <a:pt x="298" y="272"/>
                  <a:pt x="309" y="264"/>
                  <a:pt x="320" y="249"/>
                </a:cubicBezTo>
                <a:cubicBezTo>
                  <a:pt x="330" y="235"/>
                  <a:pt x="337" y="217"/>
                  <a:pt x="343" y="197"/>
                </a:cubicBezTo>
                <a:cubicBezTo>
                  <a:pt x="343" y="193"/>
                  <a:pt x="348" y="192"/>
                  <a:pt x="356" y="192"/>
                </a:cubicBezTo>
                <a:cubicBezTo>
                  <a:pt x="364" y="192"/>
                  <a:pt x="369" y="193"/>
                  <a:pt x="369" y="197"/>
                </a:cubicBezTo>
                <a:cubicBezTo>
                  <a:pt x="369" y="197"/>
                  <a:pt x="368" y="200"/>
                  <a:pt x="366" y="207"/>
                </a:cubicBezTo>
                <a:cubicBezTo>
                  <a:pt x="363" y="219"/>
                  <a:pt x="358" y="232"/>
                  <a:pt x="352" y="244"/>
                </a:cubicBezTo>
                <a:cubicBezTo>
                  <a:pt x="346" y="256"/>
                  <a:pt x="336" y="269"/>
                  <a:pt x="321" y="281"/>
                </a:cubicBezTo>
                <a:cubicBezTo>
                  <a:pt x="307" y="293"/>
                  <a:pt x="292" y="299"/>
                  <a:pt x="276" y="299"/>
                </a:cubicBezTo>
                <a:cubicBezTo>
                  <a:pt x="255" y="299"/>
                  <a:pt x="241" y="293"/>
                  <a:pt x="231" y="281"/>
                </a:cubicBezTo>
                <a:cubicBezTo>
                  <a:pt x="222" y="269"/>
                  <a:pt x="218" y="257"/>
                  <a:pt x="218" y="244"/>
                </a:cubicBezTo>
                <a:cubicBezTo>
                  <a:pt x="218" y="236"/>
                  <a:pt x="225" y="209"/>
                  <a:pt x="241" y="165"/>
                </a:cubicBezTo>
                <a:cubicBezTo>
                  <a:pt x="257" y="121"/>
                  <a:pt x="265" y="88"/>
                  <a:pt x="266" y="65"/>
                </a:cubicBezTo>
                <a:cubicBezTo>
                  <a:pt x="266" y="39"/>
                  <a:pt x="256" y="26"/>
                  <a:pt x="237" y="26"/>
                </a:cubicBezTo>
                <a:lnTo>
                  <a:pt x="233" y="26"/>
                </a:lnTo>
                <a:cubicBezTo>
                  <a:pt x="196" y="26"/>
                  <a:pt x="164" y="49"/>
                  <a:pt x="138" y="93"/>
                </a:cubicBezTo>
                <a:lnTo>
                  <a:pt x="133" y="101"/>
                </a:lnTo>
                <a:lnTo>
                  <a:pt x="112" y="189"/>
                </a:lnTo>
                <a:cubicBezTo>
                  <a:pt x="96" y="246"/>
                  <a:pt x="88" y="277"/>
                  <a:pt x="86" y="282"/>
                </a:cubicBezTo>
                <a:cubicBezTo>
                  <a:pt x="80" y="293"/>
                  <a:pt x="71" y="299"/>
                  <a:pt x="57" y="299"/>
                </a:cubicBezTo>
                <a:cubicBezTo>
                  <a:pt x="52" y="299"/>
                  <a:pt x="47" y="298"/>
                  <a:pt x="44" y="295"/>
                </a:cubicBezTo>
                <a:cubicBezTo>
                  <a:pt x="40" y="293"/>
                  <a:pt x="38" y="290"/>
                  <a:pt x="36" y="288"/>
                </a:cubicBezTo>
                <a:cubicBezTo>
                  <a:pt x="35" y="285"/>
                  <a:pt x="35" y="283"/>
                  <a:pt x="35" y="281"/>
                </a:cubicBezTo>
                <a:cubicBezTo>
                  <a:pt x="35" y="275"/>
                  <a:pt x="43" y="240"/>
                  <a:pt x="60" y="174"/>
                </a:cubicBezTo>
                <a:cubicBezTo>
                  <a:pt x="77" y="108"/>
                  <a:pt x="85" y="72"/>
                  <a:pt x="86" y="67"/>
                </a:cubicBezTo>
                <a:cubicBezTo>
                  <a:pt x="87" y="64"/>
                  <a:pt x="87" y="59"/>
                  <a:pt x="87" y="51"/>
                </a:cubicBezTo>
                <a:cubicBezTo>
                  <a:pt x="87" y="34"/>
                  <a:pt x="82" y="26"/>
                  <a:pt x="71" y="26"/>
                </a:cubicBezTo>
                <a:cubicBezTo>
                  <a:pt x="55" y="26"/>
                  <a:pt x="41" y="48"/>
                  <a:pt x="30" y="92"/>
                </a:cubicBezTo>
                <a:cubicBezTo>
                  <a:pt x="27" y="100"/>
                  <a:pt x="26" y="105"/>
                  <a:pt x="26" y="105"/>
                </a:cubicBezTo>
                <a:cubicBezTo>
                  <a:pt x="25" y="108"/>
                  <a:pt x="21" y="109"/>
                  <a:pt x="13" y="109"/>
                </a:cubicBezTo>
                <a:lnTo>
                  <a:pt x="4" y="109"/>
                </a:lnTo>
                <a:cubicBezTo>
                  <a:pt x="1" y="107"/>
                  <a:pt x="0" y="105"/>
                  <a:pt x="0" y="1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3990240" y="47577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29"/>
                  <a:pt x="113" y="20"/>
                  <a:pt x="121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8" y="0"/>
                  <a:pt x="164" y="2"/>
                  <a:pt x="170" y="8"/>
                </a:cubicBezTo>
                <a:cubicBezTo>
                  <a:pt x="175" y="13"/>
                  <a:pt x="178" y="20"/>
                  <a:pt x="178" y="27"/>
                </a:cubicBezTo>
                <a:cubicBezTo>
                  <a:pt x="178" y="37"/>
                  <a:pt x="174" y="47"/>
                  <a:pt x="165" y="55"/>
                </a:cubicBezTo>
                <a:cubicBezTo>
                  <a:pt x="156" y="63"/>
                  <a:pt x="147" y="68"/>
                  <a:pt x="136" y="68"/>
                </a:cubicBezTo>
                <a:cubicBezTo>
                  <a:pt x="129" y="68"/>
                  <a:pt x="123" y="66"/>
                  <a:pt x="118" y="62"/>
                </a:cubicBezTo>
                <a:cubicBezTo>
                  <a:pt x="112" y="57"/>
                  <a:pt x="109" y="50"/>
                  <a:pt x="108" y="40"/>
                </a:cubicBezTo>
                <a:moveTo>
                  <a:pt x="0" y="246"/>
                </a:moveTo>
                <a:cubicBezTo>
                  <a:pt x="0" y="242"/>
                  <a:pt x="2" y="235"/>
                  <a:pt x="6" y="225"/>
                </a:cubicBezTo>
                <a:cubicBezTo>
                  <a:pt x="10" y="215"/>
                  <a:pt x="15" y="204"/>
                  <a:pt x="22" y="192"/>
                </a:cubicBezTo>
                <a:cubicBezTo>
                  <a:pt x="28" y="180"/>
                  <a:pt x="38" y="168"/>
                  <a:pt x="52" y="158"/>
                </a:cubicBezTo>
                <a:cubicBezTo>
                  <a:pt x="65" y="148"/>
                  <a:pt x="78" y="143"/>
                  <a:pt x="91" y="144"/>
                </a:cubicBezTo>
                <a:cubicBezTo>
                  <a:pt x="108" y="144"/>
                  <a:pt x="123" y="149"/>
                  <a:pt x="134" y="159"/>
                </a:cubicBezTo>
                <a:cubicBezTo>
                  <a:pt x="145" y="169"/>
                  <a:pt x="151" y="183"/>
                  <a:pt x="152" y="200"/>
                </a:cubicBezTo>
                <a:cubicBezTo>
                  <a:pt x="152" y="207"/>
                  <a:pt x="149" y="219"/>
                  <a:pt x="143" y="237"/>
                </a:cubicBezTo>
                <a:cubicBezTo>
                  <a:pt x="136" y="254"/>
                  <a:pt x="128" y="278"/>
                  <a:pt x="116" y="307"/>
                </a:cubicBezTo>
                <a:cubicBezTo>
                  <a:pt x="105" y="336"/>
                  <a:pt x="96" y="360"/>
                  <a:pt x="89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8"/>
                  <a:pt x="97" y="418"/>
                </a:cubicBezTo>
                <a:cubicBezTo>
                  <a:pt x="100" y="418"/>
                  <a:pt x="105" y="418"/>
                  <a:pt x="109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2"/>
                  <a:pt x="136" y="395"/>
                  <a:pt x="142" y="384"/>
                </a:cubicBezTo>
                <a:cubicBezTo>
                  <a:pt x="148" y="374"/>
                  <a:pt x="154" y="361"/>
                  <a:pt x="158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2" y="420"/>
                  <a:pt x="35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0" y="359"/>
                  <a:pt x="51" y="334"/>
                  <a:pt x="68" y="291"/>
                </a:cubicBezTo>
                <a:cubicBezTo>
                  <a:pt x="84" y="246"/>
                  <a:pt x="94" y="219"/>
                  <a:pt x="97" y="210"/>
                </a:cubicBezTo>
                <a:cubicBezTo>
                  <a:pt x="99" y="202"/>
                  <a:pt x="101" y="193"/>
                  <a:pt x="101" y="185"/>
                </a:cubicBezTo>
                <a:cubicBezTo>
                  <a:pt x="101" y="174"/>
                  <a:pt x="97" y="169"/>
                  <a:pt x="90" y="169"/>
                </a:cubicBezTo>
                <a:lnTo>
                  <a:pt x="89" y="169"/>
                </a:lnTo>
                <a:cubicBezTo>
                  <a:pt x="75" y="169"/>
                  <a:pt x="63" y="176"/>
                  <a:pt x="52" y="191"/>
                </a:cubicBezTo>
                <a:cubicBezTo>
                  <a:pt x="40" y="205"/>
                  <a:pt x="32" y="223"/>
                  <a:pt x="26" y="246"/>
                </a:cubicBezTo>
                <a:cubicBezTo>
                  <a:pt x="26" y="246"/>
                  <a:pt x="26" y="247"/>
                  <a:pt x="25" y="248"/>
                </a:cubicBezTo>
                <a:cubicBezTo>
                  <a:pt x="25" y="249"/>
                  <a:pt x="24" y="249"/>
                  <a:pt x="24" y="250"/>
                </a:cubicBezTo>
                <a:cubicBezTo>
                  <a:pt x="24" y="250"/>
                  <a:pt x="24" y="251"/>
                  <a:pt x="23" y="251"/>
                </a:cubicBezTo>
                <a:cubicBezTo>
                  <a:pt x="22" y="252"/>
                  <a:pt x="22" y="252"/>
                  <a:pt x="21" y="252"/>
                </a:cubicBezTo>
                <a:cubicBezTo>
                  <a:pt x="21" y="252"/>
                  <a:pt x="20" y="252"/>
                  <a:pt x="19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49"/>
                  <a:pt x="0" y="247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4080240" y="4827240"/>
            <a:ext cx="158040" cy="55800"/>
          </a:xfrm>
          <a:custGeom>
            <a:avLst/>
            <a:gdLst/>
            <a:ahLst/>
            <a:rect l="0" t="0" r="r" b="b"/>
            <a:pathLst>
              <a:path w="439" h="155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29" y="0"/>
                </a:lnTo>
                <a:cubicBezTo>
                  <a:pt x="436" y="4"/>
                  <a:pt x="439" y="8"/>
                  <a:pt x="439" y="13"/>
                </a:cubicBezTo>
                <a:cubicBezTo>
                  <a:pt x="439" y="18"/>
                  <a:pt x="436" y="22"/>
                  <a:pt x="430" y="26"/>
                </a:cubicBezTo>
                <a:lnTo>
                  <a:pt x="220" y="26"/>
                </a:lnTo>
                <a:lnTo>
                  <a:pt x="11" y="26"/>
                </a:lnTo>
                <a:cubicBezTo>
                  <a:pt x="4" y="24"/>
                  <a:pt x="0" y="20"/>
                  <a:pt x="0" y="13"/>
                </a:cubicBezTo>
                <a:moveTo>
                  <a:pt x="0" y="142"/>
                </a:moveTo>
                <a:cubicBezTo>
                  <a:pt x="0" y="135"/>
                  <a:pt x="4" y="130"/>
                  <a:pt x="11" y="128"/>
                </a:cubicBezTo>
                <a:lnTo>
                  <a:pt x="430" y="128"/>
                </a:lnTo>
                <a:cubicBezTo>
                  <a:pt x="436" y="133"/>
                  <a:pt x="439" y="138"/>
                  <a:pt x="439" y="142"/>
                </a:cubicBezTo>
                <a:cubicBezTo>
                  <a:pt x="439" y="148"/>
                  <a:pt x="436" y="152"/>
                  <a:pt x="429" y="155"/>
                </a:cubicBezTo>
                <a:lnTo>
                  <a:pt x="9" y="155"/>
                </a:lnTo>
                <a:cubicBezTo>
                  <a:pt x="3" y="152"/>
                  <a:pt x="0" y="148"/>
                  <a:pt x="0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4271040" y="4756320"/>
            <a:ext cx="81720" cy="158400"/>
          </a:xfrm>
          <a:custGeom>
            <a:avLst/>
            <a:gdLst/>
            <a:ahLst/>
            <a:rect l="0" t="0" r="r" b="b"/>
            <a:pathLst>
              <a:path w="227" h="440">
                <a:moveTo>
                  <a:pt x="86" y="58"/>
                </a:moveTo>
                <a:lnTo>
                  <a:pt x="78" y="62"/>
                </a:lnTo>
                <a:cubicBezTo>
                  <a:pt x="71" y="64"/>
                  <a:pt x="63" y="66"/>
                  <a:pt x="51" y="68"/>
                </a:cubicBezTo>
                <a:cubicBezTo>
                  <a:pt x="40" y="70"/>
                  <a:pt x="27" y="72"/>
                  <a:pt x="13" y="73"/>
                </a:cubicBezTo>
                <a:lnTo>
                  <a:pt x="0" y="73"/>
                </a:lnTo>
                <a:lnTo>
                  <a:pt x="0" y="43"/>
                </a:lnTo>
                <a:lnTo>
                  <a:pt x="13" y="43"/>
                </a:lnTo>
                <a:cubicBezTo>
                  <a:pt x="34" y="42"/>
                  <a:pt x="53" y="38"/>
                  <a:pt x="70" y="33"/>
                </a:cubicBezTo>
                <a:cubicBezTo>
                  <a:pt x="88" y="27"/>
                  <a:pt x="100" y="22"/>
                  <a:pt x="107" y="17"/>
                </a:cubicBezTo>
                <a:cubicBezTo>
                  <a:pt x="114" y="12"/>
                  <a:pt x="120" y="7"/>
                  <a:pt x="126" y="2"/>
                </a:cubicBezTo>
                <a:cubicBezTo>
                  <a:pt x="127" y="1"/>
                  <a:pt x="129" y="0"/>
                  <a:pt x="134" y="0"/>
                </a:cubicBezTo>
                <a:cubicBezTo>
                  <a:pt x="137" y="0"/>
                  <a:pt x="141" y="2"/>
                  <a:pt x="145" y="4"/>
                </a:cubicBezTo>
                <a:lnTo>
                  <a:pt x="145" y="202"/>
                </a:lnTo>
                <a:lnTo>
                  <a:pt x="145" y="399"/>
                </a:lnTo>
                <a:cubicBezTo>
                  <a:pt x="148" y="403"/>
                  <a:pt x="151" y="405"/>
                  <a:pt x="153" y="405"/>
                </a:cubicBezTo>
                <a:cubicBezTo>
                  <a:pt x="155" y="406"/>
                  <a:pt x="161" y="407"/>
                  <a:pt x="169" y="408"/>
                </a:cubicBezTo>
                <a:cubicBezTo>
                  <a:pt x="177" y="409"/>
                  <a:pt x="191" y="409"/>
                  <a:pt x="210" y="409"/>
                </a:cubicBezTo>
                <a:lnTo>
                  <a:pt x="227" y="409"/>
                </a:lnTo>
                <a:lnTo>
                  <a:pt x="227" y="440"/>
                </a:lnTo>
                <a:lnTo>
                  <a:pt x="220" y="440"/>
                </a:lnTo>
                <a:cubicBezTo>
                  <a:pt x="210" y="438"/>
                  <a:pt x="176" y="438"/>
                  <a:pt x="115" y="438"/>
                </a:cubicBezTo>
                <a:cubicBezTo>
                  <a:pt x="55" y="438"/>
                  <a:pt x="21" y="438"/>
                  <a:pt x="12" y="440"/>
                </a:cubicBezTo>
                <a:lnTo>
                  <a:pt x="4" y="440"/>
                </a:lnTo>
                <a:lnTo>
                  <a:pt x="4" y="409"/>
                </a:lnTo>
                <a:lnTo>
                  <a:pt x="21" y="409"/>
                </a:lnTo>
                <a:cubicBezTo>
                  <a:pt x="31" y="409"/>
                  <a:pt x="39" y="409"/>
                  <a:pt x="46" y="409"/>
                </a:cubicBezTo>
                <a:cubicBezTo>
                  <a:pt x="53" y="409"/>
                  <a:pt x="59" y="409"/>
                  <a:pt x="62" y="409"/>
                </a:cubicBezTo>
                <a:cubicBezTo>
                  <a:pt x="66" y="408"/>
                  <a:pt x="70" y="408"/>
                  <a:pt x="73" y="407"/>
                </a:cubicBezTo>
                <a:cubicBezTo>
                  <a:pt x="76" y="406"/>
                  <a:pt x="78" y="405"/>
                  <a:pt x="78" y="405"/>
                </a:cubicBezTo>
                <a:cubicBezTo>
                  <a:pt x="79" y="405"/>
                  <a:pt x="80" y="404"/>
                  <a:pt x="82" y="402"/>
                </a:cubicBezTo>
                <a:cubicBezTo>
                  <a:pt x="84" y="400"/>
                  <a:pt x="86" y="399"/>
                  <a:pt x="86" y="399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4771800" y="45288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2"/>
                </a:lnTo>
                <a:cubicBezTo>
                  <a:pt x="71" y="64"/>
                  <a:pt x="62" y="66"/>
                  <a:pt x="51" y="68"/>
                </a:cubicBezTo>
                <a:cubicBezTo>
                  <a:pt x="39" y="70"/>
                  <a:pt x="26" y="72"/>
                  <a:pt x="12" y="73"/>
                </a:cubicBezTo>
                <a:lnTo>
                  <a:pt x="0" y="73"/>
                </a:lnTo>
                <a:lnTo>
                  <a:pt x="0" y="42"/>
                </a:lnTo>
                <a:lnTo>
                  <a:pt x="12" y="42"/>
                </a:lnTo>
                <a:cubicBezTo>
                  <a:pt x="33" y="42"/>
                  <a:pt x="52" y="38"/>
                  <a:pt x="70" y="33"/>
                </a:cubicBezTo>
                <a:cubicBezTo>
                  <a:pt x="87" y="27"/>
                  <a:pt x="99" y="22"/>
                  <a:pt x="107" y="17"/>
                </a:cubicBezTo>
                <a:cubicBezTo>
                  <a:pt x="114" y="12"/>
                  <a:pt x="120" y="7"/>
                  <a:pt x="125" y="2"/>
                </a:cubicBezTo>
                <a:cubicBezTo>
                  <a:pt x="126" y="1"/>
                  <a:pt x="128" y="0"/>
                  <a:pt x="133" y="0"/>
                </a:cubicBezTo>
                <a:cubicBezTo>
                  <a:pt x="137" y="0"/>
                  <a:pt x="140" y="2"/>
                  <a:pt x="144" y="4"/>
                </a:cubicBezTo>
                <a:lnTo>
                  <a:pt x="144" y="201"/>
                </a:lnTo>
                <a:lnTo>
                  <a:pt x="145" y="399"/>
                </a:lnTo>
                <a:cubicBezTo>
                  <a:pt x="148" y="402"/>
                  <a:pt x="150" y="404"/>
                  <a:pt x="153" y="405"/>
                </a:cubicBezTo>
                <a:cubicBezTo>
                  <a:pt x="155" y="406"/>
                  <a:pt x="160" y="407"/>
                  <a:pt x="168" y="408"/>
                </a:cubicBezTo>
                <a:cubicBezTo>
                  <a:pt x="177" y="409"/>
                  <a:pt x="190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5" y="437"/>
                  <a:pt x="114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8" y="409"/>
                  <a:pt x="62" y="409"/>
                </a:cubicBezTo>
                <a:cubicBezTo>
                  <a:pt x="66" y="408"/>
                  <a:pt x="69" y="407"/>
                  <a:pt x="72" y="407"/>
                </a:cubicBezTo>
                <a:cubicBezTo>
                  <a:pt x="75" y="406"/>
                  <a:pt x="77" y="405"/>
                  <a:pt x="78" y="405"/>
                </a:cubicBezTo>
                <a:cubicBezTo>
                  <a:pt x="78" y="405"/>
                  <a:pt x="79" y="404"/>
                  <a:pt x="82" y="402"/>
                </a:cubicBezTo>
                <a:cubicBezTo>
                  <a:pt x="84" y="400"/>
                  <a:pt x="85" y="399"/>
                  <a:pt x="85" y="399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4523400" y="4889160"/>
            <a:ext cx="128520" cy="105120"/>
          </a:xfrm>
          <a:custGeom>
            <a:avLst/>
            <a:gdLst/>
            <a:ahLst/>
            <a:rect l="0" t="0" r="r" b="b"/>
            <a:pathLst>
              <a:path w="357" h="292">
                <a:moveTo>
                  <a:pt x="101" y="292"/>
                </a:moveTo>
                <a:cubicBezTo>
                  <a:pt x="71" y="292"/>
                  <a:pt x="46" y="282"/>
                  <a:pt x="28" y="262"/>
                </a:cubicBezTo>
                <a:cubicBezTo>
                  <a:pt x="10" y="242"/>
                  <a:pt x="0" y="218"/>
                  <a:pt x="0" y="187"/>
                </a:cubicBezTo>
                <a:cubicBezTo>
                  <a:pt x="0" y="143"/>
                  <a:pt x="16" y="102"/>
                  <a:pt x="48" y="64"/>
                </a:cubicBezTo>
                <a:cubicBezTo>
                  <a:pt x="81" y="27"/>
                  <a:pt x="118" y="5"/>
                  <a:pt x="161" y="1"/>
                </a:cubicBezTo>
                <a:cubicBezTo>
                  <a:pt x="161" y="0"/>
                  <a:pt x="192" y="0"/>
                  <a:pt x="253" y="0"/>
                </a:cubicBezTo>
                <a:lnTo>
                  <a:pt x="344" y="0"/>
                </a:lnTo>
                <a:lnTo>
                  <a:pt x="345" y="1"/>
                </a:lnTo>
                <a:cubicBezTo>
                  <a:pt x="346" y="2"/>
                  <a:pt x="347" y="2"/>
                  <a:pt x="348" y="3"/>
                </a:cubicBezTo>
                <a:cubicBezTo>
                  <a:pt x="349" y="3"/>
                  <a:pt x="350" y="3"/>
                  <a:pt x="350" y="4"/>
                </a:cubicBezTo>
                <a:cubicBezTo>
                  <a:pt x="351" y="4"/>
                  <a:pt x="351" y="5"/>
                  <a:pt x="352" y="6"/>
                </a:cubicBezTo>
                <a:cubicBezTo>
                  <a:pt x="353" y="7"/>
                  <a:pt x="353" y="7"/>
                  <a:pt x="353" y="7"/>
                </a:cubicBezTo>
                <a:cubicBezTo>
                  <a:pt x="353" y="7"/>
                  <a:pt x="354" y="8"/>
                  <a:pt x="355" y="10"/>
                </a:cubicBezTo>
                <a:cubicBezTo>
                  <a:pt x="356" y="12"/>
                  <a:pt x="356" y="12"/>
                  <a:pt x="355" y="12"/>
                </a:cubicBezTo>
                <a:cubicBezTo>
                  <a:pt x="355" y="12"/>
                  <a:pt x="355" y="14"/>
                  <a:pt x="356" y="16"/>
                </a:cubicBezTo>
                <a:cubicBezTo>
                  <a:pt x="357" y="18"/>
                  <a:pt x="357" y="19"/>
                  <a:pt x="357" y="20"/>
                </a:cubicBezTo>
                <a:cubicBezTo>
                  <a:pt x="357" y="39"/>
                  <a:pt x="342" y="49"/>
                  <a:pt x="314" y="49"/>
                </a:cubicBezTo>
                <a:cubicBezTo>
                  <a:pt x="311" y="49"/>
                  <a:pt x="307" y="49"/>
                  <a:pt x="303" y="49"/>
                </a:cubicBezTo>
                <a:cubicBezTo>
                  <a:pt x="298" y="49"/>
                  <a:pt x="295" y="48"/>
                  <a:pt x="294" y="48"/>
                </a:cubicBezTo>
                <a:lnTo>
                  <a:pt x="254" y="48"/>
                </a:lnTo>
                <a:lnTo>
                  <a:pt x="257" y="55"/>
                </a:lnTo>
                <a:cubicBezTo>
                  <a:pt x="265" y="71"/>
                  <a:pt x="269" y="90"/>
                  <a:pt x="269" y="110"/>
                </a:cubicBezTo>
                <a:cubicBezTo>
                  <a:pt x="269" y="159"/>
                  <a:pt x="252" y="202"/>
                  <a:pt x="217" y="238"/>
                </a:cubicBezTo>
                <a:cubicBezTo>
                  <a:pt x="181" y="274"/>
                  <a:pt x="143" y="292"/>
                  <a:pt x="101" y="292"/>
                </a:cubicBezTo>
                <a:moveTo>
                  <a:pt x="218" y="101"/>
                </a:moveTo>
                <a:cubicBezTo>
                  <a:pt x="218" y="66"/>
                  <a:pt x="199" y="48"/>
                  <a:pt x="162" y="48"/>
                </a:cubicBezTo>
                <a:cubicBezTo>
                  <a:pt x="108" y="48"/>
                  <a:pt x="71" y="86"/>
                  <a:pt x="55" y="162"/>
                </a:cubicBezTo>
                <a:cubicBezTo>
                  <a:pt x="55" y="164"/>
                  <a:pt x="54" y="166"/>
                  <a:pt x="54" y="166"/>
                </a:cubicBezTo>
                <a:cubicBezTo>
                  <a:pt x="51" y="183"/>
                  <a:pt x="49" y="197"/>
                  <a:pt x="49" y="208"/>
                </a:cubicBezTo>
                <a:cubicBezTo>
                  <a:pt x="49" y="229"/>
                  <a:pt x="55" y="245"/>
                  <a:pt x="66" y="254"/>
                </a:cubicBezTo>
                <a:cubicBezTo>
                  <a:pt x="78" y="262"/>
                  <a:pt x="90" y="267"/>
                  <a:pt x="104" y="267"/>
                </a:cubicBezTo>
                <a:cubicBezTo>
                  <a:pt x="128" y="267"/>
                  <a:pt x="149" y="257"/>
                  <a:pt x="169" y="236"/>
                </a:cubicBezTo>
                <a:cubicBezTo>
                  <a:pt x="182" y="223"/>
                  <a:pt x="192" y="206"/>
                  <a:pt x="200" y="183"/>
                </a:cubicBezTo>
                <a:cubicBezTo>
                  <a:pt x="208" y="161"/>
                  <a:pt x="213" y="143"/>
                  <a:pt x="215" y="130"/>
                </a:cubicBezTo>
                <a:cubicBezTo>
                  <a:pt x="216" y="117"/>
                  <a:pt x="217" y="107"/>
                  <a:pt x="218" y="1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4865040" y="483336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6"/>
                </a:moveTo>
                <a:cubicBezTo>
                  <a:pt x="27" y="156"/>
                  <a:pt x="18" y="152"/>
                  <a:pt x="11" y="144"/>
                </a:cubicBezTo>
                <a:cubicBezTo>
                  <a:pt x="4" y="137"/>
                  <a:pt x="0" y="127"/>
                  <a:pt x="0" y="116"/>
                </a:cubicBezTo>
                <a:cubicBezTo>
                  <a:pt x="0" y="84"/>
                  <a:pt x="12" y="57"/>
                  <a:pt x="35" y="35"/>
                </a:cubicBezTo>
                <a:cubicBezTo>
                  <a:pt x="58" y="12"/>
                  <a:pt x="87" y="0"/>
                  <a:pt x="122" y="0"/>
                </a:cubicBezTo>
                <a:cubicBezTo>
                  <a:pt x="162" y="0"/>
                  <a:pt x="195" y="13"/>
                  <a:pt x="222" y="37"/>
                </a:cubicBezTo>
                <a:cubicBezTo>
                  <a:pt x="249" y="62"/>
                  <a:pt x="263" y="94"/>
                  <a:pt x="263" y="133"/>
                </a:cubicBezTo>
                <a:cubicBezTo>
                  <a:pt x="263" y="151"/>
                  <a:pt x="259" y="169"/>
                  <a:pt x="250" y="187"/>
                </a:cubicBezTo>
                <a:cubicBezTo>
                  <a:pt x="242" y="204"/>
                  <a:pt x="230" y="219"/>
                  <a:pt x="218" y="231"/>
                </a:cubicBezTo>
                <a:cubicBezTo>
                  <a:pt x="205" y="244"/>
                  <a:pt x="188" y="260"/>
                  <a:pt x="165" y="280"/>
                </a:cubicBezTo>
                <a:cubicBezTo>
                  <a:pt x="149" y="294"/>
                  <a:pt x="127" y="314"/>
                  <a:pt x="99" y="340"/>
                </a:cubicBezTo>
                <a:lnTo>
                  <a:pt x="61" y="378"/>
                </a:lnTo>
                <a:lnTo>
                  <a:pt x="111" y="379"/>
                </a:lnTo>
                <a:cubicBezTo>
                  <a:pt x="179" y="379"/>
                  <a:pt x="216" y="378"/>
                  <a:pt x="220" y="376"/>
                </a:cubicBezTo>
                <a:cubicBezTo>
                  <a:pt x="223" y="375"/>
                  <a:pt x="229" y="354"/>
                  <a:pt x="236" y="316"/>
                </a:cubicBezTo>
                <a:lnTo>
                  <a:pt x="236" y="314"/>
                </a:lnTo>
                <a:lnTo>
                  <a:pt x="263" y="314"/>
                </a:lnTo>
                <a:lnTo>
                  <a:pt x="263" y="316"/>
                </a:lnTo>
                <a:cubicBezTo>
                  <a:pt x="263" y="317"/>
                  <a:pt x="260" y="337"/>
                  <a:pt x="255" y="377"/>
                </a:cubicBezTo>
                <a:cubicBezTo>
                  <a:pt x="250" y="416"/>
                  <a:pt x="246" y="436"/>
                  <a:pt x="245" y="438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4" y="409"/>
                </a:cubicBezTo>
                <a:cubicBezTo>
                  <a:pt x="7" y="406"/>
                  <a:pt x="13" y="398"/>
                  <a:pt x="24" y="386"/>
                </a:cubicBezTo>
                <a:cubicBezTo>
                  <a:pt x="36" y="372"/>
                  <a:pt x="47" y="359"/>
                  <a:pt x="57" y="348"/>
                </a:cubicBezTo>
                <a:cubicBezTo>
                  <a:pt x="61" y="344"/>
                  <a:pt x="68" y="336"/>
                  <a:pt x="79" y="324"/>
                </a:cubicBezTo>
                <a:cubicBezTo>
                  <a:pt x="90" y="312"/>
                  <a:pt x="97" y="304"/>
                  <a:pt x="101" y="300"/>
                </a:cubicBezTo>
                <a:cubicBezTo>
                  <a:pt x="105" y="295"/>
                  <a:pt x="112" y="288"/>
                  <a:pt x="120" y="278"/>
                </a:cubicBezTo>
                <a:cubicBezTo>
                  <a:pt x="129" y="268"/>
                  <a:pt x="135" y="260"/>
                  <a:pt x="139" y="256"/>
                </a:cubicBezTo>
                <a:cubicBezTo>
                  <a:pt x="142" y="251"/>
                  <a:pt x="147" y="244"/>
                  <a:pt x="154" y="236"/>
                </a:cubicBezTo>
                <a:cubicBezTo>
                  <a:pt x="161" y="228"/>
                  <a:pt x="165" y="221"/>
                  <a:pt x="168" y="215"/>
                </a:cubicBezTo>
                <a:cubicBezTo>
                  <a:pt x="170" y="209"/>
                  <a:pt x="174" y="203"/>
                  <a:pt x="178" y="196"/>
                </a:cubicBezTo>
                <a:cubicBezTo>
                  <a:pt x="182" y="189"/>
                  <a:pt x="184" y="182"/>
                  <a:pt x="186" y="175"/>
                </a:cubicBezTo>
                <a:cubicBezTo>
                  <a:pt x="188" y="168"/>
                  <a:pt x="189" y="161"/>
                  <a:pt x="191" y="155"/>
                </a:cubicBezTo>
                <a:cubicBezTo>
                  <a:pt x="192" y="149"/>
                  <a:pt x="193" y="142"/>
                  <a:pt x="193" y="133"/>
                </a:cubicBezTo>
                <a:cubicBezTo>
                  <a:pt x="193" y="106"/>
                  <a:pt x="185" y="82"/>
                  <a:pt x="170" y="62"/>
                </a:cubicBezTo>
                <a:cubicBezTo>
                  <a:pt x="155" y="41"/>
                  <a:pt x="134" y="31"/>
                  <a:pt x="107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50"/>
                  <a:pt x="50" y="57"/>
                  <a:pt x="45" y="64"/>
                </a:cubicBezTo>
                <a:cubicBezTo>
                  <a:pt x="41" y="71"/>
                  <a:pt x="39" y="75"/>
                  <a:pt x="39" y="77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7"/>
                </a:cubicBezTo>
                <a:cubicBezTo>
                  <a:pt x="75" y="93"/>
                  <a:pt x="79" y="103"/>
                  <a:pt x="79" y="117"/>
                </a:cubicBezTo>
                <a:cubicBezTo>
                  <a:pt x="79" y="128"/>
                  <a:pt x="75" y="137"/>
                  <a:pt x="68" y="144"/>
                </a:cubicBezTo>
                <a:cubicBezTo>
                  <a:pt x="61" y="152"/>
                  <a:pt x="52" y="156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4976280" y="4889160"/>
            <a:ext cx="131400" cy="105120"/>
          </a:xfrm>
          <a:custGeom>
            <a:avLst/>
            <a:gdLst/>
            <a:ahLst/>
            <a:rect l="0" t="0" r="r" b="b"/>
            <a:pathLst>
              <a:path w="365" h="292">
                <a:moveTo>
                  <a:pt x="74" y="292"/>
                </a:moveTo>
                <a:cubicBezTo>
                  <a:pt x="59" y="292"/>
                  <a:pt x="51" y="284"/>
                  <a:pt x="51" y="270"/>
                </a:cubicBezTo>
                <a:lnTo>
                  <a:pt x="51" y="263"/>
                </a:lnTo>
                <a:lnTo>
                  <a:pt x="60" y="244"/>
                </a:lnTo>
                <a:cubicBezTo>
                  <a:pt x="93" y="174"/>
                  <a:pt x="117" y="114"/>
                  <a:pt x="132" y="64"/>
                </a:cubicBezTo>
                <a:lnTo>
                  <a:pt x="137" y="48"/>
                </a:lnTo>
                <a:lnTo>
                  <a:pt x="116" y="48"/>
                </a:lnTo>
                <a:cubicBezTo>
                  <a:pt x="99" y="48"/>
                  <a:pt x="87" y="49"/>
                  <a:pt x="80" y="50"/>
                </a:cubicBezTo>
                <a:cubicBezTo>
                  <a:pt x="73" y="51"/>
                  <a:pt x="65" y="55"/>
                  <a:pt x="55" y="62"/>
                </a:cubicBezTo>
                <a:cubicBezTo>
                  <a:pt x="50" y="66"/>
                  <a:pt x="45" y="69"/>
                  <a:pt x="40" y="74"/>
                </a:cubicBezTo>
                <a:cubicBezTo>
                  <a:pt x="35" y="79"/>
                  <a:pt x="31" y="84"/>
                  <a:pt x="28" y="88"/>
                </a:cubicBezTo>
                <a:cubicBezTo>
                  <a:pt x="24" y="93"/>
                  <a:pt x="22" y="95"/>
                  <a:pt x="22" y="96"/>
                </a:cubicBezTo>
                <a:cubicBezTo>
                  <a:pt x="21" y="96"/>
                  <a:pt x="18" y="97"/>
                  <a:pt x="12" y="97"/>
                </a:cubicBezTo>
                <a:cubicBezTo>
                  <a:pt x="4" y="97"/>
                  <a:pt x="0" y="94"/>
                  <a:pt x="0" y="90"/>
                </a:cubicBezTo>
                <a:cubicBezTo>
                  <a:pt x="0" y="87"/>
                  <a:pt x="4" y="80"/>
                  <a:pt x="12" y="67"/>
                </a:cubicBezTo>
                <a:cubicBezTo>
                  <a:pt x="20" y="54"/>
                  <a:pt x="32" y="41"/>
                  <a:pt x="48" y="26"/>
                </a:cubicBezTo>
                <a:cubicBezTo>
                  <a:pt x="64" y="12"/>
                  <a:pt x="80" y="3"/>
                  <a:pt x="95" y="1"/>
                </a:cubicBezTo>
                <a:cubicBezTo>
                  <a:pt x="98" y="0"/>
                  <a:pt x="147" y="0"/>
                  <a:pt x="244" y="0"/>
                </a:cubicBezTo>
                <a:cubicBezTo>
                  <a:pt x="314" y="0"/>
                  <a:pt x="350" y="0"/>
                  <a:pt x="352" y="1"/>
                </a:cubicBezTo>
                <a:cubicBezTo>
                  <a:pt x="361" y="4"/>
                  <a:pt x="365" y="10"/>
                  <a:pt x="365" y="19"/>
                </a:cubicBezTo>
                <a:cubicBezTo>
                  <a:pt x="365" y="33"/>
                  <a:pt x="358" y="42"/>
                  <a:pt x="344" y="47"/>
                </a:cubicBezTo>
                <a:cubicBezTo>
                  <a:pt x="341" y="48"/>
                  <a:pt x="326" y="48"/>
                  <a:pt x="299" y="48"/>
                </a:cubicBezTo>
                <a:lnTo>
                  <a:pt x="256" y="48"/>
                </a:lnTo>
                <a:lnTo>
                  <a:pt x="254" y="59"/>
                </a:lnTo>
                <a:cubicBezTo>
                  <a:pt x="249" y="91"/>
                  <a:pt x="247" y="117"/>
                  <a:pt x="247" y="137"/>
                </a:cubicBezTo>
                <a:cubicBezTo>
                  <a:pt x="247" y="160"/>
                  <a:pt x="249" y="181"/>
                  <a:pt x="252" y="200"/>
                </a:cubicBezTo>
                <a:cubicBezTo>
                  <a:pt x="256" y="218"/>
                  <a:pt x="261" y="232"/>
                  <a:pt x="265" y="242"/>
                </a:cubicBezTo>
                <a:cubicBezTo>
                  <a:pt x="269" y="252"/>
                  <a:pt x="272" y="258"/>
                  <a:pt x="272" y="260"/>
                </a:cubicBezTo>
                <a:cubicBezTo>
                  <a:pt x="272" y="268"/>
                  <a:pt x="268" y="275"/>
                  <a:pt x="262" y="281"/>
                </a:cubicBezTo>
                <a:cubicBezTo>
                  <a:pt x="256" y="288"/>
                  <a:pt x="248" y="291"/>
                  <a:pt x="239" y="291"/>
                </a:cubicBezTo>
                <a:cubicBezTo>
                  <a:pt x="234" y="291"/>
                  <a:pt x="230" y="290"/>
                  <a:pt x="227" y="289"/>
                </a:cubicBezTo>
                <a:cubicBezTo>
                  <a:pt x="224" y="288"/>
                  <a:pt x="220" y="283"/>
                  <a:pt x="216" y="273"/>
                </a:cubicBezTo>
                <a:cubicBezTo>
                  <a:pt x="212" y="264"/>
                  <a:pt x="209" y="251"/>
                  <a:pt x="206" y="234"/>
                </a:cubicBezTo>
                <a:cubicBezTo>
                  <a:pt x="205" y="230"/>
                  <a:pt x="205" y="220"/>
                  <a:pt x="205" y="205"/>
                </a:cubicBezTo>
                <a:cubicBezTo>
                  <a:pt x="205" y="182"/>
                  <a:pt x="207" y="159"/>
                  <a:pt x="211" y="135"/>
                </a:cubicBezTo>
                <a:cubicBezTo>
                  <a:pt x="215" y="110"/>
                  <a:pt x="219" y="90"/>
                  <a:pt x="223" y="74"/>
                </a:cubicBezTo>
                <a:cubicBezTo>
                  <a:pt x="227" y="59"/>
                  <a:pt x="229" y="50"/>
                  <a:pt x="229" y="48"/>
                </a:cubicBezTo>
                <a:lnTo>
                  <a:pt x="164" y="48"/>
                </a:lnTo>
                <a:lnTo>
                  <a:pt x="163" y="51"/>
                </a:lnTo>
                <a:cubicBezTo>
                  <a:pt x="163" y="52"/>
                  <a:pt x="159" y="69"/>
                  <a:pt x="151" y="103"/>
                </a:cubicBezTo>
                <a:cubicBezTo>
                  <a:pt x="142" y="136"/>
                  <a:pt x="133" y="171"/>
                  <a:pt x="123" y="210"/>
                </a:cubicBezTo>
                <a:cubicBezTo>
                  <a:pt x="112" y="247"/>
                  <a:pt x="105" y="268"/>
                  <a:pt x="102" y="273"/>
                </a:cubicBezTo>
                <a:cubicBezTo>
                  <a:pt x="97" y="286"/>
                  <a:pt x="88" y="292"/>
                  <a:pt x="74" y="2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4668120" y="4783320"/>
            <a:ext cx="185400" cy="237240"/>
          </a:xfrm>
          <a:custGeom>
            <a:avLst/>
            <a:gdLst/>
            <a:ahLst/>
            <a:rect l="0" t="0" r="r" b="b"/>
            <a:pathLst>
              <a:path w="515" h="659">
                <a:moveTo>
                  <a:pt x="15" y="410"/>
                </a:moveTo>
                <a:cubicBezTo>
                  <a:pt x="13" y="410"/>
                  <a:pt x="10" y="409"/>
                  <a:pt x="6" y="405"/>
                </a:cubicBezTo>
                <a:cubicBezTo>
                  <a:pt x="3" y="402"/>
                  <a:pt x="1" y="399"/>
                  <a:pt x="0" y="396"/>
                </a:cubicBezTo>
                <a:cubicBezTo>
                  <a:pt x="0" y="393"/>
                  <a:pt x="7" y="387"/>
                  <a:pt x="21" y="376"/>
                </a:cubicBezTo>
                <a:cubicBezTo>
                  <a:pt x="35" y="366"/>
                  <a:pt x="49" y="355"/>
                  <a:pt x="64" y="343"/>
                </a:cubicBezTo>
                <a:cubicBezTo>
                  <a:pt x="79" y="332"/>
                  <a:pt x="87" y="326"/>
                  <a:pt x="89" y="324"/>
                </a:cubicBezTo>
                <a:cubicBezTo>
                  <a:pt x="90" y="323"/>
                  <a:pt x="91" y="323"/>
                  <a:pt x="92" y="323"/>
                </a:cubicBezTo>
                <a:lnTo>
                  <a:pt x="93" y="323"/>
                </a:lnTo>
                <a:cubicBezTo>
                  <a:pt x="96" y="323"/>
                  <a:pt x="99" y="327"/>
                  <a:pt x="102" y="334"/>
                </a:cubicBezTo>
                <a:cubicBezTo>
                  <a:pt x="106" y="342"/>
                  <a:pt x="119" y="367"/>
                  <a:pt x="139" y="411"/>
                </a:cubicBezTo>
                <a:cubicBezTo>
                  <a:pt x="147" y="430"/>
                  <a:pt x="154" y="445"/>
                  <a:pt x="159" y="457"/>
                </a:cubicBezTo>
                <a:lnTo>
                  <a:pt x="215" y="578"/>
                </a:lnTo>
                <a:cubicBezTo>
                  <a:pt x="216" y="578"/>
                  <a:pt x="238" y="532"/>
                  <a:pt x="284" y="438"/>
                </a:cubicBezTo>
                <a:cubicBezTo>
                  <a:pt x="329" y="345"/>
                  <a:pt x="374" y="251"/>
                  <a:pt x="419" y="155"/>
                </a:cubicBezTo>
                <a:cubicBezTo>
                  <a:pt x="464" y="60"/>
                  <a:pt x="488" y="12"/>
                  <a:pt x="489" y="10"/>
                </a:cubicBezTo>
                <a:cubicBezTo>
                  <a:pt x="492" y="3"/>
                  <a:pt x="496" y="0"/>
                  <a:pt x="503" y="0"/>
                </a:cubicBezTo>
                <a:cubicBezTo>
                  <a:pt x="506" y="0"/>
                  <a:pt x="508" y="2"/>
                  <a:pt x="511" y="4"/>
                </a:cubicBezTo>
                <a:cubicBezTo>
                  <a:pt x="513" y="7"/>
                  <a:pt x="514" y="10"/>
                  <a:pt x="515" y="12"/>
                </a:cubicBezTo>
                <a:lnTo>
                  <a:pt x="515" y="16"/>
                </a:lnTo>
                <a:lnTo>
                  <a:pt x="362" y="335"/>
                </a:lnTo>
                <a:lnTo>
                  <a:pt x="207" y="655"/>
                </a:lnTo>
                <a:cubicBezTo>
                  <a:pt x="206" y="658"/>
                  <a:pt x="201" y="659"/>
                  <a:pt x="195" y="659"/>
                </a:cubicBezTo>
                <a:cubicBezTo>
                  <a:pt x="191" y="659"/>
                  <a:pt x="188" y="658"/>
                  <a:pt x="187" y="657"/>
                </a:cubicBezTo>
                <a:cubicBezTo>
                  <a:pt x="186" y="656"/>
                  <a:pt x="165" y="610"/>
                  <a:pt x="122" y="518"/>
                </a:cubicBezTo>
                <a:lnTo>
                  <a:pt x="58" y="380"/>
                </a:lnTo>
                <a:lnTo>
                  <a:pt x="48" y="387"/>
                </a:lnTo>
                <a:cubicBezTo>
                  <a:pt x="41" y="392"/>
                  <a:pt x="34" y="397"/>
                  <a:pt x="27" y="403"/>
                </a:cubicBezTo>
                <a:cubicBezTo>
                  <a:pt x="20" y="408"/>
                  <a:pt x="16" y="410"/>
                  <a:pt x="15" y="41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4853160" y="4783320"/>
            <a:ext cx="253800" cy="10440"/>
          </a:xfrm>
          <a:custGeom>
            <a:avLst/>
            <a:gdLst/>
            <a:ahLst/>
            <a:rect l="0" t="0" r="r" b="b"/>
            <a:pathLst>
              <a:path w="705" h="29">
                <a:moveTo>
                  <a:pt x="0" y="29"/>
                </a:moveTo>
                <a:lnTo>
                  <a:pt x="705" y="29"/>
                </a:lnTo>
                <a:lnTo>
                  <a:pt x="705" y="0"/>
                </a:lnTo>
                <a:lnTo>
                  <a:pt x="0" y="0"/>
                </a:lnTo>
                <a:lnTo>
                  <a:pt x="0" y="2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4482360" y="4725000"/>
            <a:ext cx="658080" cy="20160"/>
          </a:xfrm>
          <a:custGeom>
            <a:avLst/>
            <a:gdLst/>
            <a:ahLst/>
            <a:rect l="0" t="0" r="r" b="b"/>
            <a:pathLst>
              <a:path w="1828" h="56">
                <a:moveTo>
                  <a:pt x="0" y="56"/>
                </a:moveTo>
                <a:lnTo>
                  <a:pt x="1828" y="56"/>
                </a:lnTo>
                <a:lnTo>
                  <a:pt x="1828" y="0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5189760" y="4668480"/>
            <a:ext cx="129960" cy="154080"/>
          </a:xfrm>
          <a:custGeom>
            <a:avLst/>
            <a:gdLst/>
            <a:ahLst/>
            <a:rect l="0" t="0" r="r" b="b"/>
            <a:pathLst>
              <a:path w="361" h="428">
                <a:moveTo>
                  <a:pt x="0" y="215"/>
                </a:moveTo>
                <a:cubicBezTo>
                  <a:pt x="0" y="181"/>
                  <a:pt x="6" y="150"/>
                  <a:pt x="19" y="122"/>
                </a:cubicBezTo>
                <a:cubicBezTo>
                  <a:pt x="31" y="94"/>
                  <a:pt x="46" y="72"/>
                  <a:pt x="65" y="53"/>
                </a:cubicBezTo>
                <a:cubicBezTo>
                  <a:pt x="84" y="36"/>
                  <a:pt x="104" y="23"/>
                  <a:pt x="126" y="14"/>
                </a:cubicBezTo>
                <a:cubicBezTo>
                  <a:pt x="147" y="5"/>
                  <a:pt x="169" y="1"/>
                  <a:pt x="188" y="0"/>
                </a:cubicBezTo>
                <a:cubicBezTo>
                  <a:pt x="221" y="0"/>
                  <a:pt x="249" y="6"/>
                  <a:pt x="273" y="17"/>
                </a:cubicBezTo>
                <a:cubicBezTo>
                  <a:pt x="296" y="28"/>
                  <a:pt x="314" y="44"/>
                  <a:pt x="327" y="64"/>
                </a:cubicBezTo>
                <a:cubicBezTo>
                  <a:pt x="339" y="84"/>
                  <a:pt x="348" y="104"/>
                  <a:pt x="353" y="124"/>
                </a:cubicBezTo>
                <a:cubicBezTo>
                  <a:pt x="358" y="144"/>
                  <a:pt x="360" y="166"/>
                  <a:pt x="361" y="190"/>
                </a:cubicBezTo>
                <a:cubicBezTo>
                  <a:pt x="361" y="194"/>
                  <a:pt x="359" y="199"/>
                  <a:pt x="354" y="203"/>
                </a:cubicBezTo>
                <a:lnTo>
                  <a:pt x="91" y="203"/>
                </a:lnTo>
                <a:lnTo>
                  <a:pt x="91" y="217"/>
                </a:lnTo>
                <a:cubicBezTo>
                  <a:pt x="91" y="309"/>
                  <a:pt x="122" y="365"/>
                  <a:pt x="185" y="385"/>
                </a:cubicBezTo>
                <a:cubicBezTo>
                  <a:pt x="198" y="388"/>
                  <a:pt x="211" y="390"/>
                  <a:pt x="226" y="390"/>
                </a:cubicBezTo>
                <a:cubicBezTo>
                  <a:pt x="252" y="390"/>
                  <a:pt x="274" y="380"/>
                  <a:pt x="293" y="360"/>
                </a:cubicBezTo>
                <a:cubicBezTo>
                  <a:pt x="304" y="350"/>
                  <a:pt x="312" y="337"/>
                  <a:pt x="318" y="321"/>
                </a:cubicBezTo>
                <a:lnTo>
                  <a:pt x="328" y="299"/>
                </a:lnTo>
                <a:cubicBezTo>
                  <a:pt x="329" y="297"/>
                  <a:pt x="334" y="296"/>
                  <a:pt x="342" y="296"/>
                </a:cubicBezTo>
                <a:lnTo>
                  <a:pt x="345" y="296"/>
                </a:lnTo>
                <a:cubicBezTo>
                  <a:pt x="356" y="296"/>
                  <a:pt x="361" y="299"/>
                  <a:pt x="361" y="305"/>
                </a:cubicBezTo>
                <a:cubicBezTo>
                  <a:pt x="361" y="308"/>
                  <a:pt x="360" y="312"/>
                  <a:pt x="358" y="318"/>
                </a:cubicBezTo>
                <a:cubicBezTo>
                  <a:pt x="346" y="352"/>
                  <a:pt x="327" y="379"/>
                  <a:pt x="300" y="399"/>
                </a:cubicBezTo>
                <a:cubicBezTo>
                  <a:pt x="272" y="418"/>
                  <a:pt x="242" y="428"/>
                  <a:pt x="207" y="428"/>
                </a:cubicBezTo>
                <a:cubicBezTo>
                  <a:pt x="148" y="428"/>
                  <a:pt x="99" y="407"/>
                  <a:pt x="59" y="364"/>
                </a:cubicBezTo>
                <a:cubicBezTo>
                  <a:pt x="20" y="321"/>
                  <a:pt x="1" y="272"/>
                  <a:pt x="0" y="215"/>
                </a:cubicBezTo>
                <a:moveTo>
                  <a:pt x="285" y="162"/>
                </a:moveTo>
                <a:cubicBezTo>
                  <a:pt x="278" y="83"/>
                  <a:pt x="248" y="40"/>
                  <a:pt x="196" y="35"/>
                </a:cubicBezTo>
                <a:lnTo>
                  <a:pt x="194" y="35"/>
                </a:lnTo>
                <a:cubicBezTo>
                  <a:pt x="190" y="35"/>
                  <a:pt x="185" y="35"/>
                  <a:pt x="180" y="36"/>
                </a:cubicBezTo>
                <a:cubicBezTo>
                  <a:pt x="175" y="36"/>
                  <a:pt x="167" y="39"/>
                  <a:pt x="155" y="43"/>
                </a:cubicBezTo>
                <a:cubicBezTo>
                  <a:pt x="145" y="47"/>
                  <a:pt x="136" y="54"/>
                  <a:pt x="128" y="64"/>
                </a:cubicBezTo>
                <a:cubicBezTo>
                  <a:pt x="121" y="72"/>
                  <a:pt x="114" y="85"/>
                  <a:pt x="107" y="102"/>
                </a:cubicBezTo>
                <a:cubicBezTo>
                  <a:pt x="100" y="118"/>
                  <a:pt x="95" y="139"/>
                  <a:pt x="92" y="163"/>
                </a:cubicBezTo>
                <a:lnTo>
                  <a:pt x="92" y="170"/>
                </a:lnTo>
                <a:lnTo>
                  <a:pt x="285" y="170"/>
                </a:lnTo>
                <a:lnTo>
                  <a:pt x="285" y="16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5332680" y="4674240"/>
            <a:ext cx="169560" cy="144720"/>
          </a:xfrm>
          <a:custGeom>
            <a:avLst/>
            <a:gdLst/>
            <a:ahLst/>
            <a:rect l="0" t="0" r="r" b="b"/>
            <a:pathLst>
              <a:path w="471" h="402">
                <a:moveTo>
                  <a:pt x="177" y="402"/>
                </a:moveTo>
                <a:cubicBezTo>
                  <a:pt x="170" y="400"/>
                  <a:pt x="139" y="399"/>
                  <a:pt x="85" y="399"/>
                </a:cubicBezTo>
                <a:cubicBezTo>
                  <a:pt x="38" y="399"/>
                  <a:pt x="11" y="400"/>
                  <a:pt x="6" y="402"/>
                </a:cubicBezTo>
                <a:lnTo>
                  <a:pt x="0" y="402"/>
                </a:lnTo>
                <a:lnTo>
                  <a:pt x="0" y="359"/>
                </a:lnTo>
                <a:lnTo>
                  <a:pt x="13" y="359"/>
                </a:lnTo>
                <a:cubicBezTo>
                  <a:pt x="28" y="359"/>
                  <a:pt x="41" y="357"/>
                  <a:pt x="52" y="354"/>
                </a:cubicBezTo>
                <a:cubicBezTo>
                  <a:pt x="64" y="351"/>
                  <a:pt x="73" y="348"/>
                  <a:pt x="79" y="345"/>
                </a:cubicBezTo>
                <a:cubicBezTo>
                  <a:pt x="86" y="343"/>
                  <a:pt x="93" y="338"/>
                  <a:pt x="103" y="329"/>
                </a:cubicBezTo>
                <a:cubicBezTo>
                  <a:pt x="112" y="321"/>
                  <a:pt x="117" y="316"/>
                  <a:pt x="119" y="313"/>
                </a:cubicBezTo>
                <a:cubicBezTo>
                  <a:pt x="121" y="310"/>
                  <a:pt x="128" y="302"/>
                  <a:pt x="139" y="289"/>
                </a:cubicBezTo>
                <a:cubicBezTo>
                  <a:pt x="150" y="276"/>
                  <a:pt x="156" y="267"/>
                  <a:pt x="157" y="262"/>
                </a:cubicBezTo>
                <a:lnTo>
                  <a:pt x="200" y="207"/>
                </a:lnTo>
                <a:lnTo>
                  <a:pt x="146" y="134"/>
                </a:lnTo>
                <a:cubicBezTo>
                  <a:pt x="141" y="126"/>
                  <a:pt x="135" y="118"/>
                  <a:pt x="129" y="109"/>
                </a:cubicBezTo>
                <a:cubicBezTo>
                  <a:pt x="122" y="100"/>
                  <a:pt x="117" y="94"/>
                  <a:pt x="114" y="89"/>
                </a:cubicBezTo>
                <a:cubicBezTo>
                  <a:pt x="110" y="85"/>
                  <a:pt x="107" y="80"/>
                  <a:pt x="104" y="75"/>
                </a:cubicBezTo>
                <a:cubicBezTo>
                  <a:pt x="100" y="71"/>
                  <a:pt x="98" y="67"/>
                  <a:pt x="95" y="64"/>
                </a:cubicBezTo>
                <a:cubicBezTo>
                  <a:pt x="93" y="62"/>
                  <a:pt x="91" y="60"/>
                  <a:pt x="90" y="58"/>
                </a:cubicBezTo>
                <a:cubicBezTo>
                  <a:pt x="88" y="56"/>
                  <a:pt x="86" y="54"/>
                  <a:pt x="83" y="52"/>
                </a:cubicBezTo>
                <a:cubicBezTo>
                  <a:pt x="80" y="50"/>
                  <a:pt x="78" y="48"/>
                  <a:pt x="77" y="48"/>
                </a:cubicBezTo>
                <a:cubicBezTo>
                  <a:pt x="77" y="48"/>
                  <a:pt x="75" y="48"/>
                  <a:pt x="72" y="47"/>
                </a:cubicBezTo>
                <a:cubicBezTo>
                  <a:pt x="69" y="45"/>
                  <a:pt x="66" y="45"/>
                  <a:pt x="64" y="45"/>
                </a:cubicBezTo>
                <a:cubicBezTo>
                  <a:pt x="61" y="45"/>
                  <a:pt x="50" y="44"/>
                  <a:pt x="31" y="43"/>
                </a:cubicBezTo>
                <a:lnTo>
                  <a:pt x="5" y="43"/>
                </a:lnTo>
                <a:lnTo>
                  <a:pt x="5" y="0"/>
                </a:lnTo>
                <a:lnTo>
                  <a:pt x="11" y="0"/>
                </a:lnTo>
                <a:cubicBezTo>
                  <a:pt x="34" y="1"/>
                  <a:pt x="66" y="2"/>
                  <a:pt x="107" y="2"/>
                </a:cubicBezTo>
                <a:cubicBezTo>
                  <a:pt x="165" y="2"/>
                  <a:pt x="197" y="1"/>
                  <a:pt x="203" y="0"/>
                </a:cubicBezTo>
                <a:lnTo>
                  <a:pt x="210" y="0"/>
                </a:lnTo>
                <a:lnTo>
                  <a:pt x="210" y="43"/>
                </a:lnTo>
                <a:cubicBezTo>
                  <a:pt x="188" y="45"/>
                  <a:pt x="177" y="51"/>
                  <a:pt x="177" y="59"/>
                </a:cubicBezTo>
                <a:cubicBezTo>
                  <a:pt x="177" y="60"/>
                  <a:pt x="180" y="65"/>
                  <a:pt x="186" y="74"/>
                </a:cubicBezTo>
                <a:cubicBezTo>
                  <a:pt x="193" y="82"/>
                  <a:pt x="201" y="94"/>
                  <a:pt x="212" y="109"/>
                </a:cubicBezTo>
                <a:cubicBezTo>
                  <a:pt x="224" y="124"/>
                  <a:pt x="233" y="137"/>
                  <a:pt x="239" y="147"/>
                </a:cubicBezTo>
                <a:lnTo>
                  <a:pt x="243" y="151"/>
                </a:lnTo>
                <a:lnTo>
                  <a:pt x="266" y="119"/>
                </a:lnTo>
                <a:cubicBezTo>
                  <a:pt x="286" y="94"/>
                  <a:pt x="296" y="77"/>
                  <a:pt x="296" y="69"/>
                </a:cubicBezTo>
                <a:cubicBezTo>
                  <a:pt x="296" y="65"/>
                  <a:pt x="295" y="62"/>
                  <a:pt x="294" y="59"/>
                </a:cubicBezTo>
                <a:cubicBezTo>
                  <a:pt x="293" y="56"/>
                  <a:pt x="291" y="53"/>
                  <a:pt x="290" y="52"/>
                </a:cubicBezTo>
                <a:cubicBezTo>
                  <a:pt x="288" y="51"/>
                  <a:pt x="286" y="50"/>
                  <a:pt x="285" y="47"/>
                </a:cubicBezTo>
                <a:cubicBezTo>
                  <a:pt x="284" y="46"/>
                  <a:pt x="282" y="45"/>
                  <a:pt x="278" y="44"/>
                </a:cubicBezTo>
                <a:lnTo>
                  <a:pt x="276" y="43"/>
                </a:lnTo>
                <a:lnTo>
                  <a:pt x="271" y="43"/>
                </a:lnTo>
                <a:lnTo>
                  <a:pt x="271" y="0"/>
                </a:lnTo>
                <a:lnTo>
                  <a:pt x="277" y="0"/>
                </a:lnTo>
                <a:cubicBezTo>
                  <a:pt x="287" y="2"/>
                  <a:pt x="317" y="3"/>
                  <a:pt x="370" y="3"/>
                </a:cubicBezTo>
                <a:cubicBezTo>
                  <a:pt x="419" y="3"/>
                  <a:pt x="446" y="2"/>
                  <a:pt x="450" y="0"/>
                </a:cubicBezTo>
                <a:lnTo>
                  <a:pt x="455" y="0"/>
                </a:lnTo>
                <a:lnTo>
                  <a:pt x="455" y="43"/>
                </a:lnTo>
                <a:lnTo>
                  <a:pt x="449" y="43"/>
                </a:lnTo>
                <a:cubicBezTo>
                  <a:pt x="417" y="43"/>
                  <a:pt x="392" y="48"/>
                  <a:pt x="372" y="60"/>
                </a:cubicBezTo>
                <a:cubicBezTo>
                  <a:pt x="362" y="65"/>
                  <a:pt x="351" y="73"/>
                  <a:pt x="341" y="85"/>
                </a:cubicBezTo>
                <a:cubicBezTo>
                  <a:pt x="330" y="97"/>
                  <a:pt x="310" y="123"/>
                  <a:pt x="280" y="163"/>
                </a:cubicBezTo>
                <a:lnTo>
                  <a:pt x="265" y="182"/>
                </a:lnTo>
                <a:lnTo>
                  <a:pt x="323" y="262"/>
                </a:lnTo>
                <a:cubicBezTo>
                  <a:pt x="364" y="317"/>
                  <a:pt x="386" y="347"/>
                  <a:pt x="389" y="349"/>
                </a:cubicBezTo>
                <a:cubicBezTo>
                  <a:pt x="392" y="351"/>
                  <a:pt x="398" y="354"/>
                  <a:pt x="405" y="356"/>
                </a:cubicBezTo>
                <a:cubicBezTo>
                  <a:pt x="416" y="358"/>
                  <a:pt x="434" y="359"/>
                  <a:pt x="455" y="359"/>
                </a:cubicBezTo>
                <a:lnTo>
                  <a:pt x="471" y="359"/>
                </a:lnTo>
                <a:lnTo>
                  <a:pt x="471" y="402"/>
                </a:lnTo>
                <a:lnTo>
                  <a:pt x="466" y="402"/>
                </a:lnTo>
                <a:lnTo>
                  <a:pt x="458" y="402"/>
                </a:lnTo>
                <a:cubicBezTo>
                  <a:pt x="453" y="401"/>
                  <a:pt x="447" y="401"/>
                  <a:pt x="439" y="401"/>
                </a:cubicBezTo>
                <a:cubicBezTo>
                  <a:pt x="432" y="401"/>
                  <a:pt x="423" y="401"/>
                  <a:pt x="415" y="400"/>
                </a:cubicBezTo>
                <a:cubicBezTo>
                  <a:pt x="407" y="400"/>
                  <a:pt x="399" y="400"/>
                  <a:pt x="392" y="400"/>
                </a:cubicBezTo>
                <a:cubicBezTo>
                  <a:pt x="384" y="401"/>
                  <a:pt x="379" y="400"/>
                  <a:pt x="375" y="399"/>
                </a:cubicBezTo>
                <a:cubicBezTo>
                  <a:pt x="368" y="399"/>
                  <a:pt x="357" y="399"/>
                  <a:pt x="341" y="399"/>
                </a:cubicBezTo>
                <a:cubicBezTo>
                  <a:pt x="325" y="399"/>
                  <a:pt x="309" y="400"/>
                  <a:pt x="294" y="401"/>
                </a:cubicBezTo>
                <a:lnTo>
                  <a:pt x="273" y="402"/>
                </a:lnTo>
                <a:lnTo>
                  <a:pt x="264" y="402"/>
                </a:lnTo>
                <a:lnTo>
                  <a:pt x="264" y="359"/>
                </a:lnTo>
                <a:lnTo>
                  <a:pt x="267" y="359"/>
                </a:lnTo>
                <a:cubicBezTo>
                  <a:pt x="274" y="359"/>
                  <a:pt x="281" y="358"/>
                  <a:pt x="288" y="355"/>
                </a:cubicBezTo>
                <a:cubicBezTo>
                  <a:pt x="295" y="351"/>
                  <a:pt x="298" y="348"/>
                  <a:pt x="298" y="343"/>
                </a:cubicBezTo>
                <a:cubicBezTo>
                  <a:pt x="298" y="342"/>
                  <a:pt x="286" y="325"/>
                  <a:pt x="261" y="290"/>
                </a:cubicBezTo>
                <a:lnTo>
                  <a:pt x="223" y="239"/>
                </a:lnTo>
                <a:cubicBezTo>
                  <a:pt x="222" y="240"/>
                  <a:pt x="212" y="253"/>
                  <a:pt x="194" y="278"/>
                </a:cubicBezTo>
                <a:cubicBezTo>
                  <a:pt x="175" y="304"/>
                  <a:pt x="165" y="318"/>
                  <a:pt x="162" y="320"/>
                </a:cubicBezTo>
                <a:cubicBezTo>
                  <a:pt x="160" y="323"/>
                  <a:pt x="158" y="328"/>
                  <a:pt x="158" y="333"/>
                </a:cubicBezTo>
                <a:cubicBezTo>
                  <a:pt x="158" y="340"/>
                  <a:pt x="161" y="346"/>
                  <a:pt x="165" y="351"/>
                </a:cubicBezTo>
                <a:cubicBezTo>
                  <a:pt x="169" y="356"/>
                  <a:pt x="175" y="359"/>
                  <a:pt x="182" y="359"/>
                </a:cubicBezTo>
                <a:cubicBezTo>
                  <a:pt x="183" y="359"/>
                  <a:pt x="184" y="366"/>
                  <a:pt x="184" y="381"/>
                </a:cubicBezTo>
                <a:lnTo>
                  <a:pt x="184" y="402"/>
                </a:lnTo>
                <a:lnTo>
                  <a:pt x="177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5512680" y="4670280"/>
            <a:ext cx="168480" cy="213840"/>
          </a:xfrm>
          <a:custGeom>
            <a:avLst/>
            <a:gdLst/>
            <a:ahLst/>
            <a:rect l="0" t="0" r="r" b="b"/>
            <a:pathLst>
              <a:path w="468" h="594">
                <a:moveTo>
                  <a:pt x="15" y="551"/>
                </a:moveTo>
                <a:lnTo>
                  <a:pt x="28" y="551"/>
                </a:lnTo>
                <a:cubicBezTo>
                  <a:pt x="52" y="551"/>
                  <a:pt x="67" y="546"/>
                  <a:pt x="72" y="538"/>
                </a:cubicBezTo>
                <a:lnTo>
                  <a:pt x="72" y="530"/>
                </a:lnTo>
                <a:cubicBezTo>
                  <a:pt x="72" y="526"/>
                  <a:pt x="72" y="520"/>
                  <a:pt x="72" y="513"/>
                </a:cubicBezTo>
                <a:cubicBezTo>
                  <a:pt x="72" y="505"/>
                  <a:pt x="72" y="496"/>
                  <a:pt x="72" y="485"/>
                </a:cubicBezTo>
                <a:cubicBezTo>
                  <a:pt x="72" y="474"/>
                  <a:pt x="72" y="461"/>
                  <a:pt x="72" y="448"/>
                </a:cubicBezTo>
                <a:cubicBezTo>
                  <a:pt x="73" y="435"/>
                  <a:pt x="73" y="422"/>
                  <a:pt x="72" y="407"/>
                </a:cubicBezTo>
                <a:cubicBezTo>
                  <a:pt x="72" y="393"/>
                  <a:pt x="72" y="378"/>
                  <a:pt x="72" y="362"/>
                </a:cubicBezTo>
                <a:cubicBezTo>
                  <a:pt x="73" y="345"/>
                  <a:pt x="73" y="329"/>
                  <a:pt x="72" y="313"/>
                </a:cubicBezTo>
                <a:cubicBezTo>
                  <a:pt x="72" y="292"/>
                  <a:pt x="72" y="270"/>
                  <a:pt x="72" y="247"/>
                </a:cubicBezTo>
                <a:cubicBezTo>
                  <a:pt x="72" y="224"/>
                  <a:pt x="72" y="204"/>
                  <a:pt x="72" y="186"/>
                </a:cubicBezTo>
                <a:cubicBezTo>
                  <a:pt x="72" y="168"/>
                  <a:pt x="72" y="152"/>
                  <a:pt x="72" y="137"/>
                </a:cubicBezTo>
                <a:cubicBezTo>
                  <a:pt x="72" y="122"/>
                  <a:pt x="72" y="110"/>
                  <a:pt x="72" y="100"/>
                </a:cubicBezTo>
                <a:cubicBezTo>
                  <a:pt x="71" y="91"/>
                  <a:pt x="71" y="86"/>
                  <a:pt x="72" y="85"/>
                </a:cubicBezTo>
                <a:cubicBezTo>
                  <a:pt x="70" y="74"/>
                  <a:pt x="65" y="66"/>
                  <a:pt x="58" y="62"/>
                </a:cubicBezTo>
                <a:cubicBezTo>
                  <a:pt x="52" y="58"/>
                  <a:pt x="38" y="56"/>
                  <a:pt x="17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0" y="11"/>
                  <a:pt x="2" y="11"/>
                </a:cubicBezTo>
                <a:lnTo>
                  <a:pt x="11" y="10"/>
                </a:lnTo>
                <a:cubicBezTo>
                  <a:pt x="17" y="9"/>
                  <a:pt x="26" y="9"/>
                  <a:pt x="38" y="8"/>
                </a:cubicBezTo>
                <a:cubicBezTo>
                  <a:pt x="50" y="8"/>
                  <a:pt x="61" y="7"/>
                  <a:pt x="72" y="6"/>
                </a:cubicBezTo>
                <a:cubicBezTo>
                  <a:pt x="83" y="6"/>
                  <a:pt x="94" y="5"/>
                  <a:pt x="107" y="5"/>
                </a:cubicBezTo>
                <a:cubicBezTo>
                  <a:pt x="119" y="4"/>
                  <a:pt x="129" y="3"/>
                  <a:pt x="135" y="2"/>
                </a:cubicBezTo>
                <a:cubicBezTo>
                  <a:pt x="141" y="0"/>
                  <a:pt x="144" y="0"/>
                  <a:pt x="145" y="1"/>
                </a:cubicBezTo>
                <a:lnTo>
                  <a:pt x="148" y="1"/>
                </a:lnTo>
                <a:lnTo>
                  <a:pt x="148" y="25"/>
                </a:lnTo>
                <a:lnTo>
                  <a:pt x="149" y="49"/>
                </a:lnTo>
                <a:lnTo>
                  <a:pt x="156" y="43"/>
                </a:lnTo>
                <a:cubicBezTo>
                  <a:pt x="193" y="15"/>
                  <a:pt x="236" y="2"/>
                  <a:pt x="285" y="2"/>
                </a:cubicBezTo>
                <a:cubicBezTo>
                  <a:pt x="336" y="2"/>
                  <a:pt x="379" y="22"/>
                  <a:pt x="414" y="61"/>
                </a:cubicBezTo>
                <a:cubicBezTo>
                  <a:pt x="449" y="101"/>
                  <a:pt x="467" y="151"/>
                  <a:pt x="468" y="211"/>
                </a:cubicBezTo>
                <a:cubicBezTo>
                  <a:pt x="468" y="274"/>
                  <a:pt x="448" y="325"/>
                  <a:pt x="407" y="365"/>
                </a:cubicBezTo>
                <a:cubicBezTo>
                  <a:pt x="367" y="404"/>
                  <a:pt x="321" y="423"/>
                  <a:pt x="270" y="423"/>
                </a:cubicBezTo>
                <a:cubicBezTo>
                  <a:pt x="228" y="423"/>
                  <a:pt x="190" y="410"/>
                  <a:pt x="158" y="382"/>
                </a:cubicBezTo>
                <a:lnTo>
                  <a:pt x="151" y="376"/>
                </a:lnTo>
                <a:lnTo>
                  <a:pt x="151" y="455"/>
                </a:lnTo>
                <a:lnTo>
                  <a:pt x="151" y="507"/>
                </a:lnTo>
                <a:cubicBezTo>
                  <a:pt x="151" y="524"/>
                  <a:pt x="151" y="534"/>
                  <a:pt x="152" y="538"/>
                </a:cubicBezTo>
                <a:cubicBezTo>
                  <a:pt x="154" y="541"/>
                  <a:pt x="157" y="545"/>
                  <a:pt x="163" y="548"/>
                </a:cubicBezTo>
                <a:cubicBezTo>
                  <a:pt x="176" y="550"/>
                  <a:pt x="191" y="551"/>
                  <a:pt x="208" y="551"/>
                </a:cubicBezTo>
                <a:lnTo>
                  <a:pt x="223" y="551"/>
                </a:lnTo>
                <a:lnTo>
                  <a:pt x="223" y="594"/>
                </a:lnTo>
                <a:lnTo>
                  <a:pt x="216" y="594"/>
                </a:lnTo>
                <a:lnTo>
                  <a:pt x="193" y="593"/>
                </a:lnTo>
                <a:cubicBezTo>
                  <a:pt x="179" y="592"/>
                  <a:pt x="164" y="592"/>
                  <a:pt x="147" y="592"/>
                </a:cubicBezTo>
                <a:cubicBezTo>
                  <a:pt x="130" y="592"/>
                  <a:pt x="118" y="591"/>
                  <a:pt x="112" y="591"/>
                </a:cubicBezTo>
                <a:cubicBezTo>
                  <a:pt x="48" y="591"/>
                  <a:pt x="13" y="592"/>
                  <a:pt x="7" y="594"/>
                </a:cubicBezTo>
                <a:lnTo>
                  <a:pt x="0" y="594"/>
                </a:lnTo>
                <a:lnTo>
                  <a:pt x="0" y="551"/>
                </a:lnTo>
                <a:lnTo>
                  <a:pt x="15" y="551"/>
                </a:lnTo>
                <a:moveTo>
                  <a:pt x="377" y="209"/>
                </a:moveTo>
                <a:cubicBezTo>
                  <a:pt x="377" y="163"/>
                  <a:pt x="366" y="123"/>
                  <a:pt x="345" y="89"/>
                </a:cubicBezTo>
                <a:cubicBezTo>
                  <a:pt x="323" y="55"/>
                  <a:pt x="297" y="38"/>
                  <a:pt x="265" y="38"/>
                </a:cubicBezTo>
                <a:cubicBezTo>
                  <a:pt x="221" y="38"/>
                  <a:pt x="183" y="58"/>
                  <a:pt x="151" y="98"/>
                </a:cubicBezTo>
                <a:lnTo>
                  <a:pt x="151" y="321"/>
                </a:lnTo>
                <a:cubicBezTo>
                  <a:pt x="175" y="367"/>
                  <a:pt x="210" y="389"/>
                  <a:pt x="255" y="389"/>
                </a:cubicBezTo>
                <a:cubicBezTo>
                  <a:pt x="286" y="389"/>
                  <a:pt x="314" y="372"/>
                  <a:pt x="340" y="338"/>
                </a:cubicBezTo>
                <a:cubicBezTo>
                  <a:pt x="364" y="304"/>
                  <a:pt x="376" y="261"/>
                  <a:pt x="377" y="20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5723640" y="456732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5"/>
                </a:moveTo>
                <a:cubicBezTo>
                  <a:pt x="0" y="423"/>
                  <a:pt x="3" y="382"/>
                  <a:pt x="9" y="344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9"/>
                  <a:pt x="65" y="162"/>
                </a:cubicBezTo>
                <a:cubicBezTo>
                  <a:pt x="80" y="135"/>
                  <a:pt x="92" y="115"/>
                  <a:pt x="101" y="100"/>
                </a:cubicBezTo>
                <a:cubicBezTo>
                  <a:pt x="109" y="85"/>
                  <a:pt x="122" y="69"/>
                  <a:pt x="140" y="51"/>
                </a:cubicBezTo>
                <a:cubicBezTo>
                  <a:pt x="157" y="34"/>
                  <a:pt x="167" y="23"/>
                  <a:pt x="170" y="20"/>
                </a:cubicBezTo>
                <a:cubicBezTo>
                  <a:pt x="173" y="16"/>
                  <a:pt x="181" y="10"/>
                  <a:pt x="194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0"/>
                  <a:pt x="218" y="17"/>
                  <a:pt x="208" y="28"/>
                </a:cubicBezTo>
                <a:cubicBezTo>
                  <a:pt x="197" y="39"/>
                  <a:pt x="183" y="56"/>
                  <a:pt x="168" y="77"/>
                </a:cubicBezTo>
                <a:cubicBezTo>
                  <a:pt x="154" y="99"/>
                  <a:pt x="138" y="126"/>
                  <a:pt x="123" y="157"/>
                </a:cubicBezTo>
                <a:cubicBezTo>
                  <a:pt x="107" y="189"/>
                  <a:pt x="94" y="232"/>
                  <a:pt x="84" y="286"/>
                </a:cubicBezTo>
                <a:cubicBezTo>
                  <a:pt x="73" y="340"/>
                  <a:pt x="68" y="400"/>
                  <a:pt x="68" y="465"/>
                </a:cubicBezTo>
                <a:cubicBezTo>
                  <a:pt x="68" y="531"/>
                  <a:pt x="73" y="591"/>
                  <a:pt x="84" y="644"/>
                </a:cubicBezTo>
                <a:cubicBezTo>
                  <a:pt x="94" y="697"/>
                  <a:pt x="107" y="741"/>
                  <a:pt x="122" y="773"/>
                </a:cubicBezTo>
                <a:cubicBezTo>
                  <a:pt x="137" y="807"/>
                  <a:pt x="152" y="834"/>
                  <a:pt x="168" y="854"/>
                </a:cubicBezTo>
                <a:cubicBezTo>
                  <a:pt x="183" y="875"/>
                  <a:pt x="197" y="891"/>
                  <a:pt x="208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9" y="932"/>
                  <a:pt x="209" y="932"/>
                </a:cubicBezTo>
                <a:lnTo>
                  <a:pt x="207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09" y="857"/>
                  <a:pt x="67" y="790"/>
                  <a:pt x="40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5850720" y="4728240"/>
            <a:ext cx="204480" cy="13680"/>
          </a:xfrm>
          <a:custGeom>
            <a:avLst/>
            <a:gdLst/>
            <a:ahLst/>
            <a:rect l="0" t="0" r="r" b="b"/>
            <a:pathLst>
              <a:path w="568" h="38">
                <a:moveTo>
                  <a:pt x="0" y="32"/>
                </a:moveTo>
                <a:cubicBezTo>
                  <a:pt x="0" y="32"/>
                  <a:pt x="0" y="28"/>
                  <a:pt x="0" y="18"/>
                </a:cubicBezTo>
                <a:cubicBezTo>
                  <a:pt x="0" y="10"/>
                  <a:pt x="4" y="4"/>
                  <a:pt x="13" y="0"/>
                </a:cubicBezTo>
                <a:lnTo>
                  <a:pt x="554" y="0"/>
                </a:lnTo>
                <a:cubicBezTo>
                  <a:pt x="564" y="5"/>
                  <a:pt x="568" y="11"/>
                  <a:pt x="568" y="18"/>
                </a:cubicBezTo>
                <a:cubicBezTo>
                  <a:pt x="568" y="27"/>
                  <a:pt x="564" y="33"/>
                  <a:pt x="554" y="38"/>
                </a:cubicBezTo>
                <a:lnTo>
                  <a:pt x="13" y="38"/>
                </a:lnTo>
                <a:cubicBezTo>
                  <a:pt x="4" y="34"/>
                  <a:pt x="0" y="28"/>
                  <a:pt x="0" y="18"/>
                </a:cubicBezTo>
                <a:lnTo>
                  <a:pt x="0" y="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6179040" y="446796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29"/>
                </a:moveTo>
                <a:cubicBezTo>
                  <a:pt x="0" y="298"/>
                  <a:pt x="2" y="270"/>
                  <a:pt x="6" y="243"/>
                </a:cubicBezTo>
                <a:cubicBezTo>
                  <a:pt x="11" y="215"/>
                  <a:pt x="16" y="192"/>
                  <a:pt x="22" y="172"/>
                </a:cubicBezTo>
                <a:cubicBezTo>
                  <a:pt x="27" y="152"/>
                  <a:pt x="36" y="133"/>
                  <a:pt x="47" y="114"/>
                </a:cubicBezTo>
                <a:cubicBezTo>
                  <a:pt x="57" y="95"/>
                  <a:pt x="66" y="81"/>
                  <a:pt x="72" y="70"/>
                </a:cubicBezTo>
                <a:cubicBezTo>
                  <a:pt x="78" y="60"/>
                  <a:pt x="87" y="48"/>
                  <a:pt x="100" y="36"/>
                </a:cubicBezTo>
                <a:cubicBezTo>
                  <a:pt x="112" y="24"/>
                  <a:pt x="119" y="16"/>
                  <a:pt x="121" y="14"/>
                </a:cubicBezTo>
                <a:cubicBezTo>
                  <a:pt x="123" y="11"/>
                  <a:pt x="129" y="6"/>
                  <a:pt x="138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7"/>
                  <a:pt x="154" y="12"/>
                  <a:pt x="147" y="20"/>
                </a:cubicBezTo>
                <a:cubicBezTo>
                  <a:pt x="139" y="27"/>
                  <a:pt x="130" y="39"/>
                  <a:pt x="120" y="54"/>
                </a:cubicBezTo>
                <a:cubicBezTo>
                  <a:pt x="109" y="70"/>
                  <a:pt x="99" y="89"/>
                  <a:pt x="88" y="111"/>
                </a:cubicBezTo>
                <a:cubicBezTo>
                  <a:pt x="77" y="133"/>
                  <a:pt x="68" y="164"/>
                  <a:pt x="60" y="202"/>
                </a:cubicBezTo>
                <a:cubicBezTo>
                  <a:pt x="53" y="240"/>
                  <a:pt x="49" y="282"/>
                  <a:pt x="49" y="329"/>
                </a:cubicBezTo>
                <a:cubicBezTo>
                  <a:pt x="49" y="375"/>
                  <a:pt x="53" y="418"/>
                  <a:pt x="60" y="456"/>
                </a:cubicBezTo>
                <a:cubicBezTo>
                  <a:pt x="68" y="494"/>
                  <a:pt x="77" y="524"/>
                  <a:pt x="87" y="547"/>
                </a:cubicBezTo>
                <a:cubicBezTo>
                  <a:pt x="98" y="571"/>
                  <a:pt x="108" y="590"/>
                  <a:pt x="119" y="604"/>
                </a:cubicBezTo>
                <a:cubicBezTo>
                  <a:pt x="130" y="619"/>
                  <a:pt x="139" y="630"/>
                  <a:pt x="147" y="639"/>
                </a:cubicBezTo>
                <a:cubicBezTo>
                  <a:pt x="154" y="648"/>
                  <a:pt x="158" y="652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8" y="659"/>
                </a:lnTo>
                <a:lnTo>
                  <a:pt x="119" y="643"/>
                </a:lnTo>
                <a:cubicBezTo>
                  <a:pt x="78" y="606"/>
                  <a:pt x="48" y="559"/>
                  <a:pt x="29" y="503"/>
                </a:cubicBezTo>
                <a:cubicBezTo>
                  <a:pt x="9" y="448"/>
                  <a:pt x="0" y="389"/>
                  <a:pt x="0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6253920" y="4540680"/>
            <a:ext cx="112680" cy="153720"/>
          </a:xfrm>
          <a:custGeom>
            <a:avLst/>
            <a:gdLst/>
            <a:ahLst/>
            <a:rect l="0" t="0" r="r" b="b"/>
            <a:pathLst>
              <a:path w="313" h="427">
                <a:moveTo>
                  <a:pt x="0" y="102"/>
                </a:moveTo>
                <a:cubicBezTo>
                  <a:pt x="0" y="96"/>
                  <a:pt x="3" y="86"/>
                  <a:pt x="10" y="71"/>
                </a:cubicBezTo>
                <a:cubicBezTo>
                  <a:pt x="16" y="56"/>
                  <a:pt x="27" y="40"/>
                  <a:pt x="41" y="24"/>
                </a:cubicBezTo>
                <a:cubicBezTo>
                  <a:pt x="56" y="8"/>
                  <a:pt x="72" y="0"/>
                  <a:pt x="90" y="0"/>
                </a:cubicBezTo>
                <a:cubicBezTo>
                  <a:pt x="108" y="0"/>
                  <a:pt x="122" y="6"/>
                  <a:pt x="133" y="16"/>
                </a:cubicBezTo>
                <a:cubicBezTo>
                  <a:pt x="144" y="26"/>
                  <a:pt x="150" y="40"/>
                  <a:pt x="150" y="58"/>
                </a:cubicBezTo>
                <a:cubicBezTo>
                  <a:pt x="150" y="66"/>
                  <a:pt x="149" y="71"/>
                  <a:pt x="148" y="72"/>
                </a:cubicBezTo>
                <a:cubicBezTo>
                  <a:pt x="148" y="73"/>
                  <a:pt x="145" y="83"/>
                  <a:pt x="138" y="102"/>
                </a:cubicBezTo>
                <a:cubicBezTo>
                  <a:pt x="131" y="121"/>
                  <a:pt x="124" y="142"/>
                  <a:pt x="116" y="166"/>
                </a:cubicBezTo>
                <a:cubicBezTo>
                  <a:pt x="109" y="189"/>
                  <a:pt x="105" y="208"/>
                  <a:pt x="106" y="222"/>
                </a:cubicBezTo>
                <a:cubicBezTo>
                  <a:pt x="106" y="241"/>
                  <a:pt x="109" y="254"/>
                  <a:pt x="115" y="262"/>
                </a:cubicBezTo>
                <a:cubicBezTo>
                  <a:pt x="121" y="269"/>
                  <a:pt x="130" y="273"/>
                  <a:pt x="143" y="273"/>
                </a:cubicBezTo>
                <a:cubicBezTo>
                  <a:pt x="153" y="273"/>
                  <a:pt x="162" y="271"/>
                  <a:pt x="171" y="266"/>
                </a:cubicBezTo>
                <a:cubicBezTo>
                  <a:pt x="180" y="261"/>
                  <a:pt x="186" y="256"/>
                  <a:pt x="191" y="251"/>
                </a:cubicBezTo>
                <a:cubicBezTo>
                  <a:pt x="196" y="246"/>
                  <a:pt x="202" y="239"/>
                  <a:pt x="209" y="229"/>
                </a:cubicBezTo>
                <a:cubicBezTo>
                  <a:pt x="209" y="229"/>
                  <a:pt x="210" y="225"/>
                  <a:pt x="212" y="216"/>
                </a:cubicBezTo>
                <a:cubicBezTo>
                  <a:pt x="214" y="208"/>
                  <a:pt x="217" y="195"/>
                  <a:pt x="221" y="177"/>
                </a:cubicBezTo>
                <a:cubicBezTo>
                  <a:pt x="225" y="160"/>
                  <a:pt x="230" y="144"/>
                  <a:pt x="234" y="129"/>
                </a:cubicBezTo>
                <a:cubicBezTo>
                  <a:pt x="251" y="63"/>
                  <a:pt x="261" y="29"/>
                  <a:pt x="263" y="25"/>
                </a:cubicBezTo>
                <a:cubicBezTo>
                  <a:pt x="268" y="14"/>
                  <a:pt x="278" y="8"/>
                  <a:pt x="291" y="8"/>
                </a:cubicBezTo>
                <a:cubicBezTo>
                  <a:pt x="297" y="8"/>
                  <a:pt x="301" y="9"/>
                  <a:pt x="305" y="12"/>
                </a:cubicBezTo>
                <a:cubicBezTo>
                  <a:pt x="308" y="15"/>
                  <a:pt x="311" y="18"/>
                  <a:pt x="312" y="20"/>
                </a:cubicBezTo>
                <a:cubicBezTo>
                  <a:pt x="313" y="22"/>
                  <a:pt x="314" y="24"/>
                  <a:pt x="313" y="26"/>
                </a:cubicBezTo>
                <a:cubicBezTo>
                  <a:pt x="313" y="32"/>
                  <a:pt x="302" y="78"/>
                  <a:pt x="281" y="164"/>
                </a:cubicBezTo>
                <a:cubicBezTo>
                  <a:pt x="259" y="251"/>
                  <a:pt x="246" y="298"/>
                  <a:pt x="243" y="306"/>
                </a:cubicBezTo>
                <a:cubicBezTo>
                  <a:pt x="231" y="343"/>
                  <a:pt x="210" y="373"/>
                  <a:pt x="179" y="394"/>
                </a:cubicBezTo>
                <a:cubicBezTo>
                  <a:pt x="149" y="416"/>
                  <a:pt x="119" y="427"/>
                  <a:pt x="89" y="427"/>
                </a:cubicBezTo>
                <a:cubicBezTo>
                  <a:pt x="69" y="427"/>
                  <a:pt x="52" y="422"/>
                  <a:pt x="37" y="413"/>
                </a:cubicBezTo>
                <a:cubicBezTo>
                  <a:pt x="22" y="403"/>
                  <a:pt x="14" y="388"/>
                  <a:pt x="14" y="369"/>
                </a:cubicBezTo>
                <a:cubicBezTo>
                  <a:pt x="14" y="360"/>
                  <a:pt x="16" y="351"/>
                  <a:pt x="19" y="344"/>
                </a:cubicBezTo>
                <a:cubicBezTo>
                  <a:pt x="22" y="337"/>
                  <a:pt x="26" y="332"/>
                  <a:pt x="31" y="329"/>
                </a:cubicBezTo>
                <a:cubicBezTo>
                  <a:pt x="37" y="326"/>
                  <a:pt x="41" y="324"/>
                  <a:pt x="44" y="323"/>
                </a:cubicBezTo>
                <a:cubicBezTo>
                  <a:pt x="48" y="321"/>
                  <a:pt x="52" y="321"/>
                  <a:pt x="56" y="321"/>
                </a:cubicBezTo>
                <a:cubicBezTo>
                  <a:pt x="75" y="321"/>
                  <a:pt x="85" y="330"/>
                  <a:pt x="85" y="348"/>
                </a:cubicBezTo>
                <a:cubicBezTo>
                  <a:pt x="85" y="358"/>
                  <a:pt x="82" y="366"/>
                  <a:pt x="77" y="372"/>
                </a:cubicBezTo>
                <a:cubicBezTo>
                  <a:pt x="71" y="379"/>
                  <a:pt x="66" y="383"/>
                  <a:pt x="62" y="386"/>
                </a:cubicBezTo>
                <a:cubicBezTo>
                  <a:pt x="57" y="388"/>
                  <a:pt x="54" y="389"/>
                  <a:pt x="53" y="389"/>
                </a:cubicBezTo>
                <a:lnTo>
                  <a:pt x="51" y="390"/>
                </a:lnTo>
                <a:cubicBezTo>
                  <a:pt x="52" y="392"/>
                  <a:pt x="56" y="394"/>
                  <a:pt x="64" y="397"/>
                </a:cubicBezTo>
                <a:cubicBezTo>
                  <a:pt x="71" y="401"/>
                  <a:pt x="78" y="402"/>
                  <a:pt x="86" y="402"/>
                </a:cubicBezTo>
                <a:lnTo>
                  <a:pt x="91" y="402"/>
                </a:lnTo>
                <a:cubicBezTo>
                  <a:pt x="99" y="402"/>
                  <a:pt x="104" y="402"/>
                  <a:pt x="108" y="401"/>
                </a:cubicBezTo>
                <a:cubicBezTo>
                  <a:pt x="123" y="397"/>
                  <a:pt x="136" y="388"/>
                  <a:pt x="148" y="376"/>
                </a:cubicBezTo>
                <a:cubicBezTo>
                  <a:pt x="161" y="363"/>
                  <a:pt x="170" y="348"/>
                  <a:pt x="177" y="334"/>
                </a:cubicBezTo>
                <a:cubicBezTo>
                  <a:pt x="183" y="319"/>
                  <a:pt x="188" y="307"/>
                  <a:pt x="192" y="297"/>
                </a:cubicBezTo>
                <a:cubicBezTo>
                  <a:pt x="195" y="287"/>
                  <a:pt x="197" y="280"/>
                  <a:pt x="197" y="277"/>
                </a:cubicBezTo>
                <a:lnTo>
                  <a:pt x="193" y="280"/>
                </a:lnTo>
                <a:cubicBezTo>
                  <a:pt x="191" y="282"/>
                  <a:pt x="186" y="284"/>
                  <a:pt x="181" y="287"/>
                </a:cubicBezTo>
                <a:cubicBezTo>
                  <a:pt x="175" y="290"/>
                  <a:pt x="169" y="293"/>
                  <a:pt x="164" y="295"/>
                </a:cubicBezTo>
                <a:cubicBezTo>
                  <a:pt x="155" y="297"/>
                  <a:pt x="146" y="298"/>
                  <a:pt x="138" y="298"/>
                </a:cubicBezTo>
                <a:cubicBezTo>
                  <a:pt x="118" y="298"/>
                  <a:pt x="100" y="294"/>
                  <a:pt x="85" y="284"/>
                </a:cubicBezTo>
                <a:cubicBezTo>
                  <a:pt x="69" y="274"/>
                  <a:pt x="59" y="259"/>
                  <a:pt x="54" y="237"/>
                </a:cubicBezTo>
                <a:cubicBezTo>
                  <a:pt x="54" y="234"/>
                  <a:pt x="54" y="227"/>
                  <a:pt x="54" y="217"/>
                </a:cubicBezTo>
                <a:cubicBezTo>
                  <a:pt x="54" y="192"/>
                  <a:pt x="61" y="159"/>
                  <a:pt x="77" y="119"/>
                </a:cubicBezTo>
                <a:cubicBezTo>
                  <a:pt x="92" y="79"/>
                  <a:pt x="100" y="53"/>
                  <a:pt x="100" y="42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0" y="37"/>
                  <a:pt x="100" y="34"/>
                  <a:pt x="100" y="33"/>
                </a:cubicBezTo>
                <a:cubicBezTo>
                  <a:pt x="100" y="31"/>
                  <a:pt x="99" y="30"/>
                  <a:pt x="97" y="28"/>
                </a:cubicBezTo>
                <a:cubicBezTo>
                  <a:pt x="95" y="26"/>
                  <a:pt x="93" y="25"/>
                  <a:pt x="90" y="25"/>
                </a:cubicBezTo>
                <a:lnTo>
                  <a:pt x="87" y="25"/>
                </a:lnTo>
                <a:cubicBezTo>
                  <a:pt x="77" y="25"/>
                  <a:pt x="68" y="30"/>
                  <a:pt x="60" y="38"/>
                </a:cubicBezTo>
                <a:cubicBezTo>
                  <a:pt x="51" y="46"/>
                  <a:pt x="45" y="55"/>
                  <a:pt x="40" y="65"/>
                </a:cubicBezTo>
                <a:cubicBezTo>
                  <a:pt x="35" y="75"/>
                  <a:pt x="31" y="84"/>
                  <a:pt x="29" y="93"/>
                </a:cubicBezTo>
                <a:cubicBezTo>
                  <a:pt x="26" y="101"/>
                  <a:pt x="24" y="106"/>
                  <a:pt x="23" y="107"/>
                </a:cubicBezTo>
                <a:cubicBezTo>
                  <a:pt x="23" y="108"/>
                  <a:pt x="19" y="108"/>
                  <a:pt x="13" y="108"/>
                </a:cubicBezTo>
                <a:lnTo>
                  <a:pt x="4" y="108"/>
                </a:lnTo>
                <a:cubicBezTo>
                  <a:pt x="1" y="106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6376320" y="4570200"/>
            <a:ext cx="47160" cy="113040"/>
          </a:xfrm>
          <a:custGeom>
            <a:avLst/>
            <a:gdLst/>
            <a:ahLst/>
            <a:rect l="0" t="0" r="r" b="b"/>
            <a:pathLst>
              <a:path w="131" h="314">
                <a:moveTo>
                  <a:pt x="77" y="29"/>
                </a:moveTo>
                <a:cubicBezTo>
                  <a:pt x="77" y="21"/>
                  <a:pt x="79" y="15"/>
                  <a:pt x="85" y="9"/>
                </a:cubicBezTo>
                <a:cubicBezTo>
                  <a:pt x="91" y="4"/>
                  <a:pt x="98" y="1"/>
                  <a:pt x="106" y="0"/>
                </a:cubicBezTo>
                <a:cubicBezTo>
                  <a:pt x="111" y="0"/>
                  <a:pt x="116" y="2"/>
                  <a:pt x="120" y="6"/>
                </a:cubicBezTo>
                <a:cubicBezTo>
                  <a:pt x="124" y="10"/>
                  <a:pt x="126" y="14"/>
                  <a:pt x="126" y="20"/>
                </a:cubicBezTo>
                <a:cubicBezTo>
                  <a:pt x="126" y="27"/>
                  <a:pt x="123" y="34"/>
                  <a:pt x="117" y="40"/>
                </a:cubicBezTo>
                <a:cubicBezTo>
                  <a:pt x="110" y="45"/>
                  <a:pt x="104" y="49"/>
                  <a:pt x="96" y="49"/>
                </a:cubicBezTo>
                <a:cubicBezTo>
                  <a:pt x="91" y="49"/>
                  <a:pt x="87" y="47"/>
                  <a:pt x="83" y="44"/>
                </a:cubicBezTo>
                <a:cubicBezTo>
                  <a:pt x="79" y="41"/>
                  <a:pt x="77" y="36"/>
                  <a:pt x="77" y="29"/>
                </a:cubicBezTo>
                <a:moveTo>
                  <a:pt x="0" y="174"/>
                </a:moveTo>
                <a:cubicBezTo>
                  <a:pt x="0" y="172"/>
                  <a:pt x="1" y="167"/>
                  <a:pt x="4" y="160"/>
                </a:cubicBezTo>
                <a:cubicBezTo>
                  <a:pt x="7" y="153"/>
                  <a:pt x="10" y="145"/>
                  <a:pt x="15" y="136"/>
                </a:cubicBezTo>
                <a:cubicBezTo>
                  <a:pt x="20" y="128"/>
                  <a:pt x="27" y="120"/>
                  <a:pt x="37" y="113"/>
                </a:cubicBezTo>
                <a:cubicBezTo>
                  <a:pt x="46" y="105"/>
                  <a:pt x="55" y="102"/>
                  <a:pt x="64" y="102"/>
                </a:cubicBezTo>
                <a:cubicBezTo>
                  <a:pt x="77" y="102"/>
                  <a:pt x="87" y="106"/>
                  <a:pt x="95" y="113"/>
                </a:cubicBezTo>
                <a:cubicBezTo>
                  <a:pt x="103" y="120"/>
                  <a:pt x="107" y="130"/>
                  <a:pt x="107" y="142"/>
                </a:cubicBezTo>
                <a:cubicBezTo>
                  <a:pt x="107" y="147"/>
                  <a:pt x="105" y="156"/>
                  <a:pt x="101" y="168"/>
                </a:cubicBezTo>
                <a:cubicBezTo>
                  <a:pt x="96" y="180"/>
                  <a:pt x="90" y="196"/>
                  <a:pt x="82" y="217"/>
                </a:cubicBezTo>
                <a:cubicBezTo>
                  <a:pt x="74" y="237"/>
                  <a:pt x="68" y="256"/>
                  <a:pt x="63" y="270"/>
                </a:cubicBezTo>
                <a:cubicBezTo>
                  <a:pt x="61" y="277"/>
                  <a:pt x="60" y="282"/>
                  <a:pt x="60" y="285"/>
                </a:cubicBezTo>
                <a:cubicBezTo>
                  <a:pt x="60" y="293"/>
                  <a:pt x="63" y="297"/>
                  <a:pt x="68" y="297"/>
                </a:cubicBezTo>
                <a:cubicBezTo>
                  <a:pt x="71" y="297"/>
                  <a:pt x="74" y="296"/>
                  <a:pt x="77" y="295"/>
                </a:cubicBezTo>
                <a:cubicBezTo>
                  <a:pt x="80" y="294"/>
                  <a:pt x="84" y="292"/>
                  <a:pt x="88" y="289"/>
                </a:cubicBezTo>
                <a:cubicBezTo>
                  <a:pt x="92" y="285"/>
                  <a:pt x="96" y="280"/>
                  <a:pt x="100" y="273"/>
                </a:cubicBezTo>
                <a:cubicBezTo>
                  <a:pt x="105" y="265"/>
                  <a:pt x="108" y="256"/>
                  <a:pt x="112" y="244"/>
                </a:cubicBezTo>
                <a:cubicBezTo>
                  <a:pt x="113" y="240"/>
                  <a:pt x="114" y="238"/>
                  <a:pt x="114" y="238"/>
                </a:cubicBezTo>
                <a:cubicBezTo>
                  <a:pt x="115" y="237"/>
                  <a:pt x="117" y="237"/>
                  <a:pt x="122" y="237"/>
                </a:cubicBezTo>
                <a:cubicBezTo>
                  <a:pt x="128" y="237"/>
                  <a:pt x="131" y="238"/>
                  <a:pt x="131" y="241"/>
                </a:cubicBezTo>
                <a:cubicBezTo>
                  <a:pt x="131" y="244"/>
                  <a:pt x="130" y="249"/>
                  <a:pt x="127" y="257"/>
                </a:cubicBezTo>
                <a:cubicBezTo>
                  <a:pt x="124" y="264"/>
                  <a:pt x="121" y="272"/>
                  <a:pt x="116" y="281"/>
                </a:cubicBezTo>
                <a:cubicBezTo>
                  <a:pt x="111" y="289"/>
                  <a:pt x="104" y="297"/>
                  <a:pt x="95" y="304"/>
                </a:cubicBezTo>
                <a:cubicBezTo>
                  <a:pt x="86" y="311"/>
                  <a:pt x="76" y="314"/>
                  <a:pt x="66" y="314"/>
                </a:cubicBezTo>
                <a:cubicBezTo>
                  <a:pt x="56" y="314"/>
                  <a:pt x="47" y="311"/>
                  <a:pt x="38" y="304"/>
                </a:cubicBezTo>
                <a:cubicBezTo>
                  <a:pt x="29" y="298"/>
                  <a:pt x="25" y="288"/>
                  <a:pt x="24" y="274"/>
                </a:cubicBezTo>
                <a:cubicBezTo>
                  <a:pt x="24" y="269"/>
                  <a:pt x="25" y="264"/>
                  <a:pt x="27" y="260"/>
                </a:cubicBezTo>
                <a:cubicBezTo>
                  <a:pt x="28" y="255"/>
                  <a:pt x="36" y="236"/>
                  <a:pt x="48" y="206"/>
                </a:cubicBezTo>
                <a:cubicBezTo>
                  <a:pt x="59" y="174"/>
                  <a:pt x="66" y="155"/>
                  <a:pt x="68" y="149"/>
                </a:cubicBezTo>
                <a:cubicBezTo>
                  <a:pt x="70" y="143"/>
                  <a:pt x="71" y="137"/>
                  <a:pt x="71" y="131"/>
                </a:cubicBezTo>
                <a:cubicBezTo>
                  <a:pt x="71" y="124"/>
                  <a:pt x="69" y="120"/>
                  <a:pt x="64" y="120"/>
                </a:cubicBezTo>
                <a:lnTo>
                  <a:pt x="63" y="120"/>
                </a:lnTo>
                <a:cubicBezTo>
                  <a:pt x="53" y="120"/>
                  <a:pt x="45" y="125"/>
                  <a:pt x="37" y="135"/>
                </a:cubicBezTo>
                <a:cubicBezTo>
                  <a:pt x="28" y="146"/>
                  <a:pt x="22" y="159"/>
                  <a:pt x="18" y="174"/>
                </a:cubicBezTo>
                <a:cubicBezTo>
                  <a:pt x="18" y="175"/>
                  <a:pt x="18" y="175"/>
                  <a:pt x="17" y="176"/>
                </a:cubicBezTo>
                <a:lnTo>
                  <a:pt x="17" y="177"/>
                </a:lnTo>
                <a:cubicBezTo>
                  <a:pt x="17" y="178"/>
                  <a:pt x="17" y="178"/>
                  <a:pt x="16" y="178"/>
                </a:cubicBezTo>
                <a:cubicBezTo>
                  <a:pt x="15" y="178"/>
                  <a:pt x="15" y="179"/>
                  <a:pt x="15" y="179"/>
                </a:cubicBezTo>
                <a:cubicBezTo>
                  <a:pt x="14" y="179"/>
                  <a:pt x="14" y="179"/>
                  <a:pt x="13" y="179"/>
                </a:cubicBezTo>
                <a:cubicBezTo>
                  <a:pt x="12" y="179"/>
                  <a:pt x="11" y="179"/>
                  <a:pt x="9" y="179"/>
                </a:cubicBezTo>
                <a:lnTo>
                  <a:pt x="3" y="179"/>
                </a:lnTo>
                <a:cubicBezTo>
                  <a:pt x="1" y="177"/>
                  <a:pt x="0" y="175"/>
                  <a:pt x="0" y="17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6462360" y="4581720"/>
            <a:ext cx="144720" cy="9720"/>
          </a:xfrm>
          <a:custGeom>
            <a:avLst/>
            <a:gdLst/>
            <a:ahLst/>
            <a:rect l="0" t="0" r="r" b="b"/>
            <a:pathLst>
              <a:path w="402" h="27">
                <a:moveTo>
                  <a:pt x="0" y="21"/>
                </a:moveTo>
                <a:cubicBezTo>
                  <a:pt x="0" y="21"/>
                  <a:pt x="0" y="18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92" y="0"/>
                </a:lnTo>
                <a:cubicBezTo>
                  <a:pt x="399" y="3"/>
                  <a:pt x="402" y="7"/>
                  <a:pt x="402" y="13"/>
                </a:cubicBezTo>
                <a:cubicBezTo>
                  <a:pt x="402" y="18"/>
                  <a:pt x="399" y="22"/>
                  <a:pt x="392" y="27"/>
                </a:cubicBezTo>
                <a:lnTo>
                  <a:pt x="9" y="27"/>
                </a:lnTo>
                <a:cubicBezTo>
                  <a:pt x="3" y="23"/>
                  <a:pt x="0" y="18"/>
                  <a:pt x="0" y="1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6652440" y="4467960"/>
            <a:ext cx="52920" cy="237240"/>
          </a:xfrm>
          <a:custGeom>
            <a:avLst/>
            <a:gdLst/>
            <a:ahLst/>
            <a:rect l="0" t="0" r="r" b="b"/>
            <a:pathLst>
              <a:path w="147" h="659">
                <a:moveTo>
                  <a:pt x="147" y="647"/>
                </a:moveTo>
                <a:cubicBezTo>
                  <a:pt x="147" y="650"/>
                  <a:pt x="145" y="653"/>
                  <a:pt x="143" y="655"/>
                </a:cubicBezTo>
                <a:cubicBezTo>
                  <a:pt x="141" y="657"/>
                  <a:pt x="138" y="658"/>
                  <a:pt x="133" y="659"/>
                </a:cubicBezTo>
                <a:cubicBezTo>
                  <a:pt x="129" y="659"/>
                  <a:pt x="125" y="656"/>
                  <a:pt x="122" y="652"/>
                </a:cubicBezTo>
                <a:cubicBezTo>
                  <a:pt x="121" y="649"/>
                  <a:pt x="100" y="595"/>
                  <a:pt x="60" y="490"/>
                </a:cubicBezTo>
                <a:cubicBezTo>
                  <a:pt x="20" y="384"/>
                  <a:pt x="0" y="331"/>
                  <a:pt x="0" y="329"/>
                </a:cubicBezTo>
                <a:cubicBezTo>
                  <a:pt x="-1" y="327"/>
                  <a:pt x="19" y="273"/>
                  <a:pt x="59" y="168"/>
                </a:cubicBezTo>
                <a:cubicBezTo>
                  <a:pt x="100" y="63"/>
                  <a:pt x="121" y="10"/>
                  <a:pt x="122" y="6"/>
                </a:cubicBezTo>
                <a:cubicBezTo>
                  <a:pt x="123" y="4"/>
                  <a:pt x="125" y="2"/>
                  <a:pt x="128" y="1"/>
                </a:cubicBezTo>
                <a:lnTo>
                  <a:pt x="130" y="0"/>
                </a:lnTo>
                <a:cubicBezTo>
                  <a:pt x="132" y="0"/>
                  <a:pt x="133" y="0"/>
                  <a:pt x="133" y="0"/>
                </a:cubicBezTo>
                <a:cubicBezTo>
                  <a:pt x="142" y="0"/>
                  <a:pt x="146" y="4"/>
                  <a:pt x="147" y="12"/>
                </a:cubicBezTo>
                <a:cubicBezTo>
                  <a:pt x="147" y="14"/>
                  <a:pt x="126" y="67"/>
                  <a:pt x="87" y="172"/>
                </a:cubicBezTo>
                <a:cubicBezTo>
                  <a:pt x="47" y="275"/>
                  <a:pt x="27" y="328"/>
                  <a:pt x="27" y="329"/>
                </a:cubicBezTo>
                <a:cubicBezTo>
                  <a:pt x="27" y="330"/>
                  <a:pt x="47" y="382"/>
                  <a:pt x="87" y="487"/>
                </a:cubicBezTo>
                <a:cubicBezTo>
                  <a:pt x="126" y="591"/>
                  <a:pt x="147" y="645"/>
                  <a:pt x="147" y="6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6730920" y="4483800"/>
            <a:ext cx="236160" cy="167400"/>
          </a:xfrm>
          <a:custGeom>
            <a:avLst/>
            <a:gdLst/>
            <a:ahLst/>
            <a:rect l="0" t="0" r="r" b="b"/>
            <a:pathLst>
              <a:path w="656" h="465">
                <a:moveTo>
                  <a:pt x="253" y="0"/>
                </a:moveTo>
                <a:cubicBezTo>
                  <a:pt x="259" y="0"/>
                  <a:pt x="270" y="0"/>
                  <a:pt x="286" y="1"/>
                </a:cubicBezTo>
                <a:cubicBezTo>
                  <a:pt x="302" y="1"/>
                  <a:pt x="316" y="1"/>
                  <a:pt x="330" y="2"/>
                </a:cubicBezTo>
                <a:cubicBezTo>
                  <a:pt x="352" y="2"/>
                  <a:pt x="371" y="2"/>
                  <a:pt x="386" y="1"/>
                </a:cubicBezTo>
                <a:cubicBezTo>
                  <a:pt x="401" y="1"/>
                  <a:pt x="409" y="1"/>
                  <a:pt x="411" y="1"/>
                </a:cubicBezTo>
                <a:cubicBezTo>
                  <a:pt x="419" y="1"/>
                  <a:pt x="423" y="2"/>
                  <a:pt x="423" y="6"/>
                </a:cubicBezTo>
                <a:cubicBezTo>
                  <a:pt x="423" y="8"/>
                  <a:pt x="423" y="11"/>
                  <a:pt x="421" y="16"/>
                </a:cubicBezTo>
                <a:cubicBezTo>
                  <a:pt x="419" y="24"/>
                  <a:pt x="417" y="28"/>
                  <a:pt x="415" y="29"/>
                </a:cubicBezTo>
                <a:cubicBezTo>
                  <a:pt x="414" y="30"/>
                  <a:pt x="409" y="30"/>
                  <a:pt x="401" y="30"/>
                </a:cubicBezTo>
                <a:cubicBezTo>
                  <a:pt x="390" y="31"/>
                  <a:pt x="381" y="32"/>
                  <a:pt x="375" y="33"/>
                </a:cubicBezTo>
                <a:cubicBezTo>
                  <a:pt x="368" y="35"/>
                  <a:pt x="363" y="37"/>
                  <a:pt x="361" y="39"/>
                </a:cubicBezTo>
                <a:cubicBezTo>
                  <a:pt x="358" y="40"/>
                  <a:pt x="357" y="42"/>
                  <a:pt x="359" y="45"/>
                </a:cubicBezTo>
                <a:cubicBezTo>
                  <a:pt x="359" y="50"/>
                  <a:pt x="362" y="102"/>
                  <a:pt x="369" y="201"/>
                </a:cubicBezTo>
                <a:cubicBezTo>
                  <a:pt x="376" y="301"/>
                  <a:pt x="380" y="354"/>
                  <a:pt x="380" y="359"/>
                </a:cubicBezTo>
                <a:lnTo>
                  <a:pt x="381" y="357"/>
                </a:lnTo>
                <a:cubicBezTo>
                  <a:pt x="382" y="356"/>
                  <a:pt x="383" y="354"/>
                  <a:pt x="385" y="351"/>
                </a:cubicBezTo>
                <a:cubicBezTo>
                  <a:pt x="387" y="348"/>
                  <a:pt x="389" y="344"/>
                  <a:pt x="393" y="338"/>
                </a:cubicBezTo>
                <a:cubicBezTo>
                  <a:pt x="396" y="333"/>
                  <a:pt x="400" y="327"/>
                  <a:pt x="404" y="319"/>
                </a:cubicBezTo>
                <a:cubicBezTo>
                  <a:pt x="408" y="311"/>
                  <a:pt x="413" y="302"/>
                  <a:pt x="420" y="292"/>
                </a:cubicBezTo>
                <a:cubicBezTo>
                  <a:pt x="426" y="282"/>
                  <a:pt x="433" y="269"/>
                  <a:pt x="440" y="255"/>
                </a:cubicBezTo>
                <a:cubicBezTo>
                  <a:pt x="446" y="242"/>
                  <a:pt x="455" y="227"/>
                  <a:pt x="465" y="211"/>
                </a:cubicBezTo>
                <a:cubicBezTo>
                  <a:pt x="511" y="130"/>
                  <a:pt x="537" y="84"/>
                  <a:pt x="543" y="73"/>
                </a:cubicBezTo>
                <a:cubicBezTo>
                  <a:pt x="549" y="62"/>
                  <a:pt x="552" y="55"/>
                  <a:pt x="553" y="52"/>
                </a:cubicBezTo>
                <a:cubicBezTo>
                  <a:pt x="553" y="45"/>
                  <a:pt x="549" y="40"/>
                  <a:pt x="540" y="36"/>
                </a:cubicBezTo>
                <a:cubicBezTo>
                  <a:pt x="532" y="32"/>
                  <a:pt x="523" y="30"/>
                  <a:pt x="513" y="30"/>
                </a:cubicBezTo>
                <a:cubicBezTo>
                  <a:pt x="507" y="30"/>
                  <a:pt x="503" y="28"/>
                  <a:pt x="503" y="24"/>
                </a:cubicBezTo>
                <a:cubicBezTo>
                  <a:pt x="503" y="22"/>
                  <a:pt x="504" y="19"/>
                  <a:pt x="505" y="15"/>
                </a:cubicBezTo>
                <a:cubicBezTo>
                  <a:pt x="507" y="8"/>
                  <a:pt x="508" y="4"/>
                  <a:pt x="509" y="3"/>
                </a:cubicBezTo>
                <a:cubicBezTo>
                  <a:pt x="510" y="1"/>
                  <a:pt x="513" y="1"/>
                  <a:pt x="518" y="1"/>
                </a:cubicBezTo>
                <a:cubicBezTo>
                  <a:pt x="519" y="1"/>
                  <a:pt x="523" y="1"/>
                  <a:pt x="529" y="1"/>
                </a:cubicBezTo>
                <a:cubicBezTo>
                  <a:pt x="535" y="1"/>
                  <a:pt x="544" y="1"/>
                  <a:pt x="555" y="1"/>
                </a:cubicBezTo>
                <a:cubicBezTo>
                  <a:pt x="566" y="1"/>
                  <a:pt x="578" y="1"/>
                  <a:pt x="590" y="1"/>
                </a:cubicBezTo>
                <a:cubicBezTo>
                  <a:pt x="619" y="1"/>
                  <a:pt x="639" y="1"/>
                  <a:pt x="647" y="0"/>
                </a:cubicBezTo>
                <a:cubicBezTo>
                  <a:pt x="653" y="0"/>
                  <a:pt x="656" y="2"/>
                  <a:pt x="656" y="7"/>
                </a:cubicBezTo>
                <a:cubicBezTo>
                  <a:pt x="656" y="10"/>
                  <a:pt x="656" y="14"/>
                  <a:pt x="654" y="18"/>
                </a:cubicBezTo>
                <a:cubicBezTo>
                  <a:pt x="653" y="23"/>
                  <a:pt x="652" y="26"/>
                  <a:pt x="650" y="28"/>
                </a:cubicBezTo>
                <a:cubicBezTo>
                  <a:pt x="648" y="30"/>
                  <a:pt x="646" y="31"/>
                  <a:pt x="643" y="30"/>
                </a:cubicBezTo>
                <a:cubicBezTo>
                  <a:pt x="634" y="30"/>
                  <a:pt x="624" y="32"/>
                  <a:pt x="616" y="34"/>
                </a:cubicBezTo>
                <a:cubicBezTo>
                  <a:pt x="608" y="37"/>
                  <a:pt x="601" y="40"/>
                  <a:pt x="596" y="43"/>
                </a:cubicBezTo>
                <a:cubicBezTo>
                  <a:pt x="591" y="47"/>
                  <a:pt x="587" y="51"/>
                  <a:pt x="584" y="55"/>
                </a:cubicBezTo>
                <a:cubicBezTo>
                  <a:pt x="581" y="58"/>
                  <a:pt x="578" y="62"/>
                  <a:pt x="576" y="65"/>
                </a:cubicBezTo>
                <a:lnTo>
                  <a:pt x="573" y="69"/>
                </a:lnTo>
                <a:lnTo>
                  <a:pt x="462" y="264"/>
                </a:lnTo>
                <a:cubicBezTo>
                  <a:pt x="388" y="395"/>
                  <a:pt x="351" y="460"/>
                  <a:pt x="351" y="460"/>
                </a:cubicBezTo>
                <a:cubicBezTo>
                  <a:pt x="348" y="463"/>
                  <a:pt x="343" y="465"/>
                  <a:pt x="335" y="465"/>
                </a:cubicBezTo>
                <a:cubicBezTo>
                  <a:pt x="328" y="465"/>
                  <a:pt x="324" y="464"/>
                  <a:pt x="323" y="461"/>
                </a:cubicBezTo>
                <a:cubicBezTo>
                  <a:pt x="321" y="460"/>
                  <a:pt x="317" y="406"/>
                  <a:pt x="310" y="300"/>
                </a:cubicBezTo>
                <a:cubicBezTo>
                  <a:pt x="303" y="192"/>
                  <a:pt x="299" y="137"/>
                  <a:pt x="299" y="133"/>
                </a:cubicBezTo>
                <a:lnTo>
                  <a:pt x="291" y="145"/>
                </a:lnTo>
                <a:cubicBezTo>
                  <a:pt x="281" y="162"/>
                  <a:pt x="253" y="210"/>
                  <a:pt x="207" y="293"/>
                </a:cubicBezTo>
                <a:cubicBezTo>
                  <a:pt x="144" y="404"/>
                  <a:pt x="112" y="459"/>
                  <a:pt x="111" y="460"/>
                </a:cubicBezTo>
                <a:cubicBezTo>
                  <a:pt x="110" y="461"/>
                  <a:pt x="109" y="462"/>
                  <a:pt x="107" y="463"/>
                </a:cubicBezTo>
                <a:cubicBezTo>
                  <a:pt x="105" y="464"/>
                  <a:pt x="101" y="465"/>
                  <a:pt x="96" y="465"/>
                </a:cubicBezTo>
                <a:cubicBezTo>
                  <a:pt x="87" y="465"/>
                  <a:pt x="83" y="463"/>
                  <a:pt x="82" y="460"/>
                </a:cubicBezTo>
                <a:cubicBezTo>
                  <a:pt x="82" y="459"/>
                  <a:pt x="77" y="389"/>
                  <a:pt x="67" y="249"/>
                </a:cubicBezTo>
                <a:cubicBezTo>
                  <a:pt x="58" y="111"/>
                  <a:pt x="53" y="41"/>
                  <a:pt x="52" y="40"/>
                </a:cubicBezTo>
                <a:cubicBezTo>
                  <a:pt x="51" y="36"/>
                  <a:pt x="49" y="34"/>
                  <a:pt x="46" y="33"/>
                </a:cubicBezTo>
                <a:cubicBezTo>
                  <a:pt x="42" y="32"/>
                  <a:pt x="34" y="31"/>
                  <a:pt x="20" y="30"/>
                </a:cubicBezTo>
                <a:lnTo>
                  <a:pt x="4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6" y="2"/>
                  <a:pt x="82" y="2"/>
                </a:cubicBezTo>
                <a:cubicBezTo>
                  <a:pt x="137" y="2"/>
                  <a:pt x="167" y="1"/>
                  <a:pt x="172" y="0"/>
                </a:cubicBezTo>
                <a:lnTo>
                  <a:pt x="179" y="0"/>
                </a:lnTo>
                <a:cubicBezTo>
                  <a:pt x="181" y="3"/>
                  <a:pt x="182" y="5"/>
                  <a:pt x="182" y="6"/>
                </a:cubicBezTo>
                <a:cubicBezTo>
                  <a:pt x="182" y="7"/>
                  <a:pt x="182" y="11"/>
                  <a:pt x="181" y="18"/>
                </a:cubicBezTo>
                <a:cubicBezTo>
                  <a:pt x="179" y="24"/>
                  <a:pt x="177" y="28"/>
                  <a:pt x="175" y="30"/>
                </a:cubicBezTo>
                <a:lnTo>
                  <a:pt x="161" y="30"/>
                </a:lnTo>
                <a:cubicBezTo>
                  <a:pt x="135" y="32"/>
                  <a:pt x="120" y="35"/>
                  <a:pt x="119" y="41"/>
                </a:cubicBezTo>
                <a:cubicBezTo>
                  <a:pt x="132" y="243"/>
                  <a:pt x="139" y="350"/>
                  <a:pt x="141" y="361"/>
                </a:cubicBezTo>
                <a:lnTo>
                  <a:pt x="296" y="87"/>
                </a:lnTo>
                <a:lnTo>
                  <a:pt x="294" y="63"/>
                </a:lnTo>
                <a:cubicBezTo>
                  <a:pt x="293" y="45"/>
                  <a:pt x="291" y="35"/>
                  <a:pt x="288" y="33"/>
                </a:cubicBezTo>
                <a:cubicBezTo>
                  <a:pt x="285" y="32"/>
                  <a:pt x="276" y="31"/>
                  <a:pt x="260" y="30"/>
                </a:cubicBezTo>
                <a:cubicBezTo>
                  <a:pt x="252" y="30"/>
                  <a:pt x="246" y="30"/>
                  <a:pt x="244" y="29"/>
                </a:cubicBezTo>
                <a:cubicBezTo>
                  <a:pt x="241" y="28"/>
                  <a:pt x="240" y="26"/>
                  <a:pt x="240" y="23"/>
                </a:cubicBezTo>
                <a:cubicBezTo>
                  <a:pt x="240" y="22"/>
                  <a:pt x="240" y="19"/>
                  <a:pt x="241" y="15"/>
                </a:cubicBezTo>
                <a:cubicBezTo>
                  <a:pt x="241" y="13"/>
                  <a:pt x="242" y="11"/>
                  <a:pt x="242" y="9"/>
                </a:cubicBezTo>
                <a:cubicBezTo>
                  <a:pt x="243" y="7"/>
                  <a:pt x="243" y="5"/>
                  <a:pt x="243" y="5"/>
                </a:cubicBezTo>
                <a:cubicBezTo>
                  <a:pt x="243" y="4"/>
                  <a:pt x="244" y="3"/>
                  <a:pt x="245" y="2"/>
                </a:cubicBezTo>
                <a:cubicBezTo>
                  <a:pt x="246" y="1"/>
                  <a:pt x="247" y="1"/>
                  <a:pt x="248" y="1"/>
                </a:cubicBezTo>
                <a:cubicBezTo>
                  <a:pt x="248" y="1"/>
                  <a:pt x="250" y="0"/>
                  <a:pt x="25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6985440" y="4617000"/>
            <a:ext cx="31680" cy="74880"/>
          </a:xfrm>
          <a:custGeom>
            <a:avLst/>
            <a:gdLst/>
            <a:ahLst/>
            <a:rect l="0" t="0" r="r" b="b"/>
            <a:pathLst>
              <a:path w="88" h="208">
                <a:moveTo>
                  <a:pt x="0" y="56"/>
                </a:moveTo>
                <a:cubicBezTo>
                  <a:pt x="0" y="56"/>
                  <a:pt x="0" y="51"/>
                  <a:pt x="0" y="40"/>
                </a:cubicBezTo>
                <a:cubicBezTo>
                  <a:pt x="0" y="29"/>
                  <a:pt x="3" y="19"/>
                  <a:pt x="10" y="11"/>
                </a:cubicBezTo>
                <a:cubicBezTo>
                  <a:pt x="17" y="4"/>
                  <a:pt x="27" y="0"/>
                  <a:pt x="39" y="0"/>
                </a:cubicBezTo>
                <a:cubicBezTo>
                  <a:pt x="51" y="0"/>
                  <a:pt x="62" y="5"/>
                  <a:pt x="71" y="16"/>
                </a:cubicBezTo>
                <a:cubicBezTo>
                  <a:pt x="82" y="27"/>
                  <a:pt x="87" y="46"/>
                  <a:pt x="88" y="74"/>
                </a:cubicBezTo>
                <a:cubicBezTo>
                  <a:pt x="88" y="89"/>
                  <a:pt x="86" y="104"/>
                  <a:pt x="82" y="120"/>
                </a:cubicBezTo>
                <a:cubicBezTo>
                  <a:pt x="78" y="134"/>
                  <a:pt x="72" y="147"/>
                  <a:pt x="67" y="157"/>
                </a:cubicBezTo>
                <a:cubicBezTo>
                  <a:pt x="62" y="168"/>
                  <a:pt x="56" y="177"/>
                  <a:pt x="50" y="184"/>
                </a:cubicBezTo>
                <a:cubicBezTo>
                  <a:pt x="44" y="192"/>
                  <a:pt x="38" y="198"/>
                  <a:pt x="34" y="202"/>
                </a:cubicBezTo>
                <a:cubicBezTo>
                  <a:pt x="30" y="206"/>
                  <a:pt x="27" y="208"/>
                  <a:pt x="25" y="208"/>
                </a:cubicBezTo>
                <a:cubicBezTo>
                  <a:pt x="24" y="208"/>
                  <a:pt x="21" y="206"/>
                  <a:pt x="17" y="202"/>
                </a:cubicBezTo>
                <a:cubicBezTo>
                  <a:pt x="13" y="198"/>
                  <a:pt x="11" y="195"/>
                  <a:pt x="11" y="193"/>
                </a:cubicBezTo>
                <a:cubicBezTo>
                  <a:pt x="11" y="192"/>
                  <a:pt x="13" y="188"/>
                  <a:pt x="18" y="183"/>
                </a:cubicBezTo>
                <a:cubicBezTo>
                  <a:pt x="23" y="178"/>
                  <a:pt x="28" y="171"/>
                  <a:pt x="35" y="163"/>
                </a:cubicBezTo>
                <a:cubicBezTo>
                  <a:pt x="41" y="155"/>
                  <a:pt x="46" y="144"/>
                  <a:pt x="52" y="130"/>
                </a:cubicBezTo>
                <a:cubicBezTo>
                  <a:pt x="57" y="116"/>
                  <a:pt x="60" y="99"/>
                  <a:pt x="62" y="81"/>
                </a:cubicBezTo>
                <a:lnTo>
                  <a:pt x="62" y="73"/>
                </a:lnTo>
                <a:lnTo>
                  <a:pt x="62" y="74"/>
                </a:lnTo>
                <a:cubicBezTo>
                  <a:pt x="61" y="74"/>
                  <a:pt x="60" y="75"/>
                  <a:pt x="58" y="75"/>
                </a:cubicBezTo>
                <a:cubicBezTo>
                  <a:pt x="57" y="76"/>
                  <a:pt x="56" y="76"/>
                  <a:pt x="54" y="77"/>
                </a:cubicBezTo>
                <a:cubicBezTo>
                  <a:pt x="53" y="78"/>
                  <a:pt x="51" y="79"/>
                  <a:pt x="48" y="79"/>
                </a:cubicBezTo>
                <a:cubicBezTo>
                  <a:pt x="46" y="79"/>
                  <a:pt x="43" y="79"/>
                  <a:pt x="41" y="79"/>
                </a:cubicBezTo>
                <a:cubicBezTo>
                  <a:pt x="29" y="79"/>
                  <a:pt x="19" y="75"/>
                  <a:pt x="12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7038720" y="4483800"/>
            <a:ext cx="196200" cy="162000"/>
          </a:xfrm>
          <a:custGeom>
            <a:avLst/>
            <a:gdLst/>
            <a:ahLst/>
            <a:rect l="0" t="0" r="r" b="b"/>
            <a:pathLst>
              <a:path w="545" h="450">
                <a:moveTo>
                  <a:pt x="11" y="450"/>
                </a:moveTo>
                <a:lnTo>
                  <a:pt x="10" y="450"/>
                </a:lnTo>
                <a:cubicBezTo>
                  <a:pt x="3" y="450"/>
                  <a:pt x="0" y="448"/>
                  <a:pt x="0" y="443"/>
                </a:cubicBezTo>
                <a:cubicBezTo>
                  <a:pt x="0" y="441"/>
                  <a:pt x="1" y="438"/>
                  <a:pt x="2" y="432"/>
                </a:cubicBezTo>
                <a:cubicBezTo>
                  <a:pt x="4" y="426"/>
                  <a:pt x="6" y="423"/>
                  <a:pt x="7" y="422"/>
                </a:cubicBezTo>
                <a:cubicBezTo>
                  <a:pt x="8" y="421"/>
                  <a:pt x="12" y="420"/>
                  <a:pt x="19" y="420"/>
                </a:cubicBezTo>
                <a:cubicBezTo>
                  <a:pt x="57" y="419"/>
                  <a:pt x="87" y="407"/>
                  <a:pt x="108" y="386"/>
                </a:cubicBezTo>
                <a:cubicBezTo>
                  <a:pt x="113" y="381"/>
                  <a:pt x="138" y="354"/>
                  <a:pt x="185" y="302"/>
                </a:cubicBezTo>
                <a:cubicBezTo>
                  <a:pt x="231" y="251"/>
                  <a:pt x="254" y="225"/>
                  <a:pt x="254" y="224"/>
                </a:cubicBezTo>
                <a:cubicBezTo>
                  <a:pt x="206" y="102"/>
                  <a:pt x="181" y="40"/>
                  <a:pt x="179" y="38"/>
                </a:cubicBezTo>
                <a:cubicBezTo>
                  <a:pt x="175" y="33"/>
                  <a:pt x="161" y="31"/>
                  <a:pt x="137" y="30"/>
                </a:cubicBezTo>
                <a:lnTo>
                  <a:pt x="119" y="30"/>
                </a:lnTo>
                <a:cubicBezTo>
                  <a:pt x="116" y="28"/>
                  <a:pt x="115" y="26"/>
                  <a:pt x="115" y="25"/>
                </a:cubicBezTo>
                <a:cubicBezTo>
                  <a:pt x="115" y="24"/>
                  <a:pt x="115" y="20"/>
                  <a:pt x="116" y="12"/>
                </a:cubicBezTo>
                <a:cubicBezTo>
                  <a:pt x="118" y="7"/>
                  <a:pt x="120" y="3"/>
                  <a:pt x="123" y="0"/>
                </a:cubicBezTo>
                <a:lnTo>
                  <a:pt x="132" y="0"/>
                </a:lnTo>
                <a:cubicBezTo>
                  <a:pt x="147" y="1"/>
                  <a:pt x="173" y="1"/>
                  <a:pt x="212" y="1"/>
                </a:cubicBezTo>
                <a:cubicBezTo>
                  <a:pt x="226" y="1"/>
                  <a:pt x="239" y="1"/>
                  <a:pt x="252" y="1"/>
                </a:cubicBezTo>
                <a:cubicBezTo>
                  <a:pt x="264" y="1"/>
                  <a:pt x="275" y="1"/>
                  <a:pt x="282" y="1"/>
                </a:cubicBezTo>
                <a:cubicBezTo>
                  <a:pt x="290" y="0"/>
                  <a:pt x="294" y="0"/>
                  <a:pt x="295" y="1"/>
                </a:cubicBezTo>
                <a:cubicBezTo>
                  <a:pt x="303" y="1"/>
                  <a:pt x="307" y="3"/>
                  <a:pt x="307" y="8"/>
                </a:cubicBezTo>
                <a:cubicBezTo>
                  <a:pt x="307" y="8"/>
                  <a:pt x="306" y="11"/>
                  <a:pt x="305" y="16"/>
                </a:cubicBezTo>
                <a:cubicBezTo>
                  <a:pt x="304" y="23"/>
                  <a:pt x="302" y="27"/>
                  <a:pt x="301" y="28"/>
                </a:cubicBezTo>
                <a:cubicBezTo>
                  <a:pt x="299" y="30"/>
                  <a:pt x="296" y="30"/>
                  <a:pt x="290" y="30"/>
                </a:cubicBezTo>
                <a:cubicBezTo>
                  <a:pt x="277" y="32"/>
                  <a:pt x="264" y="35"/>
                  <a:pt x="254" y="41"/>
                </a:cubicBezTo>
                <a:lnTo>
                  <a:pt x="305" y="169"/>
                </a:lnTo>
                <a:lnTo>
                  <a:pt x="340" y="130"/>
                </a:lnTo>
                <a:cubicBezTo>
                  <a:pt x="386" y="81"/>
                  <a:pt x="409" y="53"/>
                  <a:pt x="409" y="48"/>
                </a:cubicBezTo>
                <a:cubicBezTo>
                  <a:pt x="409" y="40"/>
                  <a:pt x="404" y="35"/>
                  <a:pt x="393" y="32"/>
                </a:cubicBezTo>
                <a:cubicBezTo>
                  <a:pt x="391" y="32"/>
                  <a:pt x="388" y="31"/>
                  <a:pt x="385" y="30"/>
                </a:cubicBezTo>
                <a:cubicBezTo>
                  <a:pt x="378" y="30"/>
                  <a:pt x="375" y="28"/>
                  <a:pt x="375" y="23"/>
                </a:cubicBezTo>
                <a:cubicBezTo>
                  <a:pt x="375" y="22"/>
                  <a:pt x="375" y="19"/>
                  <a:pt x="376" y="12"/>
                </a:cubicBezTo>
                <a:cubicBezTo>
                  <a:pt x="378" y="7"/>
                  <a:pt x="380" y="3"/>
                  <a:pt x="383" y="0"/>
                </a:cubicBezTo>
                <a:lnTo>
                  <a:pt x="391" y="0"/>
                </a:lnTo>
                <a:cubicBezTo>
                  <a:pt x="391" y="0"/>
                  <a:pt x="397" y="0"/>
                  <a:pt x="407" y="0"/>
                </a:cubicBezTo>
                <a:cubicBezTo>
                  <a:pt x="418" y="0"/>
                  <a:pt x="430" y="0"/>
                  <a:pt x="443" y="1"/>
                </a:cubicBezTo>
                <a:cubicBezTo>
                  <a:pt x="456" y="2"/>
                  <a:pt x="465" y="2"/>
                  <a:pt x="470" y="2"/>
                </a:cubicBezTo>
                <a:cubicBezTo>
                  <a:pt x="509" y="2"/>
                  <a:pt x="531" y="1"/>
                  <a:pt x="535" y="0"/>
                </a:cubicBezTo>
                <a:lnTo>
                  <a:pt x="540" y="0"/>
                </a:lnTo>
                <a:cubicBezTo>
                  <a:pt x="543" y="3"/>
                  <a:pt x="545" y="5"/>
                  <a:pt x="545" y="7"/>
                </a:cubicBezTo>
                <a:cubicBezTo>
                  <a:pt x="544" y="18"/>
                  <a:pt x="541" y="26"/>
                  <a:pt x="537" y="30"/>
                </a:cubicBezTo>
                <a:lnTo>
                  <a:pt x="526" y="30"/>
                </a:lnTo>
                <a:cubicBezTo>
                  <a:pt x="511" y="31"/>
                  <a:pt x="498" y="33"/>
                  <a:pt x="486" y="36"/>
                </a:cubicBezTo>
                <a:cubicBezTo>
                  <a:pt x="474" y="40"/>
                  <a:pt x="465" y="43"/>
                  <a:pt x="459" y="47"/>
                </a:cubicBezTo>
                <a:cubicBezTo>
                  <a:pt x="453" y="51"/>
                  <a:pt x="448" y="55"/>
                  <a:pt x="443" y="59"/>
                </a:cubicBezTo>
                <a:lnTo>
                  <a:pt x="436" y="65"/>
                </a:lnTo>
                <a:cubicBezTo>
                  <a:pt x="436" y="65"/>
                  <a:pt x="415" y="87"/>
                  <a:pt x="374" y="133"/>
                </a:cubicBezTo>
                <a:lnTo>
                  <a:pt x="316" y="197"/>
                </a:lnTo>
                <a:cubicBezTo>
                  <a:pt x="316" y="197"/>
                  <a:pt x="323" y="215"/>
                  <a:pt x="337" y="249"/>
                </a:cubicBezTo>
                <a:cubicBezTo>
                  <a:pt x="350" y="284"/>
                  <a:pt x="365" y="319"/>
                  <a:pt x="380" y="357"/>
                </a:cubicBezTo>
                <a:cubicBezTo>
                  <a:pt x="395" y="393"/>
                  <a:pt x="403" y="412"/>
                  <a:pt x="404" y="413"/>
                </a:cubicBezTo>
                <a:cubicBezTo>
                  <a:pt x="408" y="417"/>
                  <a:pt x="422" y="420"/>
                  <a:pt x="444" y="420"/>
                </a:cubicBezTo>
                <a:cubicBezTo>
                  <a:pt x="459" y="420"/>
                  <a:pt x="467" y="422"/>
                  <a:pt x="467" y="426"/>
                </a:cubicBezTo>
                <a:cubicBezTo>
                  <a:pt x="467" y="427"/>
                  <a:pt x="467" y="430"/>
                  <a:pt x="466" y="435"/>
                </a:cubicBezTo>
                <a:cubicBezTo>
                  <a:pt x="464" y="442"/>
                  <a:pt x="463" y="446"/>
                  <a:pt x="461" y="448"/>
                </a:cubicBezTo>
                <a:cubicBezTo>
                  <a:pt x="460" y="449"/>
                  <a:pt x="457" y="450"/>
                  <a:pt x="452" y="450"/>
                </a:cubicBezTo>
                <a:cubicBezTo>
                  <a:pt x="451" y="450"/>
                  <a:pt x="443" y="450"/>
                  <a:pt x="430" y="450"/>
                </a:cubicBezTo>
                <a:cubicBezTo>
                  <a:pt x="417" y="450"/>
                  <a:pt x="398" y="449"/>
                  <a:pt x="372" y="449"/>
                </a:cubicBezTo>
                <a:cubicBezTo>
                  <a:pt x="345" y="449"/>
                  <a:pt x="325" y="449"/>
                  <a:pt x="311" y="449"/>
                </a:cubicBezTo>
                <a:cubicBezTo>
                  <a:pt x="297" y="449"/>
                  <a:pt x="289" y="449"/>
                  <a:pt x="288" y="450"/>
                </a:cubicBezTo>
                <a:cubicBezTo>
                  <a:pt x="280" y="450"/>
                  <a:pt x="276" y="448"/>
                  <a:pt x="276" y="444"/>
                </a:cubicBezTo>
                <a:cubicBezTo>
                  <a:pt x="276" y="443"/>
                  <a:pt x="277" y="440"/>
                  <a:pt x="278" y="434"/>
                </a:cubicBezTo>
                <a:cubicBezTo>
                  <a:pt x="279" y="429"/>
                  <a:pt x="279" y="426"/>
                  <a:pt x="280" y="425"/>
                </a:cubicBezTo>
                <a:cubicBezTo>
                  <a:pt x="281" y="423"/>
                  <a:pt x="282" y="422"/>
                  <a:pt x="284" y="421"/>
                </a:cubicBezTo>
                <a:cubicBezTo>
                  <a:pt x="285" y="421"/>
                  <a:pt x="287" y="420"/>
                  <a:pt x="290" y="420"/>
                </a:cubicBezTo>
                <a:cubicBezTo>
                  <a:pt x="292" y="420"/>
                  <a:pt x="296" y="419"/>
                  <a:pt x="300" y="419"/>
                </a:cubicBezTo>
                <a:cubicBezTo>
                  <a:pt x="304" y="419"/>
                  <a:pt x="310" y="418"/>
                  <a:pt x="317" y="415"/>
                </a:cubicBezTo>
                <a:cubicBezTo>
                  <a:pt x="325" y="411"/>
                  <a:pt x="328" y="409"/>
                  <a:pt x="328" y="408"/>
                </a:cubicBezTo>
                <a:cubicBezTo>
                  <a:pt x="328" y="408"/>
                  <a:pt x="318" y="382"/>
                  <a:pt x="297" y="330"/>
                </a:cubicBezTo>
                <a:lnTo>
                  <a:pt x="265" y="253"/>
                </a:lnTo>
                <a:cubicBezTo>
                  <a:pt x="183" y="343"/>
                  <a:pt x="141" y="390"/>
                  <a:pt x="139" y="395"/>
                </a:cubicBezTo>
                <a:cubicBezTo>
                  <a:pt x="137" y="398"/>
                  <a:pt x="136" y="401"/>
                  <a:pt x="136" y="403"/>
                </a:cubicBezTo>
                <a:cubicBezTo>
                  <a:pt x="136" y="411"/>
                  <a:pt x="142" y="417"/>
                  <a:pt x="155" y="419"/>
                </a:cubicBezTo>
                <a:cubicBezTo>
                  <a:pt x="155" y="419"/>
                  <a:pt x="157" y="419"/>
                  <a:pt x="159" y="419"/>
                </a:cubicBezTo>
                <a:cubicBezTo>
                  <a:pt x="161" y="419"/>
                  <a:pt x="162" y="420"/>
                  <a:pt x="163" y="420"/>
                </a:cubicBezTo>
                <a:cubicBezTo>
                  <a:pt x="164" y="420"/>
                  <a:pt x="165" y="420"/>
                  <a:pt x="165" y="420"/>
                </a:cubicBezTo>
                <a:cubicBezTo>
                  <a:pt x="166" y="420"/>
                  <a:pt x="167" y="420"/>
                  <a:pt x="167" y="421"/>
                </a:cubicBezTo>
                <a:cubicBezTo>
                  <a:pt x="168" y="421"/>
                  <a:pt x="169" y="422"/>
                  <a:pt x="169" y="423"/>
                </a:cubicBezTo>
                <a:cubicBezTo>
                  <a:pt x="170" y="423"/>
                  <a:pt x="170" y="425"/>
                  <a:pt x="170" y="427"/>
                </a:cubicBezTo>
                <a:cubicBezTo>
                  <a:pt x="170" y="431"/>
                  <a:pt x="170" y="435"/>
                  <a:pt x="169" y="438"/>
                </a:cubicBezTo>
                <a:cubicBezTo>
                  <a:pt x="167" y="443"/>
                  <a:pt x="166" y="447"/>
                  <a:pt x="165" y="448"/>
                </a:cubicBezTo>
                <a:cubicBezTo>
                  <a:pt x="164" y="448"/>
                  <a:pt x="160" y="449"/>
                  <a:pt x="155" y="450"/>
                </a:cubicBezTo>
                <a:cubicBezTo>
                  <a:pt x="154" y="450"/>
                  <a:pt x="150" y="450"/>
                  <a:pt x="143" y="450"/>
                </a:cubicBezTo>
                <a:cubicBezTo>
                  <a:pt x="137" y="450"/>
                  <a:pt x="127" y="449"/>
                  <a:pt x="116" y="449"/>
                </a:cubicBezTo>
                <a:cubicBezTo>
                  <a:pt x="104" y="448"/>
                  <a:pt x="91" y="448"/>
                  <a:pt x="77" y="449"/>
                </a:cubicBezTo>
                <a:cubicBezTo>
                  <a:pt x="42" y="449"/>
                  <a:pt x="21" y="449"/>
                  <a:pt x="11" y="4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7239960" y="4570200"/>
            <a:ext cx="47520" cy="113040"/>
          </a:xfrm>
          <a:custGeom>
            <a:avLst/>
            <a:gdLst/>
            <a:ahLst/>
            <a:rect l="0" t="0" r="r" b="b"/>
            <a:pathLst>
              <a:path w="132" h="314">
                <a:moveTo>
                  <a:pt x="76" y="29"/>
                </a:moveTo>
                <a:cubicBezTo>
                  <a:pt x="76" y="21"/>
                  <a:pt x="79" y="15"/>
                  <a:pt x="85" y="9"/>
                </a:cubicBezTo>
                <a:cubicBezTo>
                  <a:pt x="91" y="4"/>
                  <a:pt x="98" y="1"/>
                  <a:pt x="107" y="0"/>
                </a:cubicBezTo>
                <a:cubicBezTo>
                  <a:pt x="112" y="0"/>
                  <a:pt x="117" y="2"/>
                  <a:pt x="120" y="6"/>
                </a:cubicBezTo>
                <a:cubicBezTo>
                  <a:pt x="124" y="10"/>
                  <a:pt x="126" y="14"/>
                  <a:pt x="127" y="20"/>
                </a:cubicBezTo>
                <a:cubicBezTo>
                  <a:pt x="127" y="27"/>
                  <a:pt x="123" y="34"/>
                  <a:pt x="117" y="40"/>
                </a:cubicBezTo>
                <a:cubicBezTo>
                  <a:pt x="111" y="45"/>
                  <a:pt x="103" y="49"/>
                  <a:pt x="96" y="49"/>
                </a:cubicBezTo>
                <a:cubicBezTo>
                  <a:pt x="91" y="49"/>
                  <a:pt x="87" y="47"/>
                  <a:pt x="83" y="44"/>
                </a:cubicBezTo>
                <a:cubicBezTo>
                  <a:pt x="79" y="41"/>
                  <a:pt x="77" y="36"/>
                  <a:pt x="76" y="29"/>
                </a:cubicBezTo>
                <a:moveTo>
                  <a:pt x="0" y="174"/>
                </a:moveTo>
                <a:cubicBezTo>
                  <a:pt x="0" y="172"/>
                  <a:pt x="2" y="167"/>
                  <a:pt x="5" y="160"/>
                </a:cubicBezTo>
                <a:cubicBezTo>
                  <a:pt x="7" y="153"/>
                  <a:pt x="11" y="145"/>
                  <a:pt x="16" y="136"/>
                </a:cubicBezTo>
                <a:cubicBezTo>
                  <a:pt x="20" y="128"/>
                  <a:pt x="27" y="120"/>
                  <a:pt x="36" y="113"/>
                </a:cubicBezTo>
                <a:cubicBezTo>
                  <a:pt x="45" y="105"/>
                  <a:pt x="55" y="102"/>
                  <a:pt x="64" y="102"/>
                </a:cubicBezTo>
                <a:cubicBezTo>
                  <a:pt x="76" y="102"/>
                  <a:pt x="86" y="106"/>
                  <a:pt x="94" y="113"/>
                </a:cubicBezTo>
                <a:cubicBezTo>
                  <a:pt x="102" y="120"/>
                  <a:pt x="108" y="130"/>
                  <a:pt x="108" y="142"/>
                </a:cubicBezTo>
                <a:cubicBezTo>
                  <a:pt x="108" y="147"/>
                  <a:pt x="106" y="156"/>
                  <a:pt x="100" y="168"/>
                </a:cubicBezTo>
                <a:cubicBezTo>
                  <a:pt x="96" y="180"/>
                  <a:pt x="90" y="196"/>
                  <a:pt x="82" y="217"/>
                </a:cubicBezTo>
                <a:cubicBezTo>
                  <a:pt x="74" y="237"/>
                  <a:pt x="67" y="256"/>
                  <a:pt x="62" y="270"/>
                </a:cubicBezTo>
                <a:cubicBezTo>
                  <a:pt x="61" y="277"/>
                  <a:pt x="60" y="282"/>
                  <a:pt x="60" y="285"/>
                </a:cubicBezTo>
                <a:cubicBezTo>
                  <a:pt x="60" y="293"/>
                  <a:pt x="63" y="297"/>
                  <a:pt x="68" y="297"/>
                </a:cubicBezTo>
                <a:cubicBezTo>
                  <a:pt x="71" y="297"/>
                  <a:pt x="74" y="296"/>
                  <a:pt x="77" y="295"/>
                </a:cubicBezTo>
                <a:cubicBezTo>
                  <a:pt x="80" y="294"/>
                  <a:pt x="83" y="292"/>
                  <a:pt x="87" y="289"/>
                </a:cubicBezTo>
                <a:cubicBezTo>
                  <a:pt x="91" y="285"/>
                  <a:pt x="96" y="280"/>
                  <a:pt x="100" y="273"/>
                </a:cubicBezTo>
                <a:cubicBezTo>
                  <a:pt x="105" y="265"/>
                  <a:pt x="109" y="256"/>
                  <a:pt x="113" y="244"/>
                </a:cubicBezTo>
                <a:cubicBezTo>
                  <a:pt x="114" y="240"/>
                  <a:pt x="114" y="238"/>
                  <a:pt x="115" y="238"/>
                </a:cubicBezTo>
                <a:cubicBezTo>
                  <a:pt x="116" y="237"/>
                  <a:pt x="118" y="237"/>
                  <a:pt x="123" y="237"/>
                </a:cubicBezTo>
                <a:cubicBezTo>
                  <a:pt x="129" y="237"/>
                  <a:pt x="132" y="238"/>
                  <a:pt x="132" y="241"/>
                </a:cubicBezTo>
                <a:cubicBezTo>
                  <a:pt x="132" y="244"/>
                  <a:pt x="131" y="249"/>
                  <a:pt x="128" y="257"/>
                </a:cubicBezTo>
                <a:cubicBezTo>
                  <a:pt x="125" y="264"/>
                  <a:pt x="121" y="272"/>
                  <a:pt x="116" y="281"/>
                </a:cubicBezTo>
                <a:cubicBezTo>
                  <a:pt x="111" y="289"/>
                  <a:pt x="103" y="297"/>
                  <a:pt x="94" y="304"/>
                </a:cubicBezTo>
                <a:cubicBezTo>
                  <a:pt x="85" y="311"/>
                  <a:pt x="76" y="314"/>
                  <a:pt x="66" y="314"/>
                </a:cubicBezTo>
                <a:cubicBezTo>
                  <a:pt x="56" y="314"/>
                  <a:pt x="46" y="311"/>
                  <a:pt x="38" y="304"/>
                </a:cubicBezTo>
                <a:cubicBezTo>
                  <a:pt x="30" y="298"/>
                  <a:pt x="25" y="288"/>
                  <a:pt x="25" y="274"/>
                </a:cubicBezTo>
                <a:cubicBezTo>
                  <a:pt x="25" y="269"/>
                  <a:pt x="26" y="264"/>
                  <a:pt x="27" y="260"/>
                </a:cubicBezTo>
                <a:cubicBezTo>
                  <a:pt x="29" y="255"/>
                  <a:pt x="36" y="236"/>
                  <a:pt x="47" y="206"/>
                </a:cubicBezTo>
                <a:cubicBezTo>
                  <a:pt x="59" y="174"/>
                  <a:pt x="66" y="155"/>
                  <a:pt x="68" y="149"/>
                </a:cubicBezTo>
                <a:cubicBezTo>
                  <a:pt x="70" y="143"/>
                  <a:pt x="71" y="137"/>
                  <a:pt x="71" y="131"/>
                </a:cubicBezTo>
                <a:cubicBezTo>
                  <a:pt x="71" y="124"/>
                  <a:pt x="68" y="120"/>
                  <a:pt x="63" y="120"/>
                </a:cubicBezTo>
                <a:lnTo>
                  <a:pt x="62" y="120"/>
                </a:lnTo>
                <a:cubicBezTo>
                  <a:pt x="53" y="120"/>
                  <a:pt x="44" y="125"/>
                  <a:pt x="37" y="135"/>
                </a:cubicBezTo>
                <a:cubicBezTo>
                  <a:pt x="29" y="146"/>
                  <a:pt x="23" y="159"/>
                  <a:pt x="19" y="174"/>
                </a:cubicBezTo>
                <a:cubicBezTo>
                  <a:pt x="19" y="175"/>
                  <a:pt x="18" y="175"/>
                  <a:pt x="18" y="176"/>
                </a:cubicBezTo>
                <a:lnTo>
                  <a:pt x="18" y="177"/>
                </a:lnTo>
                <a:cubicBezTo>
                  <a:pt x="18" y="178"/>
                  <a:pt x="17" y="178"/>
                  <a:pt x="17" y="178"/>
                </a:cubicBezTo>
                <a:cubicBezTo>
                  <a:pt x="16" y="178"/>
                  <a:pt x="16" y="179"/>
                  <a:pt x="15" y="179"/>
                </a:cubicBezTo>
                <a:cubicBezTo>
                  <a:pt x="15" y="179"/>
                  <a:pt x="14" y="179"/>
                  <a:pt x="13" y="179"/>
                </a:cubicBezTo>
                <a:cubicBezTo>
                  <a:pt x="13" y="179"/>
                  <a:pt x="11" y="179"/>
                  <a:pt x="10" y="179"/>
                </a:cubicBezTo>
                <a:lnTo>
                  <a:pt x="3" y="179"/>
                </a:lnTo>
                <a:cubicBezTo>
                  <a:pt x="1" y="177"/>
                  <a:pt x="0" y="175"/>
                  <a:pt x="0" y="17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7319160" y="4467960"/>
            <a:ext cx="53280" cy="237240"/>
          </a:xfrm>
          <a:custGeom>
            <a:avLst/>
            <a:gdLst/>
            <a:ahLst/>
            <a:rect l="0" t="0" r="r" b="b"/>
            <a:pathLst>
              <a:path w="148" h="659">
                <a:moveTo>
                  <a:pt x="0" y="12"/>
                </a:moveTo>
                <a:cubicBezTo>
                  <a:pt x="1" y="9"/>
                  <a:pt x="2" y="6"/>
                  <a:pt x="4" y="4"/>
                </a:cubicBezTo>
                <a:cubicBezTo>
                  <a:pt x="6" y="2"/>
                  <a:pt x="9" y="0"/>
                  <a:pt x="13" y="0"/>
                </a:cubicBezTo>
                <a:cubicBezTo>
                  <a:pt x="18" y="0"/>
                  <a:pt x="21" y="2"/>
                  <a:pt x="25" y="6"/>
                </a:cubicBezTo>
                <a:cubicBezTo>
                  <a:pt x="26" y="10"/>
                  <a:pt x="47" y="63"/>
                  <a:pt x="87" y="168"/>
                </a:cubicBezTo>
                <a:cubicBezTo>
                  <a:pt x="127" y="273"/>
                  <a:pt x="147" y="327"/>
                  <a:pt x="148" y="329"/>
                </a:cubicBezTo>
                <a:cubicBezTo>
                  <a:pt x="148" y="331"/>
                  <a:pt x="128" y="384"/>
                  <a:pt x="88" y="490"/>
                </a:cubicBezTo>
                <a:cubicBezTo>
                  <a:pt x="48" y="595"/>
                  <a:pt x="26" y="649"/>
                  <a:pt x="25" y="652"/>
                </a:cubicBezTo>
                <a:cubicBezTo>
                  <a:pt x="21" y="656"/>
                  <a:pt x="18" y="659"/>
                  <a:pt x="13" y="659"/>
                </a:cubicBezTo>
                <a:cubicBezTo>
                  <a:pt x="10" y="659"/>
                  <a:pt x="7" y="658"/>
                  <a:pt x="5" y="655"/>
                </a:cubicBezTo>
                <a:cubicBezTo>
                  <a:pt x="3" y="653"/>
                  <a:pt x="1" y="650"/>
                  <a:pt x="0" y="647"/>
                </a:cubicBezTo>
                <a:cubicBezTo>
                  <a:pt x="0" y="645"/>
                  <a:pt x="20" y="591"/>
                  <a:pt x="60" y="487"/>
                </a:cubicBezTo>
                <a:cubicBezTo>
                  <a:pt x="100" y="382"/>
                  <a:pt x="120" y="330"/>
                  <a:pt x="120" y="329"/>
                </a:cubicBezTo>
                <a:cubicBezTo>
                  <a:pt x="120" y="328"/>
                  <a:pt x="100" y="275"/>
                  <a:pt x="60" y="172"/>
                </a:cubicBezTo>
                <a:cubicBezTo>
                  <a:pt x="20" y="67"/>
                  <a:pt x="0" y="14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7411320" y="446796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81" y="53"/>
                  <a:pt x="111" y="99"/>
                  <a:pt x="130" y="155"/>
                </a:cubicBezTo>
                <a:cubicBezTo>
                  <a:pt x="149" y="211"/>
                  <a:pt x="158" y="269"/>
                  <a:pt x="158" y="329"/>
                </a:cubicBezTo>
                <a:cubicBezTo>
                  <a:pt x="158" y="359"/>
                  <a:pt x="156" y="387"/>
                  <a:pt x="152" y="416"/>
                </a:cubicBezTo>
                <a:cubicBezTo>
                  <a:pt x="147" y="444"/>
                  <a:pt x="142" y="467"/>
                  <a:pt x="137" y="486"/>
                </a:cubicBezTo>
                <a:cubicBezTo>
                  <a:pt x="131" y="506"/>
                  <a:pt x="123" y="525"/>
                  <a:pt x="112" y="544"/>
                </a:cubicBezTo>
                <a:cubicBezTo>
                  <a:pt x="102" y="563"/>
                  <a:pt x="93" y="578"/>
                  <a:pt x="87" y="588"/>
                </a:cubicBezTo>
                <a:cubicBezTo>
                  <a:pt x="81" y="598"/>
                  <a:pt x="72" y="610"/>
                  <a:pt x="60" y="622"/>
                </a:cubicBezTo>
                <a:cubicBezTo>
                  <a:pt x="47" y="634"/>
                  <a:pt x="40" y="641"/>
                  <a:pt x="38" y="644"/>
                </a:cubicBezTo>
                <a:cubicBezTo>
                  <a:pt x="36" y="646"/>
                  <a:pt x="31" y="650"/>
                  <a:pt x="23" y="656"/>
                </a:cubicBezTo>
                <a:cubicBezTo>
                  <a:pt x="22" y="657"/>
                  <a:pt x="21" y="658"/>
                  <a:pt x="20" y="659"/>
                </a:cubicBezTo>
                <a:lnTo>
                  <a:pt x="13" y="659"/>
                </a:lnTo>
                <a:cubicBezTo>
                  <a:pt x="9" y="659"/>
                  <a:pt x="7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5"/>
                  <a:pt x="0" y="653"/>
                  <a:pt x="0" y="651"/>
                </a:cubicBezTo>
                <a:cubicBezTo>
                  <a:pt x="0" y="650"/>
                  <a:pt x="3" y="647"/>
                  <a:pt x="7" y="642"/>
                </a:cubicBezTo>
                <a:cubicBezTo>
                  <a:pt x="76" y="572"/>
                  <a:pt x="110" y="467"/>
                  <a:pt x="110" y="329"/>
                </a:cubicBezTo>
                <a:cubicBezTo>
                  <a:pt x="110" y="191"/>
                  <a:pt x="76" y="87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7506720" y="4448160"/>
            <a:ext cx="66960" cy="111600"/>
          </a:xfrm>
          <a:custGeom>
            <a:avLst/>
            <a:gdLst/>
            <a:ahLst/>
            <a:rect l="0" t="0" r="r" b="b"/>
            <a:pathLst>
              <a:path w="186" h="310">
                <a:moveTo>
                  <a:pt x="27" y="110"/>
                </a:moveTo>
                <a:cubicBezTo>
                  <a:pt x="19" y="110"/>
                  <a:pt x="12" y="107"/>
                  <a:pt x="7" y="102"/>
                </a:cubicBezTo>
                <a:cubicBezTo>
                  <a:pt x="2" y="96"/>
                  <a:pt x="0" y="89"/>
                  <a:pt x="0" y="81"/>
                </a:cubicBezTo>
                <a:cubicBezTo>
                  <a:pt x="0" y="59"/>
                  <a:pt x="8" y="40"/>
                  <a:pt x="24" y="24"/>
                </a:cubicBezTo>
                <a:cubicBezTo>
                  <a:pt x="41" y="8"/>
                  <a:pt x="61" y="0"/>
                  <a:pt x="86" y="0"/>
                </a:cubicBezTo>
                <a:cubicBezTo>
                  <a:pt x="114" y="0"/>
                  <a:pt x="138" y="8"/>
                  <a:pt x="157" y="26"/>
                </a:cubicBezTo>
                <a:cubicBezTo>
                  <a:pt x="176" y="43"/>
                  <a:pt x="186" y="66"/>
                  <a:pt x="186" y="93"/>
                </a:cubicBezTo>
                <a:cubicBezTo>
                  <a:pt x="186" y="107"/>
                  <a:pt x="183" y="119"/>
                  <a:pt x="177" y="131"/>
                </a:cubicBezTo>
                <a:cubicBezTo>
                  <a:pt x="171" y="143"/>
                  <a:pt x="163" y="154"/>
                  <a:pt x="155" y="164"/>
                </a:cubicBezTo>
                <a:cubicBezTo>
                  <a:pt x="145" y="173"/>
                  <a:pt x="133" y="184"/>
                  <a:pt x="116" y="198"/>
                </a:cubicBezTo>
                <a:cubicBezTo>
                  <a:pt x="105" y="208"/>
                  <a:pt x="90" y="222"/>
                  <a:pt x="70" y="241"/>
                </a:cubicBezTo>
                <a:lnTo>
                  <a:pt x="43" y="267"/>
                </a:lnTo>
                <a:lnTo>
                  <a:pt x="78" y="268"/>
                </a:lnTo>
                <a:cubicBezTo>
                  <a:pt x="127" y="268"/>
                  <a:pt x="153" y="267"/>
                  <a:pt x="157" y="265"/>
                </a:cubicBezTo>
                <a:cubicBezTo>
                  <a:pt x="159" y="265"/>
                  <a:pt x="162" y="251"/>
                  <a:pt x="168" y="224"/>
                </a:cubicBezTo>
                <a:lnTo>
                  <a:pt x="168" y="223"/>
                </a:lnTo>
                <a:lnTo>
                  <a:pt x="186" y="223"/>
                </a:lnTo>
                <a:lnTo>
                  <a:pt x="186" y="224"/>
                </a:lnTo>
                <a:cubicBezTo>
                  <a:pt x="186" y="225"/>
                  <a:pt x="184" y="239"/>
                  <a:pt x="180" y="266"/>
                </a:cubicBezTo>
                <a:cubicBezTo>
                  <a:pt x="177" y="294"/>
                  <a:pt x="174" y="308"/>
                  <a:pt x="173" y="309"/>
                </a:cubicBezTo>
                <a:lnTo>
                  <a:pt x="173" y="310"/>
                </a:lnTo>
                <a:lnTo>
                  <a:pt x="0" y="310"/>
                </a:lnTo>
                <a:lnTo>
                  <a:pt x="0" y="302"/>
                </a:lnTo>
                <a:lnTo>
                  <a:pt x="0" y="296"/>
                </a:lnTo>
                <a:cubicBezTo>
                  <a:pt x="0" y="294"/>
                  <a:pt x="1" y="292"/>
                  <a:pt x="3" y="289"/>
                </a:cubicBezTo>
                <a:cubicBezTo>
                  <a:pt x="4" y="287"/>
                  <a:pt x="9" y="281"/>
                  <a:pt x="16" y="273"/>
                </a:cubicBezTo>
                <a:cubicBezTo>
                  <a:pt x="25" y="263"/>
                  <a:pt x="33" y="254"/>
                  <a:pt x="40" y="247"/>
                </a:cubicBezTo>
                <a:cubicBezTo>
                  <a:pt x="43" y="244"/>
                  <a:pt x="48" y="238"/>
                  <a:pt x="56" y="230"/>
                </a:cubicBezTo>
                <a:cubicBezTo>
                  <a:pt x="63" y="221"/>
                  <a:pt x="69" y="215"/>
                  <a:pt x="71" y="212"/>
                </a:cubicBezTo>
                <a:cubicBezTo>
                  <a:pt x="74" y="209"/>
                  <a:pt x="79" y="204"/>
                  <a:pt x="85" y="197"/>
                </a:cubicBezTo>
                <a:cubicBezTo>
                  <a:pt x="91" y="190"/>
                  <a:pt x="95" y="185"/>
                  <a:pt x="98" y="181"/>
                </a:cubicBezTo>
                <a:cubicBezTo>
                  <a:pt x="100" y="178"/>
                  <a:pt x="104" y="173"/>
                  <a:pt x="109" y="167"/>
                </a:cubicBezTo>
                <a:cubicBezTo>
                  <a:pt x="113" y="161"/>
                  <a:pt x="116" y="155"/>
                  <a:pt x="118" y="151"/>
                </a:cubicBezTo>
                <a:cubicBezTo>
                  <a:pt x="120" y="147"/>
                  <a:pt x="122" y="143"/>
                  <a:pt x="125" y="138"/>
                </a:cubicBezTo>
                <a:cubicBezTo>
                  <a:pt x="128" y="133"/>
                  <a:pt x="130" y="128"/>
                  <a:pt x="131" y="123"/>
                </a:cubicBezTo>
                <a:cubicBezTo>
                  <a:pt x="133" y="118"/>
                  <a:pt x="134" y="113"/>
                  <a:pt x="135" y="109"/>
                </a:cubicBezTo>
                <a:cubicBezTo>
                  <a:pt x="136" y="105"/>
                  <a:pt x="136" y="100"/>
                  <a:pt x="136" y="94"/>
                </a:cubicBezTo>
                <a:cubicBezTo>
                  <a:pt x="136" y="74"/>
                  <a:pt x="131" y="57"/>
                  <a:pt x="120" y="43"/>
                </a:cubicBezTo>
                <a:cubicBezTo>
                  <a:pt x="110" y="29"/>
                  <a:pt x="95" y="22"/>
                  <a:pt x="75" y="22"/>
                </a:cubicBezTo>
                <a:cubicBezTo>
                  <a:pt x="65" y="22"/>
                  <a:pt x="56" y="24"/>
                  <a:pt x="48" y="29"/>
                </a:cubicBezTo>
                <a:cubicBezTo>
                  <a:pt x="40" y="35"/>
                  <a:pt x="35" y="40"/>
                  <a:pt x="32" y="45"/>
                </a:cubicBezTo>
                <a:cubicBezTo>
                  <a:pt x="29" y="50"/>
                  <a:pt x="27" y="53"/>
                  <a:pt x="27" y="54"/>
                </a:cubicBezTo>
                <a:cubicBezTo>
                  <a:pt x="27" y="54"/>
                  <a:pt x="28" y="54"/>
                  <a:pt x="29" y="54"/>
                </a:cubicBezTo>
                <a:cubicBezTo>
                  <a:pt x="35" y="54"/>
                  <a:pt x="41" y="56"/>
                  <a:pt x="47" y="61"/>
                </a:cubicBezTo>
                <a:cubicBezTo>
                  <a:pt x="53" y="65"/>
                  <a:pt x="56" y="72"/>
                  <a:pt x="56" y="82"/>
                </a:cubicBezTo>
                <a:cubicBezTo>
                  <a:pt x="56" y="90"/>
                  <a:pt x="53" y="96"/>
                  <a:pt x="48" y="102"/>
                </a:cubicBezTo>
                <a:cubicBezTo>
                  <a:pt x="43" y="107"/>
                  <a:pt x="36" y="110"/>
                  <a:pt x="27" y="11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6708600" y="478728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7"/>
                </a:moveTo>
                <a:cubicBezTo>
                  <a:pt x="27" y="157"/>
                  <a:pt x="18" y="153"/>
                  <a:pt x="11" y="145"/>
                </a:cubicBezTo>
                <a:cubicBezTo>
                  <a:pt x="4" y="137"/>
                  <a:pt x="0" y="128"/>
                  <a:pt x="0" y="116"/>
                </a:cubicBezTo>
                <a:cubicBezTo>
                  <a:pt x="0" y="85"/>
                  <a:pt x="12" y="57"/>
                  <a:pt x="35" y="34"/>
                </a:cubicBezTo>
                <a:cubicBezTo>
                  <a:pt x="58" y="11"/>
                  <a:pt x="87" y="0"/>
                  <a:pt x="123" y="0"/>
                </a:cubicBezTo>
                <a:cubicBezTo>
                  <a:pt x="163" y="0"/>
                  <a:pt x="196" y="12"/>
                  <a:pt x="223" y="37"/>
                </a:cubicBezTo>
                <a:cubicBezTo>
                  <a:pt x="250" y="62"/>
                  <a:pt x="263" y="94"/>
                  <a:pt x="264" y="133"/>
                </a:cubicBezTo>
                <a:cubicBezTo>
                  <a:pt x="264" y="152"/>
                  <a:pt x="259" y="170"/>
                  <a:pt x="251" y="187"/>
                </a:cubicBezTo>
                <a:cubicBezTo>
                  <a:pt x="242" y="204"/>
                  <a:pt x="231" y="219"/>
                  <a:pt x="219" y="232"/>
                </a:cubicBezTo>
                <a:cubicBezTo>
                  <a:pt x="207" y="245"/>
                  <a:pt x="189" y="261"/>
                  <a:pt x="166" y="281"/>
                </a:cubicBezTo>
                <a:cubicBezTo>
                  <a:pt x="151" y="294"/>
                  <a:pt x="129" y="314"/>
                  <a:pt x="101" y="341"/>
                </a:cubicBezTo>
                <a:lnTo>
                  <a:pt x="61" y="378"/>
                </a:lnTo>
                <a:lnTo>
                  <a:pt x="112" y="379"/>
                </a:lnTo>
                <a:cubicBezTo>
                  <a:pt x="181" y="379"/>
                  <a:pt x="217" y="378"/>
                  <a:pt x="222" y="375"/>
                </a:cubicBezTo>
                <a:cubicBezTo>
                  <a:pt x="225" y="375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7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2" y="412"/>
                  <a:pt x="4" y="409"/>
                </a:cubicBezTo>
                <a:cubicBezTo>
                  <a:pt x="7" y="405"/>
                  <a:pt x="13" y="398"/>
                  <a:pt x="24" y="386"/>
                </a:cubicBezTo>
                <a:cubicBezTo>
                  <a:pt x="37" y="372"/>
                  <a:pt x="48" y="360"/>
                  <a:pt x="57" y="349"/>
                </a:cubicBezTo>
                <a:cubicBezTo>
                  <a:pt x="61" y="345"/>
                  <a:pt x="68" y="337"/>
                  <a:pt x="79" y="325"/>
                </a:cubicBezTo>
                <a:cubicBezTo>
                  <a:pt x="90" y="313"/>
                  <a:pt x="99" y="305"/>
                  <a:pt x="103" y="300"/>
                </a:cubicBezTo>
                <a:cubicBezTo>
                  <a:pt x="106" y="296"/>
                  <a:pt x="113" y="289"/>
                  <a:pt x="122" y="279"/>
                </a:cubicBezTo>
                <a:cubicBezTo>
                  <a:pt x="130" y="269"/>
                  <a:pt x="137" y="261"/>
                  <a:pt x="140" y="256"/>
                </a:cubicBezTo>
                <a:cubicBezTo>
                  <a:pt x="144" y="251"/>
                  <a:pt x="149" y="245"/>
                  <a:pt x="155" y="237"/>
                </a:cubicBezTo>
                <a:cubicBezTo>
                  <a:pt x="162" y="228"/>
                  <a:pt x="166" y="221"/>
                  <a:pt x="169" y="216"/>
                </a:cubicBezTo>
                <a:cubicBezTo>
                  <a:pt x="172" y="210"/>
                  <a:pt x="175" y="203"/>
                  <a:pt x="179" y="196"/>
                </a:cubicBezTo>
                <a:cubicBezTo>
                  <a:pt x="183" y="189"/>
                  <a:pt x="186" y="182"/>
                  <a:pt x="187" y="175"/>
                </a:cubicBezTo>
                <a:cubicBezTo>
                  <a:pt x="189" y="168"/>
                  <a:pt x="191" y="162"/>
                  <a:pt x="192" y="156"/>
                </a:cubicBezTo>
                <a:cubicBezTo>
                  <a:pt x="193" y="150"/>
                  <a:pt x="194" y="142"/>
                  <a:pt x="194" y="134"/>
                </a:cubicBezTo>
                <a:cubicBezTo>
                  <a:pt x="194" y="106"/>
                  <a:pt x="187" y="82"/>
                  <a:pt x="172" y="62"/>
                </a:cubicBezTo>
                <a:cubicBezTo>
                  <a:pt x="157" y="41"/>
                  <a:pt x="135" y="31"/>
                  <a:pt x="108" y="31"/>
                </a:cubicBezTo>
                <a:cubicBezTo>
                  <a:pt x="92" y="31"/>
                  <a:pt x="80" y="35"/>
                  <a:pt x="69" y="42"/>
                </a:cubicBezTo>
                <a:cubicBezTo>
                  <a:pt x="58" y="50"/>
                  <a:pt x="50" y="57"/>
                  <a:pt x="46" y="65"/>
                </a:cubicBezTo>
                <a:cubicBezTo>
                  <a:pt x="41" y="72"/>
                  <a:pt x="39" y="76"/>
                  <a:pt x="39" y="77"/>
                </a:cubicBezTo>
                <a:cubicBezTo>
                  <a:pt x="39" y="78"/>
                  <a:pt x="40" y="78"/>
                  <a:pt x="42" y="78"/>
                </a:cubicBezTo>
                <a:cubicBezTo>
                  <a:pt x="50" y="78"/>
                  <a:pt x="58" y="81"/>
                  <a:pt x="67" y="87"/>
                </a:cubicBezTo>
                <a:cubicBezTo>
                  <a:pt x="75" y="93"/>
                  <a:pt x="79" y="103"/>
                  <a:pt x="79" y="118"/>
                </a:cubicBezTo>
                <a:cubicBezTo>
                  <a:pt x="79" y="128"/>
                  <a:pt x="76" y="138"/>
                  <a:pt x="69" y="145"/>
                </a:cubicBezTo>
                <a:cubicBezTo>
                  <a:pt x="62" y="153"/>
                  <a:pt x="52" y="157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6822720" y="4843080"/>
            <a:ext cx="128520" cy="104760"/>
          </a:xfrm>
          <a:custGeom>
            <a:avLst/>
            <a:gdLst/>
            <a:ahLst/>
            <a:rect l="0" t="0" r="r" b="b"/>
            <a:pathLst>
              <a:path w="357" h="291">
                <a:moveTo>
                  <a:pt x="101" y="291"/>
                </a:moveTo>
                <a:cubicBezTo>
                  <a:pt x="70" y="291"/>
                  <a:pt x="46" y="282"/>
                  <a:pt x="28" y="262"/>
                </a:cubicBezTo>
                <a:cubicBezTo>
                  <a:pt x="10" y="242"/>
                  <a:pt x="0" y="217"/>
                  <a:pt x="0" y="187"/>
                </a:cubicBezTo>
                <a:cubicBezTo>
                  <a:pt x="0" y="144"/>
                  <a:pt x="16" y="103"/>
                  <a:pt x="48" y="65"/>
                </a:cubicBezTo>
                <a:cubicBezTo>
                  <a:pt x="80" y="26"/>
                  <a:pt x="118" y="5"/>
                  <a:pt x="161" y="0"/>
                </a:cubicBezTo>
                <a:cubicBezTo>
                  <a:pt x="161" y="0"/>
                  <a:pt x="192" y="0"/>
                  <a:pt x="253" y="0"/>
                </a:cubicBezTo>
                <a:lnTo>
                  <a:pt x="343" y="0"/>
                </a:lnTo>
                <a:cubicBezTo>
                  <a:pt x="344" y="0"/>
                  <a:pt x="344" y="1"/>
                  <a:pt x="345" y="1"/>
                </a:cubicBezTo>
                <a:cubicBezTo>
                  <a:pt x="346" y="1"/>
                  <a:pt x="347" y="2"/>
                  <a:pt x="348" y="2"/>
                </a:cubicBezTo>
                <a:cubicBezTo>
                  <a:pt x="349" y="3"/>
                  <a:pt x="350" y="3"/>
                  <a:pt x="350" y="4"/>
                </a:cubicBezTo>
                <a:cubicBezTo>
                  <a:pt x="350" y="4"/>
                  <a:pt x="351" y="5"/>
                  <a:pt x="352" y="6"/>
                </a:cubicBezTo>
                <a:cubicBezTo>
                  <a:pt x="353" y="6"/>
                  <a:pt x="353" y="7"/>
                  <a:pt x="353" y="7"/>
                </a:cubicBezTo>
                <a:cubicBezTo>
                  <a:pt x="353" y="7"/>
                  <a:pt x="354" y="8"/>
                  <a:pt x="355" y="10"/>
                </a:cubicBezTo>
                <a:cubicBezTo>
                  <a:pt x="355" y="11"/>
                  <a:pt x="356" y="12"/>
                  <a:pt x="355" y="12"/>
                </a:cubicBezTo>
                <a:cubicBezTo>
                  <a:pt x="355" y="12"/>
                  <a:pt x="355" y="13"/>
                  <a:pt x="356" y="15"/>
                </a:cubicBezTo>
                <a:cubicBezTo>
                  <a:pt x="357" y="18"/>
                  <a:pt x="357" y="19"/>
                  <a:pt x="357" y="19"/>
                </a:cubicBezTo>
                <a:cubicBezTo>
                  <a:pt x="357" y="40"/>
                  <a:pt x="342" y="49"/>
                  <a:pt x="314" y="49"/>
                </a:cubicBezTo>
                <a:cubicBezTo>
                  <a:pt x="311" y="49"/>
                  <a:pt x="307" y="49"/>
                  <a:pt x="303" y="49"/>
                </a:cubicBezTo>
                <a:cubicBezTo>
                  <a:pt x="298" y="49"/>
                  <a:pt x="295" y="49"/>
                  <a:pt x="293" y="49"/>
                </a:cubicBezTo>
                <a:lnTo>
                  <a:pt x="254" y="49"/>
                </a:lnTo>
                <a:lnTo>
                  <a:pt x="257" y="55"/>
                </a:lnTo>
                <a:cubicBezTo>
                  <a:pt x="265" y="72"/>
                  <a:pt x="269" y="91"/>
                  <a:pt x="269" y="111"/>
                </a:cubicBezTo>
                <a:cubicBezTo>
                  <a:pt x="269" y="159"/>
                  <a:pt x="251" y="202"/>
                  <a:pt x="216" y="237"/>
                </a:cubicBezTo>
                <a:cubicBezTo>
                  <a:pt x="181" y="273"/>
                  <a:pt x="143" y="291"/>
                  <a:pt x="101" y="291"/>
                </a:cubicBezTo>
                <a:moveTo>
                  <a:pt x="218" y="101"/>
                </a:moveTo>
                <a:cubicBezTo>
                  <a:pt x="218" y="66"/>
                  <a:pt x="199" y="49"/>
                  <a:pt x="162" y="49"/>
                </a:cubicBezTo>
                <a:cubicBezTo>
                  <a:pt x="107" y="49"/>
                  <a:pt x="71" y="87"/>
                  <a:pt x="55" y="163"/>
                </a:cubicBezTo>
                <a:cubicBezTo>
                  <a:pt x="54" y="165"/>
                  <a:pt x="54" y="166"/>
                  <a:pt x="54" y="167"/>
                </a:cubicBezTo>
                <a:cubicBezTo>
                  <a:pt x="51" y="183"/>
                  <a:pt x="49" y="197"/>
                  <a:pt x="49" y="207"/>
                </a:cubicBezTo>
                <a:cubicBezTo>
                  <a:pt x="49" y="229"/>
                  <a:pt x="54" y="245"/>
                  <a:pt x="65" y="253"/>
                </a:cubicBezTo>
                <a:cubicBezTo>
                  <a:pt x="76" y="262"/>
                  <a:pt x="89" y="267"/>
                  <a:pt x="104" y="267"/>
                </a:cubicBezTo>
                <a:cubicBezTo>
                  <a:pt x="128" y="267"/>
                  <a:pt x="149" y="257"/>
                  <a:pt x="169" y="236"/>
                </a:cubicBezTo>
                <a:cubicBezTo>
                  <a:pt x="182" y="223"/>
                  <a:pt x="192" y="205"/>
                  <a:pt x="200" y="184"/>
                </a:cubicBezTo>
                <a:cubicBezTo>
                  <a:pt x="208" y="162"/>
                  <a:pt x="213" y="144"/>
                  <a:pt x="214" y="131"/>
                </a:cubicBezTo>
                <a:cubicBezTo>
                  <a:pt x="216" y="118"/>
                  <a:pt x="217" y="108"/>
                  <a:pt x="218" y="1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6966720" y="4764960"/>
            <a:ext cx="66960" cy="111960"/>
          </a:xfrm>
          <a:custGeom>
            <a:avLst/>
            <a:gdLst/>
            <a:ahLst/>
            <a:rect l="0" t="0" r="r" b="b"/>
            <a:pathLst>
              <a:path w="186" h="311">
                <a:moveTo>
                  <a:pt x="27" y="111"/>
                </a:moveTo>
                <a:cubicBezTo>
                  <a:pt x="19" y="111"/>
                  <a:pt x="12" y="108"/>
                  <a:pt x="7" y="102"/>
                </a:cubicBezTo>
                <a:cubicBezTo>
                  <a:pt x="2" y="97"/>
                  <a:pt x="0" y="90"/>
                  <a:pt x="0" y="82"/>
                </a:cubicBezTo>
                <a:cubicBezTo>
                  <a:pt x="0" y="60"/>
                  <a:pt x="8" y="41"/>
                  <a:pt x="24" y="25"/>
                </a:cubicBezTo>
                <a:cubicBezTo>
                  <a:pt x="41" y="8"/>
                  <a:pt x="61" y="0"/>
                  <a:pt x="86" y="0"/>
                </a:cubicBezTo>
                <a:cubicBezTo>
                  <a:pt x="114" y="0"/>
                  <a:pt x="138" y="9"/>
                  <a:pt x="157" y="26"/>
                </a:cubicBezTo>
                <a:cubicBezTo>
                  <a:pt x="176" y="44"/>
                  <a:pt x="186" y="66"/>
                  <a:pt x="186" y="94"/>
                </a:cubicBezTo>
                <a:cubicBezTo>
                  <a:pt x="186" y="107"/>
                  <a:pt x="183" y="120"/>
                  <a:pt x="177" y="132"/>
                </a:cubicBezTo>
                <a:cubicBezTo>
                  <a:pt x="171" y="144"/>
                  <a:pt x="162" y="155"/>
                  <a:pt x="154" y="164"/>
                </a:cubicBezTo>
                <a:cubicBezTo>
                  <a:pt x="145" y="173"/>
                  <a:pt x="133" y="184"/>
                  <a:pt x="117" y="198"/>
                </a:cubicBezTo>
                <a:cubicBezTo>
                  <a:pt x="105" y="209"/>
                  <a:pt x="90" y="223"/>
                  <a:pt x="70" y="242"/>
                </a:cubicBezTo>
                <a:lnTo>
                  <a:pt x="43" y="268"/>
                </a:lnTo>
                <a:lnTo>
                  <a:pt x="78" y="268"/>
                </a:lnTo>
                <a:cubicBezTo>
                  <a:pt x="127" y="268"/>
                  <a:pt x="153" y="268"/>
                  <a:pt x="156" y="266"/>
                </a:cubicBezTo>
                <a:cubicBezTo>
                  <a:pt x="158" y="265"/>
                  <a:pt x="162" y="252"/>
                  <a:pt x="168" y="225"/>
                </a:cubicBezTo>
                <a:lnTo>
                  <a:pt x="168" y="223"/>
                </a:lnTo>
                <a:lnTo>
                  <a:pt x="186" y="223"/>
                </a:lnTo>
                <a:lnTo>
                  <a:pt x="186" y="225"/>
                </a:lnTo>
                <a:cubicBezTo>
                  <a:pt x="186" y="226"/>
                  <a:pt x="184" y="240"/>
                  <a:pt x="180" y="267"/>
                </a:cubicBezTo>
                <a:cubicBezTo>
                  <a:pt x="177" y="294"/>
                  <a:pt x="174" y="308"/>
                  <a:pt x="173" y="310"/>
                </a:cubicBezTo>
                <a:lnTo>
                  <a:pt x="173" y="311"/>
                </a:lnTo>
                <a:lnTo>
                  <a:pt x="0" y="311"/>
                </a:lnTo>
                <a:lnTo>
                  <a:pt x="0" y="302"/>
                </a:lnTo>
                <a:lnTo>
                  <a:pt x="0" y="297"/>
                </a:lnTo>
                <a:cubicBezTo>
                  <a:pt x="0" y="294"/>
                  <a:pt x="1" y="292"/>
                  <a:pt x="3" y="290"/>
                </a:cubicBezTo>
                <a:cubicBezTo>
                  <a:pt x="4" y="287"/>
                  <a:pt x="9" y="282"/>
                  <a:pt x="17" y="273"/>
                </a:cubicBezTo>
                <a:cubicBezTo>
                  <a:pt x="26" y="263"/>
                  <a:pt x="33" y="255"/>
                  <a:pt x="40" y="247"/>
                </a:cubicBezTo>
                <a:cubicBezTo>
                  <a:pt x="43" y="244"/>
                  <a:pt x="48" y="239"/>
                  <a:pt x="56" y="230"/>
                </a:cubicBezTo>
                <a:cubicBezTo>
                  <a:pt x="63" y="222"/>
                  <a:pt x="69" y="216"/>
                  <a:pt x="71" y="213"/>
                </a:cubicBezTo>
                <a:cubicBezTo>
                  <a:pt x="74" y="210"/>
                  <a:pt x="79" y="204"/>
                  <a:pt x="85" y="197"/>
                </a:cubicBezTo>
                <a:cubicBezTo>
                  <a:pt x="91" y="189"/>
                  <a:pt x="95" y="184"/>
                  <a:pt x="98" y="181"/>
                </a:cubicBezTo>
                <a:cubicBezTo>
                  <a:pt x="100" y="177"/>
                  <a:pt x="104" y="173"/>
                  <a:pt x="109" y="167"/>
                </a:cubicBezTo>
                <a:cubicBezTo>
                  <a:pt x="113" y="161"/>
                  <a:pt x="117" y="156"/>
                  <a:pt x="118" y="152"/>
                </a:cubicBezTo>
                <a:cubicBezTo>
                  <a:pt x="120" y="148"/>
                  <a:pt x="123" y="143"/>
                  <a:pt x="125" y="138"/>
                </a:cubicBezTo>
                <a:cubicBezTo>
                  <a:pt x="128" y="134"/>
                  <a:pt x="130" y="129"/>
                  <a:pt x="131" y="124"/>
                </a:cubicBezTo>
                <a:cubicBezTo>
                  <a:pt x="133" y="119"/>
                  <a:pt x="134" y="114"/>
                  <a:pt x="135" y="110"/>
                </a:cubicBezTo>
                <a:cubicBezTo>
                  <a:pt x="136" y="105"/>
                  <a:pt x="136" y="100"/>
                  <a:pt x="136" y="94"/>
                </a:cubicBezTo>
                <a:cubicBezTo>
                  <a:pt x="136" y="75"/>
                  <a:pt x="131" y="58"/>
                  <a:pt x="120" y="44"/>
                </a:cubicBezTo>
                <a:cubicBezTo>
                  <a:pt x="110" y="29"/>
                  <a:pt x="95" y="22"/>
                  <a:pt x="75" y="22"/>
                </a:cubicBezTo>
                <a:cubicBezTo>
                  <a:pt x="65" y="22"/>
                  <a:pt x="56" y="25"/>
                  <a:pt x="48" y="30"/>
                </a:cubicBezTo>
                <a:cubicBezTo>
                  <a:pt x="40" y="35"/>
                  <a:pt x="35" y="40"/>
                  <a:pt x="32" y="45"/>
                </a:cubicBezTo>
                <a:cubicBezTo>
                  <a:pt x="29" y="50"/>
                  <a:pt x="27" y="53"/>
                  <a:pt x="27" y="54"/>
                </a:cubicBezTo>
                <a:cubicBezTo>
                  <a:pt x="27" y="55"/>
                  <a:pt x="28" y="55"/>
                  <a:pt x="30" y="55"/>
                </a:cubicBezTo>
                <a:cubicBezTo>
                  <a:pt x="35" y="55"/>
                  <a:pt x="41" y="57"/>
                  <a:pt x="47" y="61"/>
                </a:cubicBezTo>
                <a:cubicBezTo>
                  <a:pt x="53" y="66"/>
                  <a:pt x="56" y="73"/>
                  <a:pt x="56" y="83"/>
                </a:cubicBezTo>
                <a:cubicBezTo>
                  <a:pt x="56" y="90"/>
                  <a:pt x="53" y="97"/>
                  <a:pt x="48" y="102"/>
                </a:cubicBezTo>
                <a:cubicBezTo>
                  <a:pt x="43" y="107"/>
                  <a:pt x="36" y="110"/>
                  <a:pt x="27" y="1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6123240" y="4725000"/>
            <a:ext cx="1504800" cy="20160"/>
          </a:xfrm>
          <a:custGeom>
            <a:avLst/>
            <a:gdLst/>
            <a:ahLst/>
            <a:rect l="0" t="0" r="r" b="b"/>
            <a:pathLst>
              <a:path w="4180" h="56">
                <a:moveTo>
                  <a:pt x="0" y="56"/>
                </a:moveTo>
                <a:lnTo>
                  <a:pt x="4180" y="56"/>
                </a:lnTo>
                <a:lnTo>
                  <a:pt x="4180" y="0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7686000" y="456732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5" y="75"/>
                  <a:pt x="157" y="141"/>
                  <a:pt x="184" y="220"/>
                </a:cubicBezTo>
                <a:cubicBezTo>
                  <a:pt x="210" y="299"/>
                  <a:pt x="224" y="380"/>
                  <a:pt x="224" y="465"/>
                </a:cubicBezTo>
                <a:cubicBezTo>
                  <a:pt x="224" y="508"/>
                  <a:pt x="221" y="548"/>
                  <a:pt x="214" y="587"/>
                </a:cubicBezTo>
                <a:cubicBezTo>
                  <a:pt x="208" y="626"/>
                  <a:pt x="201" y="660"/>
                  <a:pt x="193" y="687"/>
                </a:cubicBezTo>
                <a:cubicBezTo>
                  <a:pt x="185" y="714"/>
                  <a:pt x="173" y="741"/>
                  <a:pt x="159" y="769"/>
                </a:cubicBezTo>
                <a:cubicBezTo>
                  <a:pt x="144" y="796"/>
                  <a:pt x="132" y="818"/>
                  <a:pt x="123" y="832"/>
                </a:cubicBezTo>
                <a:cubicBezTo>
                  <a:pt x="115" y="846"/>
                  <a:pt x="102" y="862"/>
                  <a:pt x="85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10" y="932"/>
                  <a:pt x="8" y="932"/>
                </a:cubicBezTo>
                <a:cubicBezTo>
                  <a:pt x="6" y="932"/>
                  <a:pt x="4" y="931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1" y="908"/>
                </a:cubicBezTo>
                <a:cubicBezTo>
                  <a:pt x="108" y="809"/>
                  <a:pt x="156" y="660"/>
                  <a:pt x="156" y="465"/>
                </a:cubicBezTo>
                <a:cubicBezTo>
                  <a:pt x="156" y="271"/>
                  <a:pt x="108" y="123"/>
                  <a:pt x="11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1300320" y="4523400"/>
            <a:ext cx="1091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Вывод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747720" y="1270440"/>
            <a:ext cx="40712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Связь ММП и MSE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1047600" y="3085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747720" y="2178360"/>
            <a:ext cx="100162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Максимизация правдоподобия = Минимизация MSE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1314000" y="3409920"/>
            <a:ext cx="79920" cy="232560"/>
          </a:xfrm>
          <a:custGeom>
            <a:avLst/>
            <a:gdLst/>
            <a:ahLst/>
            <a:rect l="0" t="0" r="r" b="b"/>
            <a:pathLst>
              <a:path w="222" h="646">
                <a:moveTo>
                  <a:pt x="15" y="604"/>
                </a:moveTo>
                <a:lnTo>
                  <a:pt x="28" y="604"/>
                </a:lnTo>
                <a:cubicBezTo>
                  <a:pt x="52" y="604"/>
                  <a:pt x="67" y="599"/>
                  <a:pt x="72" y="591"/>
                </a:cubicBezTo>
                <a:lnTo>
                  <a:pt x="72" y="583"/>
                </a:lnTo>
                <a:cubicBezTo>
                  <a:pt x="72" y="578"/>
                  <a:pt x="72" y="570"/>
                  <a:pt x="72" y="562"/>
                </a:cubicBezTo>
                <a:cubicBezTo>
                  <a:pt x="72" y="553"/>
                  <a:pt x="72" y="543"/>
                  <a:pt x="72" y="531"/>
                </a:cubicBezTo>
                <a:cubicBezTo>
                  <a:pt x="72" y="518"/>
                  <a:pt x="72" y="505"/>
                  <a:pt x="73" y="490"/>
                </a:cubicBezTo>
                <a:cubicBezTo>
                  <a:pt x="74" y="475"/>
                  <a:pt x="74" y="460"/>
                  <a:pt x="73" y="444"/>
                </a:cubicBezTo>
                <a:cubicBezTo>
                  <a:pt x="72" y="427"/>
                  <a:pt x="72" y="410"/>
                  <a:pt x="73" y="392"/>
                </a:cubicBezTo>
                <a:cubicBezTo>
                  <a:pt x="74" y="374"/>
                  <a:pt x="74" y="357"/>
                  <a:pt x="73" y="339"/>
                </a:cubicBezTo>
                <a:cubicBezTo>
                  <a:pt x="73" y="316"/>
                  <a:pt x="73" y="292"/>
                  <a:pt x="73" y="267"/>
                </a:cubicBezTo>
                <a:cubicBezTo>
                  <a:pt x="73" y="241"/>
                  <a:pt x="73" y="218"/>
                  <a:pt x="73" y="197"/>
                </a:cubicBezTo>
                <a:cubicBezTo>
                  <a:pt x="73" y="176"/>
                  <a:pt x="73" y="157"/>
                  <a:pt x="73" y="141"/>
                </a:cubicBezTo>
                <a:cubicBezTo>
                  <a:pt x="73" y="125"/>
                  <a:pt x="73" y="111"/>
                  <a:pt x="72" y="100"/>
                </a:cubicBezTo>
                <a:cubicBezTo>
                  <a:pt x="71" y="89"/>
                  <a:pt x="71" y="84"/>
                  <a:pt x="72" y="84"/>
                </a:cubicBezTo>
                <a:cubicBezTo>
                  <a:pt x="70" y="73"/>
                  <a:pt x="66" y="65"/>
                  <a:pt x="59" y="61"/>
                </a:cubicBezTo>
                <a:cubicBezTo>
                  <a:pt x="52" y="57"/>
                  <a:pt x="38" y="55"/>
                  <a:pt x="17" y="53"/>
                </a:cubicBezTo>
                <a:lnTo>
                  <a:pt x="0" y="53"/>
                </a:lnTo>
                <a:lnTo>
                  <a:pt x="0" y="31"/>
                </a:lnTo>
                <a:cubicBezTo>
                  <a:pt x="0" y="17"/>
                  <a:pt x="1" y="10"/>
                  <a:pt x="2" y="10"/>
                </a:cubicBezTo>
                <a:lnTo>
                  <a:pt x="12" y="9"/>
                </a:lnTo>
                <a:cubicBezTo>
                  <a:pt x="18" y="8"/>
                  <a:pt x="27" y="8"/>
                  <a:pt x="38" y="7"/>
                </a:cubicBezTo>
                <a:cubicBezTo>
                  <a:pt x="50" y="7"/>
                  <a:pt x="62" y="6"/>
                  <a:pt x="73" y="5"/>
                </a:cubicBezTo>
                <a:cubicBezTo>
                  <a:pt x="83" y="5"/>
                  <a:pt x="95" y="4"/>
                  <a:pt x="107" y="4"/>
                </a:cubicBezTo>
                <a:cubicBezTo>
                  <a:pt x="120" y="3"/>
                  <a:pt x="129" y="2"/>
                  <a:pt x="135" y="1"/>
                </a:cubicBezTo>
                <a:cubicBezTo>
                  <a:pt x="141" y="0"/>
                  <a:pt x="145" y="-1"/>
                  <a:pt x="145" y="0"/>
                </a:cubicBezTo>
                <a:lnTo>
                  <a:pt x="148" y="0"/>
                </a:lnTo>
                <a:lnTo>
                  <a:pt x="148" y="293"/>
                </a:lnTo>
                <a:cubicBezTo>
                  <a:pt x="148" y="489"/>
                  <a:pt x="149" y="589"/>
                  <a:pt x="149" y="591"/>
                </a:cubicBezTo>
                <a:cubicBezTo>
                  <a:pt x="152" y="596"/>
                  <a:pt x="155" y="599"/>
                  <a:pt x="160" y="601"/>
                </a:cubicBezTo>
                <a:cubicBezTo>
                  <a:pt x="173" y="603"/>
                  <a:pt x="189" y="604"/>
                  <a:pt x="207" y="604"/>
                </a:cubicBezTo>
                <a:lnTo>
                  <a:pt x="222" y="604"/>
                </a:lnTo>
                <a:lnTo>
                  <a:pt x="222" y="646"/>
                </a:lnTo>
                <a:lnTo>
                  <a:pt x="214" y="646"/>
                </a:lnTo>
                <a:lnTo>
                  <a:pt x="192" y="645"/>
                </a:lnTo>
                <a:cubicBezTo>
                  <a:pt x="178" y="645"/>
                  <a:pt x="163" y="645"/>
                  <a:pt x="146" y="645"/>
                </a:cubicBezTo>
                <a:cubicBezTo>
                  <a:pt x="130" y="645"/>
                  <a:pt x="119" y="644"/>
                  <a:pt x="111" y="644"/>
                </a:cubicBezTo>
                <a:cubicBezTo>
                  <a:pt x="104" y="643"/>
                  <a:pt x="92" y="643"/>
                  <a:pt x="76" y="644"/>
                </a:cubicBezTo>
                <a:cubicBezTo>
                  <a:pt x="60" y="644"/>
                  <a:pt x="44" y="645"/>
                  <a:pt x="29" y="645"/>
                </a:cubicBezTo>
                <a:lnTo>
                  <a:pt x="8" y="646"/>
                </a:lnTo>
                <a:lnTo>
                  <a:pt x="0" y="646"/>
                </a:lnTo>
                <a:lnTo>
                  <a:pt x="0" y="604"/>
                </a:lnTo>
                <a:lnTo>
                  <a:pt x="15" y="60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1407960" y="3492360"/>
            <a:ext cx="148680" cy="153720"/>
          </a:xfrm>
          <a:custGeom>
            <a:avLst/>
            <a:gdLst/>
            <a:ahLst/>
            <a:rect l="0" t="0" r="r" b="b"/>
            <a:pathLst>
              <a:path w="413" h="427">
                <a:moveTo>
                  <a:pt x="0" y="217"/>
                </a:moveTo>
                <a:cubicBezTo>
                  <a:pt x="0" y="158"/>
                  <a:pt x="21" y="108"/>
                  <a:pt x="61" y="65"/>
                </a:cubicBezTo>
                <a:cubicBezTo>
                  <a:pt x="102" y="22"/>
                  <a:pt x="150" y="0"/>
                  <a:pt x="207" y="0"/>
                </a:cubicBezTo>
                <a:cubicBezTo>
                  <a:pt x="263" y="0"/>
                  <a:pt x="311" y="21"/>
                  <a:pt x="352" y="63"/>
                </a:cubicBezTo>
                <a:cubicBezTo>
                  <a:pt x="392" y="105"/>
                  <a:pt x="412" y="156"/>
                  <a:pt x="413" y="216"/>
                </a:cubicBezTo>
                <a:cubicBezTo>
                  <a:pt x="413" y="275"/>
                  <a:pt x="393" y="326"/>
                  <a:pt x="353" y="366"/>
                </a:cubicBezTo>
                <a:cubicBezTo>
                  <a:pt x="314" y="407"/>
                  <a:pt x="265" y="427"/>
                  <a:pt x="207" y="427"/>
                </a:cubicBezTo>
                <a:cubicBezTo>
                  <a:pt x="147" y="427"/>
                  <a:pt x="98" y="406"/>
                  <a:pt x="59" y="364"/>
                </a:cubicBezTo>
                <a:cubicBezTo>
                  <a:pt x="21" y="323"/>
                  <a:pt x="0" y="273"/>
                  <a:pt x="0" y="217"/>
                </a:cubicBezTo>
                <a:moveTo>
                  <a:pt x="207" y="390"/>
                </a:moveTo>
                <a:cubicBezTo>
                  <a:pt x="283" y="390"/>
                  <a:pt x="321" y="339"/>
                  <a:pt x="321" y="237"/>
                </a:cubicBezTo>
                <a:lnTo>
                  <a:pt x="321" y="207"/>
                </a:lnTo>
                <a:lnTo>
                  <a:pt x="321" y="184"/>
                </a:lnTo>
                <a:cubicBezTo>
                  <a:pt x="321" y="170"/>
                  <a:pt x="321" y="158"/>
                  <a:pt x="320" y="149"/>
                </a:cubicBezTo>
                <a:cubicBezTo>
                  <a:pt x="319" y="139"/>
                  <a:pt x="317" y="127"/>
                  <a:pt x="313" y="113"/>
                </a:cubicBezTo>
                <a:cubicBezTo>
                  <a:pt x="310" y="100"/>
                  <a:pt x="305" y="88"/>
                  <a:pt x="299" y="80"/>
                </a:cubicBezTo>
                <a:cubicBezTo>
                  <a:pt x="292" y="71"/>
                  <a:pt x="283" y="62"/>
                  <a:pt x="270" y="54"/>
                </a:cubicBezTo>
                <a:cubicBezTo>
                  <a:pt x="257" y="45"/>
                  <a:pt x="241" y="39"/>
                  <a:pt x="224" y="35"/>
                </a:cubicBezTo>
                <a:cubicBezTo>
                  <a:pt x="221" y="34"/>
                  <a:pt x="216" y="34"/>
                  <a:pt x="209" y="34"/>
                </a:cubicBezTo>
                <a:cubicBezTo>
                  <a:pt x="191" y="34"/>
                  <a:pt x="173" y="38"/>
                  <a:pt x="156" y="45"/>
                </a:cubicBezTo>
                <a:cubicBezTo>
                  <a:pt x="130" y="59"/>
                  <a:pt x="112" y="78"/>
                  <a:pt x="104" y="102"/>
                </a:cubicBezTo>
                <a:cubicBezTo>
                  <a:pt x="96" y="126"/>
                  <a:pt x="92" y="155"/>
                  <a:pt x="92" y="188"/>
                </a:cubicBezTo>
                <a:lnTo>
                  <a:pt x="92" y="206"/>
                </a:lnTo>
                <a:cubicBezTo>
                  <a:pt x="92" y="266"/>
                  <a:pt x="98" y="308"/>
                  <a:pt x="110" y="333"/>
                </a:cubicBezTo>
                <a:cubicBezTo>
                  <a:pt x="130" y="371"/>
                  <a:pt x="162" y="390"/>
                  <a:pt x="207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1575720" y="3490560"/>
            <a:ext cx="153000" cy="221040"/>
          </a:xfrm>
          <a:custGeom>
            <a:avLst/>
            <a:gdLst/>
            <a:ahLst/>
            <a:rect l="0" t="0" r="r" b="b"/>
            <a:pathLst>
              <a:path w="425" h="614">
                <a:moveTo>
                  <a:pt x="280" y="41"/>
                </a:moveTo>
                <a:cubicBezTo>
                  <a:pt x="307" y="14"/>
                  <a:pt x="338" y="0"/>
                  <a:pt x="373" y="0"/>
                </a:cubicBezTo>
                <a:cubicBezTo>
                  <a:pt x="392" y="0"/>
                  <a:pt x="405" y="6"/>
                  <a:pt x="413" y="18"/>
                </a:cubicBezTo>
                <a:cubicBezTo>
                  <a:pt x="421" y="29"/>
                  <a:pt x="425" y="41"/>
                  <a:pt x="425" y="53"/>
                </a:cubicBezTo>
                <a:cubicBezTo>
                  <a:pt x="425" y="62"/>
                  <a:pt x="422" y="69"/>
                  <a:pt x="417" y="76"/>
                </a:cubicBezTo>
                <a:cubicBezTo>
                  <a:pt x="411" y="83"/>
                  <a:pt x="403" y="87"/>
                  <a:pt x="392" y="87"/>
                </a:cubicBezTo>
                <a:cubicBezTo>
                  <a:pt x="371" y="87"/>
                  <a:pt x="360" y="77"/>
                  <a:pt x="357" y="59"/>
                </a:cubicBezTo>
                <a:cubicBezTo>
                  <a:pt x="356" y="50"/>
                  <a:pt x="357" y="43"/>
                  <a:pt x="360" y="39"/>
                </a:cubicBezTo>
                <a:cubicBezTo>
                  <a:pt x="360" y="38"/>
                  <a:pt x="360" y="38"/>
                  <a:pt x="361" y="36"/>
                </a:cubicBezTo>
                <a:lnTo>
                  <a:pt x="361" y="35"/>
                </a:lnTo>
                <a:cubicBezTo>
                  <a:pt x="344" y="37"/>
                  <a:pt x="327" y="44"/>
                  <a:pt x="312" y="56"/>
                </a:cubicBezTo>
                <a:cubicBezTo>
                  <a:pt x="307" y="59"/>
                  <a:pt x="304" y="61"/>
                  <a:pt x="304" y="62"/>
                </a:cubicBezTo>
                <a:cubicBezTo>
                  <a:pt x="304" y="63"/>
                  <a:pt x="305" y="65"/>
                  <a:pt x="308" y="67"/>
                </a:cubicBezTo>
                <a:cubicBezTo>
                  <a:pt x="310" y="69"/>
                  <a:pt x="313" y="73"/>
                  <a:pt x="316" y="78"/>
                </a:cubicBezTo>
                <a:cubicBezTo>
                  <a:pt x="319" y="83"/>
                  <a:pt x="323" y="89"/>
                  <a:pt x="326" y="95"/>
                </a:cubicBezTo>
                <a:cubicBezTo>
                  <a:pt x="330" y="101"/>
                  <a:pt x="333" y="109"/>
                  <a:pt x="335" y="119"/>
                </a:cubicBezTo>
                <a:cubicBezTo>
                  <a:pt x="337" y="129"/>
                  <a:pt x="338" y="139"/>
                  <a:pt x="339" y="150"/>
                </a:cubicBezTo>
                <a:cubicBezTo>
                  <a:pt x="339" y="188"/>
                  <a:pt x="323" y="221"/>
                  <a:pt x="293" y="247"/>
                </a:cubicBezTo>
                <a:cubicBezTo>
                  <a:pt x="263" y="274"/>
                  <a:pt x="225" y="288"/>
                  <a:pt x="180" y="288"/>
                </a:cubicBezTo>
                <a:cubicBezTo>
                  <a:pt x="149" y="288"/>
                  <a:pt x="119" y="280"/>
                  <a:pt x="88" y="262"/>
                </a:cubicBezTo>
                <a:cubicBezTo>
                  <a:pt x="82" y="274"/>
                  <a:pt x="78" y="285"/>
                  <a:pt x="78" y="298"/>
                </a:cubicBezTo>
                <a:cubicBezTo>
                  <a:pt x="78" y="319"/>
                  <a:pt x="86" y="336"/>
                  <a:pt x="102" y="346"/>
                </a:cubicBezTo>
                <a:cubicBezTo>
                  <a:pt x="108" y="350"/>
                  <a:pt x="113" y="352"/>
                  <a:pt x="118" y="352"/>
                </a:cubicBezTo>
                <a:cubicBezTo>
                  <a:pt x="123" y="352"/>
                  <a:pt x="145" y="352"/>
                  <a:pt x="185" y="354"/>
                </a:cubicBezTo>
                <a:cubicBezTo>
                  <a:pt x="237" y="354"/>
                  <a:pt x="271" y="356"/>
                  <a:pt x="286" y="359"/>
                </a:cubicBezTo>
                <a:cubicBezTo>
                  <a:pt x="323" y="365"/>
                  <a:pt x="353" y="377"/>
                  <a:pt x="375" y="397"/>
                </a:cubicBezTo>
                <a:cubicBezTo>
                  <a:pt x="399" y="422"/>
                  <a:pt x="411" y="453"/>
                  <a:pt x="411" y="489"/>
                </a:cubicBezTo>
                <a:cubicBezTo>
                  <a:pt x="411" y="531"/>
                  <a:pt x="387" y="563"/>
                  <a:pt x="339" y="585"/>
                </a:cubicBezTo>
                <a:cubicBezTo>
                  <a:pt x="301" y="604"/>
                  <a:pt x="257" y="614"/>
                  <a:pt x="206" y="614"/>
                </a:cubicBezTo>
                <a:cubicBezTo>
                  <a:pt x="155" y="614"/>
                  <a:pt x="111" y="604"/>
                  <a:pt x="72" y="585"/>
                </a:cubicBezTo>
                <a:cubicBezTo>
                  <a:pt x="24" y="564"/>
                  <a:pt x="0" y="533"/>
                  <a:pt x="0" y="492"/>
                </a:cubicBezTo>
                <a:cubicBezTo>
                  <a:pt x="0" y="470"/>
                  <a:pt x="6" y="451"/>
                  <a:pt x="19" y="436"/>
                </a:cubicBezTo>
                <a:cubicBezTo>
                  <a:pt x="32" y="421"/>
                  <a:pt x="45" y="410"/>
                  <a:pt x="59" y="405"/>
                </a:cubicBezTo>
                <a:lnTo>
                  <a:pt x="69" y="399"/>
                </a:lnTo>
                <a:cubicBezTo>
                  <a:pt x="46" y="380"/>
                  <a:pt x="35" y="354"/>
                  <a:pt x="35" y="321"/>
                </a:cubicBezTo>
                <a:cubicBezTo>
                  <a:pt x="35" y="292"/>
                  <a:pt x="44" y="265"/>
                  <a:pt x="62" y="242"/>
                </a:cubicBezTo>
                <a:cubicBezTo>
                  <a:pt x="35" y="215"/>
                  <a:pt x="21" y="184"/>
                  <a:pt x="21" y="150"/>
                </a:cubicBezTo>
                <a:cubicBezTo>
                  <a:pt x="21" y="111"/>
                  <a:pt x="37" y="78"/>
                  <a:pt x="68" y="51"/>
                </a:cubicBezTo>
                <a:cubicBezTo>
                  <a:pt x="100" y="25"/>
                  <a:pt x="137" y="11"/>
                  <a:pt x="181" y="10"/>
                </a:cubicBezTo>
                <a:cubicBezTo>
                  <a:pt x="213" y="10"/>
                  <a:pt x="242" y="18"/>
                  <a:pt x="270" y="34"/>
                </a:cubicBezTo>
                <a:lnTo>
                  <a:pt x="280" y="41"/>
                </a:lnTo>
                <a:moveTo>
                  <a:pt x="252" y="102"/>
                </a:moveTo>
                <a:cubicBezTo>
                  <a:pt x="249" y="85"/>
                  <a:pt x="241" y="71"/>
                  <a:pt x="228" y="61"/>
                </a:cubicBezTo>
                <a:cubicBezTo>
                  <a:pt x="215" y="51"/>
                  <a:pt x="199" y="46"/>
                  <a:pt x="180" y="46"/>
                </a:cubicBezTo>
                <a:cubicBezTo>
                  <a:pt x="162" y="46"/>
                  <a:pt x="146" y="51"/>
                  <a:pt x="133" y="60"/>
                </a:cubicBezTo>
                <a:cubicBezTo>
                  <a:pt x="120" y="70"/>
                  <a:pt x="112" y="84"/>
                  <a:pt x="109" y="102"/>
                </a:cubicBezTo>
                <a:cubicBezTo>
                  <a:pt x="107" y="113"/>
                  <a:pt x="106" y="129"/>
                  <a:pt x="106" y="150"/>
                </a:cubicBezTo>
                <a:cubicBezTo>
                  <a:pt x="106" y="177"/>
                  <a:pt x="108" y="197"/>
                  <a:pt x="113" y="210"/>
                </a:cubicBezTo>
                <a:cubicBezTo>
                  <a:pt x="117" y="223"/>
                  <a:pt x="126" y="234"/>
                  <a:pt x="140" y="243"/>
                </a:cubicBezTo>
                <a:cubicBezTo>
                  <a:pt x="151" y="249"/>
                  <a:pt x="164" y="252"/>
                  <a:pt x="180" y="252"/>
                </a:cubicBezTo>
                <a:cubicBezTo>
                  <a:pt x="194" y="252"/>
                  <a:pt x="206" y="250"/>
                  <a:pt x="216" y="246"/>
                </a:cubicBezTo>
                <a:cubicBezTo>
                  <a:pt x="226" y="241"/>
                  <a:pt x="233" y="236"/>
                  <a:pt x="237" y="229"/>
                </a:cubicBezTo>
                <a:cubicBezTo>
                  <a:pt x="242" y="222"/>
                  <a:pt x="245" y="216"/>
                  <a:pt x="247" y="210"/>
                </a:cubicBezTo>
                <a:cubicBezTo>
                  <a:pt x="250" y="205"/>
                  <a:pt x="251" y="200"/>
                  <a:pt x="252" y="196"/>
                </a:cubicBezTo>
                <a:cubicBezTo>
                  <a:pt x="254" y="186"/>
                  <a:pt x="255" y="171"/>
                  <a:pt x="255" y="150"/>
                </a:cubicBezTo>
                <a:cubicBezTo>
                  <a:pt x="255" y="129"/>
                  <a:pt x="254" y="113"/>
                  <a:pt x="252" y="102"/>
                </a:cubicBezTo>
                <a:moveTo>
                  <a:pt x="349" y="492"/>
                </a:moveTo>
                <a:cubicBezTo>
                  <a:pt x="349" y="477"/>
                  <a:pt x="344" y="464"/>
                  <a:pt x="336" y="454"/>
                </a:cubicBezTo>
                <a:cubicBezTo>
                  <a:pt x="327" y="444"/>
                  <a:pt x="314" y="437"/>
                  <a:pt x="298" y="433"/>
                </a:cubicBezTo>
                <a:cubicBezTo>
                  <a:pt x="281" y="428"/>
                  <a:pt x="266" y="426"/>
                  <a:pt x="252" y="424"/>
                </a:cubicBezTo>
                <a:cubicBezTo>
                  <a:pt x="238" y="423"/>
                  <a:pt x="222" y="422"/>
                  <a:pt x="202" y="422"/>
                </a:cubicBezTo>
                <a:lnTo>
                  <a:pt x="177" y="422"/>
                </a:lnTo>
                <a:cubicBezTo>
                  <a:pt x="135" y="422"/>
                  <a:pt x="110" y="424"/>
                  <a:pt x="102" y="428"/>
                </a:cubicBezTo>
                <a:cubicBezTo>
                  <a:pt x="90" y="434"/>
                  <a:pt x="80" y="442"/>
                  <a:pt x="72" y="454"/>
                </a:cubicBezTo>
                <a:cubicBezTo>
                  <a:pt x="66" y="466"/>
                  <a:pt x="62" y="478"/>
                  <a:pt x="61" y="491"/>
                </a:cubicBezTo>
                <a:cubicBezTo>
                  <a:pt x="61" y="497"/>
                  <a:pt x="63" y="505"/>
                  <a:pt x="67" y="513"/>
                </a:cubicBezTo>
                <a:cubicBezTo>
                  <a:pt x="71" y="521"/>
                  <a:pt x="78" y="530"/>
                  <a:pt x="87" y="541"/>
                </a:cubicBezTo>
                <a:cubicBezTo>
                  <a:pt x="97" y="551"/>
                  <a:pt x="112" y="560"/>
                  <a:pt x="132" y="567"/>
                </a:cubicBezTo>
                <a:cubicBezTo>
                  <a:pt x="153" y="573"/>
                  <a:pt x="177" y="577"/>
                  <a:pt x="206" y="578"/>
                </a:cubicBezTo>
                <a:cubicBezTo>
                  <a:pt x="249" y="578"/>
                  <a:pt x="284" y="569"/>
                  <a:pt x="310" y="552"/>
                </a:cubicBezTo>
                <a:cubicBezTo>
                  <a:pt x="336" y="534"/>
                  <a:pt x="349" y="515"/>
                  <a:pt x="349" y="4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1800000" y="3413520"/>
            <a:ext cx="206280" cy="229680"/>
          </a:xfrm>
          <a:custGeom>
            <a:avLst/>
            <a:gdLst/>
            <a:ahLst/>
            <a:rect l="0" t="0" r="r" b="b"/>
            <a:pathLst>
              <a:path w="573" h="638">
                <a:moveTo>
                  <a:pt x="182" y="43"/>
                </a:moveTo>
                <a:cubicBezTo>
                  <a:pt x="161" y="43"/>
                  <a:pt x="150" y="42"/>
                  <a:pt x="149" y="39"/>
                </a:cubicBezTo>
                <a:cubicBezTo>
                  <a:pt x="148" y="38"/>
                  <a:pt x="148" y="35"/>
                  <a:pt x="148" y="32"/>
                </a:cubicBezTo>
                <a:cubicBezTo>
                  <a:pt x="148" y="17"/>
                  <a:pt x="151" y="7"/>
                  <a:pt x="158" y="1"/>
                </a:cubicBezTo>
                <a:cubicBezTo>
                  <a:pt x="159" y="0"/>
                  <a:pt x="164" y="0"/>
                  <a:pt x="172" y="0"/>
                </a:cubicBezTo>
                <a:cubicBezTo>
                  <a:pt x="205" y="2"/>
                  <a:pt x="245" y="3"/>
                  <a:pt x="290" y="3"/>
                </a:cubicBezTo>
                <a:cubicBezTo>
                  <a:pt x="378" y="3"/>
                  <a:pt x="428" y="2"/>
                  <a:pt x="442" y="0"/>
                </a:cubicBezTo>
                <a:lnTo>
                  <a:pt x="453" y="0"/>
                </a:lnTo>
                <a:cubicBezTo>
                  <a:pt x="457" y="4"/>
                  <a:pt x="459" y="7"/>
                  <a:pt x="459" y="8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4"/>
                  <a:pt x="451" y="40"/>
                  <a:pt x="448" y="43"/>
                </a:cubicBezTo>
                <a:lnTo>
                  <a:pt x="412" y="43"/>
                </a:lnTo>
                <a:cubicBezTo>
                  <a:pt x="369" y="43"/>
                  <a:pt x="344" y="46"/>
                  <a:pt x="337" y="51"/>
                </a:cubicBezTo>
                <a:cubicBezTo>
                  <a:pt x="332" y="54"/>
                  <a:pt x="328" y="62"/>
                  <a:pt x="324" y="77"/>
                </a:cubicBezTo>
                <a:cubicBezTo>
                  <a:pt x="319" y="92"/>
                  <a:pt x="299" y="174"/>
                  <a:pt x="261" y="323"/>
                </a:cubicBezTo>
                <a:cubicBezTo>
                  <a:pt x="251" y="363"/>
                  <a:pt x="241" y="407"/>
                  <a:pt x="230" y="452"/>
                </a:cubicBezTo>
                <a:cubicBezTo>
                  <a:pt x="219" y="498"/>
                  <a:pt x="210" y="532"/>
                  <a:pt x="205" y="555"/>
                </a:cubicBezTo>
                <a:lnTo>
                  <a:pt x="196" y="588"/>
                </a:lnTo>
                <a:cubicBezTo>
                  <a:pt x="196" y="591"/>
                  <a:pt x="199" y="592"/>
                  <a:pt x="205" y="592"/>
                </a:cubicBezTo>
                <a:cubicBezTo>
                  <a:pt x="210" y="592"/>
                  <a:pt x="228" y="592"/>
                  <a:pt x="259" y="594"/>
                </a:cubicBezTo>
                <a:lnTo>
                  <a:pt x="275" y="594"/>
                </a:lnTo>
                <a:cubicBezTo>
                  <a:pt x="295" y="594"/>
                  <a:pt x="311" y="593"/>
                  <a:pt x="323" y="593"/>
                </a:cubicBezTo>
                <a:cubicBezTo>
                  <a:pt x="334" y="592"/>
                  <a:pt x="350" y="590"/>
                  <a:pt x="368" y="586"/>
                </a:cubicBezTo>
                <a:cubicBezTo>
                  <a:pt x="387" y="582"/>
                  <a:pt x="402" y="577"/>
                  <a:pt x="415" y="569"/>
                </a:cubicBezTo>
                <a:cubicBezTo>
                  <a:pt x="427" y="562"/>
                  <a:pt x="442" y="551"/>
                  <a:pt x="457" y="538"/>
                </a:cubicBezTo>
                <a:cubicBezTo>
                  <a:pt x="472" y="524"/>
                  <a:pt x="485" y="507"/>
                  <a:pt x="496" y="487"/>
                </a:cubicBezTo>
                <a:cubicBezTo>
                  <a:pt x="506" y="468"/>
                  <a:pt x="515" y="447"/>
                  <a:pt x="524" y="424"/>
                </a:cubicBezTo>
                <a:cubicBezTo>
                  <a:pt x="532" y="401"/>
                  <a:pt x="538" y="388"/>
                  <a:pt x="540" y="385"/>
                </a:cubicBezTo>
                <a:cubicBezTo>
                  <a:pt x="543" y="383"/>
                  <a:pt x="548" y="382"/>
                  <a:pt x="555" y="382"/>
                </a:cubicBezTo>
                <a:lnTo>
                  <a:pt x="567" y="382"/>
                </a:lnTo>
                <a:cubicBezTo>
                  <a:pt x="571" y="388"/>
                  <a:pt x="573" y="391"/>
                  <a:pt x="573" y="393"/>
                </a:cubicBezTo>
                <a:cubicBezTo>
                  <a:pt x="573" y="394"/>
                  <a:pt x="567" y="412"/>
                  <a:pt x="554" y="448"/>
                </a:cubicBezTo>
                <a:cubicBezTo>
                  <a:pt x="542" y="483"/>
                  <a:pt x="528" y="520"/>
                  <a:pt x="513" y="559"/>
                </a:cubicBezTo>
                <a:cubicBezTo>
                  <a:pt x="499" y="598"/>
                  <a:pt x="491" y="621"/>
                  <a:pt x="489" y="628"/>
                </a:cubicBezTo>
                <a:cubicBezTo>
                  <a:pt x="488" y="631"/>
                  <a:pt x="487" y="633"/>
                  <a:pt x="486" y="634"/>
                </a:cubicBezTo>
                <a:cubicBezTo>
                  <a:pt x="484" y="634"/>
                  <a:pt x="479" y="635"/>
                  <a:pt x="471" y="636"/>
                </a:cubicBezTo>
                <a:cubicBezTo>
                  <a:pt x="462" y="638"/>
                  <a:pt x="449" y="638"/>
                  <a:pt x="430" y="637"/>
                </a:cubicBezTo>
                <a:cubicBezTo>
                  <a:pt x="423" y="637"/>
                  <a:pt x="399" y="637"/>
                  <a:pt x="359" y="637"/>
                </a:cubicBezTo>
                <a:cubicBezTo>
                  <a:pt x="319" y="637"/>
                  <a:pt x="280" y="637"/>
                  <a:pt x="244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3"/>
                  <a:pt x="1" y="618"/>
                  <a:pt x="2" y="614"/>
                </a:cubicBezTo>
                <a:cubicBezTo>
                  <a:pt x="5" y="602"/>
                  <a:pt x="8" y="596"/>
                  <a:pt x="11" y="595"/>
                </a:cubicBezTo>
                <a:cubicBezTo>
                  <a:pt x="14" y="594"/>
                  <a:pt x="18" y="594"/>
                  <a:pt x="25" y="594"/>
                </a:cubicBezTo>
                <a:lnTo>
                  <a:pt x="31" y="594"/>
                </a:lnTo>
                <a:cubicBezTo>
                  <a:pt x="47" y="594"/>
                  <a:pt x="66" y="593"/>
                  <a:pt x="86" y="591"/>
                </a:cubicBezTo>
                <a:cubicBezTo>
                  <a:pt x="95" y="589"/>
                  <a:pt x="101" y="585"/>
                  <a:pt x="104" y="580"/>
                </a:cubicBezTo>
                <a:cubicBezTo>
                  <a:pt x="106" y="577"/>
                  <a:pt x="128" y="491"/>
                  <a:pt x="171" y="320"/>
                </a:cubicBezTo>
                <a:cubicBezTo>
                  <a:pt x="214" y="150"/>
                  <a:pt x="235" y="61"/>
                  <a:pt x="235" y="51"/>
                </a:cubicBezTo>
                <a:cubicBezTo>
                  <a:pt x="235" y="47"/>
                  <a:pt x="218" y="44"/>
                  <a:pt x="182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2048760" y="33912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3"/>
                  <a:pt x="3" y="382"/>
                  <a:pt x="9" y="343"/>
                </a:cubicBezTo>
                <a:cubicBezTo>
                  <a:pt x="16" y="305"/>
                  <a:pt x="23" y="271"/>
                  <a:pt x="31" y="243"/>
                </a:cubicBezTo>
                <a:cubicBezTo>
                  <a:pt x="39" y="216"/>
                  <a:pt x="50" y="188"/>
                  <a:pt x="65" y="162"/>
                </a:cubicBezTo>
                <a:cubicBezTo>
                  <a:pt x="80" y="135"/>
                  <a:pt x="92" y="114"/>
                  <a:pt x="101" y="99"/>
                </a:cubicBezTo>
                <a:cubicBezTo>
                  <a:pt x="109" y="84"/>
                  <a:pt x="122" y="68"/>
                  <a:pt x="140" y="51"/>
                </a:cubicBezTo>
                <a:cubicBezTo>
                  <a:pt x="157" y="34"/>
                  <a:pt x="167" y="23"/>
                  <a:pt x="170" y="19"/>
                </a:cubicBezTo>
                <a:cubicBezTo>
                  <a:pt x="173" y="16"/>
                  <a:pt x="181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6"/>
                  <a:pt x="208" y="28"/>
                </a:cubicBezTo>
                <a:cubicBezTo>
                  <a:pt x="197" y="39"/>
                  <a:pt x="183" y="55"/>
                  <a:pt x="168" y="77"/>
                </a:cubicBezTo>
                <a:cubicBezTo>
                  <a:pt x="154" y="99"/>
                  <a:pt x="138" y="125"/>
                  <a:pt x="123" y="157"/>
                </a:cubicBezTo>
                <a:cubicBezTo>
                  <a:pt x="107" y="189"/>
                  <a:pt x="94" y="231"/>
                  <a:pt x="84" y="285"/>
                </a:cubicBezTo>
                <a:cubicBezTo>
                  <a:pt x="73" y="339"/>
                  <a:pt x="68" y="400"/>
                  <a:pt x="68" y="466"/>
                </a:cubicBezTo>
                <a:cubicBezTo>
                  <a:pt x="68" y="532"/>
                  <a:pt x="73" y="591"/>
                  <a:pt x="84" y="644"/>
                </a:cubicBezTo>
                <a:cubicBezTo>
                  <a:pt x="94" y="698"/>
                  <a:pt x="107" y="741"/>
                  <a:pt x="122" y="774"/>
                </a:cubicBezTo>
                <a:cubicBezTo>
                  <a:pt x="137" y="807"/>
                  <a:pt x="152" y="833"/>
                  <a:pt x="168" y="854"/>
                </a:cubicBezTo>
                <a:cubicBezTo>
                  <a:pt x="183" y="874"/>
                  <a:pt x="197" y="891"/>
                  <a:pt x="208" y="903"/>
                </a:cubicBezTo>
                <a:cubicBezTo>
                  <a:pt x="218" y="915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8" y="909"/>
                </a:lnTo>
                <a:cubicBezTo>
                  <a:pt x="109" y="856"/>
                  <a:pt x="67" y="790"/>
                  <a:pt x="40" y="711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2164680" y="34135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9" y="0"/>
                </a:moveTo>
                <a:cubicBezTo>
                  <a:pt x="368" y="0"/>
                  <a:pt x="383" y="0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7"/>
                  <a:pt x="597" y="23"/>
                </a:cubicBezTo>
                <a:cubicBezTo>
                  <a:pt x="594" y="35"/>
                  <a:pt x="591" y="41"/>
                  <a:pt x="589" y="42"/>
                </a:cubicBezTo>
                <a:cubicBezTo>
                  <a:pt x="586" y="43"/>
                  <a:pt x="580" y="44"/>
                  <a:pt x="568" y="44"/>
                </a:cubicBezTo>
                <a:cubicBezTo>
                  <a:pt x="553" y="44"/>
                  <a:pt x="541" y="46"/>
                  <a:pt x="531" y="48"/>
                </a:cubicBezTo>
                <a:cubicBezTo>
                  <a:pt x="522" y="51"/>
                  <a:pt x="515" y="53"/>
                  <a:pt x="512" y="56"/>
                </a:cubicBezTo>
                <a:cubicBezTo>
                  <a:pt x="508" y="58"/>
                  <a:pt x="507" y="61"/>
                  <a:pt x="509" y="64"/>
                </a:cubicBezTo>
                <a:cubicBezTo>
                  <a:pt x="509" y="72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2"/>
                  <a:pt x="552" y="486"/>
                  <a:pt x="557" y="478"/>
                </a:cubicBezTo>
                <a:cubicBezTo>
                  <a:pt x="562" y="471"/>
                  <a:pt x="567" y="462"/>
                  <a:pt x="573" y="450"/>
                </a:cubicBezTo>
                <a:cubicBezTo>
                  <a:pt x="579" y="439"/>
                  <a:pt x="586" y="426"/>
                  <a:pt x="595" y="412"/>
                </a:cubicBezTo>
                <a:cubicBezTo>
                  <a:pt x="605" y="398"/>
                  <a:pt x="614" y="381"/>
                  <a:pt x="623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0"/>
                  <a:pt x="769" y="104"/>
                </a:cubicBezTo>
                <a:cubicBezTo>
                  <a:pt x="778" y="88"/>
                  <a:pt x="783" y="78"/>
                  <a:pt x="783" y="75"/>
                </a:cubicBezTo>
                <a:cubicBezTo>
                  <a:pt x="783" y="65"/>
                  <a:pt x="777" y="58"/>
                  <a:pt x="766" y="52"/>
                </a:cubicBezTo>
                <a:cubicBezTo>
                  <a:pt x="754" y="47"/>
                  <a:pt x="741" y="44"/>
                  <a:pt x="727" y="44"/>
                </a:cubicBezTo>
                <a:cubicBezTo>
                  <a:pt x="718" y="44"/>
                  <a:pt x="714" y="41"/>
                  <a:pt x="714" y="35"/>
                </a:cubicBezTo>
                <a:cubicBezTo>
                  <a:pt x="714" y="33"/>
                  <a:pt x="714" y="29"/>
                  <a:pt x="715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8" y="20"/>
                  <a:pt x="926" y="27"/>
                </a:cubicBezTo>
                <a:cubicBezTo>
                  <a:pt x="924" y="34"/>
                  <a:pt x="922" y="39"/>
                  <a:pt x="919" y="41"/>
                </a:cubicBezTo>
                <a:cubicBezTo>
                  <a:pt x="917" y="44"/>
                  <a:pt x="914" y="44"/>
                  <a:pt x="910" y="44"/>
                </a:cubicBezTo>
                <a:cubicBezTo>
                  <a:pt x="896" y="44"/>
                  <a:pt x="884" y="46"/>
                  <a:pt x="873" y="49"/>
                </a:cubicBezTo>
                <a:cubicBezTo>
                  <a:pt x="861" y="53"/>
                  <a:pt x="852" y="57"/>
                  <a:pt x="845" y="62"/>
                </a:cubicBezTo>
                <a:cubicBezTo>
                  <a:pt x="837" y="67"/>
                  <a:pt x="831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8" y="650"/>
                  <a:pt x="498" y="650"/>
                </a:cubicBezTo>
                <a:cubicBezTo>
                  <a:pt x="494" y="655"/>
                  <a:pt x="487" y="657"/>
                  <a:pt x="475" y="657"/>
                </a:cubicBezTo>
                <a:cubicBezTo>
                  <a:pt x="466" y="657"/>
                  <a:pt x="460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3"/>
                  <a:pt x="425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60" y="299"/>
                  <a:pt x="294" y="414"/>
                </a:cubicBezTo>
                <a:cubicBezTo>
                  <a:pt x="205" y="570"/>
                  <a:pt x="159" y="649"/>
                  <a:pt x="158" y="650"/>
                </a:cubicBezTo>
                <a:cubicBezTo>
                  <a:pt x="157" y="652"/>
                  <a:pt x="155" y="653"/>
                  <a:pt x="154" y="654"/>
                </a:cubicBezTo>
                <a:cubicBezTo>
                  <a:pt x="150" y="656"/>
                  <a:pt x="145" y="657"/>
                  <a:pt x="137" y="657"/>
                </a:cubicBezTo>
                <a:cubicBezTo>
                  <a:pt x="125" y="657"/>
                  <a:pt x="118" y="655"/>
                  <a:pt x="117" y="650"/>
                </a:cubicBezTo>
                <a:cubicBezTo>
                  <a:pt x="117" y="649"/>
                  <a:pt x="110" y="550"/>
                  <a:pt x="97" y="354"/>
                </a:cubicBezTo>
                <a:cubicBezTo>
                  <a:pt x="83" y="158"/>
                  <a:pt x="76" y="59"/>
                  <a:pt x="75" y="58"/>
                </a:cubicBezTo>
                <a:cubicBezTo>
                  <a:pt x="74" y="52"/>
                  <a:pt x="71" y="49"/>
                  <a:pt x="66" y="48"/>
                </a:cubicBezTo>
                <a:cubicBezTo>
                  <a:pt x="61" y="46"/>
                  <a:pt x="49" y="45"/>
                  <a:pt x="30" y="44"/>
                </a:cubicBezTo>
                <a:lnTo>
                  <a:pt x="6" y="44"/>
                </a:lnTo>
                <a:cubicBezTo>
                  <a:pt x="2" y="39"/>
                  <a:pt x="0" y="36"/>
                  <a:pt x="0" y="34"/>
                </a:cubicBezTo>
                <a:cubicBezTo>
                  <a:pt x="1" y="19"/>
                  <a:pt x="5" y="7"/>
                  <a:pt x="12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5" y="3"/>
                  <a:pt x="237" y="2"/>
                  <a:pt x="245" y="0"/>
                </a:cubicBezTo>
                <a:lnTo>
                  <a:pt x="254" y="0"/>
                </a:lnTo>
                <a:cubicBezTo>
                  <a:pt x="258" y="4"/>
                  <a:pt x="260" y="7"/>
                  <a:pt x="260" y="8"/>
                </a:cubicBezTo>
                <a:cubicBezTo>
                  <a:pt x="260" y="10"/>
                  <a:pt x="259" y="17"/>
                  <a:pt x="258" y="26"/>
                </a:cubicBezTo>
                <a:cubicBezTo>
                  <a:pt x="255" y="35"/>
                  <a:pt x="252" y="41"/>
                  <a:pt x="249" y="44"/>
                </a:cubicBezTo>
                <a:lnTo>
                  <a:pt x="230" y="44"/>
                </a:lnTo>
                <a:cubicBezTo>
                  <a:pt x="192" y="46"/>
                  <a:pt x="172" y="51"/>
                  <a:pt x="169" y="60"/>
                </a:cubicBezTo>
                <a:cubicBezTo>
                  <a:pt x="188" y="345"/>
                  <a:pt x="198" y="495"/>
                  <a:pt x="201" y="510"/>
                </a:cubicBezTo>
                <a:lnTo>
                  <a:pt x="420" y="125"/>
                </a:lnTo>
                <a:lnTo>
                  <a:pt x="418" y="90"/>
                </a:lnTo>
                <a:cubicBezTo>
                  <a:pt x="416" y="64"/>
                  <a:pt x="413" y="50"/>
                  <a:pt x="408" y="48"/>
                </a:cubicBezTo>
                <a:cubicBezTo>
                  <a:pt x="405" y="46"/>
                  <a:pt x="392" y="44"/>
                  <a:pt x="369" y="44"/>
                </a:cubicBezTo>
                <a:cubicBezTo>
                  <a:pt x="358" y="44"/>
                  <a:pt x="350" y="43"/>
                  <a:pt x="346" y="42"/>
                </a:cubicBezTo>
                <a:cubicBezTo>
                  <a:pt x="342" y="41"/>
                  <a:pt x="341" y="38"/>
                  <a:pt x="341" y="34"/>
                </a:cubicBezTo>
                <a:cubicBezTo>
                  <a:pt x="341" y="32"/>
                  <a:pt x="341" y="29"/>
                  <a:pt x="342" y="22"/>
                </a:cubicBezTo>
                <a:cubicBezTo>
                  <a:pt x="343" y="20"/>
                  <a:pt x="344" y="17"/>
                  <a:pt x="344" y="13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5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2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2517120" y="33912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6" y="141"/>
                  <a:pt x="183" y="219"/>
                </a:cubicBezTo>
                <a:cubicBezTo>
                  <a:pt x="210" y="298"/>
                  <a:pt x="223" y="381"/>
                  <a:pt x="223" y="466"/>
                </a:cubicBezTo>
                <a:cubicBezTo>
                  <a:pt x="223" y="508"/>
                  <a:pt x="220" y="549"/>
                  <a:pt x="214" y="588"/>
                </a:cubicBezTo>
                <a:cubicBezTo>
                  <a:pt x="207" y="627"/>
                  <a:pt x="200" y="660"/>
                  <a:pt x="192" y="687"/>
                </a:cubicBezTo>
                <a:cubicBezTo>
                  <a:pt x="184" y="715"/>
                  <a:pt x="173" y="742"/>
                  <a:pt x="158" y="769"/>
                </a:cubicBezTo>
                <a:cubicBezTo>
                  <a:pt x="143" y="796"/>
                  <a:pt x="131" y="817"/>
                  <a:pt x="122" y="831"/>
                </a:cubicBezTo>
                <a:cubicBezTo>
                  <a:pt x="114" y="846"/>
                  <a:pt x="101" y="862"/>
                  <a:pt x="84" y="879"/>
                </a:cubicBezTo>
                <a:cubicBezTo>
                  <a:pt x="68" y="896"/>
                  <a:pt x="58" y="906"/>
                  <a:pt x="55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5" y="930"/>
                  <a:pt x="3" y="928"/>
                </a:cubicBezTo>
                <a:cubicBezTo>
                  <a:pt x="2" y="926"/>
                  <a:pt x="0" y="924"/>
                  <a:pt x="0" y="920"/>
                </a:cubicBezTo>
                <a:cubicBezTo>
                  <a:pt x="0" y="919"/>
                  <a:pt x="5" y="915"/>
                  <a:pt x="11" y="908"/>
                </a:cubicBezTo>
                <a:cubicBezTo>
                  <a:pt x="107" y="808"/>
                  <a:pt x="155" y="661"/>
                  <a:pt x="155" y="466"/>
                </a:cubicBezTo>
                <a:cubicBezTo>
                  <a:pt x="155" y="270"/>
                  <a:pt x="107" y="123"/>
                  <a:pt x="11" y="23"/>
                </a:cubicBezTo>
                <a:cubicBezTo>
                  <a:pt x="5" y="16"/>
                  <a:pt x="0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2740680" y="351936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5"/>
                  <a:pt x="616" y="31"/>
                  <a:pt x="607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1"/>
                </a:cubicBezTo>
                <a:lnTo>
                  <a:pt x="607" y="181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6" y="214"/>
                  <a:pt x="606" y="219"/>
                </a:cubicBezTo>
                <a:lnTo>
                  <a:pt x="13" y="219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3086640" y="3494160"/>
            <a:ext cx="132840" cy="152280"/>
          </a:xfrm>
          <a:custGeom>
            <a:avLst/>
            <a:gdLst/>
            <a:ahLst/>
            <a:rect l="0" t="0" r="r" b="b"/>
            <a:pathLst>
              <a:path w="369" h="423">
                <a:moveTo>
                  <a:pt x="0" y="265"/>
                </a:moveTo>
                <a:cubicBezTo>
                  <a:pt x="0" y="197"/>
                  <a:pt x="27" y="135"/>
                  <a:pt x="81" y="81"/>
                </a:cubicBezTo>
                <a:cubicBezTo>
                  <a:pt x="135" y="27"/>
                  <a:pt x="192" y="0"/>
                  <a:pt x="254" y="0"/>
                </a:cubicBezTo>
                <a:cubicBezTo>
                  <a:pt x="289" y="0"/>
                  <a:pt x="316" y="8"/>
                  <a:pt x="336" y="23"/>
                </a:cubicBezTo>
                <a:cubicBezTo>
                  <a:pt x="356" y="37"/>
                  <a:pt x="366" y="57"/>
                  <a:pt x="367" y="81"/>
                </a:cubicBezTo>
                <a:cubicBezTo>
                  <a:pt x="367" y="99"/>
                  <a:pt x="361" y="114"/>
                  <a:pt x="349" y="127"/>
                </a:cubicBezTo>
                <a:cubicBezTo>
                  <a:pt x="338" y="139"/>
                  <a:pt x="323" y="146"/>
                  <a:pt x="305" y="146"/>
                </a:cubicBezTo>
                <a:cubicBezTo>
                  <a:pt x="293" y="146"/>
                  <a:pt x="284" y="143"/>
                  <a:pt x="277" y="137"/>
                </a:cubicBezTo>
                <a:cubicBezTo>
                  <a:pt x="270" y="131"/>
                  <a:pt x="267" y="121"/>
                  <a:pt x="267" y="109"/>
                </a:cubicBezTo>
                <a:cubicBezTo>
                  <a:pt x="267" y="97"/>
                  <a:pt x="270" y="86"/>
                  <a:pt x="277" y="77"/>
                </a:cubicBezTo>
                <a:cubicBezTo>
                  <a:pt x="284" y="69"/>
                  <a:pt x="290" y="62"/>
                  <a:pt x="297" y="58"/>
                </a:cubicBezTo>
                <a:cubicBezTo>
                  <a:pt x="304" y="54"/>
                  <a:pt x="308" y="52"/>
                  <a:pt x="310" y="52"/>
                </a:cubicBezTo>
                <a:lnTo>
                  <a:pt x="311" y="52"/>
                </a:lnTo>
                <a:cubicBezTo>
                  <a:pt x="311" y="51"/>
                  <a:pt x="309" y="49"/>
                  <a:pt x="306" y="47"/>
                </a:cubicBezTo>
                <a:cubicBezTo>
                  <a:pt x="302" y="44"/>
                  <a:pt x="295" y="42"/>
                  <a:pt x="286" y="39"/>
                </a:cubicBezTo>
                <a:cubicBezTo>
                  <a:pt x="277" y="37"/>
                  <a:pt x="266" y="36"/>
                  <a:pt x="254" y="36"/>
                </a:cubicBezTo>
                <a:cubicBezTo>
                  <a:pt x="236" y="36"/>
                  <a:pt x="218" y="40"/>
                  <a:pt x="201" y="49"/>
                </a:cubicBezTo>
                <a:cubicBezTo>
                  <a:pt x="188" y="54"/>
                  <a:pt x="175" y="64"/>
                  <a:pt x="161" y="77"/>
                </a:cubicBezTo>
                <a:cubicBezTo>
                  <a:pt x="134" y="105"/>
                  <a:pt x="114" y="143"/>
                  <a:pt x="102" y="194"/>
                </a:cubicBezTo>
                <a:cubicBezTo>
                  <a:pt x="90" y="243"/>
                  <a:pt x="83" y="279"/>
                  <a:pt x="82" y="302"/>
                </a:cubicBezTo>
                <a:cubicBezTo>
                  <a:pt x="82" y="330"/>
                  <a:pt x="90" y="352"/>
                  <a:pt x="107" y="366"/>
                </a:cubicBezTo>
                <a:cubicBezTo>
                  <a:pt x="120" y="381"/>
                  <a:pt x="138" y="388"/>
                  <a:pt x="161" y="388"/>
                </a:cubicBezTo>
                <a:lnTo>
                  <a:pt x="164" y="388"/>
                </a:lnTo>
                <a:cubicBezTo>
                  <a:pt x="234" y="388"/>
                  <a:pt x="291" y="362"/>
                  <a:pt x="336" y="309"/>
                </a:cubicBezTo>
                <a:cubicBezTo>
                  <a:pt x="342" y="303"/>
                  <a:pt x="346" y="300"/>
                  <a:pt x="348" y="300"/>
                </a:cubicBezTo>
                <a:cubicBezTo>
                  <a:pt x="350" y="300"/>
                  <a:pt x="354" y="303"/>
                  <a:pt x="360" y="308"/>
                </a:cubicBezTo>
                <a:cubicBezTo>
                  <a:pt x="365" y="314"/>
                  <a:pt x="368" y="318"/>
                  <a:pt x="369" y="321"/>
                </a:cubicBezTo>
                <a:cubicBezTo>
                  <a:pt x="370" y="324"/>
                  <a:pt x="367" y="329"/>
                  <a:pt x="361" y="335"/>
                </a:cubicBezTo>
                <a:cubicBezTo>
                  <a:pt x="354" y="341"/>
                  <a:pt x="345" y="350"/>
                  <a:pt x="334" y="361"/>
                </a:cubicBezTo>
                <a:cubicBezTo>
                  <a:pt x="322" y="372"/>
                  <a:pt x="308" y="382"/>
                  <a:pt x="292" y="389"/>
                </a:cubicBezTo>
                <a:cubicBezTo>
                  <a:pt x="276" y="397"/>
                  <a:pt x="256" y="404"/>
                  <a:pt x="232" y="412"/>
                </a:cubicBezTo>
                <a:cubicBezTo>
                  <a:pt x="209" y="420"/>
                  <a:pt x="184" y="424"/>
                  <a:pt x="158" y="423"/>
                </a:cubicBezTo>
                <a:cubicBezTo>
                  <a:pt x="111" y="423"/>
                  <a:pt x="74" y="408"/>
                  <a:pt x="44" y="378"/>
                </a:cubicBezTo>
                <a:cubicBezTo>
                  <a:pt x="16" y="348"/>
                  <a:pt x="1" y="310"/>
                  <a:pt x="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3231720" y="3494520"/>
            <a:ext cx="148320" cy="151920"/>
          </a:xfrm>
          <a:custGeom>
            <a:avLst/>
            <a:gdLst/>
            <a:ahLst/>
            <a:rect l="0" t="0" r="r" b="b"/>
            <a:pathLst>
              <a:path w="412" h="422">
                <a:moveTo>
                  <a:pt x="156" y="422"/>
                </a:moveTo>
                <a:cubicBezTo>
                  <a:pt x="109" y="422"/>
                  <a:pt x="72" y="406"/>
                  <a:pt x="43" y="376"/>
                </a:cubicBezTo>
                <a:cubicBezTo>
                  <a:pt x="15" y="346"/>
                  <a:pt x="0" y="309"/>
                  <a:pt x="0" y="266"/>
                </a:cubicBezTo>
                <a:cubicBezTo>
                  <a:pt x="0" y="226"/>
                  <a:pt x="10" y="188"/>
                  <a:pt x="28" y="151"/>
                </a:cubicBezTo>
                <a:cubicBezTo>
                  <a:pt x="47" y="115"/>
                  <a:pt x="72" y="84"/>
                  <a:pt x="104" y="57"/>
                </a:cubicBezTo>
                <a:cubicBezTo>
                  <a:pt x="152" y="19"/>
                  <a:pt x="200" y="0"/>
                  <a:pt x="249" y="0"/>
                </a:cubicBezTo>
                <a:cubicBezTo>
                  <a:pt x="268" y="0"/>
                  <a:pt x="282" y="0"/>
                  <a:pt x="287" y="1"/>
                </a:cubicBezTo>
                <a:cubicBezTo>
                  <a:pt x="295" y="3"/>
                  <a:pt x="303" y="5"/>
                  <a:pt x="311" y="8"/>
                </a:cubicBezTo>
                <a:cubicBezTo>
                  <a:pt x="319" y="10"/>
                  <a:pt x="330" y="15"/>
                  <a:pt x="344" y="22"/>
                </a:cubicBezTo>
                <a:cubicBezTo>
                  <a:pt x="357" y="30"/>
                  <a:pt x="368" y="39"/>
                  <a:pt x="377" y="50"/>
                </a:cubicBezTo>
                <a:cubicBezTo>
                  <a:pt x="386" y="62"/>
                  <a:pt x="394" y="77"/>
                  <a:pt x="401" y="96"/>
                </a:cubicBezTo>
                <a:cubicBezTo>
                  <a:pt x="409" y="115"/>
                  <a:pt x="412" y="137"/>
                  <a:pt x="412" y="161"/>
                </a:cubicBezTo>
                <a:cubicBezTo>
                  <a:pt x="412" y="228"/>
                  <a:pt x="386" y="288"/>
                  <a:pt x="332" y="342"/>
                </a:cubicBezTo>
                <a:cubicBezTo>
                  <a:pt x="279" y="395"/>
                  <a:pt x="219" y="422"/>
                  <a:pt x="156" y="422"/>
                </a:cubicBezTo>
                <a:moveTo>
                  <a:pt x="81" y="300"/>
                </a:moveTo>
                <a:cubicBezTo>
                  <a:pt x="81" y="331"/>
                  <a:pt x="89" y="353"/>
                  <a:pt x="105" y="367"/>
                </a:cubicBezTo>
                <a:cubicBezTo>
                  <a:pt x="121" y="380"/>
                  <a:pt x="140" y="387"/>
                  <a:pt x="160" y="387"/>
                </a:cubicBezTo>
                <a:cubicBezTo>
                  <a:pt x="188" y="387"/>
                  <a:pt x="213" y="377"/>
                  <a:pt x="237" y="357"/>
                </a:cubicBezTo>
                <a:cubicBezTo>
                  <a:pt x="262" y="338"/>
                  <a:pt x="282" y="312"/>
                  <a:pt x="296" y="279"/>
                </a:cubicBezTo>
                <a:cubicBezTo>
                  <a:pt x="302" y="266"/>
                  <a:pt x="309" y="243"/>
                  <a:pt x="318" y="210"/>
                </a:cubicBezTo>
                <a:cubicBezTo>
                  <a:pt x="326" y="178"/>
                  <a:pt x="331" y="148"/>
                  <a:pt x="331" y="124"/>
                </a:cubicBezTo>
                <a:cubicBezTo>
                  <a:pt x="331" y="97"/>
                  <a:pt x="325" y="76"/>
                  <a:pt x="314" y="62"/>
                </a:cubicBezTo>
                <a:cubicBezTo>
                  <a:pt x="299" y="43"/>
                  <a:pt x="279" y="34"/>
                  <a:pt x="253" y="34"/>
                </a:cubicBezTo>
                <a:cubicBezTo>
                  <a:pt x="214" y="34"/>
                  <a:pt x="180" y="52"/>
                  <a:pt x="150" y="88"/>
                </a:cubicBezTo>
                <a:cubicBezTo>
                  <a:pt x="127" y="115"/>
                  <a:pt x="110" y="151"/>
                  <a:pt x="99" y="197"/>
                </a:cubicBezTo>
                <a:cubicBezTo>
                  <a:pt x="88" y="243"/>
                  <a:pt x="82" y="277"/>
                  <a:pt x="81" y="3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3389760" y="3494160"/>
            <a:ext cx="187560" cy="152280"/>
          </a:xfrm>
          <a:custGeom>
            <a:avLst/>
            <a:gdLst/>
            <a:ahLst/>
            <a:rect l="0" t="0" r="r" b="b"/>
            <a:pathLst>
              <a:path w="521" h="423">
                <a:moveTo>
                  <a:pt x="0" y="144"/>
                </a:moveTo>
                <a:cubicBezTo>
                  <a:pt x="1" y="141"/>
                  <a:pt x="2" y="136"/>
                  <a:pt x="3" y="130"/>
                </a:cubicBezTo>
                <a:cubicBezTo>
                  <a:pt x="4" y="123"/>
                  <a:pt x="8" y="112"/>
                  <a:pt x="14" y="94"/>
                </a:cubicBezTo>
                <a:cubicBezTo>
                  <a:pt x="20" y="77"/>
                  <a:pt x="27" y="62"/>
                  <a:pt x="33" y="50"/>
                </a:cubicBezTo>
                <a:cubicBezTo>
                  <a:pt x="39" y="39"/>
                  <a:pt x="49" y="27"/>
                  <a:pt x="64" y="16"/>
                </a:cubicBezTo>
                <a:cubicBezTo>
                  <a:pt x="78" y="5"/>
                  <a:pt x="92" y="0"/>
                  <a:pt x="106" y="0"/>
                </a:cubicBezTo>
                <a:cubicBezTo>
                  <a:pt x="129" y="0"/>
                  <a:pt x="147" y="6"/>
                  <a:pt x="162" y="17"/>
                </a:cubicBezTo>
                <a:cubicBezTo>
                  <a:pt x="177" y="28"/>
                  <a:pt x="186" y="39"/>
                  <a:pt x="190" y="49"/>
                </a:cubicBezTo>
                <a:cubicBezTo>
                  <a:pt x="194" y="59"/>
                  <a:pt x="196" y="65"/>
                  <a:pt x="196" y="68"/>
                </a:cubicBezTo>
                <a:cubicBezTo>
                  <a:pt x="196" y="69"/>
                  <a:pt x="196" y="70"/>
                  <a:pt x="197" y="70"/>
                </a:cubicBezTo>
                <a:lnTo>
                  <a:pt x="208" y="60"/>
                </a:lnTo>
                <a:cubicBezTo>
                  <a:pt x="246" y="20"/>
                  <a:pt x="289" y="0"/>
                  <a:pt x="337" y="0"/>
                </a:cubicBezTo>
                <a:cubicBezTo>
                  <a:pt x="371" y="0"/>
                  <a:pt x="398" y="9"/>
                  <a:pt x="418" y="25"/>
                </a:cubicBezTo>
                <a:cubicBezTo>
                  <a:pt x="439" y="42"/>
                  <a:pt x="449" y="67"/>
                  <a:pt x="450" y="99"/>
                </a:cubicBezTo>
                <a:cubicBezTo>
                  <a:pt x="450" y="131"/>
                  <a:pt x="439" y="180"/>
                  <a:pt x="414" y="246"/>
                </a:cubicBezTo>
                <a:cubicBezTo>
                  <a:pt x="390" y="311"/>
                  <a:pt x="378" y="350"/>
                  <a:pt x="379" y="364"/>
                </a:cubicBezTo>
                <a:cubicBezTo>
                  <a:pt x="379" y="380"/>
                  <a:pt x="384" y="388"/>
                  <a:pt x="395" y="388"/>
                </a:cubicBezTo>
                <a:cubicBezTo>
                  <a:pt x="399" y="388"/>
                  <a:pt x="401" y="388"/>
                  <a:pt x="403" y="387"/>
                </a:cubicBezTo>
                <a:cubicBezTo>
                  <a:pt x="421" y="384"/>
                  <a:pt x="437" y="372"/>
                  <a:pt x="452" y="352"/>
                </a:cubicBezTo>
                <a:cubicBezTo>
                  <a:pt x="466" y="331"/>
                  <a:pt x="477" y="307"/>
                  <a:pt x="484" y="278"/>
                </a:cubicBezTo>
                <a:cubicBezTo>
                  <a:pt x="485" y="273"/>
                  <a:pt x="492" y="270"/>
                  <a:pt x="503" y="270"/>
                </a:cubicBezTo>
                <a:cubicBezTo>
                  <a:pt x="515" y="270"/>
                  <a:pt x="521" y="273"/>
                  <a:pt x="521" y="278"/>
                </a:cubicBezTo>
                <a:cubicBezTo>
                  <a:pt x="521" y="278"/>
                  <a:pt x="520" y="283"/>
                  <a:pt x="518" y="291"/>
                </a:cubicBezTo>
                <a:cubicBezTo>
                  <a:pt x="513" y="309"/>
                  <a:pt x="506" y="327"/>
                  <a:pt x="497" y="345"/>
                </a:cubicBezTo>
                <a:cubicBezTo>
                  <a:pt x="488" y="362"/>
                  <a:pt x="474" y="379"/>
                  <a:pt x="454" y="397"/>
                </a:cubicBezTo>
                <a:cubicBezTo>
                  <a:pt x="435" y="414"/>
                  <a:pt x="413" y="422"/>
                  <a:pt x="390" y="422"/>
                </a:cubicBezTo>
                <a:cubicBezTo>
                  <a:pt x="361" y="422"/>
                  <a:pt x="340" y="413"/>
                  <a:pt x="327" y="397"/>
                </a:cubicBezTo>
                <a:cubicBezTo>
                  <a:pt x="314" y="380"/>
                  <a:pt x="307" y="362"/>
                  <a:pt x="307" y="345"/>
                </a:cubicBezTo>
                <a:cubicBezTo>
                  <a:pt x="307" y="333"/>
                  <a:pt x="319" y="296"/>
                  <a:pt x="341" y="233"/>
                </a:cubicBezTo>
                <a:cubicBezTo>
                  <a:pt x="363" y="169"/>
                  <a:pt x="375" y="122"/>
                  <a:pt x="375" y="90"/>
                </a:cubicBezTo>
                <a:cubicBezTo>
                  <a:pt x="375" y="54"/>
                  <a:pt x="362" y="36"/>
                  <a:pt x="334" y="36"/>
                </a:cubicBezTo>
                <a:lnTo>
                  <a:pt x="330" y="36"/>
                </a:lnTo>
                <a:cubicBezTo>
                  <a:pt x="276" y="36"/>
                  <a:pt x="231" y="67"/>
                  <a:pt x="194" y="130"/>
                </a:cubicBezTo>
                <a:lnTo>
                  <a:pt x="187" y="141"/>
                </a:lnTo>
                <a:lnTo>
                  <a:pt x="157" y="266"/>
                </a:lnTo>
                <a:cubicBezTo>
                  <a:pt x="136" y="348"/>
                  <a:pt x="124" y="391"/>
                  <a:pt x="121" y="398"/>
                </a:cubicBezTo>
                <a:cubicBezTo>
                  <a:pt x="113" y="414"/>
                  <a:pt x="100" y="423"/>
                  <a:pt x="81" y="423"/>
                </a:cubicBezTo>
                <a:cubicBezTo>
                  <a:pt x="73" y="423"/>
                  <a:pt x="67" y="421"/>
                  <a:pt x="62" y="417"/>
                </a:cubicBezTo>
                <a:cubicBezTo>
                  <a:pt x="57" y="413"/>
                  <a:pt x="53" y="410"/>
                  <a:pt x="52" y="406"/>
                </a:cubicBezTo>
                <a:cubicBezTo>
                  <a:pt x="50" y="402"/>
                  <a:pt x="49" y="399"/>
                  <a:pt x="50" y="397"/>
                </a:cubicBezTo>
                <a:cubicBezTo>
                  <a:pt x="50" y="389"/>
                  <a:pt x="61" y="338"/>
                  <a:pt x="85" y="245"/>
                </a:cubicBezTo>
                <a:cubicBezTo>
                  <a:pt x="109" y="151"/>
                  <a:pt x="121" y="100"/>
                  <a:pt x="122" y="92"/>
                </a:cubicBezTo>
                <a:cubicBezTo>
                  <a:pt x="123" y="89"/>
                  <a:pt x="123" y="82"/>
                  <a:pt x="123" y="71"/>
                </a:cubicBezTo>
                <a:cubicBezTo>
                  <a:pt x="123" y="47"/>
                  <a:pt x="116" y="35"/>
                  <a:pt x="101" y="35"/>
                </a:cubicBezTo>
                <a:cubicBezTo>
                  <a:pt x="77" y="35"/>
                  <a:pt x="58" y="66"/>
                  <a:pt x="42" y="128"/>
                </a:cubicBezTo>
                <a:cubicBezTo>
                  <a:pt x="38" y="140"/>
                  <a:pt x="37" y="147"/>
                  <a:pt x="37" y="147"/>
                </a:cubicBezTo>
                <a:cubicBezTo>
                  <a:pt x="35" y="151"/>
                  <a:pt x="29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3601440" y="3494160"/>
            <a:ext cx="123120" cy="151920"/>
          </a:xfrm>
          <a:custGeom>
            <a:avLst/>
            <a:gdLst/>
            <a:ahLst/>
            <a:rect l="0" t="0" r="r" b="b"/>
            <a:pathLst>
              <a:path w="342" h="422">
                <a:moveTo>
                  <a:pt x="74" y="143"/>
                </a:moveTo>
                <a:cubicBezTo>
                  <a:pt x="74" y="123"/>
                  <a:pt x="79" y="103"/>
                  <a:pt x="89" y="82"/>
                </a:cubicBezTo>
                <a:cubicBezTo>
                  <a:pt x="99" y="62"/>
                  <a:pt x="116" y="43"/>
                  <a:pt x="141" y="25"/>
                </a:cubicBezTo>
                <a:cubicBezTo>
                  <a:pt x="166" y="8"/>
                  <a:pt x="196" y="0"/>
                  <a:pt x="231" y="0"/>
                </a:cubicBezTo>
                <a:cubicBezTo>
                  <a:pt x="269" y="0"/>
                  <a:pt x="297" y="9"/>
                  <a:pt x="315" y="25"/>
                </a:cubicBezTo>
                <a:cubicBezTo>
                  <a:pt x="332" y="42"/>
                  <a:pt x="341" y="61"/>
                  <a:pt x="342" y="81"/>
                </a:cubicBezTo>
                <a:cubicBezTo>
                  <a:pt x="342" y="101"/>
                  <a:pt x="336" y="116"/>
                  <a:pt x="326" y="125"/>
                </a:cubicBezTo>
                <a:cubicBezTo>
                  <a:pt x="315" y="134"/>
                  <a:pt x="304" y="139"/>
                  <a:pt x="291" y="140"/>
                </a:cubicBezTo>
                <a:cubicBezTo>
                  <a:pt x="283" y="140"/>
                  <a:pt x="275" y="137"/>
                  <a:pt x="268" y="132"/>
                </a:cubicBezTo>
                <a:cubicBezTo>
                  <a:pt x="261" y="127"/>
                  <a:pt x="258" y="119"/>
                  <a:pt x="257" y="108"/>
                </a:cubicBezTo>
                <a:cubicBezTo>
                  <a:pt x="257" y="98"/>
                  <a:pt x="260" y="90"/>
                  <a:pt x="265" y="82"/>
                </a:cubicBezTo>
                <a:cubicBezTo>
                  <a:pt x="271" y="75"/>
                  <a:pt x="276" y="69"/>
                  <a:pt x="281" y="65"/>
                </a:cubicBezTo>
                <a:cubicBezTo>
                  <a:pt x="286" y="62"/>
                  <a:pt x="290" y="60"/>
                  <a:pt x="293" y="60"/>
                </a:cubicBezTo>
                <a:cubicBezTo>
                  <a:pt x="294" y="60"/>
                  <a:pt x="294" y="59"/>
                  <a:pt x="294" y="59"/>
                </a:cubicBezTo>
                <a:cubicBezTo>
                  <a:pt x="294" y="57"/>
                  <a:pt x="292" y="54"/>
                  <a:pt x="288" y="50"/>
                </a:cubicBezTo>
                <a:cubicBezTo>
                  <a:pt x="283" y="47"/>
                  <a:pt x="276" y="43"/>
                  <a:pt x="265" y="40"/>
                </a:cubicBezTo>
                <a:cubicBezTo>
                  <a:pt x="253" y="37"/>
                  <a:pt x="241" y="35"/>
                  <a:pt x="228" y="35"/>
                </a:cubicBezTo>
                <a:cubicBezTo>
                  <a:pt x="198" y="35"/>
                  <a:pt x="177" y="43"/>
                  <a:pt x="163" y="59"/>
                </a:cubicBezTo>
                <a:cubicBezTo>
                  <a:pt x="149" y="75"/>
                  <a:pt x="142" y="91"/>
                  <a:pt x="142" y="108"/>
                </a:cubicBezTo>
                <a:cubicBezTo>
                  <a:pt x="142" y="124"/>
                  <a:pt x="148" y="135"/>
                  <a:pt x="159" y="141"/>
                </a:cubicBezTo>
                <a:cubicBezTo>
                  <a:pt x="171" y="147"/>
                  <a:pt x="188" y="152"/>
                  <a:pt x="211" y="157"/>
                </a:cubicBezTo>
                <a:cubicBezTo>
                  <a:pt x="233" y="161"/>
                  <a:pt x="249" y="167"/>
                  <a:pt x="259" y="171"/>
                </a:cubicBezTo>
                <a:cubicBezTo>
                  <a:pt x="300" y="189"/>
                  <a:pt x="320" y="219"/>
                  <a:pt x="320" y="261"/>
                </a:cubicBezTo>
                <a:cubicBezTo>
                  <a:pt x="320" y="278"/>
                  <a:pt x="317" y="296"/>
                  <a:pt x="310" y="313"/>
                </a:cubicBezTo>
                <a:cubicBezTo>
                  <a:pt x="303" y="330"/>
                  <a:pt x="293" y="348"/>
                  <a:pt x="279" y="365"/>
                </a:cubicBezTo>
                <a:cubicBezTo>
                  <a:pt x="266" y="382"/>
                  <a:pt x="246" y="396"/>
                  <a:pt x="221" y="406"/>
                </a:cubicBezTo>
                <a:cubicBezTo>
                  <a:pt x="195" y="416"/>
                  <a:pt x="166" y="421"/>
                  <a:pt x="133" y="422"/>
                </a:cubicBezTo>
                <a:cubicBezTo>
                  <a:pt x="86" y="422"/>
                  <a:pt x="52" y="413"/>
                  <a:pt x="32" y="395"/>
                </a:cubicBezTo>
                <a:cubicBezTo>
                  <a:pt x="11" y="377"/>
                  <a:pt x="1" y="356"/>
                  <a:pt x="0" y="331"/>
                </a:cubicBezTo>
                <a:cubicBezTo>
                  <a:pt x="0" y="307"/>
                  <a:pt x="7" y="290"/>
                  <a:pt x="20" y="279"/>
                </a:cubicBezTo>
                <a:cubicBezTo>
                  <a:pt x="34" y="269"/>
                  <a:pt x="47" y="264"/>
                  <a:pt x="62" y="264"/>
                </a:cubicBezTo>
                <a:cubicBezTo>
                  <a:pt x="71" y="264"/>
                  <a:pt x="80" y="266"/>
                  <a:pt x="88" y="272"/>
                </a:cubicBezTo>
                <a:cubicBezTo>
                  <a:pt x="96" y="278"/>
                  <a:pt x="100" y="287"/>
                  <a:pt x="101" y="301"/>
                </a:cubicBezTo>
                <a:cubicBezTo>
                  <a:pt x="101" y="317"/>
                  <a:pt x="95" y="331"/>
                  <a:pt x="84" y="342"/>
                </a:cubicBezTo>
                <a:cubicBezTo>
                  <a:pt x="73" y="353"/>
                  <a:pt x="63" y="358"/>
                  <a:pt x="55" y="358"/>
                </a:cubicBezTo>
                <a:cubicBezTo>
                  <a:pt x="54" y="359"/>
                  <a:pt x="53" y="359"/>
                  <a:pt x="52" y="359"/>
                </a:cubicBezTo>
                <a:cubicBezTo>
                  <a:pt x="52" y="359"/>
                  <a:pt x="51" y="360"/>
                  <a:pt x="51" y="361"/>
                </a:cubicBezTo>
                <a:cubicBezTo>
                  <a:pt x="52" y="363"/>
                  <a:pt x="55" y="366"/>
                  <a:pt x="59" y="369"/>
                </a:cubicBezTo>
                <a:cubicBezTo>
                  <a:pt x="63" y="372"/>
                  <a:pt x="73" y="376"/>
                  <a:pt x="88" y="381"/>
                </a:cubicBezTo>
                <a:cubicBezTo>
                  <a:pt x="103" y="386"/>
                  <a:pt x="120" y="388"/>
                  <a:pt x="139" y="387"/>
                </a:cubicBezTo>
                <a:cubicBezTo>
                  <a:pt x="161" y="387"/>
                  <a:pt x="180" y="384"/>
                  <a:pt x="197" y="377"/>
                </a:cubicBezTo>
                <a:cubicBezTo>
                  <a:pt x="213" y="370"/>
                  <a:pt x="225" y="362"/>
                  <a:pt x="232" y="351"/>
                </a:cubicBezTo>
                <a:cubicBezTo>
                  <a:pt x="239" y="340"/>
                  <a:pt x="245" y="331"/>
                  <a:pt x="248" y="322"/>
                </a:cubicBezTo>
                <a:cubicBezTo>
                  <a:pt x="251" y="314"/>
                  <a:pt x="252" y="306"/>
                  <a:pt x="252" y="299"/>
                </a:cubicBezTo>
                <a:cubicBezTo>
                  <a:pt x="252" y="282"/>
                  <a:pt x="246" y="269"/>
                  <a:pt x="233" y="260"/>
                </a:cubicBezTo>
                <a:cubicBezTo>
                  <a:pt x="220" y="251"/>
                  <a:pt x="205" y="246"/>
                  <a:pt x="188" y="244"/>
                </a:cubicBezTo>
                <a:cubicBezTo>
                  <a:pt x="172" y="242"/>
                  <a:pt x="153" y="238"/>
                  <a:pt x="133" y="230"/>
                </a:cubicBezTo>
                <a:cubicBezTo>
                  <a:pt x="114" y="223"/>
                  <a:pt x="99" y="212"/>
                  <a:pt x="90" y="198"/>
                </a:cubicBezTo>
                <a:cubicBezTo>
                  <a:pt x="79" y="182"/>
                  <a:pt x="74" y="163"/>
                  <a:pt x="74" y="1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3747240" y="3432600"/>
            <a:ext cx="104400" cy="213840"/>
          </a:xfrm>
          <a:custGeom>
            <a:avLst/>
            <a:gdLst/>
            <a:ahLst/>
            <a:rect l="0" t="0" r="r" b="b"/>
            <a:pathLst>
              <a:path w="290" h="594">
                <a:moveTo>
                  <a:pt x="6" y="224"/>
                </a:moveTo>
                <a:cubicBezTo>
                  <a:pt x="2" y="220"/>
                  <a:pt x="0" y="217"/>
                  <a:pt x="0" y="215"/>
                </a:cubicBezTo>
                <a:cubicBezTo>
                  <a:pt x="0" y="212"/>
                  <a:pt x="1" y="208"/>
                  <a:pt x="3" y="200"/>
                </a:cubicBezTo>
                <a:cubicBezTo>
                  <a:pt x="5" y="193"/>
                  <a:pt x="6" y="188"/>
                  <a:pt x="7" y="187"/>
                </a:cubicBezTo>
                <a:cubicBezTo>
                  <a:pt x="9" y="184"/>
                  <a:pt x="11" y="182"/>
                  <a:pt x="16" y="182"/>
                </a:cubicBezTo>
                <a:cubicBezTo>
                  <a:pt x="20" y="182"/>
                  <a:pt x="36" y="182"/>
                  <a:pt x="63" y="181"/>
                </a:cubicBezTo>
                <a:lnTo>
                  <a:pt x="112" y="181"/>
                </a:lnTo>
                <a:lnTo>
                  <a:pt x="130" y="107"/>
                </a:lnTo>
                <a:cubicBezTo>
                  <a:pt x="132" y="100"/>
                  <a:pt x="134" y="91"/>
                  <a:pt x="137" y="80"/>
                </a:cubicBezTo>
                <a:cubicBezTo>
                  <a:pt x="139" y="69"/>
                  <a:pt x="142" y="61"/>
                  <a:pt x="144" y="56"/>
                </a:cubicBezTo>
                <a:cubicBezTo>
                  <a:pt x="146" y="51"/>
                  <a:pt x="148" y="45"/>
                  <a:pt x="150" y="37"/>
                </a:cubicBezTo>
                <a:cubicBezTo>
                  <a:pt x="152" y="30"/>
                  <a:pt x="154" y="25"/>
                  <a:pt x="157" y="21"/>
                </a:cubicBezTo>
                <a:cubicBezTo>
                  <a:pt x="160" y="18"/>
                  <a:pt x="163" y="15"/>
                  <a:pt x="167" y="10"/>
                </a:cubicBezTo>
                <a:cubicBezTo>
                  <a:pt x="170" y="6"/>
                  <a:pt x="174" y="3"/>
                  <a:pt x="180" y="2"/>
                </a:cubicBezTo>
                <a:cubicBezTo>
                  <a:pt x="185" y="1"/>
                  <a:pt x="191" y="0"/>
                  <a:pt x="196" y="0"/>
                </a:cubicBezTo>
                <a:cubicBezTo>
                  <a:pt x="207" y="1"/>
                  <a:pt x="215" y="4"/>
                  <a:pt x="220" y="10"/>
                </a:cubicBezTo>
                <a:cubicBezTo>
                  <a:pt x="224" y="17"/>
                  <a:pt x="226" y="22"/>
                  <a:pt x="226" y="28"/>
                </a:cubicBezTo>
                <a:cubicBezTo>
                  <a:pt x="226" y="32"/>
                  <a:pt x="223" y="47"/>
                  <a:pt x="218" y="72"/>
                </a:cubicBezTo>
                <a:cubicBezTo>
                  <a:pt x="212" y="97"/>
                  <a:pt x="206" y="121"/>
                  <a:pt x="199" y="145"/>
                </a:cubicBezTo>
                <a:lnTo>
                  <a:pt x="190" y="180"/>
                </a:lnTo>
                <a:cubicBezTo>
                  <a:pt x="190" y="181"/>
                  <a:pt x="205" y="181"/>
                  <a:pt x="236" y="181"/>
                </a:cubicBezTo>
                <a:lnTo>
                  <a:pt x="284" y="181"/>
                </a:lnTo>
                <a:cubicBezTo>
                  <a:pt x="288" y="186"/>
                  <a:pt x="290" y="189"/>
                  <a:pt x="290" y="192"/>
                </a:cubicBezTo>
                <a:cubicBezTo>
                  <a:pt x="290" y="205"/>
                  <a:pt x="286" y="216"/>
                  <a:pt x="278" y="224"/>
                </a:cubicBezTo>
                <a:lnTo>
                  <a:pt x="179" y="224"/>
                </a:lnTo>
                <a:lnTo>
                  <a:pt x="145" y="360"/>
                </a:lnTo>
                <a:cubicBezTo>
                  <a:pt x="120" y="459"/>
                  <a:pt x="108" y="513"/>
                  <a:pt x="108" y="520"/>
                </a:cubicBezTo>
                <a:cubicBezTo>
                  <a:pt x="108" y="546"/>
                  <a:pt x="116" y="559"/>
                  <a:pt x="133" y="559"/>
                </a:cubicBezTo>
                <a:cubicBezTo>
                  <a:pt x="156" y="559"/>
                  <a:pt x="177" y="549"/>
                  <a:pt x="197" y="528"/>
                </a:cubicBezTo>
                <a:cubicBezTo>
                  <a:pt x="218" y="507"/>
                  <a:pt x="234" y="480"/>
                  <a:pt x="247" y="449"/>
                </a:cubicBezTo>
                <a:cubicBezTo>
                  <a:pt x="248" y="446"/>
                  <a:pt x="249" y="444"/>
                  <a:pt x="251" y="443"/>
                </a:cubicBezTo>
                <a:cubicBezTo>
                  <a:pt x="253" y="442"/>
                  <a:pt x="258" y="442"/>
                  <a:pt x="265" y="441"/>
                </a:cubicBezTo>
                <a:lnTo>
                  <a:pt x="269" y="441"/>
                </a:lnTo>
                <a:cubicBezTo>
                  <a:pt x="278" y="441"/>
                  <a:pt x="283" y="444"/>
                  <a:pt x="283" y="449"/>
                </a:cubicBezTo>
                <a:cubicBezTo>
                  <a:pt x="283" y="450"/>
                  <a:pt x="282" y="454"/>
                  <a:pt x="280" y="460"/>
                </a:cubicBezTo>
                <a:cubicBezTo>
                  <a:pt x="277" y="470"/>
                  <a:pt x="271" y="481"/>
                  <a:pt x="263" y="495"/>
                </a:cubicBezTo>
                <a:cubicBezTo>
                  <a:pt x="255" y="509"/>
                  <a:pt x="245" y="523"/>
                  <a:pt x="232" y="539"/>
                </a:cubicBezTo>
                <a:cubicBezTo>
                  <a:pt x="219" y="554"/>
                  <a:pt x="203" y="567"/>
                  <a:pt x="184" y="578"/>
                </a:cubicBezTo>
                <a:cubicBezTo>
                  <a:pt x="166" y="588"/>
                  <a:pt x="147" y="594"/>
                  <a:pt x="126" y="594"/>
                </a:cubicBezTo>
                <a:cubicBezTo>
                  <a:pt x="108" y="594"/>
                  <a:pt x="90" y="589"/>
                  <a:pt x="73" y="580"/>
                </a:cubicBezTo>
                <a:cubicBezTo>
                  <a:pt x="57" y="570"/>
                  <a:pt x="45" y="554"/>
                  <a:pt x="37" y="531"/>
                </a:cubicBezTo>
                <a:cubicBezTo>
                  <a:pt x="36" y="526"/>
                  <a:pt x="35" y="518"/>
                  <a:pt x="35" y="506"/>
                </a:cubicBezTo>
                <a:lnTo>
                  <a:pt x="35" y="489"/>
                </a:lnTo>
                <a:lnTo>
                  <a:pt x="68" y="359"/>
                </a:lnTo>
                <a:cubicBezTo>
                  <a:pt x="90" y="272"/>
                  <a:pt x="101" y="227"/>
                  <a:pt x="101" y="226"/>
                </a:cubicBezTo>
                <a:cubicBezTo>
                  <a:pt x="101" y="225"/>
                  <a:pt x="86" y="224"/>
                  <a:pt x="54" y="224"/>
                </a:cubicBezTo>
                <a:lnTo>
                  <a:pt x="6" y="2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3964320" y="3551760"/>
            <a:ext cx="204480" cy="13680"/>
          </a:xfrm>
          <a:custGeom>
            <a:avLst/>
            <a:gdLst/>
            <a:ahLst/>
            <a:rect l="0" t="0" r="r" b="b"/>
            <a:pathLst>
              <a:path w="568" h="38">
                <a:moveTo>
                  <a:pt x="0" y="31"/>
                </a:moveTo>
                <a:cubicBezTo>
                  <a:pt x="0" y="31"/>
                  <a:pt x="0" y="27"/>
                  <a:pt x="0" y="19"/>
                </a:cubicBezTo>
                <a:cubicBezTo>
                  <a:pt x="0" y="11"/>
                  <a:pt x="4" y="5"/>
                  <a:pt x="13" y="0"/>
                </a:cubicBezTo>
                <a:lnTo>
                  <a:pt x="554" y="0"/>
                </a:lnTo>
                <a:cubicBezTo>
                  <a:pt x="564" y="5"/>
                  <a:pt x="568" y="11"/>
                  <a:pt x="568" y="19"/>
                </a:cubicBezTo>
                <a:cubicBezTo>
                  <a:pt x="568" y="26"/>
                  <a:pt x="564" y="33"/>
                  <a:pt x="554" y="38"/>
                </a:cubicBezTo>
                <a:lnTo>
                  <a:pt x="13" y="38"/>
                </a:lnTo>
                <a:cubicBezTo>
                  <a:pt x="4" y="34"/>
                  <a:pt x="0" y="27"/>
                  <a:pt x="0" y="19"/>
                </a:cubicBezTo>
                <a:lnTo>
                  <a:pt x="0" y="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4483800" y="335268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1"/>
                </a:lnTo>
                <a:cubicBezTo>
                  <a:pt x="71" y="63"/>
                  <a:pt x="62" y="65"/>
                  <a:pt x="51" y="68"/>
                </a:cubicBezTo>
                <a:cubicBezTo>
                  <a:pt x="39" y="70"/>
                  <a:pt x="26" y="71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6"/>
                  <a:pt x="100" y="21"/>
                  <a:pt x="107" y="16"/>
                </a:cubicBezTo>
                <a:cubicBezTo>
                  <a:pt x="115" y="11"/>
                  <a:pt x="121" y="7"/>
                  <a:pt x="126" y="2"/>
                </a:cubicBezTo>
                <a:cubicBezTo>
                  <a:pt x="127" y="1"/>
                  <a:pt x="129" y="0"/>
                  <a:pt x="134" y="0"/>
                </a:cubicBezTo>
                <a:cubicBezTo>
                  <a:pt x="138" y="0"/>
                  <a:pt x="141" y="1"/>
                  <a:pt x="145" y="4"/>
                </a:cubicBezTo>
                <a:lnTo>
                  <a:pt x="145" y="201"/>
                </a:lnTo>
                <a:lnTo>
                  <a:pt x="146" y="399"/>
                </a:lnTo>
                <a:cubicBezTo>
                  <a:pt x="149" y="402"/>
                  <a:pt x="151" y="404"/>
                  <a:pt x="154" y="405"/>
                </a:cubicBezTo>
                <a:cubicBezTo>
                  <a:pt x="156" y="406"/>
                  <a:pt x="161" y="406"/>
                  <a:pt x="169" y="407"/>
                </a:cubicBezTo>
                <a:cubicBezTo>
                  <a:pt x="178" y="408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5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8" y="408"/>
                  <a:pt x="62" y="408"/>
                </a:cubicBezTo>
                <a:cubicBezTo>
                  <a:pt x="66" y="408"/>
                  <a:pt x="69" y="407"/>
                  <a:pt x="72" y="406"/>
                </a:cubicBezTo>
                <a:cubicBezTo>
                  <a:pt x="75" y="405"/>
                  <a:pt x="77" y="405"/>
                  <a:pt x="78" y="405"/>
                </a:cubicBezTo>
                <a:cubicBezTo>
                  <a:pt x="78" y="405"/>
                  <a:pt x="79" y="404"/>
                  <a:pt x="81" y="401"/>
                </a:cubicBezTo>
                <a:cubicBezTo>
                  <a:pt x="84" y="399"/>
                  <a:pt x="85" y="398"/>
                  <a:pt x="85" y="399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4356720" y="3610800"/>
            <a:ext cx="94680" cy="158400"/>
          </a:xfrm>
          <a:custGeom>
            <a:avLst/>
            <a:gdLst/>
            <a:ahLst/>
            <a:rect l="0" t="0" r="r" b="b"/>
            <a:pathLst>
              <a:path w="263" h="440">
                <a:moveTo>
                  <a:pt x="39" y="156"/>
                </a:moveTo>
                <a:cubicBezTo>
                  <a:pt x="27" y="156"/>
                  <a:pt x="17" y="152"/>
                  <a:pt x="10" y="145"/>
                </a:cubicBezTo>
                <a:cubicBezTo>
                  <a:pt x="3" y="137"/>
                  <a:pt x="0" y="127"/>
                  <a:pt x="0" y="116"/>
                </a:cubicBezTo>
                <a:cubicBezTo>
                  <a:pt x="0" y="84"/>
                  <a:pt x="11" y="57"/>
                  <a:pt x="35" y="35"/>
                </a:cubicBezTo>
                <a:cubicBezTo>
                  <a:pt x="58" y="12"/>
                  <a:pt x="88" y="0"/>
                  <a:pt x="123" y="0"/>
                </a:cubicBezTo>
                <a:cubicBezTo>
                  <a:pt x="162" y="0"/>
                  <a:pt x="196" y="13"/>
                  <a:pt x="223" y="37"/>
                </a:cubicBezTo>
                <a:cubicBezTo>
                  <a:pt x="249" y="62"/>
                  <a:pt x="263" y="94"/>
                  <a:pt x="263" y="133"/>
                </a:cubicBezTo>
                <a:cubicBezTo>
                  <a:pt x="263" y="152"/>
                  <a:pt x="259" y="170"/>
                  <a:pt x="250" y="187"/>
                </a:cubicBezTo>
                <a:cubicBezTo>
                  <a:pt x="241" y="204"/>
                  <a:pt x="231" y="219"/>
                  <a:pt x="219" y="231"/>
                </a:cubicBezTo>
                <a:cubicBezTo>
                  <a:pt x="206" y="244"/>
                  <a:pt x="189" y="260"/>
                  <a:pt x="166" y="281"/>
                </a:cubicBezTo>
                <a:cubicBezTo>
                  <a:pt x="150" y="295"/>
                  <a:pt x="128" y="315"/>
                  <a:pt x="100" y="342"/>
                </a:cubicBezTo>
                <a:lnTo>
                  <a:pt x="60" y="378"/>
                </a:lnTo>
                <a:lnTo>
                  <a:pt x="111" y="379"/>
                </a:lnTo>
                <a:cubicBezTo>
                  <a:pt x="180" y="379"/>
                  <a:pt x="217" y="378"/>
                  <a:pt x="221" y="376"/>
                </a:cubicBezTo>
                <a:cubicBezTo>
                  <a:pt x="224" y="375"/>
                  <a:pt x="230" y="355"/>
                  <a:pt x="237" y="317"/>
                </a:cubicBezTo>
                <a:lnTo>
                  <a:pt x="237" y="315"/>
                </a:lnTo>
                <a:lnTo>
                  <a:pt x="263" y="315"/>
                </a:lnTo>
                <a:lnTo>
                  <a:pt x="263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49" y="416"/>
                  <a:pt x="246" y="436"/>
                  <a:pt x="245" y="438"/>
                </a:cubicBezTo>
                <a:lnTo>
                  <a:pt x="245" y="440"/>
                </a:lnTo>
                <a:lnTo>
                  <a:pt x="0" y="440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4" y="409"/>
                </a:cubicBezTo>
                <a:cubicBezTo>
                  <a:pt x="6" y="406"/>
                  <a:pt x="13" y="398"/>
                  <a:pt x="24" y="386"/>
                </a:cubicBezTo>
                <a:cubicBezTo>
                  <a:pt x="36" y="372"/>
                  <a:pt x="47" y="360"/>
                  <a:pt x="56" y="349"/>
                </a:cubicBezTo>
                <a:cubicBezTo>
                  <a:pt x="60" y="345"/>
                  <a:pt x="68" y="337"/>
                  <a:pt x="79" y="325"/>
                </a:cubicBezTo>
                <a:cubicBezTo>
                  <a:pt x="91" y="313"/>
                  <a:pt x="98" y="305"/>
                  <a:pt x="102" y="301"/>
                </a:cubicBezTo>
                <a:cubicBezTo>
                  <a:pt x="106" y="296"/>
                  <a:pt x="112" y="289"/>
                  <a:pt x="121" y="279"/>
                </a:cubicBezTo>
                <a:cubicBezTo>
                  <a:pt x="130" y="269"/>
                  <a:pt x="136" y="260"/>
                  <a:pt x="140" y="256"/>
                </a:cubicBezTo>
                <a:cubicBezTo>
                  <a:pt x="143" y="251"/>
                  <a:pt x="148" y="244"/>
                  <a:pt x="155" y="236"/>
                </a:cubicBezTo>
                <a:cubicBezTo>
                  <a:pt x="161" y="228"/>
                  <a:pt x="166" y="221"/>
                  <a:pt x="169" y="215"/>
                </a:cubicBezTo>
                <a:cubicBezTo>
                  <a:pt x="171" y="209"/>
                  <a:pt x="175" y="203"/>
                  <a:pt x="178" y="196"/>
                </a:cubicBezTo>
                <a:cubicBezTo>
                  <a:pt x="182" y="189"/>
                  <a:pt x="185" y="182"/>
                  <a:pt x="187" y="175"/>
                </a:cubicBezTo>
                <a:cubicBezTo>
                  <a:pt x="189" y="168"/>
                  <a:pt x="190" y="161"/>
                  <a:pt x="192" y="155"/>
                </a:cubicBezTo>
                <a:cubicBezTo>
                  <a:pt x="193" y="149"/>
                  <a:pt x="194" y="142"/>
                  <a:pt x="194" y="133"/>
                </a:cubicBezTo>
                <a:cubicBezTo>
                  <a:pt x="194" y="106"/>
                  <a:pt x="186" y="82"/>
                  <a:pt x="171" y="62"/>
                </a:cubicBezTo>
                <a:cubicBezTo>
                  <a:pt x="156" y="41"/>
                  <a:pt x="135" y="31"/>
                  <a:pt x="107" y="31"/>
                </a:cubicBezTo>
                <a:cubicBezTo>
                  <a:pt x="93" y="31"/>
                  <a:pt x="79" y="35"/>
                  <a:pt x="68" y="43"/>
                </a:cubicBezTo>
                <a:cubicBezTo>
                  <a:pt x="57" y="50"/>
                  <a:pt x="50" y="57"/>
                  <a:pt x="45" y="64"/>
                </a:cubicBezTo>
                <a:cubicBezTo>
                  <a:pt x="41" y="71"/>
                  <a:pt x="39" y="75"/>
                  <a:pt x="39" y="77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7"/>
                </a:cubicBezTo>
                <a:cubicBezTo>
                  <a:pt x="75" y="93"/>
                  <a:pt x="79" y="103"/>
                  <a:pt x="79" y="117"/>
                </a:cubicBezTo>
                <a:cubicBezTo>
                  <a:pt x="79" y="128"/>
                  <a:pt x="75" y="137"/>
                  <a:pt x="68" y="145"/>
                </a:cubicBezTo>
                <a:cubicBezTo>
                  <a:pt x="61" y="152"/>
                  <a:pt x="51" y="156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4470480" y="3666600"/>
            <a:ext cx="128520" cy="105120"/>
          </a:xfrm>
          <a:custGeom>
            <a:avLst/>
            <a:gdLst/>
            <a:ahLst/>
            <a:rect l="0" t="0" r="r" b="b"/>
            <a:pathLst>
              <a:path w="357" h="292">
                <a:moveTo>
                  <a:pt x="101" y="292"/>
                </a:moveTo>
                <a:cubicBezTo>
                  <a:pt x="71" y="292"/>
                  <a:pt x="47" y="282"/>
                  <a:pt x="29" y="262"/>
                </a:cubicBezTo>
                <a:cubicBezTo>
                  <a:pt x="10" y="242"/>
                  <a:pt x="1" y="218"/>
                  <a:pt x="0" y="188"/>
                </a:cubicBezTo>
                <a:cubicBezTo>
                  <a:pt x="0" y="144"/>
                  <a:pt x="16" y="102"/>
                  <a:pt x="48" y="64"/>
                </a:cubicBezTo>
                <a:cubicBezTo>
                  <a:pt x="80" y="27"/>
                  <a:pt x="118" y="6"/>
                  <a:pt x="160" y="1"/>
                </a:cubicBezTo>
                <a:cubicBezTo>
                  <a:pt x="160" y="0"/>
                  <a:pt x="191" y="0"/>
                  <a:pt x="253" y="0"/>
                </a:cubicBezTo>
                <a:lnTo>
                  <a:pt x="344" y="0"/>
                </a:lnTo>
                <a:cubicBezTo>
                  <a:pt x="344" y="0"/>
                  <a:pt x="345" y="1"/>
                  <a:pt x="346" y="1"/>
                </a:cubicBezTo>
                <a:cubicBezTo>
                  <a:pt x="347" y="2"/>
                  <a:pt x="348" y="2"/>
                  <a:pt x="348" y="3"/>
                </a:cubicBezTo>
                <a:cubicBezTo>
                  <a:pt x="349" y="3"/>
                  <a:pt x="350" y="4"/>
                  <a:pt x="350" y="4"/>
                </a:cubicBezTo>
                <a:cubicBezTo>
                  <a:pt x="351" y="4"/>
                  <a:pt x="352" y="5"/>
                  <a:pt x="352" y="6"/>
                </a:cubicBezTo>
                <a:cubicBezTo>
                  <a:pt x="353" y="7"/>
                  <a:pt x="354" y="7"/>
                  <a:pt x="354" y="7"/>
                </a:cubicBezTo>
                <a:cubicBezTo>
                  <a:pt x="354" y="7"/>
                  <a:pt x="354" y="8"/>
                  <a:pt x="355" y="10"/>
                </a:cubicBezTo>
                <a:cubicBezTo>
                  <a:pt x="356" y="12"/>
                  <a:pt x="356" y="13"/>
                  <a:pt x="356" y="13"/>
                </a:cubicBezTo>
                <a:cubicBezTo>
                  <a:pt x="355" y="13"/>
                  <a:pt x="356" y="14"/>
                  <a:pt x="356" y="16"/>
                </a:cubicBezTo>
                <a:cubicBezTo>
                  <a:pt x="357" y="18"/>
                  <a:pt x="357" y="19"/>
                  <a:pt x="357" y="20"/>
                </a:cubicBezTo>
                <a:cubicBezTo>
                  <a:pt x="357" y="39"/>
                  <a:pt x="343" y="49"/>
                  <a:pt x="314" y="49"/>
                </a:cubicBezTo>
                <a:cubicBezTo>
                  <a:pt x="311" y="49"/>
                  <a:pt x="307" y="49"/>
                  <a:pt x="303" y="49"/>
                </a:cubicBezTo>
                <a:cubicBezTo>
                  <a:pt x="299" y="49"/>
                  <a:pt x="296" y="48"/>
                  <a:pt x="294" y="48"/>
                </a:cubicBezTo>
                <a:lnTo>
                  <a:pt x="254" y="48"/>
                </a:lnTo>
                <a:lnTo>
                  <a:pt x="258" y="55"/>
                </a:lnTo>
                <a:cubicBezTo>
                  <a:pt x="266" y="71"/>
                  <a:pt x="270" y="90"/>
                  <a:pt x="270" y="112"/>
                </a:cubicBezTo>
                <a:cubicBezTo>
                  <a:pt x="270" y="160"/>
                  <a:pt x="252" y="202"/>
                  <a:pt x="216" y="238"/>
                </a:cubicBezTo>
                <a:cubicBezTo>
                  <a:pt x="181" y="274"/>
                  <a:pt x="143" y="292"/>
                  <a:pt x="101" y="292"/>
                </a:cubicBezTo>
                <a:moveTo>
                  <a:pt x="217" y="101"/>
                </a:moveTo>
                <a:cubicBezTo>
                  <a:pt x="217" y="66"/>
                  <a:pt x="199" y="48"/>
                  <a:pt x="161" y="48"/>
                </a:cubicBezTo>
                <a:cubicBezTo>
                  <a:pt x="107" y="48"/>
                  <a:pt x="72" y="86"/>
                  <a:pt x="55" y="163"/>
                </a:cubicBezTo>
                <a:cubicBezTo>
                  <a:pt x="55" y="165"/>
                  <a:pt x="55" y="167"/>
                  <a:pt x="55" y="167"/>
                </a:cubicBezTo>
                <a:cubicBezTo>
                  <a:pt x="51" y="184"/>
                  <a:pt x="50" y="197"/>
                  <a:pt x="50" y="208"/>
                </a:cubicBezTo>
                <a:cubicBezTo>
                  <a:pt x="50" y="229"/>
                  <a:pt x="55" y="245"/>
                  <a:pt x="66" y="254"/>
                </a:cubicBezTo>
                <a:cubicBezTo>
                  <a:pt x="77" y="262"/>
                  <a:pt x="89" y="267"/>
                  <a:pt x="103" y="267"/>
                </a:cubicBezTo>
                <a:cubicBezTo>
                  <a:pt x="127" y="267"/>
                  <a:pt x="149" y="257"/>
                  <a:pt x="169" y="236"/>
                </a:cubicBezTo>
                <a:cubicBezTo>
                  <a:pt x="181" y="223"/>
                  <a:pt x="192" y="206"/>
                  <a:pt x="200" y="184"/>
                </a:cubicBezTo>
                <a:cubicBezTo>
                  <a:pt x="207" y="162"/>
                  <a:pt x="212" y="144"/>
                  <a:pt x="214" y="131"/>
                </a:cubicBezTo>
                <a:cubicBezTo>
                  <a:pt x="216" y="118"/>
                  <a:pt x="217" y="107"/>
                  <a:pt x="217" y="1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4614480" y="3588840"/>
            <a:ext cx="67320" cy="111600"/>
          </a:xfrm>
          <a:custGeom>
            <a:avLst/>
            <a:gdLst/>
            <a:ahLst/>
            <a:rect l="0" t="0" r="r" b="b"/>
            <a:pathLst>
              <a:path w="187" h="310">
                <a:moveTo>
                  <a:pt x="28" y="111"/>
                </a:moveTo>
                <a:cubicBezTo>
                  <a:pt x="19" y="111"/>
                  <a:pt x="13" y="108"/>
                  <a:pt x="8" y="103"/>
                </a:cubicBezTo>
                <a:cubicBezTo>
                  <a:pt x="3" y="97"/>
                  <a:pt x="0" y="90"/>
                  <a:pt x="0" y="82"/>
                </a:cubicBezTo>
                <a:cubicBezTo>
                  <a:pt x="0" y="59"/>
                  <a:pt x="9" y="40"/>
                  <a:pt x="25" y="24"/>
                </a:cubicBezTo>
                <a:cubicBezTo>
                  <a:pt x="42" y="8"/>
                  <a:pt x="63" y="0"/>
                  <a:pt x="87" y="0"/>
                </a:cubicBezTo>
                <a:cubicBezTo>
                  <a:pt x="116" y="0"/>
                  <a:pt x="139" y="8"/>
                  <a:pt x="158" y="26"/>
                </a:cubicBezTo>
                <a:cubicBezTo>
                  <a:pt x="177" y="43"/>
                  <a:pt x="187" y="66"/>
                  <a:pt x="187" y="94"/>
                </a:cubicBezTo>
                <a:cubicBezTo>
                  <a:pt x="187" y="108"/>
                  <a:pt x="184" y="120"/>
                  <a:pt x="178" y="132"/>
                </a:cubicBezTo>
                <a:cubicBezTo>
                  <a:pt x="171" y="144"/>
                  <a:pt x="164" y="155"/>
                  <a:pt x="155" y="164"/>
                </a:cubicBezTo>
                <a:cubicBezTo>
                  <a:pt x="147" y="173"/>
                  <a:pt x="134" y="184"/>
                  <a:pt x="118" y="198"/>
                </a:cubicBezTo>
                <a:cubicBezTo>
                  <a:pt x="107" y="208"/>
                  <a:pt x="91" y="222"/>
                  <a:pt x="72" y="241"/>
                </a:cubicBezTo>
                <a:lnTo>
                  <a:pt x="44" y="267"/>
                </a:lnTo>
                <a:lnTo>
                  <a:pt x="79" y="268"/>
                </a:lnTo>
                <a:cubicBezTo>
                  <a:pt x="128" y="268"/>
                  <a:pt x="154" y="267"/>
                  <a:pt x="157" y="265"/>
                </a:cubicBezTo>
                <a:cubicBezTo>
                  <a:pt x="159" y="265"/>
                  <a:pt x="163" y="251"/>
                  <a:pt x="168" y="224"/>
                </a:cubicBezTo>
                <a:lnTo>
                  <a:pt x="168" y="223"/>
                </a:lnTo>
                <a:lnTo>
                  <a:pt x="187" y="223"/>
                </a:lnTo>
                <a:lnTo>
                  <a:pt x="187" y="224"/>
                </a:lnTo>
                <a:cubicBezTo>
                  <a:pt x="187" y="225"/>
                  <a:pt x="185" y="239"/>
                  <a:pt x="181" y="266"/>
                </a:cubicBezTo>
                <a:cubicBezTo>
                  <a:pt x="177" y="294"/>
                  <a:pt x="175" y="308"/>
                  <a:pt x="174" y="309"/>
                </a:cubicBezTo>
                <a:lnTo>
                  <a:pt x="174" y="310"/>
                </a:lnTo>
                <a:lnTo>
                  <a:pt x="0" y="310"/>
                </a:lnTo>
                <a:lnTo>
                  <a:pt x="0" y="302"/>
                </a:lnTo>
                <a:lnTo>
                  <a:pt x="0" y="296"/>
                </a:lnTo>
                <a:cubicBezTo>
                  <a:pt x="0" y="294"/>
                  <a:pt x="1" y="292"/>
                  <a:pt x="3" y="289"/>
                </a:cubicBezTo>
                <a:cubicBezTo>
                  <a:pt x="5" y="287"/>
                  <a:pt x="10" y="281"/>
                  <a:pt x="17" y="273"/>
                </a:cubicBezTo>
                <a:cubicBezTo>
                  <a:pt x="26" y="263"/>
                  <a:pt x="34" y="254"/>
                  <a:pt x="41" y="247"/>
                </a:cubicBezTo>
                <a:cubicBezTo>
                  <a:pt x="44" y="244"/>
                  <a:pt x="49" y="238"/>
                  <a:pt x="57" y="230"/>
                </a:cubicBezTo>
                <a:cubicBezTo>
                  <a:pt x="65" y="221"/>
                  <a:pt x="70" y="215"/>
                  <a:pt x="73" y="212"/>
                </a:cubicBezTo>
                <a:cubicBezTo>
                  <a:pt x="76" y="209"/>
                  <a:pt x="80" y="204"/>
                  <a:pt x="86" y="197"/>
                </a:cubicBezTo>
                <a:cubicBezTo>
                  <a:pt x="93" y="190"/>
                  <a:pt x="97" y="185"/>
                  <a:pt x="99" y="181"/>
                </a:cubicBezTo>
                <a:cubicBezTo>
                  <a:pt x="102" y="178"/>
                  <a:pt x="105" y="173"/>
                  <a:pt x="110" y="167"/>
                </a:cubicBezTo>
                <a:cubicBezTo>
                  <a:pt x="115" y="161"/>
                  <a:pt x="118" y="156"/>
                  <a:pt x="120" y="152"/>
                </a:cubicBezTo>
                <a:cubicBezTo>
                  <a:pt x="122" y="148"/>
                  <a:pt x="124" y="144"/>
                  <a:pt x="127" y="139"/>
                </a:cubicBezTo>
                <a:cubicBezTo>
                  <a:pt x="130" y="134"/>
                  <a:pt x="132" y="129"/>
                  <a:pt x="133" y="124"/>
                </a:cubicBezTo>
                <a:cubicBezTo>
                  <a:pt x="134" y="119"/>
                  <a:pt x="135" y="114"/>
                  <a:pt x="136" y="110"/>
                </a:cubicBezTo>
                <a:cubicBezTo>
                  <a:pt x="137" y="106"/>
                  <a:pt x="138" y="101"/>
                  <a:pt x="138" y="95"/>
                </a:cubicBezTo>
                <a:cubicBezTo>
                  <a:pt x="138" y="75"/>
                  <a:pt x="132" y="57"/>
                  <a:pt x="122" y="43"/>
                </a:cubicBezTo>
                <a:cubicBezTo>
                  <a:pt x="111" y="29"/>
                  <a:pt x="96" y="22"/>
                  <a:pt x="77" y="22"/>
                </a:cubicBezTo>
                <a:cubicBezTo>
                  <a:pt x="66" y="22"/>
                  <a:pt x="57" y="24"/>
                  <a:pt x="50" y="30"/>
                </a:cubicBezTo>
                <a:cubicBezTo>
                  <a:pt x="42" y="35"/>
                  <a:pt x="36" y="40"/>
                  <a:pt x="32" y="45"/>
                </a:cubicBezTo>
                <a:cubicBezTo>
                  <a:pt x="29" y="50"/>
                  <a:pt x="28" y="53"/>
                  <a:pt x="28" y="54"/>
                </a:cubicBezTo>
                <a:cubicBezTo>
                  <a:pt x="28" y="54"/>
                  <a:pt x="29" y="54"/>
                  <a:pt x="30" y="54"/>
                </a:cubicBezTo>
                <a:cubicBezTo>
                  <a:pt x="36" y="54"/>
                  <a:pt x="42" y="56"/>
                  <a:pt x="48" y="61"/>
                </a:cubicBezTo>
                <a:cubicBezTo>
                  <a:pt x="54" y="65"/>
                  <a:pt x="57" y="72"/>
                  <a:pt x="57" y="83"/>
                </a:cubicBezTo>
                <a:cubicBezTo>
                  <a:pt x="57" y="91"/>
                  <a:pt x="55" y="97"/>
                  <a:pt x="50" y="103"/>
                </a:cubicBezTo>
                <a:cubicBezTo>
                  <a:pt x="45" y="108"/>
                  <a:pt x="37" y="111"/>
                  <a:pt x="28" y="1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4311360" y="3548520"/>
            <a:ext cx="424440" cy="20520"/>
          </a:xfrm>
          <a:custGeom>
            <a:avLst/>
            <a:gdLst/>
            <a:ahLst/>
            <a:rect l="0" t="0" r="r" b="b"/>
            <a:pathLst>
              <a:path w="1179" h="57">
                <a:moveTo>
                  <a:pt x="0" y="57"/>
                </a:moveTo>
                <a:lnTo>
                  <a:pt x="1179" y="57"/>
                </a:lnTo>
                <a:lnTo>
                  <a:pt x="1179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849920" y="3391200"/>
            <a:ext cx="316440" cy="335160"/>
          </a:xfrm>
          <a:custGeom>
            <a:avLst/>
            <a:gdLst/>
            <a:ahLst/>
            <a:rect l="0" t="0" r="r" b="b"/>
            <a:pathLst>
              <a:path w="879" h="931">
                <a:moveTo>
                  <a:pt x="5" y="2"/>
                </a:moveTo>
                <a:cubicBezTo>
                  <a:pt x="7" y="0"/>
                  <a:pt x="141" y="0"/>
                  <a:pt x="404" y="0"/>
                </a:cubicBezTo>
                <a:lnTo>
                  <a:pt x="799" y="0"/>
                </a:lnTo>
                <a:lnTo>
                  <a:pt x="837" y="102"/>
                </a:lnTo>
                <a:cubicBezTo>
                  <a:pt x="844" y="121"/>
                  <a:pt x="850" y="140"/>
                  <a:pt x="857" y="159"/>
                </a:cubicBezTo>
                <a:cubicBezTo>
                  <a:pt x="864" y="177"/>
                  <a:pt x="869" y="192"/>
                  <a:pt x="873" y="202"/>
                </a:cubicBezTo>
                <a:cubicBezTo>
                  <a:pt x="877" y="212"/>
                  <a:pt x="879" y="217"/>
                  <a:pt x="879" y="217"/>
                </a:cubicBezTo>
                <a:lnTo>
                  <a:pt x="860" y="217"/>
                </a:lnTo>
                <a:lnTo>
                  <a:pt x="841" y="216"/>
                </a:lnTo>
                <a:cubicBezTo>
                  <a:pt x="827" y="178"/>
                  <a:pt x="805" y="146"/>
                  <a:pt x="774" y="120"/>
                </a:cubicBezTo>
                <a:cubicBezTo>
                  <a:pt x="743" y="94"/>
                  <a:pt x="709" y="75"/>
                  <a:pt x="672" y="63"/>
                </a:cubicBezTo>
                <a:cubicBezTo>
                  <a:pt x="639" y="52"/>
                  <a:pt x="601" y="45"/>
                  <a:pt x="559" y="42"/>
                </a:cubicBezTo>
                <a:cubicBezTo>
                  <a:pt x="516" y="38"/>
                  <a:pt x="448" y="37"/>
                  <a:pt x="355" y="37"/>
                </a:cubicBezTo>
                <a:lnTo>
                  <a:pt x="246" y="37"/>
                </a:lnTo>
                <a:cubicBezTo>
                  <a:pt x="162" y="37"/>
                  <a:pt x="119" y="37"/>
                  <a:pt x="119" y="38"/>
                </a:cubicBezTo>
                <a:cubicBezTo>
                  <a:pt x="120" y="40"/>
                  <a:pt x="173" y="109"/>
                  <a:pt x="273" y="247"/>
                </a:cubicBezTo>
                <a:cubicBezTo>
                  <a:pt x="373" y="386"/>
                  <a:pt x="424" y="456"/>
                  <a:pt x="425" y="457"/>
                </a:cubicBezTo>
                <a:cubicBezTo>
                  <a:pt x="428" y="463"/>
                  <a:pt x="429" y="468"/>
                  <a:pt x="427" y="471"/>
                </a:cubicBezTo>
                <a:lnTo>
                  <a:pt x="405" y="497"/>
                </a:lnTo>
                <a:cubicBezTo>
                  <a:pt x="390" y="515"/>
                  <a:pt x="369" y="540"/>
                  <a:pt x="340" y="574"/>
                </a:cubicBezTo>
                <a:cubicBezTo>
                  <a:pt x="311" y="607"/>
                  <a:pt x="284" y="640"/>
                  <a:pt x="256" y="673"/>
                </a:cubicBezTo>
                <a:lnTo>
                  <a:pt x="87" y="872"/>
                </a:lnTo>
                <a:cubicBezTo>
                  <a:pt x="87" y="873"/>
                  <a:pt x="154" y="873"/>
                  <a:pt x="286" y="873"/>
                </a:cubicBezTo>
                <a:cubicBezTo>
                  <a:pt x="302" y="873"/>
                  <a:pt x="325" y="873"/>
                  <a:pt x="355" y="873"/>
                </a:cubicBezTo>
                <a:cubicBezTo>
                  <a:pt x="385" y="873"/>
                  <a:pt x="406" y="874"/>
                  <a:pt x="420" y="874"/>
                </a:cubicBezTo>
                <a:cubicBezTo>
                  <a:pt x="527" y="874"/>
                  <a:pt x="612" y="866"/>
                  <a:pt x="673" y="849"/>
                </a:cubicBezTo>
                <a:cubicBezTo>
                  <a:pt x="734" y="832"/>
                  <a:pt x="783" y="795"/>
                  <a:pt x="820" y="738"/>
                </a:cubicBezTo>
                <a:cubicBezTo>
                  <a:pt x="826" y="728"/>
                  <a:pt x="833" y="713"/>
                  <a:pt x="841" y="693"/>
                </a:cubicBezTo>
                <a:lnTo>
                  <a:pt x="879" y="693"/>
                </a:lnTo>
                <a:lnTo>
                  <a:pt x="799" y="930"/>
                </a:lnTo>
                <a:lnTo>
                  <a:pt x="404" y="931"/>
                </a:lnTo>
                <a:cubicBezTo>
                  <a:pt x="141" y="931"/>
                  <a:pt x="8" y="930"/>
                  <a:pt x="6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20" y="893"/>
                  <a:pt x="58" y="848"/>
                </a:cubicBezTo>
                <a:cubicBezTo>
                  <a:pt x="100" y="799"/>
                  <a:pt x="141" y="752"/>
                  <a:pt x="177" y="709"/>
                </a:cubicBezTo>
                <a:lnTo>
                  <a:pt x="347" y="507"/>
                </a:lnTo>
                <a:cubicBezTo>
                  <a:pt x="347" y="506"/>
                  <a:pt x="290" y="427"/>
                  <a:pt x="174" y="268"/>
                </a:cubicBezTo>
                <a:lnTo>
                  <a:pt x="1" y="30"/>
                </a:lnTo>
                <a:lnTo>
                  <a:pt x="0" y="20"/>
                </a:lnTo>
                <a:cubicBezTo>
                  <a:pt x="0" y="10"/>
                  <a:pt x="2" y="4"/>
                  <a:pt x="5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5200920" y="337788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2"/>
                </a:moveTo>
                <a:cubicBezTo>
                  <a:pt x="1" y="99"/>
                  <a:pt x="1" y="96"/>
                  <a:pt x="2" y="91"/>
                </a:cubicBezTo>
                <a:cubicBezTo>
                  <a:pt x="3" y="87"/>
                  <a:pt x="6" y="79"/>
                  <a:pt x="10" y="66"/>
                </a:cubicBezTo>
                <a:cubicBezTo>
                  <a:pt x="14" y="54"/>
                  <a:pt x="19" y="44"/>
                  <a:pt x="23" y="35"/>
                </a:cubicBezTo>
                <a:cubicBezTo>
                  <a:pt x="28" y="27"/>
                  <a:pt x="35" y="19"/>
                  <a:pt x="45" y="11"/>
                </a:cubicBezTo>
                <a:cubicBezTo>
                  <a:pt x="56" y="3"/>
                  <a:pt x="66" y="-1"/>
                  <a:pt x="76" y="0"/>
                </a:cubicBezTo>
                <a:cubicBezTo>
                  <a:pt x="92" y="0"/>
                  <a:pt x="105" y="4"/>
                  <a:pt x="116" y="12"/>
                </a:cubicBezTo>
                <a:cubicBezTo>
                  <a:pt x="126" y="20"/>
                  <a:pt x="133" y="27"/>
                  <a:pt x="135" y="34"/>
                </a:cubicBezTo>
                <a:cubicBezTo>
                  <a:pt x="138" y="41"/>
                  <a:pt x="139" y="46"/>
                  <a:pt x="139" y="48"/>
                </a:cubicBezTo>
                <a:cubicBezTo>
                  <a:pt x="139" y="49"/>
                  <a:pt x="140" y="49"/>
                  <a:pt x="140" y="49"/>
                </a:cubicBezTo>
                <a:lnTo>
                  <a:pt x="147" y="42"/>
                </a:lnTo>
                <a:cubicBezTo>
                  <a:pt x="174" y="14"/>
                  <a:pt x="204" y="0"/>
                  <a:pt x="239" y="0"/>
                </a:cubicBezTo>
                <a:cubicBezTo>
                  <a:pt x="262" y="0"/>
                  <a:pt x="281" y="6"/>
                  <a:pt x="296" y="18"/>
                </a:cubicBezTo>
                <a:cubicBezTo>
                  <a:pt x="310" y="29"/>
                  <a:pt x="318" y="47"/>
                  <a:pt x="318" y="70"/>
                </a:cubicBezTo>
                <a:cubicBezTo>
                  <a:pt x="319" y="92"/>
                  <a:pt x="310" y="127"/>
                  <a:pt x="293" y="173"/>
                </a:cubicBezTo>
                <a:cubicBezTo>
                  <a:pt x="276" y="219"/>
                  <a:pt x="268" y="247"/>
                  <a:pt x="268" y="256"/>
                </a:cubicBezTo>
                <a:cubicBezTo>
                  <a:pt x="268" y="268"/>
                  <a:pt x="272" y="274"/>
                  <a:pt x="279" y="274"/>
                </a:cubicBezTo>
                <a:cubicBezTo>
                  <a:pt x="282" y="274"/>
                  <a:pt x="284" y="274"/>
                  <a:pt x="285" y="274"/>
                </a:cubicBezTo>
                <a:cubicBezTo>
                  <a:pt x="298" y="272"/>
                  <a:pt x="309" y="262"/>
                  <a:pt x="319" y="248"/>
                </a:cubicBezTo>
                <a:cubicBezTo>
                  <a:pt x="330" y="233"/>
                  <a:pt x="337" y="216"/>
                  <a:pt x="343" y="195"/>
                </a:cubicBezTo>
                <a:cubicBezTo>
                  <a:pt x="343" y="192"/>
                  <a:pt x="348" y="190"/>
                  <a:pt x="356" y="190"/>
                </a:cubicBezTo>
                <a:cubicBezTo>
                  <a:pt x="364" y="190"/>
                  <a:pt x="369" y="192"/>
                  <a:pt x="369" y="195"/>
                </a:cubicBezTo>
                <a:cubicBezTo>
                  <a:pt x="369" y="196"/>
                  <a:pt x="368" y="199"/>
                  <a:pt x="366" y="205"/>
                </a:cubicBezTo>
                <a:cubicBezTo>
                  <a:pt x="363" y="218"/>
                  <a:pt x="358" y="230"/>
                  <a:pt x="352" y="243"/>
                </a:cubicBezTo>
                <a:cubicBezTo>
                  <a:pt x="346" y="255"/>
                  <a:pt x="335" y="267"/>
                  <a:pt x="321" y="280"/>
                </a:cubicBezTo>
                <a:cubicBezTo>
                  <a:pt x="307" y="293"/>
                  <a:pt x="292" y="299"/>
                  <a:pt x="276" y="298"/>
                </a:cubicBezTo>
                <a:cubicBezTo>
                  <a:pt x="255" y="298"/>
                  <a:pt x="241" y="292"/>
                  <a:pt x="231" y="280"/>
                </a:cubicBezTo>
                <a:cubicBezTo>
                  <a:pt x="222" y="268"/>
                  <a:pt x="218" y="255"/>
                  <a:pt x="218" y="243"/>
                </a:cubicBezTo>
                <a:cubicBezTo>
                  <a:pt x="218" y="234"/>
                  <a:pt x="225" y="208"/>
                  <a:pt x="241" y="164"/>
                </a:cubicBezTo>
                <a:cubicBezTo>
                  <a:pt x="257" y="119"/>
                  <a:pt x="265" y="86"/>
                  <a:pt x="266" y="64"/>
                </a:cubicBezTo>
                <a:cubicBezTo>
                  <a:pt x="266" y="38"/>
                  <a:pt x="256" y="25"/>
                  <a:pt x="237" y="25"/>
                </a:cubicBezTo>
                <a:lnTo>
                  <a:pt x="233" y="25"/>
                </a:lnTo>
                <a:cubicBezTo>
                  <a:pt x="196" y="25"/>
                  <a:pt x="164" y="47"/>
                  <a:pt x="138" y="91"/>
                </a:cubicBezTo>
                <a:lnTo>
                  <a:pt x="133" y="99"/>
                </a:lnTo>
                <a:lnTo>
                  <a:pt x="112" y="187"/>
                </a:lnTo>
                <a:cubicBezTo>
                  <a:pt x="97" y="245"/>
                  <a:pt x="89" y="277"/>
                  <a:pt x="87" y="281"/>
                </a:cubicBezTo>
                <a:cubicBezTo>
                  <a:pt x="81" y="293"/>
                  <a:pt x="72" y="299"/>
                  <a:pt x="58" y="299"/>
                </a:cubicBezTo>
                <a:cubicBezTo>
                  <a:pt x="53" y="299"/>
                  <a:pt x="47" y="298"/>
                  <a:pt x="44" y="295"/>
                </a:cubicBezTo>
                <a:cubicBezTo>
                  <a:pt x="40" y="292"/>
                  <a:pt x="38" y="290"/>
                  <a:pt x="36" y="287"/>
                </a:cubicBezTo>
                <a:cubicBezTo>
                  <a:pt x="35" y="284"/>
                  <a:pt x="35" y="282"/>
                  <a:pt x="35" y="280"/>
                </a:cubicBezTo>
                <a:cubicBezTo>
                  <a:pt x="35" y="275"/>
                  <a:pt x="43" y="238"/>
                  <a:pt x="61" y="172"/>
                </a:cubicBezTo>
                <a:cubicBezTo>
                  <a:pt x="78" y="106"/>
                  <a:pt x="86" y="71"/>
                  <a:pt x="87" y="65"/>
                </a:cubicBezTo>
                <a:cubicBezTo>
                  <a:pt x="88" y="63"/>
                  <a:pt x="88" y="58"/>
                  <a:pt x="88" y="50"/>
                </a:cubicBezTo>
                <a:cubicBezTo>
                  <a:pt x="88" y="33"/>
                  <a:pt x="83" y="24"/>
                  <a:pt x="72" y="24"/>
                </a:cubicBezTo>
                <a:cubicBezTo>
                  <a:pt x="56" y="24"/>
                  <a:pt x="41" y="46"/>
                  <a:pt x="30" y="90"/>
                </a:cubicBezTo>
                <a:cubicBezTo>
                  <a:pt x="27" y="99"/>
                  <a:pt x="26" y="103"/>
                  <a:pt x="26" y="104"/>
                </a:cubicBezTo>
                <a:cubicBezTo>
                  <a:pt x="25" y="106"/>
                  <a:pt x="21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5200920" y="35812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2" y="21"/>
                  <a:pt x="120" y="13"/>
                </a:cubicBezTo>
                <a:cubicBezTo>
                  <a:pt x="128" y="5"/>
                  <a:pt x="138" y="1"/>
                  <a:pt x="149" y="0"/>
                </a:cubicBezTo>
                <a:cubicBezTo>
                  <a:pt x="157" y="0"/>
                  <a:pt x="163" y="3"/>
                  <a:pt x="169" y="8"/>
                </a:cubicBezTo>
                <a:cubicBezTo>
                  <a:pt x="174" y="13"/>
                  <a:pt x="177" y="20"/>
                  <a:pt x="177" y="28"/>
                </a:cubicBezTo>
                <a:cubicBezTo>
                  <a:pt x="177" y="38"/>
                  <a:pt x="173" y="47"/>
                  <a:pt x="164" y="55"/>
                </a:cubicBezTo>
                <a:cubicBezTo>
                  <a:pt x="155" y="64"/>
                  <a:pt x="146" y="68"/>
                  <a:pt x="135" y="69"/>
                </a:cubicBezTo>
                <a:cubicBezTo>
                  <a:pt x="128" y="69"/>
                  <a:pt x="122" y="66"/>
                  <a:pt x="117" y="62"/>
                </a:cubicBezTo>
                <a:cubicBezTo>
                  <a:pt x="111" y="58"/>
                  <a:pt x="108" y="50"/>
                  <a:pt x="107" y="40"/>
                </a:cubicBezTo>
                <a:moveTo>
                  <a:pt x="0" y="246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2"/>
                </a:cubicBezTo>
                <a:cubicBezTo>
                  <a:pt x="28" y="180"/>
                  <a:pt x="38" y="169"/>
                  <a:pt x="51" y="159"/>
                </a:cubicBezTo>
                <a:cubicBezTo>
                  <a:pt x="64" y="149"/>
                  <a:pt x="77" y="144"/>
                  <a:pt x="90" y="144"/>
                </a:cubicBezTo>
                <a:cubicBezTo>
                  <a:pt x="107" y="144"/>
                  <a:pt x="122" y="149"/>
                  <a:pt x="133" y="159"/>
                </a:cubicBezTo>
                <a:cubicBezTo>
                  <a:pt x="144" y="169"/>
                  <a:pt x="150" y="183"/>
                  <a:pt x="151" y="200"/>
                </a:cubicBezTo>
                <a:cubicBezTo>
                  <a:pt x="151" y="208"/>
                  <a:pt x="148" y="220"/>
                  <a:pt x="142" y="237"/>
                </a:cubicBezTo>
                <a:cubicBezTo>
                  <a:pt x="135" y="254"/>
                  <a:pt x="127" y="277"/>
                  <a:pt x="115" y="306"/>
                </a:cubicBezTo>
                <a:cubicBezTo>
                  <a:pt x="104" y="335"/>
                  <a:pt x="95" y="360"/>
                  <a:pt x="88" y="380"/>
                </a:cubicBezTo>
                <a:cubicBezTo>
                  <a:pt x="85" y="390"/>
                  <a:pt x="84" y="397"/>
                  <a:pt x="84" y="401"/>
                </a:cubicBezTo>
                <a:cubicBezTo>
                  <a:pt x="84" y="412"/>
                  <a:pt x="88" y="419"/>
                  <a:pt x="96" y="419"/>
                </a:cubicBezTo>
                <a:cubicBezTo>
                  <a:pt x="99" y="419"/>
                  <a:pt x="104" y="418"/>
                  <a:pt x="108" y="417"/>
                </a:cubicBezTo>
                <a:cubicBezTo>
                  <a:pt x="112" y="415"/>
                  <a:pt x="117" y="411"/>
                  <a:pt x="123" y="407"/>
                </a:cubicBezTo>
                <a:cubicBezTo>
                  <a:pt x="129" y="402"/>
                  <a:pt x="135" y="394"/>
                  <a:pt x="141" y="384"/>
                </a:cubicBezTo>
                <a:cubicBezTo>
                  <a:pt x="147" y="373"/>
                  <a:pt x="153" y="360"/>
                  <a:pt x="157" y="345"/>
                </a:cubicBezTo>
                <a:cubicBezTo>
                  <a:pt x="159" y="340"/>
                  <a:pt x="160" y="336"/>
                  <a:pt x="161" y="336"/>
                </a:cubicBezTo>
                <a:cubicBezTo>
                  <a:pt x="162" y="335"/>
                  <a:pt x="165" y="334"/>
                  <a:pt x="172" y="334"/>
                </a:cubicBezTo>
                <a:cubicBezTo>
                  <a:pt x="181" y="334"/>
                  <a:pt x="186" y="336"/>
                  <a:pt x="186" y="341"/>
                </a:cubicBezTo>
                <a:cubicBezTo>
                  <a:pt x="186" y="344"/>
                  <a:pt x="184" y="351"/>
                  <a:pt x="179" y="361"/>
                </a:cubicBezTo>
                <a:cubicBezTo>
                  <a:pt x="175" y="371"/>
                  <a:pt x="170" y="383"/>
                  <a:pt x="163" y="395"/>
                </a:cubicBezTo>
                <a:cubicBezTo>
                  <a:pt x="156" y="407"/>
                  <a:pt x="146" y="419"/>
                  <a:pt x="133" y="429"/>
                </a:cubicBezTo>
                <a:cubicBezTo>
                  <a:pt x="120" y="438"/>
                  <a:pt x="107" y="443"/>
                  <a:pt x="92" y="443"/>
                </a:cubicBezTo>
                <a:cubicBezTo>
                  <a:pt x="78" y="443"/>
                  <a:pt x="65" y="439"/>
                  <a:pt x="53" y="429"/>
                </a:cubicBezTo>
                <a:cubicBezTo>
                  <a:pt x="42" y="420"/>
                  <a:pt x="35" y="405"/>
                  <a:pt x="35" y="386"/>
                </a:cubicBezTo>
                <a:cubicBezTo>
                  <a:pt x="35" y="379"/>
                  <a:pt x="36" y="372"/>
                  <a:pt x="38" y="365"/>
                </a:cubicBezTo>
                <a:cubicBezTo>
                  <a:pt x="41" y="359"/>
                  <a:pt x="50" y="334"/>
                  <a:pt x="67" y="290"/>
                </a:cubicBezTo>
                <a:cubicBezTo>
                  <a:pt x="83" y="246"/>
                  <a:pt x="93" y="219"/>
                  <a:pt x="96" y="211"/>
                </a:cubicBezTo>
                <a:cubicBezTo>
                  <a:pt x="98" y="202"/>
                  <a:pt x="100" y="193"/>
                  <a:pt x="100" y="185"/>
                </a:cubicBezTo>
                <a:cubicBezTo>
                  <a:pt x="100" y="174"/>
                  <a:pt x="96" y="169"/>
                  <a:pt x="89" y="169"/>
                </a:cubicBezTo>
                <a:lnTo>
                  <a:pt x="88" y="169"/>
                </a:lnTo>
                <a:cubicBezTo>
                  <a:pt x="74" y="169"/>
                  <a:pt x="62" y="176"/>
                  <a:pt x="51" y="191"/>
                </a:cubicBezTo>
                <a:cubicBezTo>
                  <a:pt x="41" y="205"/>
                  <a:pt x="32" y="224"/>
                  <a:pt x="26" y="246"/>
                </a:cubicBezTo>
                <a:cubicBezTo>
                  <a:pt x="26" y="247"/>
                  <a:pt x="26" y="247"/>
                  <a:pt x="25" y="248"/>
                </a:cubicBezTo>
                <a:cubicBezTo>
                  <a:pt x="25" y="249"/>
                  <a:pt x="25" y="250"/>
                  <a:pt x="25" y="250"/>
                </a:cubicBezTo>
                <a:cubicBezTo>
                  <a:pt x="25" y="251"/>
                  <a:pt x="24" y="251"/>
                  <a:pt x="23" y="251"/>
                </a:cubicBezTo>
                <a:cubicBezTo>
                  <a:pt x="22" y="252"/>
                  <a:pt x="22" y="252"/>
                  <a:pt x="21" y="252"/>
                </a:cubicBezTo>
                <a:cubicBezTo>
                  <a:pt x="21" y="252"/>
                  <a:pt x="20" y="252"/>
                  <a:pt x="19" y="252"/>
                </a:cubicBezTo>
                <a:cubicBezTo>
                  <a:pt x="17" y="252"/>
                  <a:pt x="16" y="252"/>
                  <a:pt x="13" y="252"/>
                </a:cubicBezTo>
                <a:lnTo>
                  <a:pt x="4" y="252"/>
                </a:lnTo>
                <a:cubicBezTo>
                  <a:pt x="1" y="249"/>
                  <a:pt x="0" y="247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5290920" y="3651120"/>
            <a:ext cx="158040" cy="55440"/>
          </a:xfrm>
          <a:custGeom>
            <a:avLst/>
            <a:gdLst/>
            <a:ahLst/>
            <a:rect l="0" t="0" r="r" b="b"/>
            <a:pathLst>
              <a:path w="439" h="154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29" y="0"/>
                </a:lnTo>
                <a:cubicBezTo>
                  <a:pt x="436" y="3"/>
                  <a:pt x="439" y="7"/>
                  <a:pt x="439" y="13"/>
                </a:cubicBezTo>
                <a:cubicBezTo>
                  <a:pt x="439" y="18"/>
                  <a:pt x="436" y="22"/>
                  <a:pt x="430" y="25"/>
                </a:cubicBezTo>
                <a:lnTo>
                  <a:pt x="220" y="26"/>
                </a:lnTo>
                <a:lnTo>
                  <a:pt x="11" y="26"/>
                </a:lnTo>
                <a:cubicBezTo>
                  <a:pt x="4" y="24"/>
                  <a:pt x="0" y="19"/>
                  <a:pt x="0" y="13"/>
                </a:cubicBezTo>
                <a:moveTo>
                  <a:pt x="0" y="141"/>
                </a:moveTo>
                <a:cubicBezTo>
                  <a:pt x="0" y="135"/>
                  <a:pt x="4" y="130"/>
                  <a:pt x="11" y="128"/>
                </a:cubicBezTo>
                <a:lnTo>
                  <a:pt x="430" y="128"/>
                </a:lnTo>
                <a:cubicBezTo>
                  <a:pt x="436" y="133"/>
                  <a:pt x="439" y="137"/>
                  <a:pt x="439" y="141"/>
                </a:cubicBezTo>
                <a:cubicBezTo>
                  <a:pt x="439" y="147"/>
                  <a:pt x="436" y="151"/>
                  <a:pt x="429" y="154"/>
                </a:cubicBezTo>
                <a:lnTo>
                  <a:pt x="9" y="154"/>
                </a:lnTo>
                <a:cubicBezTo>
                  <a:pt x="3" y="151"/>
                  <a:pt x="0" y="147"/>
                  <a:pt x="0" y="1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5481720" y="35802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8"/>
                </a:moveTo>
                <a:lnTo>
                  <a:pt x="77" y="61"/>
                </a:lnTo>
                <a:cubicBezTo>
                  <a:pt x="71" y="63"/>
                  <a:pt x="63" y="65"/>
                  <a:pt x="51" y="68"/>
                </a:cubicBezTo>
                <a:cubicBezTo>
                  <a:pt x="40" y="70"/>
                  <a:pt x="26" y="71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4" y="41"/>
                  <a:pt x="53" y="38"/>
                  <a:pt x="70" y="32"/>
                </a:cubicBezTo>
                <a:cubicBezTo>
                  <a:pt x="88" y="26"/>
                  <a:pt x="100" y="21"/>
                  <a:pt x="107" y="16"/>
                </a:cubicBezTo>
                <a:cubicBezTo>
                  <a:pt x="114" y="12"/>
                  <a:pt x="120" y="7"/>
                  <a:pt x="126" y="2"/>
                </a:cubicBezTo>
                <a:cubicBezTo>
                  <a:pt x="126" y="1"/>
                  <a:pt x="129" y="0"/>
                  <a:pt x="133" y="0"/>
                </a:cubicBezTo>
                <a:cubicBezTo>
                  <a:pt x="137" y="0"/>
                  <a:pt x="141" y="1"/>
                  <a:pt x="145" y="4"/>
                </a:cubicBezTo>
                <a:lnTo>
                  <a:pt x="145" y="200"/>
                </a:lnTo>
                <a:lnTo>
                  <a:pt x="145" y="399"/>
                </a:lnTo>
                <a:cubicBezTo>
                  <a:pt x="148" y="402"/>
                  <a:pt x="151" y="404"/>
                  <a:pt x="153" y="405"/>
                </a:cubicBezTo>
                <a:cubicBezTo>
                  <a:pt x="155" y="406"/>
                  <a:pt x="161" y="406"/>
                  <a:pt x="169" y="407"/>
                </a:cubicBezTo>
                <a:cubicBezTo>
                  <a:pt x="177" y="408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0" y="438"/>
                  <a:pt x="175" y="437"/>
                  <a:pt x="115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1" y="409"/>
                  <a:pt x="39" y="409"/>
                  <a:pt x="46" y="409"/>
                </a:cubicBezTo>
                <a:cubicBezTo>
                  <a:pt x="53" y="409"/>
                  <a:pt x="58" y="408"/>
                  <a:pt x="62" y="408"/>
                </a:cubicBezTo>
                <a:cubicBezTo>
                  <a:pt x="66" y="408"/>
                  <a:pt x="70" y="407"/>
                  <a:pt x="73" y="406"/>
                </a:cubicBezTo>
                <a:cubicBezTo>
                  <a:pt x="76" y="405"/>
                  <a:pt x="78" y="405"/>
                  <a:pt x="78" y="405"/>
                </a:cubicBezTo>
                <a:cubicBezTo>
                  <a:pt x="79" y="405"/>
                  <a:pt x="80" y="404"/>
                  <a:pt x="82" y="401"/>
                </a:cubicBezTo>
                <a:cubicBezTo>
                  <a:pt x="84" y="399"/>
                  <a:pt x="86" y="398"/>
                  <a:pt x="86" y="399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5628600" y="33912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3"/>
                  <a:pt x="3" y="382"/>
                  <a:pt x="9" y="343"/>
                </a:cubicBezTo>
                <a:cubicBezTo>
                  <a:pt x="15" y="305"/>
                  <a:pt x="24" y="271"/>
                  <a:pt x="32" y="243"/>
                </a:cubicBezTo>
                <a:cubicBezTo>
                  <a:pt x="40" y="216"/>
                  <a:pt x="51" y="188"/>
                  <a:pt x="66" y="162"/>
                </a:cubicBezTo>
                <a:cubicBezTo>
                  <a:pt x="81" y="135"/>
                  <a:pt x="93" y="114"/>
                  <a:pt x="101" y="99"/>
                </a:cubicBezTo>
                <a:cubicBezTo>
                  <a:pt x="110" y="84"/>
                  <a:pt x="123" y="68"/>
                  <a:pt x="141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6"/>
                  <a:pt x="208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5"/>
                  <a:pt x="124" y="157"/>
                </a:cubicBezTo>
                <a:cubicBezTo>
                  <a:pt x="108" y="189"/>
                  <a:pt x="95" y="231"/>
                  <a:pt x="85" y="285"/>
                </a:cubicBezTo>
                <a:cubicBezTo>
                  <a:pt x="74" y="339"/>
                  <a:pt x="69" y="400"/>
                  <a:pt x="69" y="466"/>
                </a:cubicBezTo>
                <a:cubicBezTo>
                  <a:pt x="69" y="532"/>
                  <a:pt x="74" y="591"/>
                  <a:pt x="85" y="644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8" y="807"/>
                  <a:pt x="153" y="833"/>
                  <a:pt x="168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5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8" y="790"/>
                  <a:pt x="41" y="711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5734440" y="349416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6"/>
                  <a:pt x="5" y="121"/>
                  <a:pt x="14" y="100"/>
                </a:cubicBezTo>
                <a:cubicBezTo>
                  <a:pt x="23" y="79"/>
                  <a:pt x="38" y="57"/>
                  <a:pt x="59" y="34"/>
                </a:cubicBezTo>
                <a:cubicBezTo>
                  <a:pt x="79" y="11"/>
                  <a:pt x="102" y="0"/>
                  <a:pt x="127" y="0"/>
                </a:cubicBezTo>
                <a:cubicBezTo>
                  <a:pt x="153" y="0"/>
                  <a:pt x="173" y="7"/>
                  <a:pt x="189" y="22"/>
                </a:cubicBezTo>
                <a:cubicBezTo>
                  <a:pt x="205" y="36"/>
                  <a:pt x="213" y="56"/>
                  <a:pt x="214" y="81"/>
                </a:cubicBezTo>
                <a:cubicBezTo>
                  <a:pt x="213" y="93"/>
                  <a:pt x="212" y="99"/>
                  <a:pt x="211" y="101"/>
                </a:cubicBezTo>
                <a:cubicBezTo>
                  <a:pt x="211" y="103"/>
                  <a:pt x="206" y="117"/>
                  <a:pt x="195" y="144"/>
                </a:cubicBezTo>
                <a:cubicBezTo>
                  <a:pt x="185" y="170"/>
                  <a:pt x="175" y="200"/>
                  <a:pt x="165" y="235"/>
                </a:cubicBezTo>
                <a:cubicBezTo>
                  <a:pt x="154" y="268"/>
                  <a:pt x="149" y="295"/>
                  <a:pt x="150" y="315"/>
                </a:cubicBezTo>
                <a:cubicBezTo>
                  <a:pt x="150" y="341"/>
                  <a:pt x="154" y="360"/>
                  <a:pt x="163" y="371"/>
                </a:cubicBezTo>
                <a:cubicBezTo>
                  <a:pt x="171" y="381"/>
                  <a:pt x="184" y="387"/>
                  <a:pt x="202" y="387"/>
                </a:cubicBezTo>
                <a:cubicBezTo>
                  <a:pt x="217" y="387"/>
                  <a:pt x="230" y="384"/>
                  <a:pt x="243" y="377"/>
                </a:cubicBezTo>
                <a:cubicBezTo>
                  <a:pt x="255" y="370"/>
                  <a:pt x="265" y="363"/>
                  <a:pt x="272" y="356"/>
                </a:cubicBezTo>
                <a:cubicBezTo>
                  <a:pt x="278" y="348"/>
                  <a:pt x="287" y="338"/>
                  <a:pt x="297" y="325"/>
                </a:cubicBezTo>
                <a:cubicBezTo>
                  <a:pt x="297" y="324"/>
                  <a:pt x="298" y="318"/>
                  <a:pt x="301" y="306"/>
                </a:cubicBezTo>
                <a:cubicBezTo>
                  <a:pt x="305" y="295"/>
                  <a:pt x="309" y="276"/>
                  <a:pt x="314" y="251"/>
                </a:cubicBezTo>
                <a:cubicBezTo>
                  <a:pt x="320" y="227"/>
                  <a:pt x="326" y="203"/>
                  <a:pt x="332" y="182"/>
                </a:cubicBezTo>
                <a:cubicBezTo>
                  <a:pt x="356" y="89"/>
                  <a:pt x="369" y="40"/>
                  <a:pt x="371" y="36"/>
                </a:cubicBezTo>
                <a:cubicBezTo>
                  <a:pt x="379" y="19"/>
                  <a:pt x="393" y="10"/>
                  <a:pt x="411" y="10"/>
                </a:cubicBezTo>
                <a:cubicBezTo>
                  <a:pt x="419" y="10"/>
                  <a:pt x="426" y="13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3" y="34"/>
                  <a:pt x="443" y="37"/>
                </a:cubicBezTo>
                <a:cubicBezTo>
                  <a:pt x="443" y="45"/>
                  <a:pt x="428" y="110"/>
                  <a:pt x="397" y="233"/>
                </a:cubicBezTo>
                <a:cubicBezTo>
                  <a:pt x="367" y="355"/>
                  <a:pt x="349" y="422"/>
                  <a:pt x="345" y="434"/>
                </a:cubicBezTo>
                <a:cubicBezTo>
                  <a:pt x="328" y="485"/>
                  <a:pt x="298" y="526"/>
                  <a:pt x="255" y="557"/>
                </a:cubicBezTo>
                <a:cubicBezTo>
                  <a:pt x="212" y="587"/>
                  <a:pt x="168" y="603"/>
                  <a:pt x="126" y="603"/>
                </a:cubicBezTo>
                <a:cubicBezTo>
                  <a:pt x="98" y="603"/>
                  <a:pt x="73" y="596"/>
                  <a:pt x="52" y="583"/>
                </a:cubicBezTo>
                <a:cubicBezTo>
                  <a:pt x="31" y="569"/>
                  <a:pt x="20" y="549"/>
                  <a:pt x="20" y="521"/>
                </a:cubicBezTo>
                <a:cubicBezTo>
                  <a:pt x="20" y="508"/>
                  <a:pt x="23" y="496"/>
                  <a:pt x="27" y="487"/>
                </a:cubicBezTo>
                <a:cubicBezTo>
                  <a:pt x="31" y="478"/>
                  <a:pt x="37" y="471"/>
                  <a:pt x="45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79" y="454"/>
                </a:cubicBezTo>
                <a:cubicBezTo>
                  <a:pt x="106" y="454"/>
                  <a:pt x="120" y="467"/>
                  <a:pt x="120" y="493"/>
                </a:cubicBezTo>
                <a:cubicBezTo>
                  <a:pt x="120" y="506"/>
                  <a:pt x="116" y="517"/>
                  <a:pt x="109" y="526"/>
                </a:cubicBezTo>
                <a:cubicBezTo>
                  <a:pt x="101" y="535"/>
                  <a:pt x="94" y="541"/>
                  <a:pt x="87" y="545"/>
                </a:cubicBezTo>
                <a:cubicBezTo>
                  <a:pt x="81" y="548"/>
                  <a:pt x="77" y="549"/>
                  <a:pt x="75" y="549"/>
                </a:cubicBezTo>
                <a:lnTo>
                  <a:pt x="73" y="550"/>
                </a:lnTo>
                <a:cubicBezTo>
                  <a:pt x="74" y="553"/>
                  <a:pt x="80" y="557"/>
                  <a:pt x="90" y="561"/>
                </a:cubicBezTo>
                <a:cubicBezTo>
                  <a:pt x="101" y="566"/>
                  <a:pt x="111" y="568"/>
                  <a:pt x="122" y="568"/>
                </a:cubicBezTo>
                <a:lnTo>
                  <a:pt x="129" y="568"/>
                </a:lnTo>
                <a:cubicBezTo>
                  <a:pt x="140" y="568"/>
                  <a:pt x="148" y="567"/>
                  <a:pt x="153" y="566"/>
                </a:cubicBezTo>
                <a:cubicBezTo>
                  <a:pt x="174" y="560"/>
                  <a:pt x="193" y="549"/>
                  <a:pt x="211" y="531"/>
                </a:cubicBezTo>
                <a:cubicBezTo>
                  <a:pt x="229" y="513"/>
                  <a:pt x="242" y="493"/>
                  <a:pt x="251" y="473"/>
                </a:cubicBezTo>
                <a:cubicBezTo>
                  <a:pt x="260" y="452"/>
                  <a:pt x="268" y="435"/>
                  <a:pt x="273" y="421"/>
                </a:cubicBezTo>
                <a:cubicBezTo>
                  <a:pt x="278" y="407"/>
                  <a:pt x="280" y="397"/>
                  <a:pt x="280" y="393"/>
                </a:cubicBezTo>
                <a:lnTo>
                  <a:pt x="274" y="397"/>
                </a:lnTo>
                <a:cubicBezTo>
                  <a:pt x="271" y="399"/>
                  <a:pt x="265" y="402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0" y="421"/>
                  <a:pt x="208" y="423"/>
                  <a:pt x="195" y="423"/>
                </a:cubicBezTo>
                <a:cubicBezTo>
                  <a:pt x="167" y="423"/>
                  <a:pt x="142" y="416"/>
                  <a:pt x="120" y="402"/>
                </a:cubicBezTo>
                <a:cubicBezTo>
                  <a:pt x="98" y="389"/>
                  <a:pt x="84" y="367"/>
                  <a:pt x="77" y="336"/>
                </a:cubicBezTo>
                <a:cubicBezTo>
                  <a:pt x="77" y="332"/>
                  <a:pt x="76" y="322"/>
                  <a:pt x="76" y="307"/>
                </a:cubicBezTo>
                <a:cubicBezTo>
                  <a:pt x="76" y="272"/>
                  <a:pt x="87" y="226"/>
                  <a:pt x="109" y="168"/>
                </a:cubicBezTo>
                <a:cubicBezTo>
                  <a:pt x="130" y="111"/>
                  <a:pt x="141" y="74"/>
                  <a:pt x="141" y="59"/>
                </a:cubicBezTo>
                <a:cubicBezTo>
                  <a:pt x="141" y="58"/>
                  <a:pt x="141" y="58"/>
                  <a:pt x="141" y="57"/>
                </a:cubicBezTo>
                <a:cubicBezTo>
                  <a:pt x="141" y="51"/>
                  <a:pt x="141" y="48"/>
                  <a:pt x="141" y="46"/>
                </a:cubicBezTo>
                <a:cubicBezTo>
                  <a:pt x="141" y="44"/>
                  <a:pt x="140" y="42"/>
                  <a:pt x="138" y="39"/>
                </a:cubicBezTo>
                <a:cubicBezTo>
                  <a:pt x="135" y="37"/>
                  <a:pt x="132" y="36"/>
                  <a:pt x="127" y="36"/>
                </a:cubicBezTo>
                <a:lnTo>
                  <a:pt x="124" y="36"/>
                </a:lnTo>
                <a:cubicBezTo>
                  <a:pt x="109" y="36"/>
                  <a:pt x="96" y="41"/>
                  <a:pt x="85" y="53"/>
                </a:cubicBezTo>
                <a:cubicBezTo>
                  <a:pt x="73" y="65"/>
                  <a:pt x="64" y="78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3"/>
                  <a:pt x="35" y="150"/>
                  <a:pt x="33" y="151"/>
                </a:cubicBezTo>
                <a:cubicBezTo>
                  <a:pt x="32" y="152"/>
                  <a:pt x="27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5907600" y="35359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2" y="21"/>
                  <a:pt x="120" y="13"/>
                </a:cubicBezTo>
                <a:cubicBezTo>
                  <a:pt x="129" y="5"/>
                  <a:pt x="138" y="1"/>
                  <a:pt x="149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4" y="13"/>
                  <a:pt x="177" y="20"/>
                  <a:pt x="178" y="28"/>
                </a:cubicBezTo>
                <a:cubicBezTo>
                  <a:pt x="178" y="38"/>
                  <a:pt x="173" y="47"/>
                  <a:pt x="165" y="55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6"/>
                  <a:pt x="117" y="62"/>
                </a:cubicBezTo>
                <a:cubicBezTo>
                  <a:pt x="111" y="58"/>
                  <a:pt x="108" y="50"/>
                  <a:pt x="108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1" y="193"/>
                </a:cubicBezTo>
                <a:cubicBezTo>
                  <a:pt x="28" y="181"/>
                  <a:pt x="38" y="170"/>
                  <a:pt x="50" y="160"/>
                </a:cubicBezTo>
                <a:cubicBezTo>
                  <a:pt x="64" y="150"/>
                  <a:pt x="77" y="145"/>
                  <a:pt x="91" y="145"/>
                </a:cubicBezTo>
                <a:cubicBezTo>
                  <a:pt x="108" y="145"/>
                  <a:pt x="122" y="150"/>
                  <a:pt x="134" y="160"/>
                </a:cubicBezTo>
                <a:cubicBezTo>
                  <a:pt x="145" y="170"/>
                  <a:pt x="151" y="184"/>
                  <a:pt x="151" y="201"/>
                </a:cubicBezTo>
                <a:cubicBezTo>
                  <a:pt x="151" y="209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6"/>
                  <a:pt x="95" y="361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6" y="419"/>
                </a:cubicBezTo>
                <a:cubicBezTo>
                  <a:pt x="100" y="419"/>
                  <a:pt x="104" y="418"/>
                  <a:pt x="109" y="417"/>
                </a:cubicBezTo>
                <a:cubicBezTo>
                  <a:pt x="113" y="416"/>
                  <a:pt x="118" y="413"/>
                  <a:pt x="124" y="408"/>
                </a:cubicBezTo>
                <a:cubicBezTo>
                  <a:pt x="129" y="403"/>
                  <a:pt x="135" y="395"/>
                  <a:pt x="141" y="385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1"/>
                  <a:pt x="160" y="338"/>
                  <a:pt x="161" y="337"/>
                </a:cubicBezTo>
                <a:cubicBezTo>
                  <a:pt x="162" y="336"/>
                  <a:pt x="166" y="335"/>
                  <a:pt x="172" y="335"/>
                </a:cubicBezTo>
                <a:cubicBezTo>
                  <a:pt x="181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4"/>
                  <a:pt x="163" y="396"/>
                </a:cubicBezTo>
                <a:cubicBezTo>
                  <a:pt x="156" y="408"/>
                  <a:pt x="146" y="419"/>
                  <a:pt x="134" y="429"/>
                </a:cubicBezTo>
                <a:cubicBezTo>
                  <a:pt x="121" y="438"/>
                  <a:pt x="107" y="443"/>
                  <a:pt x="93" y="443"/>
                </a:cubicBezTo>
                <a:cubicBezTo>
                  <a:pt x="79" y="443"/>
                  <a:pt x="66" y="439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60"/>
                  <a:pt x="50" y="335"/>
                  <a:pt x="67" y="291"/>
                </a:cubicBezTo>
                <a:cubicBezTo>
                  <a:pt x="84" y="247"/>
                  <a:pt x="93" y="220"/>
                  <a:pt x="96" y="212"/>
                </a:cubicBezTo>
                <a:cubicBezTo>
                  <a:pt x="99" y="203"/>
                  <a:pt x="100" y="194"/>
                  <a:pt x="101" y="186"/>
                </a:cubicBezTo>
                <a:cubicBezTo>
                  <a:pt x="101" y="176"/>
                  <a:pt x="97" y="170"/>
                  <a:pt x="90" y="170"/>
                </a:cubicBezTo>
                <a:lnTo>
                  <a:pt x="88" y="170"/>
                </a:lnTo>
                <a:cubicBezTo>
                  <a:pt x="75" y="170"/>
                  <a:pt x="63" y="177"/>
                  <a:pt x="51" y="192"/>
                </a:cubicBezTo>
                <a:cubicBezTo>
                  <a:pt x="40" y="206"/>
                  <a:pt x="32" y="225"/>
                  <a:pt x="26" y="247"/>
                </a:cubicBezTo>
                <a:cubicBezTo>
                  <a:pt x="26" y="248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2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6103440" y="3551760"/>
            <a:ext cx="204840" cy="13680"/>
          </a:xfrm>
          <a:custGeom>
            <a:avLst/>
            <a:gdLst/>
            <a:ahLst/>
            <a:rect l="0" t="0" r="r" b="b"/>
            <a:pathLst>
              <a:path w="569" h="38">
                <a:moveTo>
                  <a:pt x="0" y="31"/>
                </a:moveTo>
                <a:cubicBezTo>
                  <a:pt x="0" y="31"/>
                  <a:pt x="0" y="27"/>
                  <a:pt x="0" y="19"/>
                </a:cubicBezTo>
                <a:cubicBezTo>
                  <a:pt x="0" y="11"/>
                  <a:pt x="5" y="5"/>
                  <a:pt x="13" y="0"/>
                </a:cubicBezTo>
                <a:lnTo>
                  <a:pt x="555" y="0"/>
                </a:lnTo>
                <a:cubicBezTo>
                  <a:pt x="564" y="5"/>
                  <a:pt x="569" y="11"/>
                  <a:pt x="569" y="19"/>
                </a:cubicBezTo>
                <a:cubicBezTo>
                  <a:pt x="569" y="26"/>
                  <a:pt x="564" y="33"/>
                  <a:pt x="555" y="38"/>
                </a:cubicBezTo>
                <a:lnTo>
                  <a:pt x="13" y="38"/>
                </a:lnTo>
                <a:cubicBezTo>
                  <a:pt x="5" y="34"/>
                  <a:pt x="0" y="27"/>
                  <a:pt x="0" y="19"/>
                </a:cubicBezTo>
                <a:lnTo>
                  <a:pt x="0" y="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6447240" y="3391200"/>
            <a:ext cx="74880" cy="335160"/>
          </a:xfrm>
          <a:custGeom>
            <a:avLst/>
            <a:gdLst/>
            <a:ahLst/>
            <a:rect l="0" t="0" r="r" b="b"/>
            <a:pathLst>
              <a:path w="208" h="931">
                <a:moveTo>
                  <a:pt x="208" y="914"/>
                </a:moveTo>
                <a:cubicBezTo>
                  <a:pt x="208" y="919"/>
                  <a:pt x="206" y="922"/>
                  <a:pt x="202" y="925"/>
                </a:cubicBezTo>
                <a:cubicBezTo>
                  <a:pt x="199" y="929"/>
                  <a:pt x="194" y="930"/>
                  <a:pt x="189" y="931"/>
                </a:cubicBezTo>
                <a:cubicBezTo>
                  <a:pt x="183" y="931"/>
                  <a:pt x="177" y="928"/>
                  <a:pt x="173" y="922"/>
                </a:cubicBezTo>
                <a:cubicBezTo>
                  <a:pt x="171" y="917"/>
                  <a:pt x="142" y="841"/>
                  <a:pt x="86" y="693"/>
                </a:cubicBezTo>
                <a:cubicBezTo>
                  <a:pt x="29" y="545"/>
                  <a:pt x="1" y="469"/>
                  <a:pt x="0" y="466"/>
                </a:cubicBezTo>
                <a:cubicBezTo>
                  <a:pt x="-1" y="463"/>
                  <a:pt x="28" y="387"/>
                  <a:pt x="85" y="238"/>
                </a:cubicBezTo>
                <a:cubicBezTo>
                  <a:pt x="142" y="90"/>
                  <a:pt x="171" y="13"/>
                  <a:pt x="173" y="9"/>
                </a:cubicBezTo>
                <a:cubicBezTo>
                  <a:pt x="175" y="6"/>
                  <a:pt x="178" y="3"/>
                  <a:pt x="182" y="1"/>
                </a:cubicBezTo>
                <a:lnTo>
                  <a:pt x="185" y="0"/>
                </a:lnTo>
                <a:cubicBezTo>
                  <a:pt x="187" y="0"/>
                  <a:pt x="188" y="0"/>
                  <a:pt x="189" y="0"/>
                </a:cubicBezTo>
                <a:cubicBezTo>
                  <a:pt x="200" y="0"/>
                  <a:pt x="207" y="5"/>
                  <a:pt x="208" y="16"/>
                </a:cubicBezTo>
                <a:cubicBezTo>
                  <a:pt x="208" y="20"/>
                  <a:pt x="179" y="95"/>
                  <a:pt x="124" y="243"/>
                </a:cubicBezTo>
                <a:cubicBezTo>
                  <a:pt x="67" y="391"/>
                  <a:pt x="39" y="465"/>
                  <a:pt x="39" y="466"/>
                </a:cubicBezTo>
                <a:cubicBezTo>
                  <a:pt x="39" y="467"/>
                  <a:pt x="67" y="541"/>
                  <a:pt x="124" y="688"/>
                </a:cubicBezTo>
                <a:cubicBezTo>
                  <a:pt x="179" y="836"/>
                  <a:pt x="208" y="911"/>
                  <a:pt x="208" y="9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6557760" y="34135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7" y="0"/>
                  <a:pt x="382" y="0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3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3" y="1"/>
                  <a:pt x="599" y="3"/>
                  <a:pt x="599" y="8"/>
                </a:cubicBezTo>
                <a:cubicBezTo>
                  <a:pt x="599" y="11"/>
                  <a:pt x="598" y="17"/>
                  <a:pt x="596" y="23"/>
                </a:cubicBezTo>
                <a:cubicBezTo>
                  <a:pt x="593" y="35"/>
                  <a:pt x="590" y="41"/>
                  <a:pt x="588" y="42"/>
                </a:cubicBezTo>
                <a:cubicBezTo>
                  <a:pt x="585" y="43"/>
                  <a:pt x="579" y="44"/>
                  <a:pt x="567" y="44"/>
                </a:cubicBezTo>
                <a:cubicBezTo>
                  <a:pt x="552" y="44"/>
                  <a:pt x="539" y="46"/>
                  <a:pt x="530" y="48"/>
                </a:cubicBezTo>
                <a:cubicBezTo>
                  <a:pt x="521" y="51"/>
                  <a:pt x="514" y="53"/>
                  <a:pt x="511" y="56"/>
                </a:cubicBezTo>
                <a:cubicBezTo>
                  <a:pt x="507" y="58"/>
                  <a:pt x="506" y="61"/>
                  <a:pt x="508" y="64"/>
                </a:cubicBezTo>
                <a:cubicBezTo>
                  <a:pt x="508" y="72"/>
                  <a:pt x="513" y="146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39" y="505"/>
                </a:lnTo>
                <a:cubicBezTo>
                  <a:pt x="541" y="503"/>
                  <a:pt x="543" y="500"/>
                  <a:pt x="545" y="496"/>
                </a:cubicBezTo>
                <a:cubicBezTo>
                  <a:pt x="548" y="492"/>
                  <a:pt x="551" y="486"/>
                  <a:pt x="556" y="478"/>
                </a:cubicBezTo>
                <a:cubicBezTo>
                  <a:pt x="561" y="471"/>
                  <a:pt x="566" y="462"/>
                  <a:pt x="572" y="450"/>
                </a:cubicBezTo>
                <a:cubicBezTo>
                  <a:pt x="578" y="439"/>
                  <a:pt x="585" y="426"/>
                  <a:pt x="594" y="412"/>
                </a:cubicBezTo>
                <a:cubicBezTo>
                  <a:pt x="604" y="398"/>
                  <a:pt x="613" y="381"/>
                  <a:pt x="622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3" y="186"/>
                  <a:pt x="760" y="120"/>
                  <a:pt x="768" y="104"/>
                </a:cubicBezTo>
                <a:cubicBezTo>
                  <a:pt x="777" y="88"/>
                  <a:pt x="782" y="78"/>
                  <a:pt x="782" y="75"/>
                </a:cubicBezTo>
                <a:cubicBezTo>
                  <a:pt x="782" y="65"/>
                  <a:pt x="776" y="58"/>
                  <a:pt x="765" y="52"/>
                </a:cubicBezTo>
                <a:cubicBezTo>
                  <a:pt x="753" y="47"/>
                  <a:pt x="740" y="44"/>
                  <a:pt x="726" y="44"/>
                </a:cubicBezTo>
                <a:cubicBezTo>
                  <a:pt x="717" y="44"/>
                  <a:pt x="713" y="41"/>
                  <a:pt x="713" y="35"/>
                </a:cubicBezTo>
                <a:cubicBezTo>
                  <a:pt x="713" y="33"/>
                  <a:pt x="713" y="29"/>
                  <a:pt x="714" y="22"/>
                </a:cubicBezTo>
                <a:cubicBezTo>
                  <a:pt x="717" y="12"/>
                  <a:pt x="719" y="6"/>
                  <a:pt x="720" y="4"/>
                </a:cubicBezTo>
                <a:cubicBezTo>
                  <a:pt x="721" y="2"/>
                  <a:pt x="726" y="1"/>
                  <a:pt x="733" y="1"/>
                </a:cubicBezTo>
                <a:cubicBezTo>
                  <a:pt x="735" y="1"/>
                  <a:pt x="740" y="1"/>
                  <a:pt x="749" y="1"/>
                </a:cubicBezTo>
                <a:cubicBezTo>
                  <a:pt x="757" y="1"/>
                  <a:pt x="770" y="1"/>
                  <a:pt x="785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20"/>
                  <a:pt x="926" y="27"/>
                </a:cubicBezTo>
                <a:cubicBezTo>
                  <a:pt x="924" y="34"/>
                  <a:pt x="922" y="39"/>
                  <a:pt x="919" y="41"/>
                </a:cubicBezTo>
                <a:cubicBezTo>
                  <a:pt x="917" y="44"/>
                  <a:pt x="914" y="44"/>
                  <a:pt x="910" y="44"/>
                </a:cubicBezTo>
                <a:cubicBezTo>
                  <a:pt x="896" y="44"/>
                  <a:pt x="884" y="46"/>
                  <a:pt x="873" y="49"/>
                </a:cubicBezTo>
                <a:cubicBezTo>
                  <a:pt x="861" y="53"/>
                  <a:pt x="852" y="57"/>
                  <a:pt x="845" y="62"/>
                </a:cubicBezTo>
                <a:cubicBezTo>
                  <a:pt x="837" y="67"/>
                  <a:pt x="831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2" y="99"/>
                </a:lnTo>
                <a:lnTo>
                  <a:pt x="654" y="374"/>
                </a:lnTo>
                <a:cubicBezTo>
                  <a:pt x="550" y="558"/>
                  <a:pt x="497" y="650"/>
                  <a:pt x="497" y="650"/>
                </a:cubicBezTo>
                <a:cubicBezTo>
                  <a:pt x="493" y="655"/>
                  <a:pt x="486" y="657"/>
                  <a:pt x="474" y="657"/>
                </a:cubicBezTo>
                <a:cubicBezTo>
                  <a:pt x="465" y="657"/>
                  <a:pt x="459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3"/>
                  <a:pt x="424" y="195"/>
                  <a:pt x="423" y="190"/>
                </a:cubicBezTo>
                <a:lnTo>
                  <a:pt x="412" y="207"/>
                </a:lnTo>
                <a:cubicBezTo>
                  <a:pt x="398" y="230"/>
                  <a:pt x="359" y="299"/>
                  <a:pt x="293" y="414"/>
                </a:cubicBezTo>
                <a:cubicBezTo>
                  <a:pt x="204" y="570"/>
                  <a:pt x="158" y="649"/>
                  <a:pt x="157" y="650"/>
                </a:cubicBezTo>
                <a:cubicBezTo>
                  <a:pt x="156" y="652"/>
                  <a:pt x="154" y="653"/>
                  <a:pt x="152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0"/>
                </a:cubicBezTo>
                <a:cubicBezTo>
                  <a:pt x="116" y="649"/>
                  <a:pt x="109" y="550"/>
                  <a:pt x="96" y="354"/>
                </a:cubicBezTo>
                <a:cubicBezTo>
                  <a:pt x="82" y="158"/>
                  <a:pt x="75" y="59"/>
                  <a:pt x="74" y="58"/>
                </a:cubicBezTo>
                <a:cubicBezTo>
                  <a:pt x="73" y="52"/>
                  <a:pt x="70" y="49"/>
                  <a:pt x="65" y="48"/>
                </a:cubicBezTo>
                <a:cubicBezTo>
                  <a:pt x="60" y="46"/>
                  <a:pt x="48" y="45"/>
                  <a:pt x="29" y="44"/>
                </a:cubicBezTo>
                <a:lnTo>
                  <a:pt x="6" y="44"/>
                </a:lnTo>
                <a:cubicBezTo>
                  <a:pt x="2" y="39"/>
                  <a:pt x="0" y="36"/>
                  <a:pt x="0" y="34"/>
                </a:cubicBezTo>
                <a:cubicBezTo>
                  <a:pt x="1" y="19"/>
                  <a:pt x="5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8"/>
                </a:cubicBezTo>
                <a:cubicBezTo>
                  <a:pt x="259" y="10"/>
                  <a:pt x="258" y="17"/>
                  <a:pt x="257" y="26"/>
                </a:cubicBezTo>
                <a:cubicBezTo>
                  <a:pt x="254" y="35"/>
                  <a:pt x="251" y="41"/>
                  <a:pt x="248" y="44"/>
                </a:cubicBezTo>
                <a:lnTo>
                  <a:pt x="229" y="44"/>
                </a:lnTo>
                <a:cubicBezTo>
                  <a:pt x="191" y="46"/>
                  <a:pt x="171" y="51"/>
                  <a:pt x="168" y="60"/>
                </a:cubicBezTo>
                <a:cubicBezTo>
                  <a:pt x="187" y="345"/>
                  <a:pt x="197" y="495"/>
                  <a:pt x="200" y="510"/>
                </a:cubicBezTo>
                <a:lnTo>
                  <a:pt x="419" y="125"/>
                </a:lnTo>
                <a:lnTo>
                  <a:pt x="417" y="90"/>
                </a:lnTo>
                <a:cubicBezTo>
                  <a:pt x="415" y="64"/>
                  <a:pt x="412" y="50"/>
                  <a:pt x="407" y="48"/>
                </a:cubicBezTo>
                <a:cubicBezTo>
                  <a:pt x="404" y="46"/>
                  <a:pt x="391" y="44"/>
                  <a:pt x="368" y="44"/>
                </a:cubicBezTo>
                <a:cubicBezTo>
                  <a:pt x="357" y="44"/>
                  <a:pt x="349" y="43"/>
                  <a:pt x="345" y="42"/>
                </a:cubicBezTo>
                <a:cubicBezTo>
                  <a:pt x="341" y="41"/>
                  <a:pt x="339" y="38"/>
                  <a:pt x="339" y="34"/>
                </a:cubicBezTo>
                <a:cubicBezTo>
                  <a:pt x="339" y="32"/>
                  <a:pt x="340" y="29"/>
                  <a:pt x="341" y="22"/>
                </a:cubicBezTo>
                <a:cubicBezTo>
                  <a:pt x="342" y="20"/>
                  <a:pt x="343" y="17"/>
                  <a:pt x="343" y="13"/>
                </a:cubicBezTo>
                <a:cubicBezTo>
                  <a:pt x="344" y="10"/>
                  <a:pt x="344" y="8"/>
                  <a:pt x="344" y="7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2"/>
                  <a:pt x="350" y="1"/>
                  <a:pt x="351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6917760" y="360180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5"/>
                  <a:pt x="38" y="0"/>
                  <a:pt x="55" y="0"/>
                </a:cubicBezTo>
                <a:cubicBezTo>
                  <a:pt x="72" y="0"/>
                  <a:pt x="88" y="8"/>
                  <a:pt x="101" y="23"/>
                </a:cubicBezTo>
                <a:cubicBezTo>
                  <a:pt x="115" y="39"/>
                  <a:pt x="123" y="66"/>
                  <a:pt x="124" y="106"/>
                </a:cubicBezTo>
                <a:cubicBezTo>
                  <a:pt x="124" y="128"/>
                  <a:pt x="120" y="149"/>
                  <a:pt x="114" y="169"/>
                </a:cubicBezTo>
                <a:cubicBezTo>
                  <a:pt x="109" y="190"/>
                  <a:pt x="102" y="207"/>
                  <a:pt x="95" y="222"/>
                </a:cubicBezTo>
                <a:cubicBezTo>
                  <a:pt x="87" y="237"/>
                  <a:pt x="79" y="250"/>
                  <a:pt x="71" y="260"/>
                </a:cubicBezTo>
                <a:cubicBezTo>
                  <a:pt x="62" y="271"/>
                  <a:pt x="55" y="279"/>
                  <a:pt x="48" y="286"/>
                </a:cubicBezTo>
                <a:cubicBezTo>
                  <a:pt x="42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1" y="242"/>
                  <a:pt x="49" y="231"/>
                </a:cubicBezTo>
                <a:cubicBezTo>
                  <a:pt x="58" y="219"/>
                  <a:pt x="66" y="204"/>
                  <a:pt x="73" y="184"/>
                </a:cubicBezTo>
                <a:cubicBezTo>
                  <a:pt x="81" y="164"/>
                  <a:pt x="86" y="142"/>
                  <a:pt x="88" y="116"/>
                </a:cubicBezTo>
                <a:lnTo>
                  <a:pt x="88" y="105"/>
                </a:lnTo>
                <a:lnTo>
                  <a:pt x="87" y="106"/>
                </a:lnTo>
                <a:cubicBezTo>
                  <a:pt x="86" y="107"/>
                  <a:pt x="85" y="107"/>
                  <a:pt x="83" y="108"/>
                </a:cubicBezTo>
                <a:cubicBezTo>
                  <a:pt x="81" y="108"/>
                  <a:pt x="79" y="109"/>
                  <a:pt x="77" y="111"/>
                </a:cubicBezTo>
                <a:cubicBezTo>
                  <a:pt x="75" y="112"/>
                  <a:pt x="73" y="112"/>
                  <a:pt x="69" y="112"/>
                </a:cubicBezTo>
                <a:cubicBezTo>
                  <a:pt x="65" y="112"/>
                  <a:pt x="61" y="113"/>
                  <a:pt x="58" y="113"/>
                </a:cubicBezTo>
                <a:cubicBezTo>
                  <a:pt x="41" y="113"/>
                  <a:pt x="27" y="108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7049160" y="3413520"/>
            <a:ext cx="277200" cy="228960"/>
          </a:xfrm>
          <a:custGeom>
            <a:avLst/>
            <a:gdLst/>
            <a:ahLst/>
            <a:rect l="0" t="0" r="r" b="b"/>
            <a:pathLst>
              <a:path w="770" h="636">
                <a:moveTo>
                  <a:pt x="16" y="636"/>
                </a:moveTo>
                <a:lnTo>
                  <a:pt x="14" y="636"/>
                </a:lnTo>
                <a:cubicBezTo>
                  <a:pt x="6" y="636"/>
                  <a:pt x="0" y="633"/>
                  <a:pt x="0" y="626"/>
                </a:cubicBezTo>
                <a:cubicBezTo>
                  <a:pt x="0" y="624"/>
                  <a:pt x="1" y="619"/>
                  <a:pt x="4" y="611"/>
                </a:cubicBezTo>
                <a:cubicBezTo>
                  <a:pt x="6" y="603"/>
                  <a:pt x="9" y="598"/>
                  <a:pt x="10" y="596"/>
                </a:cubicBezTo>
                <a:cubicBezTo>
                  <a:pt x="12" y="595"/>
                  <a:pt x="18" y="594"/>
                  <a:pt x="28" y="594"/>
                </a:cubicBezTo>
                <a:cubicBezTo>
                  <a:pt x="81" y="592"/>
                  <a:pt x="123" y="576"/>
                  <a:pt x="154" y="545"/>
                </a:cubicBezTo>
                <a:cubicBezTo>
                  <a:pt x="160" y="539"/>
                  <a:pt x="196" y="500"/>
                  <a:pt x="262" y="428"/>
                </a:cubicBezTo>
                <a:cubicBezTo>
                  <a:pt x="327" y="355"/>
                  <a:pt x="360" y="319"/>
                  <a:pt x="359" y="317"/>
                </a:cubicBezTo>
                <a:cubicBezTo>
                  <a:pt x="292" y="145"/>
                  <a:pt x="256" y="57"/>
                  <a:pt x="253" y="54"/>
                </a:cubicBezTo>
                <a:cubicBezTo>
                  <a:pt x="248" y="47"/>
                  <a:pt x="228" y="43"/>
                  <a:pt x="195" y="43"/>
                </a:cubicBezTo>
                <a:lnTo>
                  <a:pt x="169" y="43"/>
                </a:lnTo>
                <a:cubicBezTo>
                  <a:pt x="165" y="39"/>
                  <a:pt x="163" y="37"/>
                  <a:pt x="163" y="35"/>
                </a:cubicBezTo>
                <a:cubicBezTo>
                  <a:pt x="163" y="34"/>
                  <a:pt x="164" y="28"/>
                  <a:pt x="165" y="18"/>
                </a:cubicBezTo>
                <a:cubicBezTo>
                  <a:pt x="167" y="10"/>
                  <a:pt x="170" y="4"/>
                  <a:pt x="174" y="0"/>
                </a:cubicBezTo>
                <a:lnTo>
                  <a:pt x="187" y="0"/>
                </a:lnTo>
                <a:cubicBezTo>
                  <a:pt x="208" y="1"/>
                  <a:pt x="246" y="2"/>
                  <a:pt x="300" y="2"/>
                </a:cubicBezTo>
                <a:cubicBezTo>
                  <a:pt x="320" y="2"/>
                  <a:pt x="339" y="2"/>
                  <a:pt x="357" y="2"/>
                </a:cubicBezTo>
                <a:cubicBezTo>
                  <a:pt x="374" y="2"/>
                  <a:pt x="388" y="2"/>
                  <a:pt x="398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8" y="1"/>
                  <a:pt x="433" y="4"/>
                  <a:pt x="433" y="11"/>
                </a:cubicBezTo>
                <a:cubicBezTo>
                  <a:pt x="433" y="12"/>
                  <a:pt x="432" y="16"/>
                  <a:pt x="431" y="23"/>
                </a:cubicBezTo>
                <a:cubicBezTo>
                  <a:pt x="428" y="33"/>
                  <a:pt x="426" y="38"/>
                  <a:pt x="424" y="40"/>
                </a:cubicBezTo>
                <a:cubicBezTo>
                  <a:pt x="423" y="42"/>
                  <a:pt x="418" y="43"/>
                  <a:pt x="410" y="43"/>
                </a:cubicBezTo>
                <a:cubicBezTo>
                  <a:pt x="390" y="45"/>
                  <a:pt x="374" y="50"/>
                  <a:pt x="359" y="59"/>
                </a:cubicBezTo>
                <a:lnTo>
                  <a:pt x="431" y="239"/>
                </a:lnTo>
                <a:lnTo>
                  <a:pt x="480" y="184"/>
                </a:lnTo>
                <a:cubicBezTo>
                  <a:pt x="545" y="114"/>
                  <a:pt x="578" y="75"/>
                  <a:pt x="578" y="68"/>
                </a:cubicBezTo>
                <a:cubicBezTo>
                  <a:pt x="578" y="57"/>
                  <a:pt x="570" y="49"/>
                  <a:pt x="556" y="45"/>
                </a:cubicBezTo>
                <a:cubicBezTo>
                  <a:pt x="553" y="45"/>
                  <a:pt x="548" y="44"/>
                  <a:pt x="544" y="43"/>
                </a:cubicBezTo>
                <a:cubicBezTo>
                  <a:pt x="534" y="43"/>
                  <a:pt x="530" y="39"/>
                  <a:pt x="530" y="33"/>
                </a:cubicBezTo>
                <a:cubicBezTo>
                  <a:pt x="530" y="31"/>
                  <a:pt x="530" y="26"/>
                  <a:pt x="531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0" y="0"/>
                  <a:pt x="575" y="0"/>
                </a:cubicBezTo>
                <a:cubicBezTo>
                  <a:pt x="590" y="0"/>
                  <a:pt x="607" y="1"/>
                  <a:pt x="625" y="2"/>
                </a:cubicBezTo>
                <a:cubicBezTo>
                  <a:pt x="644" y="3"/>
                  <a:pt x="657" y="3"/>
                  <a:pt x="664" y="3"/>
                </a:cubicBezTo>
                <a:cubicBezTo>
                  <a:pt x="719" y="3"/>
                  <a:pt x="750" y="2"/>
                  <a:pt x="756" y="0"/>
                </a:cubicBezTo>
                <a:lnTo>
                  <a:pt x="763" y="0"/>
                </a:lnTo>
                <a:cubicBezTo>
                  <a:pt x="767" y="4"/>
                  <a:pt x="770" y="8"/>
                  <a:pt x="770" y="10"/>
                </a:cubicBezTo>
                <a:cubicBezTo>
                  <a:pt x="768" y="26"/>
                  <a:pt x="765" y="37"/>
                  <a:pt x="758" y="43"/>
                </a:cubicBezTo>
                <a:lnTo>
                  <a:pt x="744" y="43"/>
                </a:lnTo>
                <a:cubicBezTo>
                  <a:pt x="722" y="43"/>
                  <a:pt x="704" y="46"/>
                  <a:pt x="687" y="51"/>
                </a:cubicBezTo>
                <a:cubicBezTo>
                  <a:pt x="670" y="56"/>
                  <a:pt x="657" y="61"/>
                  <a:pt x="649" y="67"/>
                </a:cubicBezTo>
                <a:cubicBezTo>
                  <a:pt x="640" y="73"/>
                  <a:pt x="633" y="78"/>
                  <a:pt x="626" y="84"/>
                </a:cubicBezTo>
                <a:lnTo>
                  <a:pt x="616" y="92"/>
                </a:lnTo>
                <a:cubicBezTo>
                  <a:pt x="616" y="92"/>
                  <a:pt x="587" y="124"/>
                  <a:pt x="528" y="189"/>
                </a:cubicBezTo>
                <a:lnTo>
                  <a:pt x="447" y="278"/>
                </a:lnTo>
                <a:cubicBezTo>
                  <a:pt x="447" y="279"/>
                  <a:pt x="456" y="304"/>
                  <a:pt x="476" y="353"/>
                </a:cubicBezTo>
                <a:cubicBezTo>
                  <a:pt x="495" y="403"/>
                  <a:pt x="515" y="453"/>
                  <a:pt x="536" y="504"/>
                </a:cubicBezTo>
                <a:cubicBezTo>
                  <a:pt x="557" y="556"/>
                  <a:pt x="569" y="582"/>
                  <a:pt x="570" y="584"/>
                </a:cubicBezTo>
                <a:cubicBezTo>
                  <a:pt x="577" y="590"/>
                  <a:pt x="596" y="593"/>
                  <a:pt x="627" y="594"/>
                </a:cubicBezTo>
                <a:cubicBezTo>
                  <a:pt x="649" y="594"/>
                  <a:pt x="660" y="596"/>
                  <a:pt x="660" y="602"/>
                </a:cubicBezTo>
                <a:cubicBezTo>
                  <a:pt x="660" y="603"/>
                  <a:pt x="659" y="608"/>
                  <a:pt x="658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50" y="635"/>
                  <a:pt x="645" y="635"/>
                  <a:pt x="638" y="635"/>
                </a:cubicBezTo>
                <a:cubicBezTo>
                  <a:pt x="637" y="635"/>
                  <a:pt x="626" y="635"/>
                  <a:pt x="608" y="635"/>
                </a:cubicBezTo>
                <a:cubicBezTo>
                  <a:pt x="589" y="635"/>
                  <a:pt x="562" y="635"/>
                  <a:pt x="525" y="635"/>
                </a:cubicBezTo>
                <a:cubicBezTo>
                  <a:pt x="487" y="635"/>
                  <a:pt x="458" y="635"/>
                  <a:pt x="438" y="635"/>
                </a:cubicBezTo>
                <a:cubicBezTo>
                  <a:pt x="419" y="635"/>
                  <a:pt x="408" y="635"/>
                  <a:pt x="406" y="635"/>
                </a:cubicBezTo>
                <a:cubicBezTo>
                  <a:pt x="395" y="635"/>
                  <a:pt x="390" y="633"/>
                  <a:pt x="390" y="627"/>
                </a:cubicBezTo>
                <a:cubicBezTo>
                  <a:pt x="390" y="626"/>
                  <a:pt x="391" y="622"/>
                  <a:pt x="392" y="613"/>
                </a:cubicBezTo>
                <a:cubicBezTo>
                  <a:pt x="393" y="607"/>
                  <a:pt x="394" y="603"/>
                  <a:pt x="396" y="600"/>
                </a:cubicBezTo>
                <a:cubicBezTo>
                  <a:pt x="397" y="598"/>
                  <a:pt x="398" y="596"/>
                  <a:pt x="400" y="595"/>
                </a:cubicBezTo>
                <a:cubicBezTo>
                  <a:pt x="402" y="595"/>
                  <a:pt x="405" y="594"/>
                  <a:pt x="409" y="594"/>
                </a:cubicBezTo>
                <a:cubicBezTo>
                  <a:pt x="412" y="593"/>
                  <a:pt x="417" y="593"/>
                  <a:pt x="424" y="593"/>
                </a:cubicBezTo>
                <a:cubicBezTo>
                  <a:pt x="430" y="593"/>
                  <a:pt x="438" y="591"/>
                  <a:pt x="448" y="586"/>
                </a:cubicBezTo>
                <a:cubicBezTo>
                  <a:pt x="458" y="581"/>
                  <a:pt x="464" y="578"/>
                  <a:pt x="464" y="577"/>
                </a:cubicBezTo>
                <a:cubicBezTo>
                  <a:pt x="463" y="577"/>
                  <a:pt x="448" y="541"/>
                  <a:pt x="420" y="468"/>
                </a:cubicBezTo>
                <a:lnTo>
                  <a:pt x="376" y="357"/>
                </a:lnTo>
                <a:cubicBezTo>
                  <a:pt x="259" y="485"/>
                  <a:pt x="200" y="551"/>
                  <a:pt x="197" y="558"/>
                </a:cubicBezTo>
                <a:cubicBezTo>
                  <a:pt x="194" y="563"/>
                  <a:pt x="193" y="567"/>
                  <a:pt x="193" y="569"/>
                </a:cubicBezTo>
                <a:cubicBezTo>
                  <a:pt x="193" y="581"/>
                  <a:pt x="202" y="589"/>
                  <a:pt x="220" y="593"/>
                </a:cubicBezTo>
                <a:cubicBezTo>
                  <a:pt x="220" y="593"/>
                  <a:pt x="222" y="593"/>
                  <a:pt x="225" y="593"/>
                </a:cubicBezTo>
                <a:cubicBezTo>
                  <a:pt x="228" y="593"/>
                  <a:pt x="230" y="593"/>
                  <a:pt x="231" y="594"/>
                </a:cubicBezTo>
                <a:cubicBezTo>
                  <a:pt x="233" y="594"/>
                  <a:pt x="234" y="594"/>
                  <a:pt x="235" y="594"/>
                </a:cubicBezTo>
                <a:cubicBezTo>
                  <a:pt x="235" y="594"/>
                  <a:pt x="236" y="594"/>
                  <a:pt x="237" y="595"/>
                </a:cubicBezTo>
                <a:cubicBezTo>
                  <a:pt x="239" y="595"/>
                  <a:pt x="240" y="596"/>
                  <a:pt x="240" y="597"/>
                </a:cubicBezTo>
                <a:cubicBezTo>
                  <a:pt x="241" y="599"/>
                  <a:pt x="241" y="601"/>
                  <a:pt x="241" y="604"/>
                </a:cubicBezTo>
                <a:cubicBezTo>
                  <a:pt x="241" y="609"/>
                  <a:pt x="241" y="614"/>
                  <a:pt x="239" y="619"/>
                </a:cubicBezTo>
                <a:cubicBezTo>
                  <a:pt x="237" y="627"/>
                  <a:pt x="236" y="631"/>
                  <a:pt x="234" y="633"/>
                </a:cubicBezTo>
                <a:cubicBezTo>
                  <a:pt x="232" y="634"/>
                  <a:pt x="227" y="635"/>
                  <a:pt x="220" y="635"/>
                </a:cubicBezTo>
                <a:cubicBezTo>
                  <a:pt x="218" y="635"/>
                  <a:pt x="212" y="635"/>
                  <a:pt x="203" y="635"/>
                </a:cubicBezTo>
                <a:cubicBezTo>
                  <a:pt x="194" y="635"/>
                  <a:pt x="181" y="635"/>
                  <a:pt x="164" y="635"/>
                </a:cubicBezTo>
                <a:cubicBezTo>
                  <a:pt x="147" y="634"/>
                  <a:pt x="129" y="634"/>
                  <a:pt x="109" y="635"/>
                </a:cubicBezTo>
                <a:cubicBezTo>
                  <a:pt x="61" y="635"/>
                  <a:pt x="30" y="635"/>
                  <a:pt x="16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7333920" y="353592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1" y="21"/>
                  <a:pt x="119" y="13"/>
                </a:cubicBezTo>
                <a:cubicBezTo>
                  <a:pt x="128" y="5"/>
                  <a:pt x="137" y="1"/>
                  <a:pt x="149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4" y="13"/>
                  <a:pt x="177" y="20"/>
                  <a:pt x="178" y="28"/>
                </a:cubicBezTo>
                <a:cubicBezTo>
                  <a:pt x="178" y="38"/>
                  <a:pt x="173" y="47"/>
                  <a:pt x="165" y="55"/>
                </a:cubicBezTo>
                <a:cubicBezTo>
                  <a:pt x="156" y="64"/>
                  <a:pt x="146" y="68"/>
                  <a:pt x="135" y="69"/>
                </a:cubicBezTo>
                <a:cubicBezTo>
                  <a:pt x="128" y="69"/>
                  <a:pt x="122" y="66"/>
                  <a:pt x="116" y="62"/>
                </a:cubicBezTo>
                <a:cubicBezTo>
                  <a:pt x="110" y="58"/>
                  <a:pt x="107" y="50"/>
                  <a:pt x="107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1" y="193"/>
                </a:cubicBezTo>
                <a:cubicBezTo>
                  <a:pt x="28" y="181"/>
                  <a:pt x="38" y="170"/>
                  <a:pt x="50" y="160"/>
                </a:cubicBezTo>
                <a:cubicBezTo>
                  <a:pt x="63" y="150"/>
                  <a:pt x="76" y="145"/>
                  <a:pt x="90" y="145"/>
                </a:cubicBezTo>
                <a:cubicBezTo>
                  <a:pt x="107" y="145"/>
                  <a:pt x="121" y="150"/>
                  <a:pt x="133" y="160"/>
                </a:cubicBezTo>
                <a:cubicBezTo>
                  <a:pt x="145" y="170"/>
                  <a:pt x="151" y="184"/>
                  <a:pt x="151" y="201"/>
                </a:cubicBezTo>
                <a:cubicBezTo>
                  <a:pt x="151" y="209"/>
                  <a:pt x="148" y="221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3" y="336"/>
                  <a:pt x="94" y="361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9"/>
                  <a:pt x="95" y="419"/>
                </a:cubicBezTo>
                <a:cubicBezTo>
                  <a:pt x="99" y="419"/>
                  <a:pt x="103" y="418"/>
                  <a:pt x="108" y="417"/>
                </a:cubicBezTo>
                <a:cubicBezTo>
                  <a:pt x="112" y="416"/>
                  <a:pt x="117" y="413"/>
                  <a:pt x="123" y="408"/>
                </a:cubicBezTo>
                <a:cubicBezTo>
                  <a:pt x="128" y="403"/>
                  <a:pt x="134" y="395"/>
                  <a:pt x="141" y="385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1"/>
                  <a:pt x="160" y="338"/>
                  <a:pt x="161" y="337"/>
                </a:cubicBezTo>
                <a:cubicBezTo>
                  <a:pt x="162" y="336"/>
                  <a:pt x="166" y="335"/>
                  <a:pt x="172" y="335"/>
                </a:cubicBezTo>
                <a:cubicBezTo>
                  <a:pt x="181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4"/>
                  <a:pt x="163" y="396"/>
                </a:cubicBezTo>
                <a:cubicBezTo>
                  <a:pt x="156" y="408"/>
                  <a:pt x="146" y="419"/>
                  <a:pt x="133" y="429"/>
                </a:cubicBezTo>
                <a:cubicBezTo>
                  <a:pt x="120" y="438"/>
                  <a:pt x="106" y="443"/>
                  <a:pt x="92" y="443"/>
                </a:cubicBezTo>
                <a:cubicBezTo>
                  <a:pt x="78" y="443"/>
                  <a:pt x="65" y="439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60"/>
                  <a:pt x="50" y="335"/>
                  <a:pt x="66" y="291"/>
                </a:cubicBezTo>
                <a:cubicBezTo>
                  <a:pt x="83" y="247"/>
                  <a:pt x="92" y="220"/>
                  <a:pt x="95" y="212"/>
                </a:cubicBezTo>
                <a:cubicBezTo>
                  <a:pt x="98" y="203"/>
                  <a:pt x="99" y="194"/>
                  <a:pt x="100" y="186"/>
                </a:cubicBezTo>
                <a:cubicBezTo>
                  <a:pt x="100" y="176"/>
                  <a:pt x="96" y="170"/>
                  <a:pt x="89" y="170"/>
                </a:cubicBezTo>
                <a:lnTo>
                  <a:pt x="87" y="170"/>
                </a:lnTo>
                <a:cubicBezTo>
                  <a:pt x="74" y="170"/>
                  <a:pt x="62" y="177"/>
                  <a:pt x="51" y="192"/>
                </a:cubicBezTo>
                <a:cubicBezTo>
                  <a:pt x="40" y="206"/>
                  <a:pt x="32" y="225"/>
                  <a:pt x="26" y="247"/>
                </a:cubicBezTo>
                <a:cubicBezTo>
                  <a:pt x="26" y="248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2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7445880" y="3391200"/>
            <a:ext cx="74880" cy="335160"/>
          </a:xfrm>
          <a:custGeom>
            <a:avLst/>
            <a:gdLst/>
            <a:ahLst/>
            <a:rect l="0" t="0" r="r" b="b"/>
            <a:pathLst>
              <a:path w="208" h="931">
                <a:moveTo>
                  <a:pt x="0" y="16"/>
                </a:moveTo>
                <a:cubicBezTo>
                  <a:pt x="0" y="12"/>
                  <a:pt x="2" y="8"/>
                  <a:pt x="5" y="5"/>
                </a:cubicBezTo>
                <a:cubicBezTo>
                  <a:pt x="8" y="2"/>
                  <a:pt x="13" y="0"/>
                  <a:pt x="18" y="0"/>
                </a:cubicBezTo>
                <a:cubicBezTo>
                  <a:pt x="24" y="0"/>
                  <a:pt x="30" y="3"/>
                  <a:pt x="34" y="9"/>
                </a:cubicBezTo>
                <a:cubicBezTo>
                  <a:pt x="36" y="13"/>
                  <a:pt x="65" y="90"/>
                  <a:pt x="122" y="238"/>
                </a:cubicBezTo>
                <a:cubicBezTo>
                  <a:pt x="179" y="387"/>
                  <a:pt x="207" y="463"/>
                  <a:pt x="208" y="466"/>
                </a:cubicBezTo>
                <a:cubicBezTo>
                  <a:pt x="209" y="469"/>
                  <a:pt x="180" y="545"/>
                  <a:pt x="123" y="693"/>
                </a:cubicBezTo>
                <a:cubicBezTo>
                  <a:pt x="65" y="841"/>
                  <a:pt x="36" y="917"/>
                  <a:pt x="34" y="922"/>
                </a:cubicBezTo>
                <a:cubicBezTo>
                  <a:pt x="30" y="928"/>
                  <a:pt x="24" y="931"/>
                  <a:pt x="18" y="931"/>
                </a:cubicBezTo>
                <a:cubicBezTo>
                  <a:pt x="13" y="931"/>
                  <a:pt x="9" y="929"/>
                  <a:pt x="6" y="926"/>
                </a:cubicBezTo>
                <a:cubicBezTo>
                  <a:pt x="3" y="923"/>
                  <a:pt x="1" y="919"/>
                  <a:pt x="0" y="914"/>
                </a:cubicBezTo>
                <a:cubicBezTo>
                  <a:pt x="0" y="911"/>
                  <a:pt x="28" y="836"/>
                  <a:pt x="83" y="688"/>
                </a:cubicBezTo>
                <a:cubicBezTo>
                  <a:pt x="141" y="541"/>
                  <a:pt x="169" y="467"/>
                  <a:pt x="169" y="466"/>
                </a:cubicBezTo>
                <a:cubicBezTo>
                  <a:pt x="169" y="465"/>
                  <a:pt x="141" y="391"/>
                  <a:pt x="83" y="243"/>
                </a:cubicBezTo>
                <a:cubicBezTo>
                  <a:pt x="28" y="95"/>
                  <a:pt x="0" y="20"/>
                  <a:pt x="0" y="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7575840" y="33912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6" y="141"/>
                  <a:pt x="184" y="219"/>
                </a:cubicBezTo>
                <a:cubicBezTo>
                  <a:pt x="210" y="298"/>
                  <a:pt x="224" y="381"/>
                  <a:pt x="224" y="466"/>
                </a:cubicBezTo>
                <a:cubicBezTo>
                  <a:pt x="224" y="508"/>
                  <a:pt x="221" y="549"/>
                  <a:pt x="215" y="588"/>
                </a:cubicBezTo>
                <a:cubicBezTo>
                  <a:pt x="208" y="627"/>
                  <a:pt x="201" y="660"/>
                  <a:pt x="193" y="687"/>
                </a:cubicBezTo>
                <a:cubicBezTo>
                  <a:pt x="185" y="715"/>
                  <a:pt x="174" y="742"/>
                  <a:pt x="159" y="769"/>
                </a:cubicBezTo>
                <a:cubicBezTo>
                  <a:pt x="143" y="796"/>
                  <a:pt x="131" y="817"/>
                  <a:pt x="122" y="831"/>
                </a:cubicBezTo>
                <a:cubicBezTo>
                  <a:pt x="114" y="846"/>
                  <a:pt x="101" y="862"/>
                  <a:pt x="84" y="879"/>
                </a:cubicBezTo>
                <a:cubicBezTo>
                  <a:pt x="67" y="896"/>
                  <a:pt x="58" y="906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5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5" y="915"/>
                  <a:pt x="11" y="908"/>
                </a:cubicBezTo>
                <a:cubicBezTo>
                  <a:pt x="107" y="808"/>
                  <a:pt x="155" y="661"/>
                  <a:pt x="155" y="466"/>
                </a:cubicBezTo>
                <a:cubicBezTo>
                  <a:pt x="155" y="270"/>
                  <a:pt x="107" y="123"/>
                  <a:pt x="11" y="23"/>
                </a:cubicBezTo>
                <a:cubicBezTo>
                  <a:pt x="5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7710840" y="336312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7"/>
                </a:moveTo>
                <a:cubicBezTo>
                  <a:pt x="27" y="157"/>
                  <a:pt x="17" y="153"/>
                  <a:pt x="10" y="145"/>
                </a:cubicBezTo>
                <a:cubicBezTo>
                  <a:pt x="3" y="137"/>
                  <a:pt x="0" y="127"/>
                  <a:pt x="0" y="116"/>
                </a:cubicBezTo>
                <a:cubicBezTo>
                  <a:pt x="0" y="85"/>
                  <a:pt x="11" y="57"/>
                  <a:pt x="35" y="34"/>
                </a:cubicBezTo>
                <a:cubicBezTo>
                  <a:pt x="58" y="11"/>
                  <a:pt x="87" y="0"/>
                  <a:pt x="121" y="0"/>
                </a:cubicBezTo>
                <a:cubicBezTo>
                  <a:pt x="161" y="0"/>
                  <a:pt x="195" y="12"/>
                  <a:pt x="222" y="37"/>
                </a:cubicBezTo>
                <a:cubicBezTo>
                  <a:pt x="249" y="61"/>
                  <a:pt x="263" y="94"/>
                  <a:pt x="263" y="133"/>
                </a:cubicBezTo>
                <a:cubicBezTo>
                  <a:pt x="263" y="152"/>
                  <a:pt x="259" y="170"/>
                  <a:pt x="250" y="187"/>
                </a:cubicBezTo>
                <a:cubicBezTo>
                  <a:pt x="241" y="204"/>
                  <a:pt x="231" y="219"/>
                  <a:pt x="218" y="232"/>
                </a:cubicBezTo>
                <a:cubicBezTo>
                  <a:pt x="206" y="244"/>
                  <a:pt x="188" y="260"/>
                  <a:pt x="165" y="280"/>
                </a:cubicBezTo>
                <a:cubicBezTo>
                  <a:pt x="149" y="294"/>
                  <a:pt x="127" y="314"/>
                  <a:pt x="99" y="341"/>
                </a:cubicBezTo>
                <a:lnTo>
                  <a:pt x="60" y="378"/>
                </a:lnTo>
                <a:lnTo>
                  <a:pt x="110" y="378"/>
                </a:lnTo>
                <a:cubicBezTo>
                  <a:pt x="179" y="378"/>
                  <a:pt x="217" y="377"/>
                  <a:pt x="221" y="375"/>
                </a:cubicBezTo>
                <a:cubicBezTo>
                  <a:pt x="224" y="374"/>
                  <a:pt x="229" y="355"/>
                  <a:pt x="237" y="316"/>
                </a:cubicBezTo>
                <a:lnTo>
                  <a:pt x="237" y="314"/>
                </a:lnTo>
                <a:lnTo>
                  <a:pt x="263" y="314"/>
                </a:lnTo>
                <a:lnTo>
                  <a:pt x="263" y="316"/>
                </a:lnTo>
                <a:cubicBezTo>
                  <a:pt x="263" y="318"/>
                  <a:pt x="260" y="338"/>
                  <a:pt x="255" y="376"/>
                </a:cubicBezTo>
                <a:cubicBezTo>
                  <a:pt x="249" y="415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8"/>
                </a:lnTo>
                <a:cubicBezTo>
                  <a:pt x="0" y="415"/>
                  <a:pt x="1" y="412"/>
                  <a:pt x="4" y="408"/>
                </a:cubicBezTo>
                <a:cubicBezTo>
                  <a:pt x="6" y="405"/>
                  <a:pt x="13" y="397"/>
                  <a:pt x="23" y="385"/>
                </a:cubicBezTo>
                <a:cubicBezTo>
                  <a:pt x="36" y="371"/>
                  <a:pt x="47" y="359"/>
                  <a:pt x="56" y="349"/>
                </a:cubicBezTo>
                <a:cubicBezTo>
                  <a:pt x="60" y="344"/>
                  <a:pt x="68" y="336"/>
                  <a:pt x="79" y="324"/>
                </a:cubicBezTo>
                <a:cubicBezTo>
                  <a:pt x="90" y="312"/>
                  <a:pt x="97" y="304"/>
                  <a:pt x="101" y="300"/>
                </a:cubicBezTo>
                <a:cubicBezTo>
                  <a:pt x="105" y="296"/>
                  <a:pt x="111" y="288"/>
                  <a:pt x="120" y="278"/>
                </a:cubicBezTo>
                <a:cubicBezTo>
                  <a:pt x="129" y="268"/>
                  <a:pt x="135" y="261"/>
                  <a:pt x="139" y="256"/>
                </a:cubicBezTo>
                <a:cubicBezTo>
                  <a:pt x="142" y="251"/>
                  <a:pt x="147" y="244"/>
                  <a:pt x="154" y="236"/>
                </a:cubicBezTo>
                <a:cubicBezTo>
                  <a:pt x="160" y="228"/>
                  <a:pt x="165" y="221"/>
                  <a:pt x="167" y="215"/>
                </a:cubicBezTo>
                <a:cubicBezTo>
                  <a:pt x="170" y="209"/>
                  <a:pt x="173" y="203"/>
                  <a:pt x="177" y="196"/>
                </a:cubicBezTo>
                <a:cubicBezTo>
                  <a:pt x="181" y="189"/>
                  <a:pt x="184" y="182"/>
                  <a:pt x="186" y="175"/>
                </a:cubicBezTo>
                <a:cubicBezTo>
                  <a:pt x="188" y="168"/>
                  <a:pt x="189" y="161"/>
                  <a:pt x="191" y="155"/>
                </a:cubicBezTo>
                <a:cubicBezTo>
                  <a:pt x="192" y="149"/>
                  <a:pt x="192" y="142"/>
                  <a:pt x="192" y="134"/>
                </a:cubicBezTo>
                <a:cubicBezTo>
                  <a:pt x="192" y="106"/>
                  <a:pt x="185" y="82"/>
                  <a:pt x="170" y="61"/>
                </a:cubicBezTo>
                <a:cubicBezTo>
                  <a:pt x="155" y="41"/>
                  <a:pt x="134" y="31"/>
                  <a:pt x="106" y="31"/>
                </a:cubicBezTo>
                <a:cubicBezTo>
                  <a:pt x="92" y="31"/>
                  <a:pt x="79" y="34"/>
                  <a:pt x="68" y="42"/>
                </a:cubicBezTo>
                <a:cubicBezTo>
                  <a:pt x="57" y="49"/>
                  <a:pt x="50" y="56"/>
                  <a:pt x="45" y="64"/>
                </a:cubicBezTo>
                <a:cubicBezTo>
                  <a:pt x="41" y="71"/>
                  <a:pt x="39" y="76"/>
                  <a:pt x="39" y="77"/>
                </a:cubicBezTo>
                <a:cubicBezTo>
                  <a:pt x="39" y="77"/>
                  <a:pt x="40" y="78"/>
                  <a:pt x="42" y="78"/>
                </a:cubicBezTo>
                <a:cubicBezTo>
                  <a:pt x="50" y="78"/>
                  <a:pt x="58" y="81"/>
                  <a:pt x="66" y="87"/>
                </a:cubicBezTo>
                <a:cubicBezTo>
                  <a:pt x="75" y="93"/>
                  <a:pt x="79" y="103"/>
                  <a:pt x="79" y="117"/>
                </a:cubicBezTo>
                <a:cubicBezTo>
                  <a:pt x="79" y="128"/>
                  <a:pt x="75" y="137"/>
                  <a:pt x="68" y="145"/>
                </a:cubicBezTo>
                <a:cubicBezTo>
                  <a:pt x="61" y="152"/>
                  <a:pt x="51" y="156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1047600" y="4009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1300320" y="2933640"/>
            <a:ext cx="5126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Логарифмическое правдоподобие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5999760" y="3923640"/>
            <a:ext cx="79920" cy="232920"/>
          </a:xfrm>
          <a:custGeom>
            <a:avLst/>
            <a:gdLst/>
            <a:ahLst/>
            <a:rect l="0" t="0" r="r" b="b"/>
            <a:pathLst>
              <a:path w="222" h="647">
                <a:moveTo>
                  <a:pt x="15" y="604"/>
                </a:moveTo>
                <a:lnTo>
                  <a:pt x="28" y="604"/>
                </a:lnTo>
                <a:cubicBezTo>
                  <a:pt x="52" y="604"/>
                  <a:pt x="67" y="600"/>
                  <a:pt x="72" y="591"/>
                </a:cubicBezTo>
                <a:lnTo>
                  <a:pt x="72" y="584"/>
                </a:lnTo>
                <a:cubicBezTo>
                  <a:pt x="72" y="578"/>
                  <a:pt x="72" y="571"/>
                  <a:pt x="72" y="562"/>
                </a:cubicBezTo>
                <a:cubicBezTo>
                  <a:pt x="72" y="554"/>
                  <a:pt x="72" y="543"/>
                  <a:pt x="72" y="532"/>
                </a:cubicBezTo>
                <a:cubicBezTo>
                  <a:pt x="72" y="520"/>
                  <a:pt x="72" y="507"/>
                  <a:pt x="73" y="492"/>
                </a:cubicBezTo>
                <a:cubicBezTo>
                  <a:pt x="73" y="477"/>
                  <a:pt x="73" y="461"/>
                  <a:pt x="73" y="445"/>
                </a:cubicBezTo>
                <a:cubicBezTo>
                  <a:pt x="72" y="429"/>
                  <a:pt x="72" y="412"/>
                  <a:pt x="73" y="394"/>
                </a:cubicBezTo>
                <a:cubicBezTo>
                  <a:pt x="73" y="375"/>
                  <a:pt x="73" y="357"/>
                  <a:pt x="73" y="340"/>
                </a:cubicBezTo>
                <a:cubicBezTo>
                  <a:pt x="73" y="317"/>
                  <a:pt x="73" y="293"/>
                  <a:pt x="73" y="267"/>
                </a:cubicBezTo>
                <a:cubicBezTo>
                  <a:pt x="73" y="242"/>
                  <a:pt x="73" y="219"/>
                  <a:pt x="73" y="198"/>
                </a:cubicBezTo>
                <a:cubicBezTo>
                  <a:pt x="73" y="177"/>
                  <a:pt x="73" y="158"/>
                  <a:pt x="73" y="142"/>
                </a:cubicBezTo>
                <a:cubicBezTo>
                  <a:pt x="73" y="126"/>
                  <a:pt x="73" y="112"/>
                  <a:pt x="72" y="101"/>
                </a:cubicBezTo>
                <a:cubicBezTo>
                  <a:pt x="71" y="90"/>
                  <a:pt x="71" y="85"/>
                  <a:pt x="72" y="85"/>
                </a:cubicBezTo>
                <a:cubicBezTo>
                  <a:pt x="70" y="73"/>
                  <a:pt x="66" y="66"/>
                  <a:pt x="59" y="62"/>
                </a:cubicBezTo>
                <a:cubicBezTo>
                  <a:pt x="52" y="58"/>
                  <a:pt x="38" y="55"/>
                  <a:pt x="17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1" y="11"/>
                  <a:pt x="2" y="11"/>
                </a:cubicBezTo>
                <a:lnTo>
                  <a:pt x="11" y="10"/>
                </a:lnTo>
                <a:cubicBezTo>
                  <a:pt x="18" y="9"/>
                  <a:pt x="27" y="9"/>
                  <a:pt x="38" y="8"/>
                </a:cubicBezTo>
                <a:cubicBezTo>
                  <a:pt x="50" y="7"/>
                  <a:pt x="62" y="7"/>
                  <a:pt x="73" y="6"/>
                </a:cubicBezTo>
                <a:cubicBezTo>
                  <a:pt x="83" y="5"/>
                  <a:pt x="95" y="5"/>
                  <a:pt x="107" y="4"/>
                </a:cubicBezTo>
                <a:cubicBezTo>
                  <a:pt x="120" y="4"/>
                  <a:pt x="129" y="3"/>
                  <a:pt x="135" y="1"/>
                </a:cubicBezTo>
                <a:cubicBezTo>
                  <a:pt x="141" y="0"/>
                  <a:pt x="145" y="0"/>
                  <a:pt x="145" y="1"/>
                </a:cubicBezTo>
                <a:lnTo>
                  <a:pt x="148" y="1"/>
                </a:lnTo>
                <a:lnTo>
                  <a:pt x="148" y="294"/>
                </a:lnTo>
                <a:cubicBezTo>
                  <a:pt x="148" y="491"/>
                  <a:pt x="149" y="590"/>
                  <a:pt x="149" y="591"/>
                </a:cubicBezTo>
                <a:cubicBezTo>
                  <a:pt x="152" y="596"/>
                  <a:pt x="155" y="600"/>
                  <a:pt x="160" y="601"/>
                </a:cubicBezTo>
                <a:cubicBezTo>
                  <a:pt x="174" y="603"/>
                  <a:pt x="190" y="604"/>
                  <a:pt x="207" y="604"/>
                </a:cubicBezTo>
                <a:lnTo>
                  <a:pt x="222" y="604"/>
                </a:lnTo>
                <a:lnTo>
                  <a:pt x="222" y="647"/>
                </a:lnTo>
                <a:lnTo>
                  <a:pt x="214" y="647"/>
                </a:lnTo>
                <a:lnTo>
                  <a:pt x="193" y="646"/>
                </a:lnTo>
                <a:cubicBezTo>
                  <a:pt x="179" y="645"/>
                  <a:pt x="162" y="645"/>
                  <a:pt x="146" y="645"/>
                </a:cubicBezTo>
                <a:cubicBezTo>
                  <a:pt x="130" y="645"/>
                  <a:pt x="118" y="645"/>
                  <a:pt x="111" y="644"/>
                </a:cubicBezTo>
                <a:cubicBezTo>
                  <a:pt x="104" y="644"/>
                  <a:pt x="92" y="644"/>
                  <a:pt x="76" y="644"/>
                </a:cubicBezTo>
                <a:cubicBezTo>
                  <a:pt x="60" y="645"/>
                  <a:pt x="44" y="645"/>
                  <a:pt x="29" y="646"/>
                </a:cubicBezTo>
                <a:lnTo>
                  <a:pt x="8" y="647"/>
                </a:lnTo>
                <a:lnTo>
                  <a:pt x="0" y="647"/>
                </a:lnTo>
                <a:lnTo>
                  <a:pt x="0" y="604"/>
                </a:lnTo>
                <a:lnTo>
                  <a:pt x="15" y="60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6093720" y="4006080"/>
            <a:ext cx="148680" cy="153720"/>
          </a:xfrm>
          <a:custGeom>
            <a:avLst/>
            <a:gdLst/>
            <a:ahLst/>
            <a:rect l="0" t="0" r="r" b="b"/>
            <a:pathLst>
              <a:path w="413" h="427">
                <a:moveTo>
                  <a:pt x="0" y="219"/>
                </a:moveTo>
                <a:cubicBezTo>
                  <a:pt x="0" y="159"/>
                  <a:pt x="20" y="108"/>
                  <a:pt x="60" y="65"/>
                </a:cubicBezTo>
                <a:cubicBezTo>
                  <a:pt x="101" y="23"/>
                  <a:pt x="149" y="1"/>
                  <a:pt x="207" y="0"/>
                </a:cubicBezTo>
                <a:cubicBezTo>
                  <a:pt x="263" y="0"/>
                  <a:pt x="311" y="21"/>
                  <a:pt x="351" y="64"/>
                </a:cubicBezTo>
                <a:cubicBezTo>
                  <a:pt x="392" y="106"/>
                  <a:pt x="412" y="157"/>
                  <a:pt x="413" y="218"/>
                </a:cubicBezTo>
                <a:cubicBezTo>
                  <a:pt x="413" y="277"/>
                  <a:pt x="393" y="327"/>
                  <a:pt x="353" y="367"/>
                </a:cubicBezTo>
                <a:cubicBezTo>
                  <a:pt x="314" y="407"/>
                  <a:pt x="265" y="427"/>
                  <a:pt x="207" y="427"/>
                </a:cubicBezTo>
                <a:cubicBezTo>
                  <a:pt x="146" y="427"/>
                  <a:pt x="97" y="407"/>
                  <a:pt x="58" y="365"/>
                </a:cubicBezTo>
                <a:cubicBezTo>
                  <a:pt x="20" y="323"/>
                  <a:pt x="0" y="275"/>
                  <a:pt x="0" y="219"/>
                </a:cubicBezTo>
                <a:moveTo>
                  <a:pt x="207" y="390"/>
                </a:moveTo>
                <a:cubicBezTo>
                  <a:pt x="283" y="390"/>
                  <a:pt x="321" y="340"/>
                  <a:pt x="321" y="239"/>
                </a:cubicBezTo>
                <a:lnTo>
                  <a:pt x="321" y="209"/>
                </a:lnTo>
                <a:lnTo>
                  <a:pt x="321" y="186"/>
                </a:lnTo>
                <a:cubicBezTo>
                  <a:pt x="321" y="172"/>
                  <a:pt x="320" y="159"/>
                  <a:pt x="320" y="149"/>
                </a:cubicBezTo>
                <a:cubicBezTo>
                  <a:pt x="319" y="139"/>
                  <a:pt x="317" y="127"/>
                  <a:pt x="313" y="114"/>
                </a:cubicBezTo>
                <a:cubicBezTo>
                  <a:pt x="310" y="100"/>
                  <a:pt x="305" y="89"/>
                  <a:pt x="298" y="80"/>
                </a:cubicBezTo>
                <a:cubicBezTo>
                  <a:pt x="292" y="72"/>
                  <a:pt x="283" y="63"/>
                  <a:pt x="270" y="54"/>
                </a:cubicBezTo>
                <a:cubicBezTo>
                  <a:pt x="257" y="46"/>
                  <a:pt x="241" y="39"/>
                  <a:pt x="224" y="36"/>
                </a:cubicBezTo>
                <a:cubicBezTo>
                  <a:pt x="221" y="35"/>
                  <a:pt x="216" y="35"/>
                  <a:pt x="209" y="35"/>
                </a:cubicBezTo>
                <a:cubicBezTo>
                  <a:pt x="191" y="35"/>
                  <a:pt x="173" y="38"/>
                  <a:pt x="155" y="46"/>
                </a:cubicBezTo>
                <a:cubicBezTo>
                  <a:pt x="128" y="60"/>
                  <a:pt x="111" y="78"/>
                  <a:pt x="103" y="103"/>
                </a:cubicBezTo>
                <a:cubicBezTo>
                  <a:pt x="95" y="127"/>
                  <a:pt x="91" y="155"/>
                  <a:pt x="91" y="189"/>
                </a:cubicBezTo>
                <a:lnTo>
                  <a:pt x="91" y="208"/>
                </a:lnTo>
                <a:cubicBezTo>
                  <a:pt x="91" y="267"/>
                  <a:pt x="97" y="309"/>
                  <a:pt x="109" y="333"/>
                </a:cubicBezTo>
                <a:cubicBezTo>
                  <a:pt x="128" y="371"/>
                  <a:pt x="161" y="390"/>
                  <a:pt x="207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6261480" y="4004640"/>
            <a:ext cx="153000" cy="221040"/>
          </a:xfrm>
          <a:custGeom>
            <a:avLst/>
            <a:gdLst/>
            <a:ahLst/>
            <a:rect l="0" t="0" r="r" b="b"/>
            <a:pathLst>
              <a:path w="425" h="614">
                <a:moveTo>
                  <a:pt x="280" y="41"/>
                </a:moveTo>
                <a:cubicBezTo>
                  <a:pt x="307" y="13"/>
                  <a:pt x="338" y="0"/>
                  <a:pt x="373" y="0"/>
                </a:cubicBezTo>
                <a:cubicBezTo>
                  <a:pt x="391" y="0"/>
                  <a:pt x="405" y="6"/>
                  <a:pt x="413" y="17"/>
                </a:cubicBezTo>
                <a:cubicBezTo>
                  <a:pt x="421" y="29"/>
                  <a:pt x="425" y="41"/>
                  <a:pt x="425" y="53"/>
                </a:cubicBezTo>
                <a:cubicBezTo>
                  <a:pt x="425" y="61"/>
                  <a:pt x="422" y="69"/>
                  <a:pt x="417" y="76"/>
                </a:cubicBezTo>
                <a:cubicBezTo>
                  <a:pt x="411" y="83"/>
                  <a:pt x="403" y="86"/>
                  <a:pt x="391" y="86"/>
                </a:cubicBezTo>
                <a:cubicBezTo>
                  <a:pt x="371" y="86"/>
                  <a:pt x="360" y="77"/>
                  <a:pt x="357" y="58"/>
                </a:cubicBezTo>
                <a:cubicBezTo>
                  <a:pt x="356" y="50"/>
                  <a:pt x="357" y="43"/>
                  <a:pt x="360" y="39"/>
                </a:cubicBezTo>
                <a:cubicBezTo>
                  <a:pt x="360" y="38"/>
                  <a:pt x="360" y="37"/>
                  <a:pt x="361" y="36"/>
                </a:cubicBezTo>
                <a:lnTo>
                  <a:pt x="361" y="35"/>
                </a:lnTo>
                <a:cubicBezTo>
                  <a:pt x="343" y="37"/>
                  <a:pt x="327" y="44"/>
                  <a:pt x="311" y="55"/>
                </a:cubicBezTo>
                <a:cubicBezTo>
                  <a:pt x="307" y="59"/>
                  <a:pt x="304" y="61"/>
                  <a:pt x="304" y="62"/>
                </a:cubicBezTo>
                <a:cubicBezTo>
                  <a:pt x="304" y="63"/>
                  <a:pt x="305" y="64"/>
                  <a:pt x="308" y="67"/>
                </a:cubicBezTo>
                <a:cubicBezTo>
                  <a:pt x="310" y="69"/>
                  <a:pt x="313" y="73"/>
                  <a:pt x="316" y="78"/>
                </a:cubicBezTo>
                <a:cubicBezTo>
                  <a:pt x="319" y="83"/>
                  <a:pt x="323" y="88"/>
                  <a:pt x="326" y="95"/>
                </a:cubicBezTo>
                <a:cubicBezTo>
                  <a:pt x="330" y="101"/>
                  <a:pt x="333" y="109"/>
                  <a:pt x="335" y="119"/>
                </a:cubicBezTo>
                <a:cubicBezTo>
                  <a:pt x="337" y="129"/>
                  <a:pt x="338" y="139"/>
                  <a:pt x="338" y="149"/>
                </a:cubicBezTo>
                <a:cubicBezTo>
                  <a:pt x="338" y="188"/>
                  <a:pt x="323" y="221"/>
                  <a:pt x="293" y="248"/>
                </a:cubicBezTo>
                <a:cubicBezTo>
                  <a:pt x="262" y="275"/>
                  <a:pt x="225" y="288"/>
                  <a:pt x="179" y="289"/>
                </a:cubicBezTo>
                <a:cubicBezTo>
                  <a:pt x="148" y="289"/>
                  <a:pt x="118" y="280"/>
                  <a:pt x="87" y="263"/>
                </a:cubicBezTo>
                <a:cubicBezTo>
                  <a:pt x="80" y="274"/>
                  <a:pt x="77" y="286"/>
                  <a:pt x="77" y="298"/>
                </a:cubicBezTo>
                <a:cubicBezTo>
                  <a:pt x="77" y="320"/>
                  <a:pt x="85" y="336"/>
                  <a:pt x="101" y="347"/>
                </a:cubicBezTo>
                <a:cubicBezTo>
                  <a:pt x="107" y="350"/>
                  <a:pt x="112" y="352"/>
                  <a:pt x="117" y="352"/>
                </a:cubicBezTo>
                <a:cubicBezTo>
                  <a:pt x="122" y="352"/>
                  <a:pt x="144" y="353"/>
                  <a:pt x="184" y="354"/>
                </a:cubicBezTo>
                <a:cubicBezTo>
                  <a:pt x="237" y="355"/>
                  <a:pt x="271" y="357"/>
                  <a:pt x="285" y="360"/>
                </a:cubicBezTo>
                <a:cubicBezTo>
                  <a:pt x="323" y="365"/>
                  <a:pt x="353" y="378"/>
                  <a:pt x="375" y="398"/>
                </a:cubicBezTo>
                <a:cubicBezTo>
                  <a:pt x="399" y="422"/>
                  <a:pt x="411" y="452"/>
                  <a:pt x="411" y="489"/>
                </a:cubicBezTo>
                <a:cubicBezTo>
                  <a:pt x="411" y="531"/>
                  <a:pt x="387" y="563"/>
                  <a:pt x="338" y="585"/>
                </a:cubicBezTo>
                <a:cubicBezTo>
                  <a:pt x="301" y="604"/>
                  <a:pt x="257" y="614"/>
                  <a:pt x="206" y="614"/>
                </a:cubicBezTo>
                <a:cubicBezTo>
                  <a:pt x="154" y="614"/>
                  <a:pt x="110" y="604"/>
                  <a:pt x="72" y="585"/>
                </a:cubicBezTo>
                <a:cubicBezTo>
                  <a:pt x="24" y="563"/>
                  <a:pt x="0" y="532"/>
                  <a:pt x="0" y="492"/>
                </a:cubicBezTo>
                <a:cubicBezTo>
                  <a:pt x="0" y="469"/>
                  <a:pt x="6" y="451"/>
                  <a:pt x="19" y="436"/>
                </a:cubicBezTo>
                <a:cubicBezTo>
                  <a:pt x="32" y="421"/>
                  <a:pt x="45" y="411"/>
                  <a:pt x="58" y="405"/>
                </a:cubicBezTo>
                <a:lnTo>
                  <a:pt x="69" y="400"/>
                </a:lnTo>
                <a:cubicBezTo>
                  <a:pt x="46" y="381"/>
                  <a:pt x="35" y="354"/>
                  <a:pt x="35" y="322"/>
                </a:cubicBezTo>
                <a:cubicBezTo>
                  <a:pt x="35" y="292"/>
                  <a:pt x="44" y="266"/>
                  <a:pt x="62" y="243"/>
                </a:cubicBezTo>
                <a:cubicBezTo>
                  <a:pt x="35" y="215"/>
                  <a:pt x="21" y="184"/>
                  <a:pt x="21" y="149"/>
                </a:cubicBezTo>
                <a:cubicBezTo>
                  <a:pt x="21" y="110"/>
                  <a:pt x="37" y="78"/>
                  <a:pt x="68" y="51"/>
                </a:cubicBezTo>
                <a:cubicBezTo>
                  <a:pt x="99" y="24"/>
                  <a:pt x="136" y="11"/>
                  <a:pt x="180" y="10"/>
                </a:cubicBezTo>
                <a:cubicBezTo>
                  <a:pt x="213" y="10"/>
                  <a:pt x="242" y="18"/>
                  <a:pt x="270" y="34"/>
                </a:cubicBezTo>
                <a:lnTo>
                  <a:pt x="280" y="41"/>
                </a:lnTo>
                <a:moveTo>
                  <a:pt x="252" y="102"/>
                </a:moveTo>
                <a:cubicBezTo>
                  <a:pt x="249" y="85"/>
                  <a:pt x="241" y="71"/>
                  <a:pt x="228" y="61"/>
                </a:cubicBezTo>
                <a:cubicBezTo>
                  <a:pt x="215" y="51"/>
                  <a:pt x="198" y="46"/>
                  <a:pt x="178" y="45"/>
                </a:cubicBezTo>
                <a:cubicBezTo>
                  <a:pt x="160" y="45"/>
                  <a:pt x="145" y="50"/>
                  <a:pt x="132" y="60"/>
                </a:cubicBezTo>
                <a:cubicBezTo>
                  <a:pt x="119" y="70"/>
                  <a:pt x="111" y="84"/>
                  <a:pt x="108" y="102"/>
                </a:cubicBezTo>
                <a:cubicBezTo>
                  <a:pt x="106" y="113"/>
                  <a:pt x="105" y="128"/>
                  <a:pt x="105" y="149"/>
                </a:cubicBezTo>
                <a:cubicBezTo>
                  <a:pt x="105" y="177"/>
                  <a:pt x="107" y="197"/>
                  <a:pt x="111" y="211"/>
                </a:cubicBezTo>
                <a:cubicBezTo>
                  <a:pt x="116" y="224"/>
                  <a:pt x="125" y="235"/>
                  <a:pt x="139" y="243"/>
                </a:cubicBezTo>
                <a:cubicBezTo>
                  <a:pt x="150" y="250"/>
                  <a:pt x="163" y="253"/>
                  <a:pt x="179" y="253"/>
                </a:cubicBezTo>
                <a:cubicBezTo>
                  <a:pt x="193" y="253"/>
                  <a:pt x="206" y="251"/>
                  <a:pt x="216" y="246"/>
                </a:cubicBezTo>
                <a:cubicBezTo>
                  <a:pt x="226" y="242"/>
                  <a:pt x="233" y="236"/>
                  <a:pt x="237" y="230"/>
                </a:cubicBezTo>
                <a:cubicBezTo>
                  <a:pt x="241" y="223"/>
                  <a:pt x="245" y="216"/>
                  <a:pt x="247" y="211"/>
                </a:cubicBezTo>
                <a:cubicBezTo>
                  <a:pt x="250" y="205"/>
                  <a:pt x="251" y="201"/>
                  <a:pt x="252" y="196"/>
                </a:cubicBezTo>
                <a:cubicBezTo>
                  <a:pt x="254" y="186"/>
                  <a:pt x="255" y="171"/>
                  <a:pt x="255" y="149"/>
                </a:cubicBezTo>
                <a:cubicBezTo>
                  <a:pt x="255" y="128"/>
                  <a:pt x="254" y="113"/>
                  <a:pt x="252" y="102"/>
                </a:cubicBezTo>
                <a:moveTo>
                  <a:pt x="349" y="492"/>
                </a:moveTo>
                <a:cubicBezTo>
                  <a:pt x="349" y="476"/>
                  <a:pt x="344" y="464"/>
                  <a:pt x="336" y="454"/>
                </a:cubicBezTo>
                <a:cubicBezTo>
                  <a:pt x="327" y="444"/>
                  <a:pt x="314" y="437"/>
                  <a:pt x="298" y="432"/>
                </a:cubicBezTo>
                <a:cubicBezTo>
                  <a:pt x="281" y="428"/>
                  <a:pt x="266" y="425"/>
                  <a:pt x="252" y="424"/>
                </a:cubicBezTo>
                <a:cubicBezTo>
                  <a:pt x="238" y="423"/>
                  <a:pt x="222" y="422"/>
                  <a:pt x="201" y="422"/>
                </a:cubicBezTo>
                <a:lnTo>
                  <a:pt x="176" y="422"/>
                </a:lnTo>
                <a:cubicBezTo>
                  <a:pt x="134" y="422"/>
                  <a:pt x="109" y="424"/>
                  <a:pt x="101" y="428"/>
                </a:cubicBezTo>
                <a:cubicBezTo>
                  <a:pt x="89" y="433"/>
                  <a:pt x="79" y="442"/>
                  <a:pt x="72" y="454"/>
                </a:cubicBezTo>
                <a:cubicBezTo>
                  <a:pt x="66" y="465"/>
                  <a:pt x="62" y="478"/>
                  <a:pt x="61" y="491"/>
                </a:cubicBezTo>
                <a:cubicBezTo>
                  <a:pt x="61" y="497"/>
                  <a:pt x="63" y="504"/>
                  <a:pt x="67" y="512"/>
                </a:cubicBezTo>
                <a:cubicBezTo>
                  <a:pt x="70" y="520"/>
                  <a:pt x="77" y="530"/>
                  <a:pt x="86" y="540"/>
                </a:cubicBezTo>
                <a:cubicBezTo>
                  <a:pt x="96" y="551"/>
                  <a:pt x="110" y="559"/>
                  <a:pt x="131" y="566"/>
                </a:cubicBezTo>
                <a:cubicBezTo>
                  <a:pt x="151" y="573"/>
                  <a:pt x="176" y="577"/>
                  <a:pt x="206" y="577"/>
                </a:cubicBezTo>
                <a:cubicBezTo>
                  <a:pt x="249" y="577"/>
                  <a:pt x="284" y="569"/>
                  <a:pt x="310" y="551"/>
                </a:cubicBezTo>
                <a:cubicBezTo>
                  <a:pt x="336" y="534"/>
                  <a:pt x="349" y="514"/>
                  <a:pt x="349" y="4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6485760" y="3927600"/>
            <a:ext cx="206280" cy="229320"/>
          </a:xfrm>
          <a:custGeom>
            <a:avLst/>
            <a:gdLst/>
            <a:ahLst/>
            <a:rect l="0" t="0" r="r" b="b"/>
            <a:pathLst>
              <a:path w="573" h="637">
                <a:moveTo>
                  <a:pt x="183" y="43"/>
                </a:moveTo>
                <a:cubicBezTo>
                  <a:pt x="162" y="43"/>
                  <a:pt x="151" y="41"/>
                  <a:pt x="150" y="39"/>
                </a:cubicBezTo>
                <a:cubicBezTo>
                  <a:pt x="149" y="38"/>
                  <a:pt x="149" y="35"/>
                  <a:pt x="149" y="31"/>
                </a:cubicBezTo>
                <a:cubicBezTo>
                  <a:pt x="149" y="16"/>
                  <a:pt x="152" y="6"/>
                  <a:pt x="159" y="1"/>
                </a:cubicBezTo>
                <a:cubicBezTo>
                  <a:pt x="160" y="0"/>
                  <a:pt x="165" y="0"/>
                  <a:pt x="173" y="0"/>
                </a:cubicBezTo>
                <a:cubicBezTo>
                  <a:pt x="206" y="2"/>
                  <a:pt x="246" y="3"/>
                  <a:pt x="291" y="3"/>
                </a:cubicBezTo>
                <a:cubicBezTo>
                  <a:pt x="378" y="3"/>
                  <a:pt x="429" y="2"/>
                  <a:pt x="442" y="0"/>
                </a:cubicBezTo>
                <a:lnTo>
                  <a:pt x="453" y="0"/>
                </a:lnTo>
                <a:cubicBezTo>
                  <a:pt x="457" y="3"/>
                  <a:pt x="458" y="6"/>
                  <a:pt x="458" y="8"/>
                </a:cubicBezTo>
                <a:cubicBezTo>
                  <a:pt x="458" y="10"/>
                  <a:pt x="458" y="16"/>
                  <a:pt x="457" y="25"/>
                </a:cubicBezTo>
                <a:cubicBezTo>
                  <a:pt x="453" y="34"/>
                  <a:pt x="451" y="40"/>
                  <a:pt x="448" y="43"/>
                </a:cubicBezTo>
                <a:lnTo>
                  <a:pt x="413" y="43"/>
                </a:lnTo>
                <a:cubicBezTo>
                  <a:pt x="370" y="43"/>
                  <a:pt x="345" y="46"/>
                  <a:pt x="337" y="51"/>
                </a:cubicBezTo>
                <a:cubicBezTo>
                  <a:pt x="333" y="53"/>
                  <a:pt x="329" y="62"/>
                  <a:pt x="324" y="77"/>
                </a:cubicBezTo>
                <a:cubicBezTo>
                  <a:pt x="320" y="92"/>
                  <a:pt x="299" y="174"/>
                  <a:pt x="262" y="324"/>
                </a:cubicBezTo>
                <a:cubicBezTo>
                  <a:pt x="252" y="364"/>
                  <a:pt x="242" y="407"/>
                  <a:pt x="230" y="452"/>
                </a:cubicBezTo>
                <a:cubicBezTo>
                  <a:pt x="219" y="497"/>
                  <a:pt x="211" y="531"/>
                  <a:pt x="205" y="554"/>
                </a:cubicBezTo>
                <a:lnTo>
                  <a:pt x="197" y="588"/>
                </a:lnTo>
                <a:cubicBezTo>
                  <a:pt x="197" y="590"/>
                  <a:pt x="200" y="591"/>
                  <a:pt x="205" y="591"/>
                </a:cubicBezTo>
                <a:cubicBezTo>
                  <a:pt x="211" y="591"/>
                  <a:pt x="229" y="592"/>
                  <a:pt x="260" y="593"/>
                </a:cubicBezTo>
                <a:lnTo>
                  <a:pt x="276" y="593"/>
                </a:lnTo>
                <a:cubicBezTo>
                  <a:pt x="296" y="593"/>
                  <a:pt x="312" y="593"/>
                  <a:pt x="323" y="592"/>
                </a:cubicBezTo>
                <a:cubicBezTo>
                  <a:pt x="335" y="592"/>
                  <a:pt x="350" y="590"/>
                  <a:pt x="369" y="586"/>
                </a:cubicBezTo>
                <a:cubicBezTo>
                  <a:pt x="388" y="582"/>
                  <a:pt x="403" y="577"/>
                  <a:pt x="416" y="569"/>
                </a:cubicBezTo>
                <a:cubicBezTo>
                  <a:pt x="428" y="562"/>
                  <a:pt x="442" y="551"/>
                  <a:pt x="457" y="537"/>
                </a:cubicBezTo>
                <a:cubicBezTo>
                  <a:pt x="471" y="524"/>
                  <a:pt x="484" y="507"/>
                  <a:pt x="496" y="486"/>
                </a:cubicBezTo>
                <a:cubicBezTo>
                  <a:pt x="506" y="468"/>
                  <a:pt x="515" y="447"/>
                  <a:pt x="523" y="424"/>
                </a:cubicBezTo>
                <a:cubicBezTo>
                  <a:pt x="532" y="401"/>
                  <a:pt x="537" y="388"/>
                  <a:pt x="539" y="385"/>
                </a:cubicBezTo>
                <a:cubicBezTo>
                  <a:pt x="542" y="383"/>
                  <a:pt x="548" y="382"/>
                  <a:pt x="555" y="382"/>
                </a:cubicBezTo>
                <a:lnTo>
                  <a:pt x="567" y="382"/>
                </a:lnTo>
                <a:cubicBezTo>
                  <a:pt x="571" y="388"/>
                  <a:pt x="573" y="391"/>
                  <a:pt x="573" y="392"/>
                </a:cubicBezTo>
                <a:cubicBezTo>
                  <a:pt x="573" y="394"/>
                  <a:pt x="567" y="412"/>
                  <a:pt x="554" y="447"/>
                </a:cubicBezTo>
                <a:cubicBezTo>
                  <a:pt x="542" y="483"/>
                  <a:pt x="528" y="520"/>
                  <a:pt x="513" y="559"/>
                </a:cubicBezTo>
                <a:cubicBezTo>
                  <a:pt x="498" y="598"/>
                  <a:pt x="490" y="621"/>
                  <a:pt x="489" y="628"/>
                </a:cubicBezTo>
                <a:cubicBezTo>
                  <a:pt x="488" y="631"/>
                  <a:pt x="487" y="633"/>
                  <a:pt x="485" y="633"/>
                </a:cubicBezTo>
                <a:cubicBezTo>
                  <a:pt x="484" y="634"/>
                  <a:pt x="479" y="635"/>
                  <a:pt x="470" y="636"/>
                </a:cubicBezTo>
                <a:cubicBezTo>
                  <a:pt x="462" y="637"/>
                  <a:pt x="448" y="638"/>
                  <a:pt x="430" y="637"/>
                </a:cubicBezTo>
                <a:cubicBezTo>
                  <a:pt x="424" y="637"/>
                  <a:pt x="400" y="637"/>
                  <a:pt x="360" y="637"/>
                </a:cubicBezTo>
                <a:cubicBezTo>
                  <a:pt x="319" y="637"/>
                  <a:pt x="281" y="637"/>
                  <a:pt x="244" y="636"/>
                </a:cubicBezTo>
                <a:lnTo>
                  <a:pt x="79" y="636"/>
                </a:lnTo>
                <a:cubicBezTo>
                  <a:pt x="27" y="636"/>
                  <a:pt x="0" y="633"/>
                  <a:pt x="0" y="627"/>
                </a:cubicBezTo>
                <a:cubicBezTo>
                  <a:pt x="0" y="622"/>
                  <a:pt x="0" y="618"/>
                  <a:pt x="3" y="614"/>
                </a:cubicBezTo>
                <a:cubicBezTo>
                  <a:pt x="6" y="602"/>
                  <a:pt x="9" y="595"/>
                  <a:pt x="12" y="594"/>
                </a:cubicBezTo>
                <a:cubicBezTo>
                  <a:pt x="14" y="594"/>
                  <a:pt x="19" y="593"/>
                  <a:pt x="26" y="593"/>
                </a:cubicBezTo>
                <a:lnTo>
                  <a:pt x="31" y="593"/>
                </a:lnTo>
                <a:cubicBezTo>
                  <a:pt x="48" y="593"/>
                  <a:pt x="67" y="592"/>
                  <a:pt x="87" y="590"/>
                </a:cubicBezTo>
                <a:cubicBezTo>
                  <a:pt x="96" y="589"/>
                  <a:pt x="102" y="585"/>
                  <a:pt x="105" y="579"/>
                </a:cubicBezTo>
                <a:cubicBezTo>
                  <a:pt x="107" y="577"/>
                  <a:pt x="129" y="491"/>
                  <a:pt x="172" y="321"/>
                </a:cubicBezTo>
                <a:cubicBezTo>
                  <a:pt x="215" y="150"/>
                  <a:pt x="236" y="60"/>
                  <a:pt x="236" y="51"/>
                </a:cubicBezTo>
                <a:cubicBezTo>
                  <a:pt x="236" y="47"/>
                  <a:pt x="218" y="44"/>
                  <a:pt x="183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6734520" y="390492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3"/>
                  <a:pt x="3" y="382"/>
                  <a:pt x="9" y="344"/>
                </a:cubicBezTo>
                <a:cubicBezTo>
                  <a:pt x="15" y="305"/>
                  <a:pt x="22" y="272"/>
                  <a:pt x="31" y="244"/>
                </a:cubicBezTo>
                <a:cubicBezTo>
                  <a:pt x="39" y="216"/>
                  <a:pt x="50" y="189"/>
                  <a:pt x="66" y="162"/>
                </a:cubicBezTo>
                <a:cubicBezTo>
                  <a:pt x="81" y="136"/>
                  <a:pt x="93" y="115"/>
                  <a:pt x="101" y="100"/>
                </a:cubicBezTo>
                <a:cubicBezTo>
                  <a:pt x="110" y="85"/>
                  <a:pt x="123" y="69"/>
                  <a:pt x="140" y="52"/>
                </a:cubicBezTo>
                <a:cubicBezTo>
                  <a:pt x="158" y="34"/>
                  <a:pt x="168" y="24"/>
                  <a:pt x="171" y="20"/>
                </a:cubicBezTo>
                <a:cubicBezTo>
                  <a:pt x="174" y="16"/>
                  <a:pt x="182" y="10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1"/>
                  <a:pt x="218" y="17"/>
                  <a:pt x="207" y="28"/>
                </a:cubicBezTo>
                <a:cubicBezTo>
                  <a:pt x="197" y="39"/>
                  <a:pt x="184" y="56"/>
                  <a:pt x="169" y="78"/>
                </a:cubicBezTo>
                <a:cubicBezTo>
                  <a:pt x="154" y="99"/>
                  <a:pt x="139" y="126"/>
                  <a:pt x="124" y="158"/>
                </a:cubicBezTo>
                <a:cubicBezTo>
                  <a:pt x="108" y="189"/>
                  <a:pt x="95" y="232"/>
                  <a:pt x="85" y="286"/>
                </a:cubicBezTo>
                <a:cubicBezTo>
                  <a:pt x="74" y="340"/>
                  <a:pt x="69" y="400"/>
                  <a:pt x="69" y="466"/>
                </a:cubicBezTo>
                <a:cubicBezTo>
                  <a:pt x="69" y="531"/>
                  <a:pt x="74" y="591"/>
                  <a:pt x="85" y="644"/>
                </a:cubicBezTo>
                <a:cubicBezTo>
                  <a:pt x="95" y="697"/>
                  <a:pt x="108" y="741"/>
                  <a:pt x="123" y="773"/>
                </a:cubicBezTo>
                <a:cubicBezTo>
                  <a:pt x="138" y="807"/>
                  <a:pt x="153" y="834"/>
                  <a:pt x="168" y="854"/>
                </a:cubicBezTo>
                <a:cubicBezTo>
                  <a:pt x="184" y="875"/>
                  <a:pt x="197" y="891"/>
                  <a:pt x="207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9" y="932"/>
                  <a:pt x="209" y="932"/>
                </a:cubicBezTo>
                <a:lnTo>
                  <a:pt x="206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10" y="857"/>
                  <a:pt x="68" y="791"/>
                  <a:pt x="40" y="711"/>
                </a:cubicBezTo>
                <a:cubicBezTo>
                  <a:pt x="13" y="632"/>
                  <a:pt x="0" y="550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6850440" y="392760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6" y="0"/>
                  <a:pt x="382" y="0"/>
                  <a:pt x="404" y="1"/>
                </a:cubicBezTo>
                <a:cubicBezTo>
                  <a:pt x="427" y="1"/>
                  <a:pt x="447" y="2"/>
                  <a:pt x="467" y="3"/>
                </a:cubicBezTo>
                <a:cubicBezTo>
                  <a:pt x="498" y="3"/>
                  <a:pt x="525" y="2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3" y="1"/>
                  <a:pt x="599" y="3"/>
                  <a:pt x="599" y="8"/>
                </a:cubicBezTo>
                <a:cubicBezTo>
                  <a:pt x="599" y="11"/>
                  <a:pt x="598" y="15"/>
                  <a:pt x="596" y="22"/>
                </a:cubicBezTo>
                <a:cubicBezTo>
                  <a:pt x="593" y="33"/>
                  <a:pt x="590" y="39"/>
                  <a:pt x="588" y="41"/>
                </a:cubicBezTo>
                <a:cubicBezTo>
                  <a:pt x="585" y="42"/>
                  <a:pt x="578" y="43"/>
                  <a:pt x="567" y="43"/>
                </a:cubicBezTo>
                <a:cubicBezTo>
                  <a:pt x="552" y="43"/>
                  <a:pt x="539" y="45"/>
                  <a:pt x="530" y="47"/>
                </a:cubicBezTo>
                <a:cubicBezTo>
                  <a:pt x="521" y="50"/>
                  <a:pt x="514" y="52"/>
                  <a:pt x="510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0"/>
                  <a:pt x="513" y="144"/>
                  <a:pt x="522" y="284"/>
                </a:cubicBezTo>
                <a:cubicBezTo>
                  <a:pt x="532" y="425"/>
                  <a:pt x="537" y="499"/>
                  <a:pt x="537" y="507"/>
                </a:cubicBezTo>
                <a:lnTo>
                  <a:pt x="539" y="504"/>
                </a:lnTo>
                <a:cubicBezTo>
                  <a:pt x="540" y="502"/>
                  <a:pt x="542" y="499"/>
                  <a:pt x="545" y="495"/>
                </a:cubicBezTo>
                <a:cubicBezTo>
                  <a:pt x="547" y="490"/>
                  <a:pt x="551" y="484"/>
                  <a:pt x="556" y="477"/>
                </a:cubicBezTo>
                <a:cubicBezTo>
                  <a:pt x="561" y="469"/>
                  <a:pt x="566" y="460"/>
                  <a:pt x="572" y="449"/>
                </a:cubicBezTo>
                <a:cubicBezTo>
                  <a:pt x="577" y="438"/>
                  <a:pt x="585" y="425"/>
                  <a:pt x="594" y="411"/>
                </a:cubicBezTo>
                <a:cubicBezTo>
                  <a:pt x="603" y="397"/>
                  <a:pt x="613" y="380"/>
                  <a:pt x="622" y="361"/>
                </a:cubicBezTo>
                <a:cubicBezTo>
                  <a:pt x="631" y="341"/>
                  <a:pt x="643" y="321"/>
                  <a:pt x="658" y="298"/>
                </a:cubicBezTo>
                <a:cubicBezTo>
                  <a:pt x="723" y="184"/>
                  <a:pt x="759" y="119"/>
                  <a:pt x="768" y="103"/>
                </a:cubicBezTo>
                <a:cubicBezTo>
                  <a:pt x="777" y="87"/>
                  <a:pt x="781" y="77"/>
                  <a:pt x="782" y="73"/>
                </a:cubicBezTo>
                <a:cubicBezTo>
                  <a:pt x="782" y="64"/>
                  <a:pt x="776" y="56"/>
                  <a:pt x="764" y="51"/>
                </a:cubicBezTo>
                <a:cubicBezTo>
                  <a:pt x="753" y="45"/>
                  <a:pt x="739" y="43"/>
                  <a:pt x="725" y="43"/>
                </a:cubicBezTo>
                <a:cubicBezTo>
                  <a:pt x="717" y="43"/>
                  <a:pt x="712" y="39"/>
                  <a:pt x="712" y="33"/>
                </a:cubicBezTo>
                <a:cubicBezTo>
                  <a:pt x="712" y="31"/>
                  <a:pt x="713" y="27"/>
                  <a:pt x="714" y="21"/>
                </a:cubicBezTo>
                <a:cubicBezTo>
                  <a:pt x="717" y="11"/>
                  <a:pt x="718" y="5"/>
                  <a:pt x="720" y="3"/>
                </a:cubicBezTo>
                <a:cubicBezTo>
                  <a:pt x="721" y="2"/>
                  <a:pt x="725" y="1"/>
                  <a:pt x="733" y="1"/>
                </a:cubicBezTo>
                <a:cubicBezTo>
                  <a:pt x="735" y="1"/>
                  <a:pt x="740" y="1"/>
                  <a:pt x="748" y="1"/>
                </a:cubicBezTo>
                <a:cubicBezTo>
                  <a:pt x="757" y="1"/>
                  <a:pt x="769" y="1"/>
                  <a:pt x="785" y="1"/>
                </a:cubicBezTo>
                <a:cubicBezTo>
                  <a:pt x="800" y="1"/>
                  <a:pt x="817" y="1"/>
                  <a:pt x="835" y="2"/>
                </a:cubicBezTo>
                <a:cubicBezTo>
                  <a:pt x="876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3" y="33"/>
                  <a:pt x="921" y="37"/>
                  <a:pt x="919" y="40"/>
                </a:cubicBezTo>
                <a:cubicBezTo>
                  <a:pt x="916" y="42"/>
                  <a:pt x="913" y="43"/>
                  <a:pt x="909" y="43"/>
                </a:cubicBezTo>
                <a:cubicBezTo>
                  <a:pt x="895" y="43"/>
                  <a:pt x="882" y="44"/>
                  <a:pt x="871" y="48"/>
                </a:cubicBezTo>
                <a:cubicBezTo>
                  <a:pt x="860" y="52"/>
                  <a:pt x="851" y="56"/>
                  <a:pt x="843" y="61"/>
                </a:cubicBezTo>
                <a:cubicBezTo>
                  <a:pt x="836" y="66"/>
                  <a:pt x="830" y="71"/>
                  <a:pt x="826" y="77"/>
                </a:cubicBezTo>
                <a:cubicBezTo>
                  <a:pt x="821" y="83"/>
                  <a:pt x="818" y="87"/>
                  <a:pt x="815" y="92"/>
                </a:cubicBezTo>
                <a:lnTo>
                  <a:pt x="811" y="97"/>
                </a:lnTo>
                <a:lnTo>
                  <a:pt x="654" y="373"/>
                </a:lnTo>
                <a:cubicBezTo>
                  <a:pt x="549" y="557"/>
                  <a:pt x="497" y="649"/>
                  <a:pt x="496" y="650"/>
                </a:cubicBezTo>
                <a:cubicBezTo>
                  <a:pt x="493" y="654"/>
                  <a:pt x="485" y="657"/>
                  <a:pt x="474" y="657"/>
                </a:cubicBezTo>
                <a:cubicBezTo>
                  <a:pt x="465" y="657"/>
                  <a:pt x="459" y="655"/>
                  <a:pt x="456" y="652"/>
                </a:cubicBezTo>
                <a:cubicBezTo>
                  <a:pt x="455" y="650"/>
                  <a:pt x="449" y="574"/>
                  <a:pt x="439" y="422"/>
                </a:cubicBezTo>
                <a:cubicBezTo>
                  <a:pt x="429" y="271"/>
                  <a:pt x="424" y="194"/>
                  <a:pt x="423" y="189"/>
                </a:cubicBezTo>
                <a:lnTo>
                  <a:pt x="412" y="205"/>
                </a:lnTo>
                <a:cubicBezTo>
                  <a:pt x="398" y="228"/>
                  <a:pt x="358" y="297"/>
                  <a:pt x="293" y="413"/>
                </a:cubicBezTo>
                <a:cubicBezTo>
                  <a:pt x="203" y="570"/>
                  <a:pt x="158" y="649"/>
                  <a:pt x="157" y="650"/>
                </a:cubicBezTo>
                <a:cubicBezTo>
                  <a:pt x="156" y="651"/>
                  <a:pt x="154" y="652"/>
                  <a:pt x="152" y="654"/>
                </a:cubicBezTo>
                <a:cubicBezTo>
                  <a:pt x="149" y="656"/>
                  <a:pt x="144" y="657"/>
                  <a:pt x="135" y="657"/>
                </a:cubicBezTo>
                <a:cubicBezTo>
                  <a:pt x="124" y="657"/>
                  <a:pt x="117" y="654"/>
                  <a:pt x="116" y="650"/>
                </a:cubicBezTo>
                <a:cubicBezTo>
                  <a:pt x="116" y="648"/>
                  <a:pt x="109" y="548"/>
                  <a:pt x="95" y="352"/>
                </a:cubicBezTo>
                <a:cubicBezTo>
                  <a:pt x="82" y="156"/>
                  <a:pt x="75" y="58"/>
                  <a:pt x="74" y="56"/>
                </a:cubicBezTo>
                <a:cubicBezTo>
                  <a:pt x="73" y="51"/>
                  <a:pt x="70" y="47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8"/>
                  <a:pt x="0" y="35"/>
                  <a:pt x="0" y="32"/>
                </a:cubicBezTo>
                <a:cubicBezTo>
                  <a:pt x="0" y="18"/>
                  <a:pt x="4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3" y="3"/>
                  <a:pt x="236" y="2"/>
                  <a:pt x="243" y="0"/>
                </a:cubicBezTo>
                <a:lnTo>
                  <a:pt x="253" y="0"/>
                </a:lnTo>
                <a:cubicBezTo>
                  <a:pt x="256" y="3"/>
                  <a:pt x="258" y="6"/>
                  <a:pt x="258" y="8"/>
                </a:cubicBezTo>
                <a:cubicBezTo>
                  <a:pt x="258" y="10"/>
                  <a:pt x="258" y="16"/>
                  <a:pt x="256" y="25"/>
                </a:cubicBezTo>
                <a:cubicBezTo>
                  <a:pt x="253" y="34"/>
                  <a:pt x="251" y="40"/>
                  <a:pt x="248" y="43"/>
                </a:cubicBezTo>
                <a:lnTo>
                  <a:pt x="229" y="43"/>
                </a:lnTo>
                <a:cubicBezTo>
                  <a:pt x="191" y="44"/>
                  <a:pt x="171" y="50"/>
                  <a:pt x="168" y="58"/>
                </a:cubicBezTo>
                <a:cubicBezTo>
                  <a:pt x="187" y="344"/>
                  <a:pt x="197" y="494"/>
                  <a:pt x="200" y="509"/>
                </a:cubicBezTo>
                <a:lnTo>
                  <a:pt x="418" y="123"/>
                </a:lnTo>
                <a:lnTo>
                  <a:pt x="416" y="89"/>
                </a:lnTo>
                <a:cubicBezTo>
                  <a:pt x="415" y="63"/>
                  <a:pt x="411" y="49"/>
                  <a:pt x="407" y="47"/>
                </a:cubicBezTo>
                <a:cubicBezTo>
                  <a:pt x="403" y="45"/>
                  <a:pt x="390" y="43"/>
                  <a:pt x="368" y="43"/>
                </a:cubicBezTo>
                <a:cubicBezTo>
                  <a:pt x="356" y="43"/>
                  <a:pt x="349" y="42"/>
                  <a:pt x="345" y="41"/>
                </a:cubicBezTo>
                <a:cubicBezTo>
                  <a:pt x="341" y="39"/>
                  <a:pt x="339" y="37"/>
                  <a:pt x="339" y="32"/>
                </a:cubicBezTo>
                <a:cubicBezTo>
                  <a:pt x="339" y="31"/>
                  <a:pt x="340" y="27"/>
                  <a:pt x="341" y="21"/>
                </a:cubicBezTo>
                <a:cubicBezTo>
                  <a:pt x="342" y="19"/>
                  <a:pt x="342" y="16"/>
                  <a:pt x="343" y="13"/>
                </a:cubicBezTo>
                <a:cubicBezTo>
                  <a:pt x="344" y="10"/>
                  <a:pt x="344" y="7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1"/>
                  <a:pt x="350" y="1"/>
                  <a:pt x="350" y="1"/>
                </a:cubicBezTo>
                <a:cubicBezTo>
                  <a:pt x="351" y="1"/>
                  <a:pt x="353" y="0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7202520" y="390492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4" y="75"/>
                  <a:pt x="157" y="141"/>
                  <a:pt x="184" y="220"/>
                </a:cubicBezTo>
                <a:cubicBezTo>
                  <a:pt x="210" y="299"/>
                  <a:pt x="224" y="381"/>
                  <a:pt x="224" y="466"/>
                </a:cubicBezTo>
                <a:cubicBezTo>
                  <a:pt x="224" y="508"/>
                  <a:pt x="220" y="548"/>
                  <a:pt x="214" y="587"/>
                </a:cubicBezTo>
                <a:cubicBezTo>
                  <a:pt x="208" y="626"/>
                  <a:pt x="201" y="660"/>
                  <a:pt x="193" y="687"/>
                </a:cubicBezTo>
                <a:cubicBezTo>
                  <a:pt x="185" y="714"/>
                  <a:pt x="173" y="741"/>
                  <a:pt x="158" y="769"/>
                </a:cubicBezTo>
                <a:cubicBezTo>
                  <a:pt x="144" y="797"/>
                  <a:pt x="132" y="818"/>
                  <a:pt x="123" y="832"/>
                </a:cubicBezTo>
                <a:cubicBezTo>
                  <a:pt x="114" y="846"/>
                  <a:pt x="102" y="862"/>
                  <a:pt x="85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10" y="932"/>
                  <a:pt x="8" y="932"/>
                </a:cubicBezTo>
                <a:cubicBezTo>
                  <a:pt x="6" y="932"/>
                  <a:pt x="4" y="931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0" y="908"/>
                </a:cubicBezTo>
                <a:cubicBezTo>
                  <a:pt x="108" y="808"/>
                  <a:pt x="156" y="660"/>
                  <a:pt x="156" y="466"/>
                </a:cubicBezTo>
                <a:cubicBezTo>
                  <a:pt x="156" y="271"/>
                  <a:pt x="108" y="124"/>
                  <a:pt x="10" y="24"/>
                </a:cubicBezTo>
                <a:cubicBezTo>
                  <a:pt x="4" y="16"/>
                  <a:pt x="1" y="12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1300320" y="3857760"/>
            <a:ext cx="4753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Ключевой вывод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Максимизация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1323720" y="431424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4" y="2"/>
                </a:moveTo>
                <a:cubicBezTo>
                  <a:pt x="6" y="0"/>
                  <a:pt x="139" y="0"/>
                  <a:pt x="403" y="0"/>
                </a:cubicBezTo>
                <a:lnTo>
                  <a:pt x="798" y="0"/>
                </a:lnTo>
                <a:lnTo>
                  <a:pt x="836" y="102"/>
                </a:lnTo>
                <a:cubicBezTo>
                  <a:pt x="843" y="121"/>
                  <a:pt x="850" y="140"/>
                  <a:pt x="857" y="159"/>
                </a:cubicBezTo>
                <a:cubicBezTo>
                  <a:pt x="863" y="177"/>
                  <a:pt x="869" y="192"/>
                  <a:pt x="872" y="202"/>
                </a:cubicBezTo>
                <a:cubicBezTo>
                  <a:pt x="876" y="212"/>
                  <a:pt x="878" y="217"/>
                  <a:pt x="878" y="217"/>
                </a:cubicBezTo>
                <a:lnTo>
                  <a:pt x="859" y="217"/>
                </a:lnTo>
                <a:lnTo>
                  <a:pt x="841" y="217"/>
                </a:lnTo>
                <a:cubicBezTo>
                  <a:pt x="826" y="178"/>
                  <a:pt x="804" y="146"/>
                  <a:pt x="773" y="120"/>
                </a:cubicBezTo>
                <a:cubicBezTo>
                  <a:pt x="742" y="94"/>
                  <a:pt x="708" y="75"/>
                  <a:pt x="671" y="63"/>
                </a:cubicBezTo>
                <a:cubicBezTo>
                  <a:pt x="639" y="52"/>
                  <a:pt x="601" y="45"/>
                  <a:pt x="558" y="42"/>
                </a:cubicBezTo>
                <a:cubicBezTo>
                  <a:pt x="515" y="39"/>
                  <a:pt x="447" y="37"/>
                  <a:pt x="354" y="37"/>
                </a:cubicBezTo>
                <a:lnTo>
                  <a:pt x="244" y="37"/>
                </a:lnTo>
                <a:cubicBezTo>
                  <a:pt x="160" y="37"/>
                  <a:pt x="118" y="37"/>
                  <a:pt x="118" y="38"/>
                </a:cubicBezTo>
                <a:cubicBezTo>
                  <a:pt x="120" y="40"/>
                  <a:pt x="171" y="110"/>
                  <a:pt x="272" y="247"/>
                </a:cubicBezTo>
                <a:cubicBezTo>
                  <a:pt x="373" y="385"/>
                  <a:pt x="423" y="455"/>
                  <a:pt x="424" y="457"/>
                </a:cubicBezTo>
                <a:cubicBezTo>
                  <a:pt x="428" y="462"/>
                  <a:pt x="428" y="467"/>
                  <a:pt x="426" y="471"/>
                </a:cubicBezTo>
                <a:lnTo>
                  <a:pt x="404" y="497"/>
                </a:lnTo>
                <a:cubicBezTo>
                  <a:pt x="390" y="514"/>
                  <a:pt x="368" y="539"/>
                  <a:pt x="339" y="574"/>
                </a:cubicBezTo>
                <a:cubicBezTo>
                  <a:pt x="311" y="607"/>
                  <a:pt x="283" y="641"/>
                  <a:pt x="255" y="673"/>
                </a:cubicBezTo>
                <a:lnTo>
                  <a:pt x="86" y="872"/>
                </a:lnTo>
                <a:cubicBezTo>
                  <a:pt x="86" y="873"/>
                  <a:pt x="152" y="873"/>
                  <a:pt x="285" y="873"/>
                </a:cubicBezTo>
                <a:cubicBezTo>
                  <a:pt x="301" y="873"/>
                  <a:pt x="324" y="873"/>
                  <a:pt x="354" y="873"/>
                </a:cubicBezTo>
                <a:cubicBezTo>
                  <a:pt x="384" y="873"/>
                  <a:pt x="406" y="874"/>
                  <a:pt x="419" y="874"/>
                </a:cubicBezTo>
                <a:cubicBezTo>
                  <a:pt x="527" y="874"/>
                  <a:pt x="611" y="866"/>
                  <a:pt x="672" y="849"/>
                </a:cubicBezTo>
                <a:cubicBezTo>
                  <a:pt x="734" y="832"/>
                  <a:pt x="783" y="796"/>
                  <a:pt x="819" y="738"/>
                </a:cubicBezTo>
                <a:cubicBezTo>
                  <a:pt x="826" y="729"/>
                  <a:pt x="833" y="713"/>
                  <a:pt x="841" y="693"/>
                </a:cubicBezTo>
                <a:lnTo>
                  <a:pt x="878" y="693"/>
                </a:lnTo>
                <a:lnTo>
                  <a:pt x="798" y="930"/>
                </a:lnTo>
                <a:lnTo>
                  <a:pt x="403" y="931"/>
                </a:lnTo>
                <a:cubicBezTo>
                  <a:pt x="140" y="931"/>
                  <a:pt x="7" y="930"/>
                  <a:pt x="5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19" y="894"/>
                  <a:pt x="57" y="848"/>
                </a:cubicBezTo>
                <a:cubicBezTo>
                  <a:pt x="100" y="799"/>
                  <a:pt x="139" y="752"/>
                  <a:pt x="175" y="709"/>
                </a:cubicBezTo>
                <a:lnTo>
                  <a:pt x="347" y="506"/>
                </a:lnTo>
                <a:cubicBezTo>
                  <a:pt x="347" y="505"/>
                  <a:pt x="289" y="426"/>
                  <a:pt x="173" y="268"/>
                </a:cubicBezTo>
                <a:lnTo>
                  <a:pt x="1" y="30"/>
                </a:lnTo>
                <a:lnTo>
                  <a:pt x="0" y="20"/>
                </a:lnTo>
                <a:cubicBezTo>
                  <a:pt x="0" y="10"/>
                  <a:pt x="1" y="4"/>
                  <a:pt x="4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1689840" y="431424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3" y="382"/>
                  <a:pt x="10" y="343"/>
                </a:cubicBezTo>
                <a:cubicBezTo>
                  <a:pt x="16" y="305"/>
                  <a:pt x="23" y="271"/>
                  <a:pt x="31" y="244"/>
                </a:cubicBezTo>
                <a:cubicBezTo>
                  <a:pt x="39" y="216"/>
                  <a:pt x="51" y="188"/>
                  <a:pt x="66" y="162"/>
                </a:cubicBezTo>
                <a:cubicBezTo>
                  <a:pt x="81" y="135"/>
                  <a:pt x="93" y="114"/>
                  <a:pt x="102" y="99"/>
                </a:cubicBezTo>
                <a:cubicBezTo>
                  <a:pt x="111" y="84"/>
                  <a:pt x="124" y="68"/>
                  <a:pt x="141" y="51"/>
                </a:cubicBezTo>
                <a:cubicBezTo>
                  <a:pt x="158" y="34"/>
                  <a:pt x="169" y="23"/>
                  <a:pt x="172" y="19"/>
                </a:cubicBezTo>
                <a:cubicBezTo>
                  <a:pt x="175" y="16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8" y="17"/>
                  <a:pt x="208" y="28"/>
                </a:cubicBezTo>
                <a:cubicBezTo>
                  <a:pt x="197" y="39"/>
                  <a:pt x="185" y="55"/>
                  <a:pt x="170" y="77"/>
                </a:cubicBezTo>
                <a:cubicBezTo>
                  <a:pt x="155" y="99"/>
                  <a:pt x="140" y="125"/>
                  <a:pt x="124" y="157"/>
                </a:cubicBezTo>
                <a:cubicBezTo>
                  <a:pt x="109" y="189"/>
                  <a:pt x="96" y="231"/>
                  <a:pt x="85" y="285"/>
                </a:cubicBezTo>
                <a:cubicBezTo>
                  <a:pt x="74" y="339"/>
                  <a:pt x="68" y="399"/>
                  <a:pt x="68" y="465"/>
                </a:cubicBezTo>
                <a:cubicBezTo>
                  <a:pt x="68" y="531"/>
                  <a:pt x="74" y="591"/>
                  <a:pt x="85" y="645"/>
                </a:cubicBezTo>
                <a:cubicBezTo>
                  <a:pt x="96" y="698"/>
                  <a:pt x="108" y="741"/>
                  <a:pt x="123" y="774"/>
                </a:cubicBezTo>
                <a:cubicBezTo>
                  <a:pt x="138" y="807"/>
                  <a:pt x="153" y="833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11" y="856"/>
                  <a:pt x="67" y="790"/>
                  <a:pt x="40" y="712"/>
                </a:cubicBezTo>
                <a:cubicBezTo>
                  <a:pt x="14" y="633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1795680" y="44172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6"/>
                </a:moveTo>
                <a:cubicBezTo>
                  <a:pt x="0" y="137"/>
                  <a:pt x="5" y="122"/>
                  <a:pt x="14" y="101"/>
                </a:cubicBezTo>
                <a:cubicBezTo>
                  <a:pt x="24" y="80"/>
                  <a:pt x="38" y="58"/>
                  <a:pt x="59" y="34"/>
                </a:cubicBezTo>
                <a:cubicBezTo>
                  <a:pt x="79" y="11"/>
                  <a:pt x="103" y="0"/>
                  <a:pt x="129" y="0"/>
                </a:cubicBezTo>
                <a:cubicBezTo>
                  <a:pt x="154" y="0"/>
                  <a:pt x="175" y="7"/>
                  <a:pt x="190" y="22"/>
                </a:cubicBezTo>
                <a:cubicBezTo>
                  <a:pt x="206" y="36"/>
                  <a:pt x="214" y="57"/>
                  <a:pt x="214" y="82"/>
                </a:cubicBezTo>
                <a:cubicBezTo>
                  <a:pt x="213" y="94"/>
                  <a:pt x="212" y="101"/>
                  <a:pt x="212" y="102"/>
                </a:cubicBezTo>
                <a:cubicBezTo>
                  <a:pt x="212" y="104"/>
                  <a:pt x="207" y="118"/>
                  <a:pt x="197" y="145"/>
                </a:cubicBezTo>
                <a:cubicBezTo>
                  <a:pt x="187" y="171"/>
                  <a:pt x="177" y="201"/>
                  <a:pt x="166" y="235"/>
                </a:cubicBezTo>
                <a:cubicBezTo>
                  <a:pt x="155" y="268"/>
                  <a:pt x="150" y="295"/>
                  <a:pt x="151" y="315"/>
                </a:cubicBezTo>
                <a:cubicBezTo>
                  <a:pt x="151" y="341"/>
                  <a:pt x="155" y="360"/>
                  <a:pt x="164" y="371"/>
                </a:cubicBezTo>
                <a:cubicBezTo>
                  <a:pt x="173" y="381"/>
                  <a:pt x="186" y="387"/>
                  <a:pt x="203" y="387"/>
                </a:cubicBezTo>
                <a:cubicBezTo>
                  <a:pt x="217" y="387"/>
                  <a:pt x="231" y="384"/>
                  <a:pt x="243" y="377"/>
                </a:cubicBezTo>
                <a:cubicBezTo>
                  <a:pt x="256" y="370"/>
                  <a:pt x="265" y="363"/>
                  <a:pt x="272" y="356"/>
                </a:cubicBezTo>
                <a:cubicBezTo>
                  <a:pt x="279" y="348"/>
                  <a:pt x="287" y="338"/>
                  <a:pt x="297" y="325"/>
                </a:cubicBezTo>
                <a:cubicBezTo>
                  <a:pt x="297" y="324"/>
                  <a:pt x="299" y="318"/>
                  <a:pt x="302" y="306"/>
                </a:cubicBezTo>
                <a:cubicBezTo>
                  <a:pt x="305" y="295"/>
                  <a:pt x="309" y="276"/>
                  <a:pt x="315" y="252"/>
                </a:cubicBezTo>
                <a:cubicBezTo>
                  <a:pt x="320" y="227"/>
                  <a:pt x="326" y="204"/>
                  <a:pt x="333" y="183"/>
                </a:cubicBezTo>
                <a:cubicBezTo>
                  <a:pt x="356" y="90"/>
                  <a:pt x="369" y="40"/>
                  <a:pt x="372" y="36"/>
                </a:cubicBezTo>
                <a:cubicBezTo>
                  <a:pt x="380" y="19"/>
                  <a:pt x="393" y="11"/>
                  <a:pt x="412" y="11"/>
                </a:cubicBezTo>
                <a:cubicBezTo>
                  <a:pt x="420" y="11"/>
                  <a:pt x="426" y="13"/>
                  <a:pt x="431" y="17"/>
                </a:cubicBezTo>
                <a:cubicBezTo>
                  <a:pt x="436" y="21"/>
                  <a:pt x="440" y="25"/>
                  <a:pt x="441" y="28"/>
                </a:cubicBezTo>
                <a:cubicBezTo>
                  <a:pt x="443" y="31"/>
                  <a:pt x="444" y="34"/>
                  <a:pt x="443" y="37"/>
                </a:cubicBezTo>
                <a:cubicBezTo>
                  <a:pt x="443" y="45"/>
                  <a:pt x="428" y="111"/>
                  <a:pt x="398" y="233"/>
                </a:cubicBezTo>
                <a:cubicBezTo>
                  <a:pt x="367" y="355"/>
                  <a:pt x="350" y="422"/>
                  <a:pt x="346" y="434"/>
                </a:cubicBezTo>
                <a:cubicBezTo>
                  <a:pt x="328" y="485"/>
                  <a:pt x="298" y="526"/>
                  <a:pt x="255" y="557"/>
                </a:cubicBezTo>
                <a:cubicBezTo>
                  <a:pt x="213" y="587"/>
                  <a:pt x="170" y="603"/>
                  <a:pt x="127" y="603"/>
                </a:cubicBezTo>
                <a:cubicBezTo>
                  <a:pt x="99" y="603"/>
                  <a:pt x="74" y="596"/>
                  <a:pt x="52" y="583"/>
                </a:cubicBezTo>
                <a:cubicBezTo>
                  <a:pt x="31" y="569"/>
                  <a:pt x="21" y="549"/>
                  <a:pt x="21" y="521"/>
                </a:cubicBezTo>
                <a:cubicBezTo>
                  <a:pt x="21" y="508"/>
                  <a:pt x="23" y="496"/>
                  <a:pt x="27" y="487"/>
                </a:cubicBezTo>
                <a:cubicBezTo>
                  <a:pt x="32" y="478"/>
                  <a:pt x="38" y="471"/>
                  <a:pt x="45" y="466"/>
                </a:cubicBezTo>
                <a:cubicBezTo>
                  <a:pt x="52" y="462"/>
                  <a:pt x="59" y="459"/>
                  <a:pt x="64" y="457"/>
                </a:cubicBezTo>
                <a:cubicBezTo>
                  <a:pt x="69" y="455"/>
                  <a:pt x="74" y="454"/>
                  <a:pt x="79" y="454"/>
                </a:cubicBezTo>
                <a:cubicBezTo>
                  <a:pt x="108" y="454"/>
                  <a:pt x="121" y="467"/>
                  <a:pt x="121" y="493"/>
                </a:cubicBezTo>
                <a:cubicBezTo>
                  <a:pt x="121" y="506"/>
                  <a:pt x="118" y="517"/>
                  <a:pt x="110" y="526"/>
                </a:cubicBezTo>
                <a:cubicBezTo>
                  <a:pt x="103" y="535"/>
                  <a:pt x="96" y="541"/>
                  <a:pt x="88" y="545"/>
                </a:cubicBezTo>
                <a:cubicBezTo>
                  <a:pt x="81" y="548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2" y="566"/>
                  <a:pt x="113" y="568"/>
                  <a:pt x="123" y="568"/>
                </a:cubicBezTo>
                <a:lnTo>
                  <a:pt x="131" y="568"/>
                </a:lnTo>
                <a:cubicBezTo>
                  <a:pt x="141" y="568"/>
                  <a:pt x="149" y="567"/>
                  <a:pt x="155" y="566"/>
                </a:cubicBezTo>
                <a:cubicBezTo>
                  <a:pt x="175" y="560"/>
                  <a:pt x="194" y="549"/>
                  <a:pt x="212" y="531"/>
                </a:cubicBezTo>
                <a:cubicBezTo>
                  <a:pt x="229" y="513"/>
                  <a:pt x="242" y="493"/>
                  <a:pt x="252" y="473"/>
                </a:cubicBezTo>
                <a:cubicBezTo>
                  <a:pt x="261" y="452"/>
                  <a:pt x="268" y="435"/>
                  <a:pt x="273" y="421"/>
                </a:cubicBezTo>
                <a:cubicBezTo>
                  <a:pt x="278" y="407"/>
                  <a:pt x="280" y="397"/>
                  <a:pt x="280" y="393"/>
                </a:cubicBezTo>
                <a:lnTo>
                  <a:pt x="275" y="397"/>
                </a:lnTo>
                <a:cubicBezTo>
                  <a:pt x="271" y="399"/>
                  <a:pt x="265" y="403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1" y="421"/>
                  <a:pt x="208" y="423"/>
                  <a:pt x="197" y="423"/>
                </a:cubicBezTo>
                <a:cubicBezTo>
                  <a:pt x="168" y="423"/>
                  <a:pt x="143" y="416"/>
                  <a:pt x="121" y="402"/>
                </a:cubicBezTo>
                <a:cubicBezTo>
                  <a:pt x="100" y="389"/>
                  <a:pt x="84" y="367"/>
                  <a:pt x="78" y="336"/>
                </a:cubicBezTo>
                <a:cubicBezTo>
                  <a:pt x="77" y="332"/>
                  <a:pt x="77" y="322"/>
                  <a:pt x="77" y="307"/>
                </a:cubicBezTo>
                <a:cubicBezTo>
                  <a:pt x="77" y="272"/>
                  <a:pt x="87" y="226"/>
                  <a:pt x="110" y="169"/>
                </a:cubicBezTo>
                <a:cubicBezTo>
                  <a:pt x="132" y="112"/>
                  <a:pt x="143" y="75"/>
                  <a:pt x="143" y="60"/>
                </a:cubicBezTo>
                <a:cubicBezTo>
                  <a:pt x="143" y="59"/>
                  <a:pt x="143" y="59"/>
                  <a:pt x="143" y="58"/>
                </a:cubicBezTo>
                <a:cubicBezTo>
                  <a:pt x="143" y="52"/>
                  <a:pt x="143" y="48"/>
                  <a:pt x="143" y="46"/>
                </a:cubicBezTo>
                <a:cubicBezTo>
                  <a:pt x="143" y="44"/>
                  <a:pt x="142" y="42"/>
                  <a:pt x="139" y="39"/>
                </a:cubicBezTo>
                <a:cubicBezTo>
                  <a:pt x="137" y="37"/>
                  <a:pt x="133" y="36"/>
                  <a:pt x="129" y="36"/>
                </a:cubicBezTo>
                <a:lnTo>
                  <a:pt x="125" y="36"/>
                </a:lnTo>
                <a:cubicBezTo>
                  <a:pt x="111" y="36"/>
                  <a:pt x="98" y="42"/>
                  <a:pt x="85" y="54"/>
                </a:cubicBezTo>
                <a:cubicBezTo>
                  <a:pt x="73" y="66"/>
                  <a:pt x="64" y="79"/>
                  <a:pt x="57" y="92"/>
                </a:cubicBezTo>
                <a:cubicBezTo>
                  <a:pt x="50" y="106"/>
                  <a:pt x="45" y="119"/>
                  <a:pt x="41" y="132"/>
                </a:cubicBezTo>
                <a:cubicBezTo>
                  <a:pt x="38" y="144"/>
                  <a:pt x="35" y="151"/>
                  <a:pt x="34" y="152"/>
                </a:cubicBezTo>
                <a:cubicBezTo>
                  <a:pt x="33" y="153"/>
                  <a:pt x="28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1968840" y="44589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2" y="21"/>
                  <a:pt x="120" y="13"/>
                </a:cubicBezTo>
                <a:cubicBezTo>
                  <a:pt x="128" y="5"/>
                  <a:pt x="138" y="1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5" y="69"/>
                </a:cubicBezTo>
                <a:cubicBezTo>
                  <a:pt x="128" y="69"/>
                  <a:pt x="122" y="67"/>
                  <a:pt x="117" y="62"/>
                </a:cubicBezTo>
                <a:cubicBezTo>
                  <a:pt x="111" y="58"/>
                  <a:pt x="108" y="51"/>
                  <a:pt x="107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8" y="180"/>
                  <a:pt x="38" y="169"/>
                  <a:pt x="51" y="159"/>
                </a:cubicBezTo>
                <a:cubicBezTo>
                  <a:pt x="64" y="149"/>
                  <a:pt x="77" y="144"/>
                  <a:pt x="90" y="144"/>
                </a:cubicBezTo>
                <a:cubicBezTo>
                  <a:pt x="107" y="144"/>
                  <a:pt x="122" y="149"/>
                  <a:pt x="133" y="159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9"/>
                  <a:pt x="149" y="221"/>
                  <a:pt x="142" y="238"/>
                </a:cubicBezTo>
                <a:cubicBezTo>
                  <a:pt x="135" y="255"/>
                  <a:pt x="127" y="278"/>
                  <a:pt x="115" y="307"/>
                </a:cubicBezTo>
                <a:cubicBezTo>
                  <a:pt x="104" y="336"/>
                  <a:pt x="95" y="361"/>
                  <a:pt x="88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9"/>
                  <a:pt x="96" y="419"/>
                </a:cubicBezTo>
                <a:cubicBezTo>
                  <a:pt x="99" y="419"/>
                  <a:pt x="104" y="418"/>
                  <a:pt x="108" y="417"/>
                </a:cubicBezTo>
                <a:cubicBezTo>
                  <a:pt x="112" y="416"/>
                  <a:pt x="117" y="413"/>
                  <a:pt x="123" y="408"/>
                </a:cubicBezTo>
                <a:cubicBezTo>
                  <a:pt x="129" y="403"/>
                  <a:pt x="135" y="395"/>
                  <a:pt x="141" y="385"/>
                </a:cubicBezTo>
                <a:cubicBezTo>
                  <a:pt x="148" y="374"/>
                  <a:pt x="154" y="361"/>
                  <a:pt x="158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3" y="336"/>
                  <a:pt x="166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4"/>
                  <a:pt x="164" y="396"/>
                </a:cubicBezTo>
                <a:cubicBezTo>
                  <a:pt x="157" y="408"/>
                  <a:pt x="147" y="419"/>
                  <a:pt x="133" y="429"/>
                </a:cubicBezTo>
                <a:cubicBezTo>
                  <a:pt x="120" y="438"/>
                  <a:pt x="107" y="443"/>
                  <a:pt x="92" y="443"/>
                </a:cubicBezTo>
                <a:cubicBezTo>
                  <a:pt x="78" y="443"/>
                  <a:pt x="65" y="439"/>
                  <a:pt x="53" y="429"/>
                </a:cubicBezTo>
                <a:cubicBezTo>
                  <a:pt x="42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60"/>
                  <a:pt x="50" y="335"/>
                  <a:pt x="67" y="291"/>
                </a:cubicBezTo>
                <a:cubicBezTo>
                  <a:pt x="83" y="247"/>
                  <a:pt x="93" y="221"/>
                  <a:pt x="96" y="212"/>
                </a:cubicBezTo>
                <a:cubicBezTo>
                  <a:pt x="98" y="203"/>
                  <a:pt x="100" y="194"/>
                  <a:pt x="100" y="186"/>
                </a:cubicBezTo>
                <a:cubicBezTo>
                  <a:pt x="100" y="175"/>
                  <a:pt x="96" y="169"/>
                  <a:pt x="89" y="169"/>
                </a:cubicBezTo>
                <a:lnTo>
                  <a:pt x="88" y="169"/>
                </a:lnTo>
                <a:cubicBezTo>
                  <a:pt x="74" y="169"/>
                  <a:pt x="62" y="177"/>
                  <a:pt x="51" y="192"/>
                </a:cubicBezTo>
                <a:cubicBezTo>
                  <a:pt x="40" y="206"/>
                  <a:pt x="32" y="225"/>
                  <a:pt x="26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4" y="251"/>
                  <a:pt x="24" y="251"/>
                </a:cubicBezTo>
                <a:cubicBezTo>
                  <a:pt x="24" y="252"/>
                  <a:pt x="24" y="252"/>
                  <a:pt x="23" y="253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2165040" y="4474800"/>
            <a:ext cx="204480" cy="14040"/>
          </a:xfrm>
          <a:custGeom>
            <a:avLst/>
            <a:gdLst/>
            <a:ahLst/>
            <a:rect l="0" t="0" r="r" b="b"/>
            <a:pathLst>
              <a:path w="568" h="39">
                <a:moveTo>
                  <a:pt x="0" y="32"/>
                </a:moveTo>
                <a:cubicBezTo>
                  <a:pt x="0" y="32"/>
                  <a:pt x="0" y="28"/>
                  <a:pt x="0" y="19"/>
                </a:cubicBezTo>
                <a:cubicBezTo>
                  <a:pt x="0" y="11"/>
                  <a:pt x="4" y="5"/>
                  <a:pt x="13" y="0"/>
                </a:cubicBezTo>
                <a:lnTo>
                  <a:pt x="554" y="0"/>
                </a:lnTo>
                <a:cubicBezTo>
                  <a:pt x="563" y="5"/>
                  <a:pt x="568" y="11"/>
                  <a:pt x="568" y="19"/>
                </a:cubicBezTo>
                <a:cubicBezTo>
                  <a:pt x="568" y="27"/>
                  <a:pt x="563" y="34"/>
                  <a:pt x="554" y="39"/>
                </a:cubicBezTo>
                <a:lnTo>
                  <a:pt x="13" y="39"/>
                </a:lnTo>
                <a:cubicBezTo>
                  <a:pt x="4" y="34"/>
                  <a:pt x="0" y="28"/>
                  <a:pt x="0" y="19"/>
                </a:cubicBezTo>
                <a:lnTo>
                  <a:pt x="0" y="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2478960" y="4417200"/>
            <a:ext cx="159120" cy="217080"/>
          </a:xfrm>
          <a:custGeom>
            <a:avLst/>
            <a:gdLst/>
            <a:ahLst/>
            <a:rect l="0" t="0" r="r" b="b"/>
            <a:pathLst>
              <a:path w="442" h="603">
                <a:moveTo>
                  <a:pt x="0" y="146"/>
                </a:moveTo>
                <a:cubicBezTo>
                  <a:pt x="0" y="137"/>
                  <a:pt x="4" y="122"/>
                  <a:pt x="13" y="101"/>
                </a:cubicBezTo>
                <a:cubicBezTo>
                  <a:pt x="23" y="80"/>
                  <a:pt x="38" y="58"/>
                  <a:pt x="58" y="34"/>
                </a:cubicBezTo>
                <a:cubicBezTo>
                  <a:pt x="79" y="11"/>
                  <a:pt x="102" y="0"/>
                  <a:pt x="127" y="0"/>
                </a:cubicBezTo>
                <a:cubicBezTo>
                  <a:pt x="152" y="0"/>
                  <a:pt x="173" y="7"/>
                  <a:pt x="188" y="22"/>
                </a:cubicBezTo>
                <a:cubicBezTo>
                  <a:pt x="204" y="36"/>
                  <a:pt x="212" y="57"/>
                  <a:pt x="213" y="82"/>
                </a:cubicBezTo>
                <a:cubicBezTo>
                  <a:pt x="211" y="94"/>
                  <a:pt x="210" y="101"/>
                  <a:pt x="210" y="102"/>
                </a:cubicBezTo>
                <a:cubicBezTo>
                  <a:pt x="210" y="104"/>
                  <a:pt x="205" y="118"/>
                  <a:pt x="195" y="145"/>
                </a:cubicBezTo>
                <a:cubicBezTo>
                  <a:pt x="185" y="171"/>
                  <a:pt x="175" y="201"/>
                  <a:pt x="164" y="235"/>
                </a:cubicBezTo>
                <a:cubicBezTo>
                  <a:pt x="154" y="268"/>
                  <a:pt x="149" y="295"/>
                  <a:pt x="149" y="315"/>
                </a:cubicBezTo>
                <a:cubicBezTo>
                  <a:pt x="149" y="341"/>
                  <a:pt x="154" y="360"/>
                  <a:pt x="162" y="371"/>
                </a:cubicBezTo>
                <a:cubicBezTo>
                  <a:pt x="171" y="381"/>
                  <a:pt x="184" y="387"/>
                  <a:pt x="201" y="387"/>
                </a:cubicBezTo>
                <a:cubicBezTo>
                  <a:pt x="216" y="387"/>
                  <a:pt x="229" y="384"/>
                  <a:pt x="241" y="377"/>
                </a:cubicBezTo>
                <a:cubicBezTo>
                  <a:pt x="254" y="370"/>
                  <a:pt x="263" y="363"/>
                  <a:pt x="270" y="356"/>
                </a:cubicBezTo>
                <a:cubicBezTo>
                  <a:pt x="277" y="348"/>
                  <a:pt x="285" y="338"/>
                  <a:pt x="295" y="325"/>
                </a:cubicBezTo>
                <a:cubicBezTo>
                  <a:pt x="295" y="324"/>
                  <a:pt x="297" y="318"/>
                  <a:pt x="300" y="306"/>
                </a:cubicBezTo>
                <a:cubicBezTo>
                  <a:pt x="303" y="295"/>
                  <a:pt x="307" y="276"/>
                  <a:pt x="313" y="252"/>
                </a:cubicBezTo>
                <a:cubicBezTo>
                  <a:pt x="319" y="227"/>
                  <a:pt x="324" y="204"/>
                  <a:pt x="331" y="183"/>
                </a:cubicBezTo>
                <a:cubicBezTo>
                  <a:pt x="354" y="90"/>
                  <a:pt x="367" y="40"/>
                  <a:pt x="370" y="36"/>
                </a:cubicBezTo>
                <a:cubicBezTo>
                  <a:pt x="378" y="19"/>
                  <a:pt x="391" y="11"/>
                  <a:pt x="411" y="11"/>
                </a:cubicBezTo>
                <a:cubicBezTo>
                  <a:pt x="419" y="11"/>
                  <a:pt x="425" y="13"/>
                  <a:pt x="430" y="17"/>
                </a:cubicBezTo>
                <a:cubicBezTo>
                  <a:pt x="435" y="21"/>
                  <a:pt x="439" y="25"/>
                  <a:pt x="441" y="28"/>
                </a:cubicBezTo>
                <a:cubicBezTo>
                  <a:pt x="442" y="31"/>
                  <a:pt x="443" y="34"/>
                  <a:pt x="442" y="37"/>
                </a:cubicBezTo>
                <a:cubicBezTo>
                  <a:pt x="442" y="45"/>
                  <a:pt x="427" y="111"/>
                  <a:pt x="396" y="233"/>
                </a:cubicBezTo>
                <a:cubicBezTo>
                  <a:pt x="365" y="355"/>
                  <a:pt x="348" y="422"/>
                  <a:pt x="344" y="434"/>
                </a:cubicBezTo>
                <a:cubicBezTo>
                  <a:pt x="326" y="485"/>
                  <a:pt x="296" y="526"/>
                  <a:pt x="253" y="557"/>
                </a:cubicBezTo>
                <a:cubicBezTo>
                  <a:pt x="211" y="587"/>
                  <a:pt x="168" y="603"/>
                  <a:pt x="125" y="603"/>
                </a:cubicBezTo>
                <a:cubicBezTo>
                  <a:pt x="97" y="603"/>
                  <a:pt x="73" y="596"/>
                  <a:pt x="52" y="583"/>
                </a:cubicBezTo>
                <a:cubicBezTo>
                  <a:pt x="31" y="569"/>
                  <a:pt x="20" y="549"/>
                  <a:pt x="20" y="521"/>
                </a:cubicBezTo>
                <a:cubicBezTo>
                  <a:pt x="20" y="508"/>
                  <a:pt x="22" y="496"/>
                  <a:pt x="26" y="487"/>
                </a:cubicBezTo>
                <a:cubicBezTo>
                  <a:pt x="31" y="478"/>
                  <a:pt x="37" y="471"/>
                  <a:pt x="44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79" y="454"/>
                </a:cubicBezTo>
                <a:cubicBezTo>
                  <a:pt x="106" y="454"/>
                  <a:pt x="120" y="467"/>
                  <a:pt x="120" y="493"/>
                </a:cubicBezTo>
                <a:cubicBezTo>
                  <a:pt x="120" y="506"/>
                  <a:pt x="116" y="517"/>
                  <a:pt x="108" y="526"/>
                </a:cubicBezTo>
                <a:cubicBezTo>
                  <a:pt x="101" y="535"/>
                  <a:pt x="94" y="541"/>
                  <a:pt x="87" y="545"/>
                </a:cubicBezTo>
                <a:cubicBezTo>
                  <a:pt x="80" y="548"/>
                  <a:pt x="76" y="549"/>
                  <a:pt x="75" y="549"/>
                </a:cubicBezTo>
                <a:lnTo>
                  <a:pt x="72" y="550"/>
                </a:lnTo>
                <a:cubicBezTo>
                  <a:pt x="73" y="553"/>
                  <a:pt x="79" y="557"/>
                  <a:pt x="90" y="561"/>
                </a:cubicBezTo>
                <a:cubicBezTo>
                  <a:pt x="100" y="566"/>
                  <a:pt x="111" y="568"/>
                  <a:pt x="121" y="568"/>
                </a:cubicBezTo>
                <a:lnTo>
                  <a:pt x="129" y="568"/>
                </a:lnTo>
                <a:cubicBezTo>
                  <a:pt x="139" y="568"/>
                  <a:pt x="147" y="567"/>
                  <a:pt x="153" y="566"/>
                </a:cubicBezTo>
                <a:cubicBezTo>
                  <a:pt x="173" y="560"/>
                  <a:pt x="192" y="549"/>
                  <a:pt x="210" y="531"/>
                </a:cubicBezTo>
                <a:cubicBezTo>
                  <a:pt x="227" y="513"/>
                  <a:pt x="240" y="493"/>
                  <a:pt x="250" y="473"/>
                </a:cubicBezTo>
                <a:cubicBezTo>
                  <a:pt x="259" y="452"/>
                  <a:pt x="266" y="435"/>
                  <a:pt x="271" y="421"/>
                </a:cubicBezTo>
                <a:cubicBezTo>
                  <a:pt x="276" y="407"/>
                  <a:pt x="279" y="397"/>
                  <a:pt x="279" y="393"/>
                </a:cubicBezTo>
                <a:lnTo>
                  <a:pt x="273" y="397"/>
                </a:lnTo>
                <a:cubicBezTo>
                  <a:pt x="269" y="399"/>
                  <a:pt x="263" y="403"/>
                  <a:pt x="255" y="407"/>
                </a:cubicBezTo>
                <a:cubicBezTo>
                  <a:pt x="247" y="411"/>
                  <a:pt x="239" y="415"/>
                  <a:pt x="231" y="418"/>
                </a:cubicBezTo>
                <a:cubicBezTo>
                  <a:pt x="219" y="421"/>
                  <a:pt x="207" y="423"/>
                  <a:pt x="195" y="423"/>
                </a:cubicBezTo>
                <a:cubicBezTo>
                  <a:pt x="166" y="423"/>
                  <a:pt x="141" y="416"/>
                  <a:pt x="120" y="402"/>
                </a:cubicBezTo>
                <a:cubicBezTo>
                  <a:pt x="98" y="389"/>
                  <a:pt x="84" y="367"/>
                  <a:pt x="77" y="336"/>
                </a:cubicBezTo>
                <a:cubicBezTo>
                  <a:pt x="76" y="332"/>
                  <a:pt x="76" y="322"/>
                  <a:pt x="76" y="307"/>
                </a:cubicBezTo>
                <a:cubicBezTo>
                  <a:pt x="76" y="272"/>
                  <a:pt x="87" y="226"/>
                  <a:pt x="108" y="169"/>
                </a:cubicBezTo>
                <a:cubicBezTo>
                  <a:pt x="130" y="112"/>
                  <a:pt x="141" y="75"/>
                  <a:pt x="141" y="60"/>
                </a:cubicBezTo>
                <a:cubicBezTo>
                  <a:pt x="141" y="59"/>
                  <a:pt x="141" y="59"/>
                  <a:pt x="141" y="58"/>
                </a:cubicBezTo>
                <a:cubicBezTo>
                  <a:pt x="141" y="52"/>
                  <a:pt x="141" y="48"/>
                  <a:pt x="141" y="46"/>
                </a:cubicBezTo>
                <a:cubicBezTo>
                  <a:pt x="141" y="44"/>
                  <a:pt x="140" y="42"/>
                  <a:pt x="137" y="39"/>
                </a:cubicBezTo>
                <a:cubicBezTo>
                  <a:pt x="135" y="37"/>
                  <a:pt x="131" y="36"/>
                  <a:pt x="127" y="36"/>
                </a:cubicBezTo>
                <a:lnTo>
                  <a:pt x="123" y="36"/>
                </a:lnTo>
                <a:cubicBezTo>
                  <a:pt x="109" y="36"/>
                  <a:pt x="96" y="42"/>
                  <a:pt x="84" y="54"/>
                </a:cubicBezTo>
                <a:cubicBezTo>
                  <a:pt x="72" y="66"/>
                  <a:pt x="63" y="79"/>
                  <a:pt x="56" y="92"/>
                </a:cubicBezTo>
                <a:cubicBezTo>
                  <a:pt x="49" y="106"/>
                  <a:pt x="44" y="119"/>
                  <a:pt x="40" y="132"/>
                </a:cubicBezTo>
                <a:cubicBezTo>
                  <a:pt x="37" y="144"/>
                  <a:pt x="34" y="151"/>
                  <a:pt x="33" y="152"/>
                </a:cubicBezTo>
                <a:cubicBezTo>
                  <a:pt x="32" y="153"/>
                  <a:pt x="27" y="154"/>
                  <a:pt x="18" y="154"/>
                </a:cubicBezTo>
                <a:lnTo>
                  <a:pt x="5" y="154"/>
                </a:lnTo>
                <a:cubicBezTo>
                  <a:pt x="1" y="150"/>
                  <a:pt x="0" y="147"/>
                  <a:pt x="0" y="1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2651760" y="44589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9" y="40"/>
                </a:moveTo>
                <a:cubicBezTo>
                  <a:pt x="109" y="30"/>
                  <a:pt x="113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7" y="68"/>
                  <a:pt x="136" y="69"/>
                </a:cubicBezTo>
                <a:cubicBezTo>
                  <a:pt x="130" y="69"/>
                  <a:pt x="123" y="67"/>
                  <a:pt x="118" y="62"/>
                </a:cubicBezTo>
                <a:cubicBezTo>
                  <a:pt x="112" y="58"/>
                  <a:pt x="109" y="51"/>
                  <a:pt x="109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9" y="180"/>
                  <a:pt x="38" y="169"/>
                  <a:pt x="51" y="159"/>
                </a:cubicBezTo>
                <a:cubicBezTo>
                  <a:pt x="64" y="149"/>
                  <a:pt x="77" y="144"/>
                  <a:pt x="91" y="144"/>
                </a:cubicBezTo>
                <a:cubicBezTo>
                  <a:pt x="109" y="144"/>
                  <a:pt x="123" y="149"/>
                  <a:pt x="134" y="159"/>
                </a:cubicBezTo>
                <a:cubicBezTo>
                  <a:pt x="146" y="170"/>
                  <a:pt x="151" y="184"/>
                  <a:pt x="152" y="201"/>
                </a:cubicBezTo>
                <a:cubicBezTo>
                  <a:pt x="152" y="209"/>
                  <a:pt x="149" y="221"/>
                  <a:pt x="143" y="238"/>
                </a:cubicBezTo>
                <a:cubicBezTo>
                  <a:pt x="137" y="255"/>
                  <a:pt x="128" y="278"/>
                  <a:pt x="116" y="307"/>
                </a:cubicBezTo>
                <a:cubicBezTo>
                  <a:pt x="105" y="336"/>
                  <a:pt x="96" y="361"/>
                  <a:pt x="89" y="381"/>
                </a:cubicBezTo>
                <a:cubicBezTo>
                  <a:pt x="87" y="391"/>
                  <a:pt x="85" y="398"/>
                  <a:pt x="85" y="402"/>
                </a:cubicBezTo>
                <a:cubicBezTo>
                  <a:pt x="85" y="413"/>
                  <a:pt x="89" y="419"/>
                  <a:pt x="97" y="419"/>
                </a:cubicBezTo>
                <a:cubicBezTo>
                  <a:pt x="101" y="419"/>
                  <a:pt x="105" y="418"/>
                  <a:pt x="109" y="417"/>
                </a:cubicBezTo>
                <a:cubicBezTo>
                  <a:pt x="114" y="416"/>
                  <a:pt x="119" y="413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4" y="361"/>
                  <a:pt x="159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3" y="336"/>
                  <a:pt x="166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4"/>
                  <a:pt x="164" y="396"/>
                </a:cubicBezTo>
                <a:cubicBezTo>
                  <a:pt x="157" y="408"/>
                  <a:pt x="147" y="419"/>
                  <a:pt x="134" y="429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8" y="443"/>
                  <a:pt x="65" y="439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1" y="360"/>
                  <a:pt x="50" y="335"/>
                  <a:pt x="67" y="291"/>
                </a:cubicBezTo>
                <a:cubicBezTo>
                  <a:pt x="83" y="247"/>
                  <a:pt x="94" y="221"/>
                  <a:pt x="97" y="212"/>
                </a:cubicBezTo>
                <a:cubicBezTo>
                  <a:pt x="99" y="203"/>
                  <a:pt x="101" y="194"/>
                  <a:pt x="101" y="186"/>
                </a:cubicBezTo>
                <a:cubicBezTo>
                  <a:pt x="101" y="175"/>
                  <a:pt x="98" y="169"/>
                  <a:pt x="90" y="169"/>
                </a:cubicBezTo>
                <a:lnTo>
                  <a:pt x="89" y="169"/>
                </a:lnTo>
                <a:cubicBezTo>
                  <a:pt x="75" y="169"/>
                  <a:pt x="63" y="177"/>
                  <a:pt x="52" y="192"/>
                </a:cubicBezTo>
                <a:cubicBezTo>
                  <a:pt x="41" y="206"/>
                  <a:pt x="32" y="225"/>
                  <a:pt x="27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5" y="251"/>
                  <a:pt x="25" y="251"/>
                </a:cubicBezTo>
                <a:cubicBezTo>
                  <a:pt x="25" y="252"/>
                  <a:pt x="24" y="252"/>
                  <a:pt x="23" y="253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2562480" y="4327560"/>
            <a:ext cx="92160" cy="55080"/>
          </a:xfrm>
          <a:custGeom>
            <a:avLst/>
            <a:gdLst/>
            <a:ahLst/>
            <a:rect l="0" t="0" r="r" b="b"/>
            <a:pathLst>
              <a:path w="256" h="153">
                <a:moveTo>
                  <a:pt x="0" y="125"/>
                </a:moveTo>
                <a:lnTo>
                  <a:pt x="127" y="0"/>
                </a:lnTo>
                <a:lnTo>
                  <a:pt x="135" y="7"/>
                </a:lnTo>
                <a:cubicBezTo>
                  <a:pt x="216" y="84"/>
                  <a:pt x="256" y="123"/>
                  <a:pt x="256" y="125"/>
                </a:cubicBezTo>
                <a:lnTo>
                  <a:pt x="232" y="153"/>
                </a:lnTo>
                <a:cubicBezTo>
                  <a:pt x="231" y="152"/>
                  <a:pt x="213" y="137"/>
                  <a:pt x="178" y="105"/>
                </a:cubicBezTo>
                <a:lnTo>
                  <a:pt x="128" y="62"/>
                </a:lnTo>
                <a:lnTo>
                  <a:pt x="77" y="106"/>
                </a:lnTo>
                <a:cubicBezTo>
                  <a:pt x="69" y="113"/>
                  <a:pt x="61" y="120"/>
                  <a:pt x="53" y="127"/>
                </a:cubicBezTo>
                <a:cubicBezTo>
                  <a:pt x="45" y="136"/>
                  <a:pt x="38" y="142"/>
                  <a:pt x="33" y="146"/>
                </a:cubicBezTo>
                <a:lnTo>
                  <a:pt x="26" y="152"/>
                </a:lnTo>
                <a:cubicBezTo>
                  <a:pt x="24" y="153"/>
                  <a:pt x="20" y="149"/>
                  <a:pt x="12" y="139"/>
                </a:cubicBezTo>
                <a:lnTo>
                  <a:pt x="0" y="12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2763720" y="43142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1"/>
                  <a:pt x="182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8"/>
                </a:cubicBezTo>
                <a:cubicBezTo>
                  <a:pt x="208" y="627"/>
                  <a:pt x="200" y="660"/>
                  <a:pt x="192" y="687"/>
                </a:cubicBezTo>
                <a:cubicBezTo>
                  <a:pt x="184" y="715"/>
                  <a:pt x="172" y="742"/>
                  <a:pt x="157" y="769"/>
                </a:cubicBezTo>
                <a:cubicBezTo>
                  <a:pt x="142" y="796"/>
                  <a:pt x="131" y="817"/>
                  <a:pt x="122" y="832"/>
                </a:cubicBezTo>
                <a:cubicBezTo>
                  <a:pt x="113" y="846"/>
                  <a:pt x="101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6" y="808"/>
                  <a:pt x="155" y="661"/>
                  <a:pt x="155" y="465"/>
                </a:cubicBezTo>
                <a:cubicBezTo>
                  <a:pt x="155" y="270"/>
                  <a:pt x="106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2898360" y="428616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7"/>
                </a:moveTo>
                <a:cubicBezTo>
                  <a:pt x="27" y="157"/>
                  <a:pt x="18" y="153"/>
                  <a:pt x="11" y="145"/>
                </a:cubicBezTo>
                <a:cubicBezTo>
                  <a:pt x="4" y="136"/>
                  <a:pt x="0" y="126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1"/>
                  <a:pt x="87" y="0"/>
                  <a:pt x="122" y="0"/>
                </a:cubicBezTo>
                <a:cubicBezTo>
                  <a:pt x="162" y="0"/>
                  <a:pt x="195" y="12"/>
                  <a:pt x="223" y="37"/>
                </a:cubicBezTo>
                <a:cubicBezTo>
                  <a:pt x="250" y="61"/>
                  <a:pt x="263" y="93"/>
                  <a:pt x="264" y="132"/>
                </a:cubicBezTo>
                <a:cubicBezTo>
                  <a:pt x="264" y="152"/>
                  <a:pt x="259" y="170"/>
                  <a:pt x="251" y="187"/>
                </a:cubicBezTo>
                <a:cubicBezTo>
                  <a:pt x="242" y="204"/>
                  <a:pt x="231" y="219"/>
                  <a:pt x="219" y="232"/>
                </a:cubicBezTo>
                <a:cubicBezTo>
                  <a:pt x="207" y="244"/>
                  <a:pt x="188" y="261"/>
                  <a:pt x="165" y="280"/>
                </a:cubicBezTo>
                <a:cubicBezTo>
                  <a:pt x="150" y="294"/>
                  <a:pt x="128" y="314"/>
                  <a:pt x="100" y="341"/>
                </a:cubicBezTo>
                <a:lnTo>
                  <a:pt x="61" y="378"/>
                </a:lnTo>
                <a:lnTo>
                  <a:pt x="111" y="378"/>
                </a:lnTo>
                <a:cubicBezTo>
                  <a:pt x="180" y="378"/>
                  <a:pt x="217" y="377"/>
                  <a:pt x="222" y="375"/>
                </a:cubicBezTo>
                <a:cubicBezTo>
                  <a:pt x="225" y="374"/>
                  <a:pt x="230" y="355"/>
                  <a:pt x="237" y="316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6"/>
                </a:lnTo>
                <a:cubicBezTo>
                  <a:pt x="263" y="318"/>
                  <a:pt x="261" y="338"/>
                  <a:pt x="255" y="376"/>
                </a:cubicBezTo>
                <a:cubicBezTo>
                  <a:pt x="250" y="415"/>
                  <a:pt x="247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8"/>
                </a:lnTo>
                <a:cubicBezTo>
                  <a:pt x="0" y="415"/>
                  <a:pt x="2" y="412"/>
                  <a:pt x="4" y="409"/>
                </a:cubicBezTo>
                <a:cubicBezTo>
                  <a:pt x="7" y="405"/>
                  <a:pt x="14" y="397"/>
                  <a:pt x="24" y="386"/>
                </a:cubicBezTo>
                <a:cubicBezTo>
                  <a:pt x="37" y="372"/>
                  <a:pt x="48" y="359"/>
                  <a:pt x="57" y="349"/>
                </a:cubicBezTo>
                <a:cubicBezTo>
                  <a:pt x="61" y="344"/>
                  <a:pt x="68" y="336"/>
                  <a:pt x="79" y="324"/>
                </a:cubicBezTo>
                <a:cubicBezTo>
                  <a:pt x="90" y="313"/>
                  <a:pt x="98" y="304"/>
                  <a:pt x="102" y="300"/>
                </a:cubicBezTo>
                <a:cubicBezTo>
                  <a:pt x="106" y="296"/>
                  <a:pt x="112" y="288"/>
                  <a:pt x="121" y="278"/>
                </a:cubicBezTo>
                <a:cubicBezTo>
                  <a:pt x="129" y="268"/>
                  <a:pt x="136" y="261"/>
                  <a:pt x="139" y="256"/>
                </a:cubicBezTo>
                <a:cubicBezTo>
                  <a:pt x="143" y="251"/>
                  <a:pt x="148" y="245"/>
                  <a:pt x="154" y="236"/>
                </a:cubicBezTo>
                <a:cubicBezTo>
                  <a:pt x="161" y="228"/>
                  <a:pt x="165" y="221"/>
                  <a:pt x="168" y="215"/>
                </a:cubicBezTo>
                <a:cubicBezTo>
                  <a:pt x="171" y="209"/>
                  <a:pt x="174" y="203"/>
                  <a:pt x="178" y="196"/>
                </a:cubicBezTo>
                <a:cubicBezTo>
                  <a:pt x="182" y="189"/>
                  <a:pt x="185" y="182"/>
                  <a:pt x="187" y="175"/>
                </a:cubicBezTo>
                <a:cubicBezTo>
                  <a:pt x="188" y="168"/>
                  <a:pt x="190" y="161"/>
                  <a:pt x="191" y="155"/>
                </a:cubicBezTo>
                <a:cubicBezTo>
                  <a:pt x="192" y="149"/>
                  <a:pt x="193" y="142"/>
                  <a:pt x="193" y="133"/>
                </a:cubicBezTo>
                <a:cubicBezTo>
                  <a:pt x="193" y="105"/>
                  <a:pt x="186" y="81"/>
                  <a:pt x="171" y="61"/>
                </a:cubicBezTo>
                <a:cubicBezTo>
                  <a:pt x="156" y="41"/>
                  <a:pt x="135" y="31"/>
                  <a:pt x="107" y="31"/>
                </a:cubicBezTo>
                <a:cubicBezTo>
                  <a:pt x="92" y="31"/>
                  <a:pt x="80" y="34"/>
                  <a:pt x="69" y="42"/>
                </a:cubicBezTo>
                <a:cubicBezTo>
                  <a:pt x="58" y="49"/>
                  <a:pt x="50" y="57"/>
                  <a:pt x="46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7" y="86"/>
                </a:cubicBezTo>
                <a:cubicBezTo>
                  <a:pt x="75" y="92"/>
                  <a:pt x="79" y="102"/>
                  <a:pt x="79" y="116"/>
                </a:cubicBezTo>
                <a:cubicBezTo>
                  <a:pt x="79" y="127"/>
                  <a:pt x="76" y="136"/>
                  <a:pt x="69" y="145"/>
                </a:cubicBezTo>
                <a:cubicBezTo>
                  <a:pt x="62" y="152"/>
                  <a:pt x="52" y="156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1047600" y="4905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7310880" y="3857760"/>
            <a:ext cx="3966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эквивалентна минимизации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1300320" y="4753080"/>
            <a:ext cx="10051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Минимизация MSE является оптимальной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при условии нормальности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1300320" y="5172120"/>
            <a:ext cx="3472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и независимости ошибок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747720" y="1051560"/>
            <a:ext cx="85838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1: Мультиколлинеарность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747720" y="1968840"/>
            <a:ext cx="64321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Что если признаки коррелируют?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747720" y="2714760"/>
            <a:ext cx="10474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Определение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Наличие сильной линейной зависимости между признаками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747720" y="3286080"/>
            <a:ext cx="1603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Проблемы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1300320" y="3848040"/>
            <a:ext cx="4109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Неустойчивость оценок весов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1300320" y="4334040"/>
            <a:ext cx="4080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Затрудненная интерпретация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2599200" y="4882320"/>
            <a:ext cx="277200" cy="228960"/>
          </a:xfrm>
          <a:custGeom>
            <a:avLst/>
            <a:gdLst/>
            <a:ahLst/>
            <a:rect l="0" t="0" r="r" b="b"/>
            <a:pathLst>
              <a:path w="770" h="636">
                <a:moveTo>
                  <a:pt x="15" y="636"/>
                </a:moveTo>
                <a:lnTo>
                  <a:pt x="13" y="636"/>
                </a:lnTo>
                <a:cubicBezTo>
                  <a:pt x="5" y="636"/>
                  <a:pt x="0" y="632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6" y="602"/>
                  <a:pt x="8" y="597"/>
                  <a:pt x="10" y="596"/>
                </a:cubicBezTo>
                <a:cubicBezTo>
                  <a:pt x="12" y="595"/>
                  <a:pt x="18" y="594"/>
                  <a:pt x="27" y="593"/>
                </a:cubicBezTo>
                <a:cubicBezTo>
                  <a:pt x="82" y="591"/>
                  <a:pt x="124" y="575"/>
                  <a:pt x="154" y="545"/>
                </a:cubicBezTo>
                <a:cubicBezTo>
                  <a:pt x="160" y="539"/>
                  <a:pt x="196" y="499"/>
                  <a:pt x="262" y="427"/>
                </a:cubicBezTo>
                <a:cubicBezTo>
                  <a:pt x="328" y="356"/>
                  <a:pt x="360" y="319"/>
                  <a:pt x="360" y="318"/>
                </a:cubicBezTo>
                <a:cubicBezTo>
                  <a:pt x="292" y="145"/>
                  <a:pt x="257" y="57"/>
                  <a:pt x="254" y="53"/>
                </a:cubicBezTo>
                <a:cubicBezTo>
                  <a:pt x="248" y="47"/>
                  <a:pt x="228" y="43"/>
                  <a:pt x="195" y="42"/>
                </a:cubicBezTo>
                <a:lnTo>
                  <a:pt x="169" y="42"/>
                </a:lnTo>
                <a:cubicBezTo>
                  <a:pt x="165" y="39"/>
                  <a:pt x="163" y="36"/>
                  <a:pt x="163" y="35"/>
                </a:cubicBezTo>
                <a:cubicBezTo>
                  <a:pt x="163" y="34"/>
                  <a:pt x="164" y="28"/>
                  <a:pt x="165" y="17"/>
                </a:cubicBezTo>
                <a:cubicBezTo>
                  <a:pt x="168" y="9"/>
                  <a:pt x="171" y="3"/>
                  <a:pt x="174" y="0"/>
                </a:cubicBezTo>
                <a:lnTo>
                  <a:pt x="188" y="0"/>
                </a:lnTo>
                <a:cubicBezTo>
                  <a:pt x="209" y="1"/>
                  <a:pt x="246" y="1"/>
                  <a:pt x="300" y="1"/>
                </a:cubicBezTo>
                <a:cubicBezTo>
                  <a:pt x="321" y="1"/>
                  <a:pt x="339" y="1"/>
                  <a:pt x="357" y="1"/>
                </a:cubicBezTo>
                <a:cubicBezTo>
                  <a:pt x="374" y="1"/>
                  <a:pt x="388" y="1"/>
                  <a:pt x="399" y="0"/>
                </a:cubicBezTo>
                <a:cubicBezTo>
                  <a:pt x="409" y="0"/>
                  <a:pt x="415" y="0"/>
                  <a:pt x="417" y="0"/>
                </a:cubicBezTo>
                <a:cubicBezTo>
                  <a:pt x="428" y="0"/>
                  <a:pt x="433" y="4"/>
                  <a:pt x="433" y="11"/>
                </a:cubicBezTo>
                <a:cubicBezTo>
                  <a:pt x="433" y="11"/>
                  <a:pt x="432" y="15"/>
                  <a:pt x="431" y="23"/>
                </a:cubicBezTo>
                <a:cubicBezTo>
                  <a:pt x="429" y="32"/>
                  <a:pt x="427" y="38"/>
                  <a:pt x="425" y="40"/>
                </a:cubicBezTo>
                <a:cubicBezTo>
                  <a:pt x="423" y="41"/>
                  <a:pt x="418" y="42"/>
                  <a:pt x="410" y="42"/>
                </a:cubicBezTo>
                <a:cubicBezTo>
                  <a:pt x="391" y="44"/>
                  <a:pt x="374" y="49"/>
                  <a:pt x="360" y="58"/>
                </a:cubicBezTo>
                <a:lnTo>
                  <a:pt x="431" y="240"/>
                </a:lnTo>
                <a:lnTo>
                  <a:pt x="481" y="185"/>
                </a:lnTo>
                <a:cubicBezTo>
                  <a:pt x="546" y="115"/>
                  <a:pt x="578" y="75"/>
                  <a:pt x="578" y="67"/>
                </a:cubicBezTo>
                <a:cubicBezTo>
                  <a:pt x="578" y="56"/>
                  <a:pt x="571" y="49"/>
                  <a:pt x="556" y="44"/>
                </a:cubicBezTo>
                <a:cubicBezTo>
                  <a:pt x="553" y="44"/>
                  <a:pt x="549" y="44"/>
                  <a:pt x="544" y="42"/>
                </a:cubicBezTo>
                <a:cubicBezTo>
                  <a:pt x="534" y="42"/>
                  <a:pt x="530" y="39"/>
                  <a:pt x="530" y="32"/>
                </a:cubicBezTo>
                <a:cubicBezTo>
                  <a:pt x="530" y="31"/>
                  <a:pt x="530" y="26"/>
                  <a:pt x="532" y="17"/>
                </a:cubicBezTo>
                <a:cubicBezTo>
                  <a:pt x="534" y="9"/>
                  <a:pt x="537" y="3"/>
                  <a:pt x="541" y="0"/>
                </a:cubicBezTo>
                <a:lnTo>
                  <a:pt x="552" y="0"/>
                </a:lnTo>
                <a:cubicBezTo>
                  <a:pt x="553" y="0"/>
                  <a:pt x="561" y="0"/>
                  <a:pt x="575" y="0"/>
                </a:cubicBezTo>
                <a:cubicBezTo>
                  <a:pt x="590" y="0"/>
                  <a:pt x="607" y="0"/>
                  <a:pt x="626" y="1"/>
                </a:cubicBezTo>
                <a:cubicBezTo>
                  <a:pt x="644" y="3"/>
                  <a:pt x="657" y="3"/>
                  <a:pt x="664" y="2"/>
                </a:cubicBezTo>
                <a:cubicBezTo>
                  <a:pt x="720" y="2"/>
                  <a:pt x="750" y="1"/>
                  <a:pt x="756" y="0"/>
                </a:cubicBezTo>
                <a:lnTo>
                  <a:pt x="763" y="0"/>
                </a:lnTo>
                <a:cubicBezTo>
                  <a:pt x="768" y="4"/>
                  <a:pt x="770" y="7"/>
                  <a:pt x="770" y="10"/>
                </a:cubicBezTo>
                <a:cubicBezTo>
                  <a:pt x="769" y="25"/>
                  <a:pt x="765" y="36"/>
                  <a:pt x="759" y="42"/>
                </a:cubicBezTo>
                <a:lnTo>
                  <a:pt x="744" y="42"/>
                </a:lnTo>
                <a:cubicBezTo>
                  <a:pt x="723" y="43"/>
                  <a:pt x="704" y="46"/>
                  <a:pt x="687" y="51"/>
                </a:cubicBezTo>
                <a:cubicBezTo>
                  <a:pt x="670" y="56"/>
                  <a:pt x="658" y="61"/>
                  <a:pt x="649" y="66"/>
                </a:cubicBezTo>
                <a:cubicBezTo>
                  <a:pt x="640" y="72"/>
                  <a:pt x="633" y="78"/>
                  <a:pt x="627" y="83"/>
                </a:cubicBezTo>
                <a:lnTo>
                  <a:pt x="616" y="93"/>
                </a:lnTo>
                <a:cubicBezTo>
                  <a:pt x="616" y="92"/>
                  <a:pt x="587" y="124"/>
                  <a:pt x="528" y="189"/>
                </a:cubicBezTo>
                <a:lnTo>
                  <a:pt x="447" y="279"/>
                </a:lnTo>
                <a:cubicBezTo>
                  <a:pt x="447" y="279"/>
                  <a:pt x="457" y="304"/>
                  <a:pt x="476" y="353"/>
                </a:cubicBezTo>
                <a:cubicBezTo>
                  <a:pt x="495" y="402"/>
                  <a:pt x="515" y="452"/>
                  <a:pt x="536" y="504"/>
                </a:cubicBezTo>
                <a:cubicBezTo>
                  <a:pt x="557" y="555"/>
                  <a:pt x="569" y="582"/>
                  <a:pt x="571" y="584"/>
                </a:cubicBezTo>
                <a:cubicBezTo>
                  <a:pt x="577" y="589"/>
                  <a:pt x="596" y="592"/>
                  <a:pt x="628" y="593"/>
                </a:cubicBezTo>
                <a:cubicBezTo>
                  <a:pt x="649" y="593"/>
                  <a:pt x="660" y="596"/>
                  <a:pt x="660" y="601"/>
                </a:cubicBezTo>
                <a:cubicBezTo>
                  <a:pt x="660" y="603"/>
                  <a:pt x="659" y="607"/>
                  <a:pt x="658" y="614"/>
                </a:cubicBezTo>
                <a:cubicBezTo>
                  <a:pt x="656" y="624"/>
                  <a:pt x="654" y="630"/>
                  <a:pt x="652" y="632"/>
                </a:cubicBezTo>
                <a:cubicBezTo>
                  <a:pt x="650" y="634"/>
                  <a:pt x="646" y="635"/>
                  <a:pt x="639" y="635"/>
                </a:cubicBezTo>
                <a:cubicBezTo>
                  <a:pt x="637" y="635"/>
                  <a:pt x="627" y="635"/>
                  <a:pt x="608" y="635"/>
                </a:cubicBezTo>
                <a:cubicBezTo>
                  <a:pt x="589" y="635"/>
                  <a:pt x="562" y="635"/>
                  <a:pt x="525" y="634"/>
                </a:cubicBezTo>
                <a:cubicBezTo>
                  <a:pt x="487" y="634"/>
                  <a:pt x="459" y="634"/>
                  <a:pt x="439" y="634"/>
                </a:cubicBezTo>
                <a:cubicBezTo>
                  <a:pt x="419" y="634"/>
                  <a:pt x="408" y="634"/>
                  <a:pt x="406" y="635"/>
                </a:cubicBezTo>
                <a:cubicBezTo>
                  <a:pt x="396" y="635"/>
                  <a:pt x="390" y="632"/>
                  <a:pt x="390" y="627"/>
                </a:cubicBezTo>
                <a:cubicBezTo>
                  <a:pt x="390" y="626"/>
                  <a:pt x="391" y="621"/>
                  <a:pt x="392" y="613"/>
                </a:cubicBezTo>
                <a:cubicBezTo>
                  <a:pt x="393" y="606"/>
                  <a:pt x="395" y="602"/>
                  <a:pt x="396" y="600"/>
                </a:cubicBezTo>
                <a:cubicBezTo>
                  <a:pt x="397" y="597"/>
                  <a:pt x="399" y="596"/>
                  <a:pt x="401" y="595"/>
                </a:cubicBezTo>
                <a:cubicBezTo>
                  <a:pt x="402" y="594"/>
                  <a:pt x="405" y="594"/>
                  <a:pt x="409" y="593"/>
                </a:cubicBezTo>
                <a:cubicBezTo>
                  <a:pt x="413" y="592"/>
                  <a:pt x="418" y="592"/>
                  <a:pt x="424" y="592"/>
                </a:cubicBezTo>
                <a:cubicBezTo>
                  <a:pt x="430" y="592"/>
                  <a:pt x="438" y="590"/>
                  <a:pt x="448" y="586"/>
                </a:cubicBezTo>
                <a:cubicBezTo>
                  <a:pt x="459" y="581"/>
                  <a:pt x="464" y="578"/>
                  <a:pt x="464" y="576"/>
                </a:cubicBezTo>
                <a:cubicBezTo>
                  <a:pt x="463" y="576"/>
                  <a:pt x="449" y="540"/>
                  <a:pt x="420" y="467"/>
                </a:cubicBezTo>
                <a:lnTo>
                  <a:pt x="376" y="358"/>
                </a:lnTo>
                <a:cubicBezTo>
                  <a:pt x="260" y="484"/>
                  <a:pt x="200" y="551"/>
                  <a:pt x="197" y="558"/>
                </a:cubicBezTo>
                <a:cubicBezTo>
                  <a:pt x="194" y="563"/>
                  <a:pt x="193" y="566"/>
                  <a:pt x="193" y="569"/>
                </a:cubicBezTo>
                <a:cubicBezTo>
                  <a:pt x="193" y="581"/>
                  <a:pt x="202" y="588"/>
                  <a:pt x="220" y="592"/>
                </a:cubicBezTo>
                <a:cubicBezTo>
                  <a:pt x="221" y="592"/>
                  <a:pt x="223" y="592"/>
                  <a:pt x="226" y="592"/>
                </a:cubicBezTo>
                <a:cubicBezTo>
                  <a:pt x="229" y="592"/>
                  <a:pt x="231" y="592"/>
                  <a:pt x="231" y="593"/>
                </a:cubicBezTo>
                <a:cubicBezTo>
                  <a:pt x="233" y="593"/>
                  <a:pt x="234" y="593"/>
                  <a:pt x="235" y="593"/>
                </a:cubicBezTo>
                <a:cubicBezTo>
                  <a:pt x="236" y="593"/>
                  <a:pt x="237" y="593"/>
                  <a:pt x="238" y="594"/>
                </a:cubicBezTo>
                <a:cubicBezTo>
                  <a:pt x="239" y="595"/>
                  <a:pt x="240" y="596"/>
                  <a:pt x="241" y="597"/>
                </a:cubicBezTo>
                <a:cubicBezTo>
                  <a:pt x="241" y="598"/>
                  <a:pt x="241" y="600"/>
                  <a:pt x="241" y="603"/>
                </a:cubicBezTo>
                <a:cubicBezTo>
                  <a:pt x="241" y="609"/>
                  <a:pt x="241" y="614"/>
                  <a:pt x="240" y="618"/>
                </a:cubicBezTo>
                <a:cubicBezTo>
                  <a:pt x="238" y="626"/>
                  <a:pt x="236" y="631"/>
                  <a:pt x="234" y="632"/>
                </a:cubicBezTo>
                <a:cubicBezTo>
                  <a:pt x="232" y="633"/>
                  <a:pt x="228" y="634"/>
                  <a:pt x="220" y="635"/>
                </a:cubicBezTo>
                <a:cubicBezTo>
                  <a:pt x="218" y="635"/>
                  <a:pt x="213" y="635"/>
                  <a:pt x="203" y="635"/>
                </a:cubicBezTo>
                <a:cubicBezTo>
                  <a:pt x="194" y="635"/>
                  <a:pt x="181" y="635"/>
                  <a:pt x="164" y="634"/>
                </a:cubicBezTo>
                <a:cubicBezTo>
                  <a:pt x="148" y="633"/>
                  <a:pt x="129" y="633"/>
                  <a:pt x="109" y="634"/>
                </a:cubicBezTo>
                <a:cubicBezTo>
                  <a:pt x="60" y="634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2909160" y="4829040"/>
            <a:ext cx="162000" cy="160560"/>
          </a:xfrm>
          <a:custGeom>
            <a:avLst/>
            <a:gdLst/>
            <a:ahLst/>
            <a:rect l="0" t="0" r="r" b="b"/>
            <a:pathLst>
              <a:path w="450" h="446">
                <a:moveTo>
                  <a:pt x="12" y="158"/>
                </a:moveTo>
                <a:cubicBezTo>
                  <a:pt x="4" y="158"/>
                  <a:pt x="0" y="156"/>
                  <a:pt x="0" y="153"/>
                </a:cubicBezTo>
                <a:cubicBezTo>
                  <a:pt x="0" y="150"/>
                  <a:pt x="4" y="138"/>
                  <a:pt x="11" y="116"/>
                </a:cubicBezTo>
                <a:cubicBezTo>
                  <a:pt x="18" y="93"/>
                  <a:pt x="25" y="71"/>
                  <a:pt x="33" y="49"/>
                </a:cubicBezTo>
                <a:lnTo>
                  <a:pt x="44" y="17"/>
                </a:lnTo>
                <a:cubicBezTo>
                  <a:pt x="46" y="9"/>
                  <a:pt x="49" y="3"/>
                  <a:pt x="53" y="0"/>
                </a:cubicBezTo>
                <a:lnTo>
                  <a:pt x="361" y="0"/>
                </a:lnTo>
                <a:lnTo>
                  <a:pt x="421" y="0"/>
                </a:lnTo>
                <a:cubicBezTo>
                  <a:pt x="435" y="0"/>
                  <a:pt x="443" y="0"/>
                  <a:pt x="446" y="1"/>
                </a:cubicBezTo>
                <a:cubicBezTo>
                  <a:pt x="448" y="1"/>
                  <a:pt x="450" y="3"/>
                  <a:pt x="450" y="7"/>
                </a:cubicBezTo>
                <a:cubicBezTo>
                  <a:pt x="450" y="9"/>
                  <a:pt x="446" y="34"/>
                  <a:pt x="439" y="81"/>
                </a:cubicBezTo>
                <a:cubicBezTo>
                  <a:pt x="432" y="129"/>
                  <a:pt x="427" y="153"/>
                  <a:pt x="427" y="153"/>
                </a:cubicBezTo>
                <a:cubicBezTo>
                  <a:pt x="427" y="156"/>
                  <a:pt x="422" y="158"/>
                  <a:pt x="414" y="158"/>
                </a:cubicBezTo>
                <a:cubicBezTo>
                  <a:pt x="410" y="158"/>
                  <a:pt x="407" y="158"/>
                  <a:pt x="406" y="158"/>
                </a:cubicBezTo>
                <a:cubicBezTo>
                  <a:pt x="405" y="158"/>
                  <a:pt x="404" y="157"/>
                  <a:pt x="402" y="154"/>
                </a:cubicBezTo>
                <a:lnTo>
                  <a:pt x="401" y="153"/>
                </a:lnTo>
                <a:cubicBezTo>
                  <a:pt x="401" y="150"/>
                  <a:pt x="402" y="140"/>
                  <a:pt x="405" y="123"/>
                </a:cubicBezTo>
                <a:cubicBezTo>
                  <a:pt x="407" y="106"/>
                  <a:pt x="409" y="92"/>
                  <a:pt x="409" y="83"/>
                </a:cubicBezTo>
                <a:cubicBezTo>
                  <a:pt x="409" y="67"/>
                  <a:pt x="406" y="56"/>
                  <a:pt x="400" y="48"/>
                </a:cubicBezTo>
                <a:cubicBezTo>
                  <a:pt x="395" y="40"/>
                  <a:pt x="382" y="35"/>
                  <a:pt x="364" y="32"/>
                </a:cubicBezTo>
                <a:cubicBezTo>
                  <a:pt x="362" y="31"/>
                  <a:pt x="349" y="31"/>
                  <a:pt x="326" y="30"/>
                </a:cubicBezTo>
                <a:cubicBezTo>
                  <a:pt x="306" y="30"/>
                  <a:pt x="293" y="30"/>
                  <a:pt x="288" y="31"/>
                </a:cubicBezTo>
                <a:cubicBezTo>
                  <a:pt x="282" y="31"/>
                  <a:pt x="279" y="33"/>
                  <a:pt x="276" y="36"/>
                </a:cubicBezTo>
                <a:cubicBezTo>
                  <a:pt x="275" y="37"/>
                  <a:pt x="260" y="98"/>
                  <a:pt x="229" y="221"/>
                </a:cubicBezTo>
                <a:cubicBezTo>
                  <a:pt x="198" y="342"/>
                  <a:pt x="182" y="405"/>
                  <a:pt x="182" y="407"/>
                </a:cubicBezTo>
                <a:cubicBezTo>
                  <a:pt x="182" y="412"/>
                  <a:pt x="201" y="415"/>
                  <a:pt x="241" y="416"/>
                </a:cubicBezTo>
                <a:cubicBezTo>
                  <a:pt x="255" y="416"/>
                  <a:pt x="264" y="416"/>
                  <a:pt x="268" y="417"/>
                </a:cubicBezTo>
                <a:cubicBezTo>
                  <a:pt x="272" y="417"/>
                  <a:pt x="274" y="419"/>
                  <a:pt x="274" y="423"/>
                </a:cubicBezTo>
                <a:cubicBezTo>
                  <a:pt x="274" y="425"/>
                  <a:pt x="273" y="428"/>
                  <a:pt x="272" y="432"/>
                </a:cubicBezTo>
                <a:cubicBezTo>
                  <a:pt x="270" y="440"/>
                  <a:pt x="268" y="444"/>
                  <a:pt x="266" y="446"/>
                </a:cubicBezTo>
                <a:lnTo>
                  <a:pt x="265" y="446"/>
                </a:lnTo>
                <a:cubicBezTo>
                  <a:pt x="263" y="446"/>
                  <a:pt x="262" y="446"/>
                  <a:pt x="260" y="446"/>
                </a:cubicBezTo>
                <a:cubicBezTo>
                  <a:pt x="258" y="446"/>
                  <a:pt x="247" y="446"/>
                  <a:pt x="225" y="446"/>
                </a:cubicBezTo>
                <a:cubicBezTo>
                  <a:pt x="204" y="445"/>
                  <a:pt x="175" y="445"/>
                  <a:pt x="136" y="445"/>
                </a:cubicBezTo>
                <a:cubicBezTo>
                  <a:pt x="80" y="445"/>
                  <a:pt x="44" y="445"/>
                  <a:pt x="28" y="446"/>
                </a:cubicBezTo>
                <a:lnTo>
                  <a:pt x="18" y="446"/>
                </a:lnTo>
                <a:cubicBezTo>
                  <a:pt x="16" y="444"/>
                  <a:pt x="14" y="442"/>
                  <a:pt x="14" y="440"/>
                </a:cubicBezTo>
                <a:cubicBezTo>
                  <a:pt x="14" y="439"/>
                  <a:pt x="15" y="435"/>
                  <a:pt x="16" y="428"/>
                </a:cubicBezTo>
                <a:cubicBezTo>
                  <a:pt x="18" y="423"/>
                  <a:pt x="20" y="419"/>
                  <a:pt x="22" y="416"/>
                </a:cubicBezTo>
                <a:lnTo>
                  <a:pt x="41" y="416"/>
                </a:lnTo>
                <a:lnTo>
                  <a:pt x="48" y="416"/>
                </a:lnTo>
                <a:cubicBezTo>
                  <a:pt x="83" y="416"/>
                  <a:pt x="104" y="414"/>
                  <a:pt x="110" y="410"/>
                </a:cubicBezTo>
                <a:cubicBezTo>
                  <a:pt x="111" y="410"/>
                  <a:pt x="111" y="409"/>
                  <a:pt x="112" y="409"/>
                </a:cubicBezTo>
                <a:cubicBezTo>
                  <a:pt x="114" y="408"/>
                  <a:pt x="116" y="404"/>
                  <a:pt x="118" y="396"/>
                </a:cubicBezTo>
                <a:cubicBezTo>
                  <a:pt x="121" y="389"/>
                  <a:pt x="129" y="354"/>
                  <a:pt x="145" y="293"/>
                </a:cubicBezTo>
                <a:cubicBezTo>
                  <a:pt x="152" y="263"/>
                  <a:pt x="158" y="239"/>
                  <a:pt x="163" y="220"/>
                </a:cubicBezTo>
                <a:cubicBezTo>
                  <a:pt x="194" y="98"/>
                  <a:pt x="209" y="37"/>
                  <a:pt x="209" y="34"/>
                </a:cubicBezTo>
                <a:cubicBezTo>
                  <a:pt x="209" y="32"/>
                  <a:pt x="203" y="31"/>
                  <a:pt x="190" y="31"/>
                </a:cubicBezTo>
                <a:lnTo>
                  <a:pt x="170" y="31"/>
                </a:lnTo>
                <a:cubicBezTo>
                  <a:pt x="140" y="31"/>
                  <a:pt x="121" y="32"/>
                  <a:pt x="112" y="35"/>
                </a:cubicBezTo>
                <a:cubicBezTo>
                  <a:pt x="92" y="39"/>
                  <a:pt x="77" y="48"/>
                  <a:pt x="66" y="62"/>
                </a:cubicBezTo>
                <a:cubicBezTo>
                  <a:pt x="55" y="75"/>
                  <a:pt x="43" y="101"/>
                  <a:pt x="30" y="138"/>
                </a:cubicBezTo>
                <a:cubicBezTo>
                  <a:pt x="27" y="148"/>
                  <a:pt x="25" y="153"/>
                  <a:pt x="24" y="155"/>
                </a:cubicBezTo>
                <a:cubicBezTo>
                  <a:pt x="22" y="157"/>
                  <a:pt x="19" y="158"/>
                  <a:pt x="14" y="158"/>
                </a:cubicBezTo>
                <a:lnTo>
                  <a:pt x="12" y="1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3096360" y="488232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2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5" y="602"/>
                  <a:pt x="7" y="597"/>
                  <a:pt x="9" y="596"/>
                </a:cubicBezTo>
                <a:cubicBezTo>
                  <a:pt x="11" y="595"/>
                  <a:pt x="17" y="594"/>
                  <a:pt x="27" y="593"/>
                </a:cubicBezTo>
                <a:cubicBezTo>
                  <a:pt x="80" y="591"/>
                  <a:pt x="122" y="575"/>
                  <a:pt x="153" y="545"/>
                </a:cubicBezTo>
                <a:cubicBezTo>
                  <a:pt x="159" y="539"/>
                  <a:pt x="195" y="499"/>
                  <a:pt x="261" y="427"/>
                </a:cubicBezTo>
                <a:cubicBezTo>
                  <a:pt x="327" y="356"/>
                  <a:pt x="360" y="319"/>
                  <a:pt x="359" y="318"/>
                </a:cubicBezTo>
                <a:cubicBezTo>
                  <a:pt x="292" y="145"/>
                  <a:pt x="256" y="57"/>
                  <a:pt x="253" y="53"/>
                </a:cubicBezTo>
                <a:cubicBezTo>
                  <a:pt x="247" y="47"/>
                  <a:pt x="227" y="43"/>
                  <a:pt x="193" y="42"/>
                </a:cubicBezTo>
                <a:lnTo>
                  <a:pt x="167" y="42"/>
                </a:lnTo>
                <a:cubicBezTo>
                  <a:pt x="164" y="39"/>
                  <a:pt x="162" y="36"/>
                  <a:pt x="162" y="35"/>
                </a:cubicBezTo>
                <a:cubicBezTo>
                  <a:pt x="162" y="34"/>
                  <a:pt x="162" y="28"/>
                  <a:pt x="164" y="17"/>
                </a:cubicBezTo>
                <a:cubicBezTo>
                  <a:pt x="166" y="9"/>
                  <a:pt x="169" y="3"/>
                  <a:pt x="173" y="0"/>
                </a:cubicBezTo>
                <a:lnTo>
                  <a:pt x="186" y="0"/>
                </a:lnTo>
                <a:cubicBezTo>
                  <a:pt x="207" y="1"/>
                  <a:pt x="246" y="1"/>
                  <a:pt x="300" y="1"/>
                </a:cubicBezTo>
                <a:cubicBezTo>
                  <a:pt x="320" y="1"/>
                  <a:pt x="339" y="1"/>
                  <a:pt x="356" y="1"/>
                </a:cubicBezTo>
                <a:cubicBezTo>
                  <a:pt x="374" y="1"/>
                  <a:pt x="388" y="1"/>
                  <a:pt x="398" y="0"/>
                </a:cubicBezTo>
                <a:cubicBezTo>
                  <a:pt x="409" y="0"/>
                  <a:pt x="415" y="0"/>
                  <a:pt x="417" y="0"/>
                </a:cubicBezTo>
                <a:cubicBezTo>
                  <a:pt x="427" y="0"/>
                  <a:pt x="433" y="4"/>
                  <a:pt x="433" y="11"/>
                </a:cubicBezTo>
                <a:cubicBezTo>
                  <a:pt x="433" y="11"/>
                  <a:pt x="432" y="15"/>
                  <a:pt x="431" y="23"/>
                </a:cubicBezTo>
                <a:cubicBezTo>
                  <a:pt x="428" y="32"/>
                  <a:pt x="426" y="38"/>
                  <a:pt x="424" y="40"/>
                </a:cubicBezTo>
                <a:cubicBezTo>
                  <a:pt x="422" y="41"/>
                  <a:pt x="417" y="42"/>
                  <a:pt x="409" y="42"/>
                </a:cubicBezTo>
                <a:cubicBezTo>
                  <a:pt x="390" y="44"/>
                  <a:pt x="373" y="49"/>
                  <a:pt x="359" y="58"/>
                </a:cubicBezTo>
                <a:lnTo>
                  <a:pt x="431" y="240"/>
                </a:lnTo>
                <a:lnTo>
                  <a:pt x="480" y="185"/>
                </a:lnTo>
                <a:cubicBezTo>
                  <a:pt x="545" y="115"/>
                  <a:pt x="578" y="75"/>
                  <a:pt x="578" y="67"/>
                </a:cubicBezTo>
                <a:cubicBezTo>
                  <a:pt x="578" y="56"/>
                  <a:pt x="570" y="49"/>
                  <a:pt x="555" y="44"/>
                </a:cubicBezTo>
                <a:cubicBezTo>
                  <a:pt x="552" y="44"/>
                  <a:pt x="548" y="44"/>
                  <a:pt x="543" y="42"/>
                </a:cubicBezTo>
                <a:cubicBezTo>
                  <a:pt x="534" y="42"/>
                  <a:pt x="529" y="39"/>
                  <a:pt x="529" y="32"/>
                </a:cubicBezTo>
                <a:cubicBezTo>
                  <a:pt x="529" y="31"/>
                  <a:pt x="530" y="26"/>
                  <a:pt x="531" y="17"/>
                </a:cubicBezTo>
                <a:cubicBezTo>
                  <a:pt x="534" y="9"/>
                  <a:pt x="537" y="3"/>
                  <a:pt x="541" y="0"/>
                </a:cubicBezTo>
                <a:lnTo>
                  <a:pt x="552" y="0"/>
                </a:lnTo>
                <a:cubicBezTo>
                  <a:pt x="552" y="0"/>
                  <a:pt x="560" y="0"/>
                  <a:pt x="575" y="0"/>
                </a:cubicBezTo>
                <a:cubicBezTo>
                  <a:pt x="590" y="0"/>
                  <a:pt x="607" y="0"/>
                  <a:pt x="625" y="1"/>
                </a:cubicBezTo>
                <a:cubicBezTo>
                  <a:pt x="644" y="3"/>
                  <a:pt x="656" y="3"/>
                  <a:pt x="663" y="2"/>
                </a:cubicBezTo>
                <a:cubicBezTo>
                  <a:pt x="719" y="2"/>
                  <a:pt x="750" y="1"/>
                  <a:pt x="755" y="0"/>
                </a:cubicBezTo>
                <a:lnTo>
                  <a:pt x="763" y="0"/>
                </a:lnTo>
                <a:cubicBezTo>
                  <a:pt x="767" y="4"/>
                  <a:pt x="769" y="7"/>
                  <a:pt x="769" y="10"/>
                </a:cubicBezTo>
                <a:cubicBezTo>
                  <a:pt x="768" y="25"/>
                  <a:pt x="764" y="36"/>
                  <a:pt x="758" y="42"/>
                </a:cubicBezTo>
                <a:lnTo>
                  <a:pt x="743" y="42"/>
                </a:lnTo>
                <a:cubicBezTo>
                  <a:pt x="722" y="43"/>
                  <a:pt x="703" y="46"/>
                  <a:pt x="687" y="51"/>
                </a:cubicBezTo>
                <a:cubicBezTo>
                  <a:pt x="670" y="56"/>
                  <a:pt x="657" y="61"/>
                  <a:pt x="648" y="66"/>
                </a:cubicBezTo>
                <a:cubicBezTo>
                  <a:pt x="640" y="72"/>
                  <a:pt x="632" y="78"/>
                  <a:pt x="626" y="83"/>
                </a:cubicBezTo>
                <a:lnTo>
                  <a:pt x="616" y="93"/>
                </a:lnTo>
                <a:cubicBezTo>
                  <a:pt x="616" y="92"/>
                  <a:pt x="586" y="124"/>
                  <a:pt x="527" y="189"/>
                </a:cubicBezTo>
                <a:lnTo>
                  <a:pt x="447" y="279"/>
                </a:lnTo>
                <a:cubicBezTo>
                  <a:pt x="447" y="279"/>
                  <a:pt x="456" y="304"/>
                  <a:pt x="475" y="353"/>
                </a:cubicBezTo>
                <a:cubicBezTo>
                  <a:pt x="495" y="402"/>
                  <a:pt x="515" y="452"/>
                  <a:pt x="536" y="504"/>
                </a:cubicBezTo>
                <a:cubicBezTo>
                  <a:pt x="557" y="555"/>
                  <a:pt x="568" y="582"/>
                  <a:pt x="570" y="584"/>
                </a:cubicBezTo>
                <a:cubicBezTo>
                  <a:pt x="576" y="589"/>
                  <a:pt x="595" y="592"/>
                  <a:pt x="627" y="593"/>
                </a:cubicBezTo>
                <a:cubicBezTo>
                  <a:pt x="649" y="593"/>
                  <a:pt x="660" y="596"/>
                  <a:pt x="660" y="601"/>
                </a:cubicBezTo>
                <a:cubicBezTo>
                  <a:pt x="660" y="603"/>
                  <a:pt x="659" y="607"/>
                  <a:pt x="658" y="614"/>
                </a:cubicBezTo>
                <a:cubicBezTo>
                  <a:pt x="655" y="624"/>
                  <a:pt x="653" y="630"/>
                  <a:pt x="651" y="632"/>
                </a:cubicBezTo>
                <a:cubicBezTo>
                  <a:pt x="649" y="634"/>
                  <a:pt x="645" y="635"/>
                  <a:pt x="638" y="635"/>
                </a:cubicBezTo>
                <a:cubicBezTo>
                  <a:pt x="636" y="635"/>
                  <a:pt x="626" y="635"/>
                  <a:pt x="607" y="635"/>
                </a:cubicBezTo>
                <a:cubicBezTo>
                  <a:pt x="589" y="635"/>
                  <a:pt x="561" y="635"/>
                  <a:pt x="525" y="634"/>
                </a:cubicBezTo>
                <a:cubicBezTo>
                  <a:pt x="487" y="634"/>
                  <a:pt x="458" y="634"/>
                  <a:pt x="438" y="634"/>
                </a:cubicBezTo>
                <a:cubicBezTo>
                  <a:pt x="418" y="634"/>
                  <a:pt x="407" y="634"/>
                  <a:pt x="406" y="635"/>
                </a:cubicBezTo>
                <a:cubicBezTo>
                  <a:pt x="395" y="635"/>
                  <a:pt x="390" y="632"/>
                  <a:pt x="390" y="627"/>
                </a:cubicBezTo>
                <a:cubicBezTo>
                  <a:pt x="390" y="626"/>
                  <a:pt x="390" y="621"/>
                  <a:pt x="392" y="613"/>
                </a:cubicBezTo>
                <a:cubicBezTo>
                  <a:pt x="393" y="606"/>
                  <a:pt x="394" y="602"/>
                  <a:pt x="395" y="600"/>
                </a:cubicBezTo>
                <a:cubicBezTo>
                  <a:pt x="397" y="597"/>
                  <a:pt x="398" y="596"/>
                  <a:pt x="400" y="595"/>
                </a:cubicBezTo>
                <a:cubicBezTo>
                  <a:pt x="402" y="594"/>
                  <a:pt x="405" y="594"/>
                  <a:pt x="408" y="593"/>
                </a:cubicBezTo>
                <a:cubicBezTo>
                  <a:pt x="412" y="592"/>
                  <a:pt x="417" y="592"/>
                  <a:pt x="423" y="592"/>
                </a:cubicBezTo>
                <a:cubicBezTo>
                  <a:pt x="430" y="592"/>
                  <a:pt x="438" y="590"/>
                  <a:pt x="447" y="586"/>
                </a:cubicBezTo>
                <a:cubicBezTo>
                  <a:pt x="458" y="581"/>
                  <a:pt x="463" y="578"/>
                  <a:pt x="463" y="576"/>
                </a:cubicBezTo>
                <a:cubicBezTo>
                  <a:pt x="463" y="576"/>
                  <a:pt x="448" y="540"/>
                  <a:pt x="420" y="467"/>
                </a:cubicBezTo>
                <a:lnTo>
                  <a:pt x="376" y="358"/>
                </a:lnTo>
                <a:cubicBezTo>
                  <a:pt x="259" y="484"/>
                  <a:pt x="198" y="551"/>
                  <a:pt x="195" y="558"/>
                </a:cubicBezTo>
                <a:cubicBezTo>
                  <a:pt x="193" y="563"/>
                  <a:pt x="192" y="566"/>
                  <a:pt x="192" y="569"/>
                </a:cubicBezTo>
                <a:cubicBezTo>
                  <a:pt x="192" y="581"/>
                  <a:pt x="201" y="588"/>
                  <a:pt x="219" y="592"/>
                </a:cubicBezTo>
                <a:cubicBezTo>
                  <a:pt x="219" y="592"/>
                  <a:pt x="221" y="592"/>
                  <a:pt x="224" y="592"/>
                </a:cubicBezTo>
                <a:cubicBezTo>
                  <a:pt x="227" y="592"/>
                  <a:pt x="229" y="592"/>
                  <a:pt x="230" y="593"/>
                </a:cubicBezTo>
                <a:cubicBezTo>
                  <a:pt x="233" y="593"/>
                  <a:pt x="234" y="593"/>
                  <a:pt x="234" y="593"/>
                </a:cubicBezTo>
                <a:cubicBezTo>
                  <a:pt x="235" y="593"/>
                  <a:pt x="236" y="593"/>
                  <a:pt x="237" y="594"/>
                </a:cubicBezTo>
                <a:cubicBezTo>
                  <a:pt x="238" y="595"/>
                  <a:pt x="239" y="596"/>
                  <a:pt x="240" y="597"/>
                </a:cubicBezTo>
                <a:cubicBezTo>
                  <a:pt x="241" y="598"/>
                  <a:pt x="241" y="600"/>
                  <a:pt x="241" y="603"/>
                </a:cubicBezTo>
                <a:cubicBezTo>
                  <a:pt x="241" y="609"/>
                  <a:pt x="240" y="614"/>
                  <a:pt x="239" y="618"/>
                </a:cubicBezTo>
                <a:cubicBezTo>
                  <a:pt x="237" y="626"/>
                  <a:pt x="235" y="631"/>
                  <a:pt x="234" y="632"/>
                </a:cubicBezTo>
                <a:cubicBezTo>
                  <a:pt x="232" y="633"/>
                  <a:pt x="226" y="634"/>
                  <a:pt x="219" y="635"/>
                </a:cubicBezTo>
                <a:cubicBezTo>
                  <a:pt x="217" y="635"/>
                  <a:pt x="211" y="635"/>
                  <a:pt x="202" y="635"/>
                </a:cubicBezTo>
                <a:cubicBezTo>
                  <a:pt x="193" y="635"/>
                  <a:pt x="180" y="635"/>
                  <a:pt x="163" y="634"/>
                </a:cubicBezTo>
                <a:cubicBezTo>
                  <a:pt x="146" y="633"/>
                  <a:pt x="128" y="633"/>
                  <a:pt x="108" y="634"/>
                </a:cubicBezTo>
                <a:cubicBezTo>
                  <a:pt x="60" y="634"/>
                  <a:pt x="28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300320" y="4819680"/>
            <a:ext cx="1283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Матрица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3368520" y="4819680"/>
            <a:ext cx="4642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становится плохо обусловленной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747720" y="5381640"/>
            <a:ext cx="9649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Диагностика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VIF (Variance Inﬂation Factor), корреляционные матрицы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747720" y="1013400"/>
            <a:ext cx="82317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2: Гетероскедастичность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747720" y="1930680"/>
            <a:ext cx="63709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Непостоянная дисперсия ошибок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2556720" y="2830320"/>
            <a:ext cx="114840" cy="148320"/>
          </a:xfrm>
          <a:custGeom>
            <a:avLst/>
            <a:gdLst/>
            <a:ahLst/>
            <a:rect l="0" t="0" r="r" b="b"/>
            <a:pathLst>
              <a:path w="319" h="412">
                <a:moveTo>
                  <a:pt x="175" y="412"/>
                </a:moveTo>
                <a:cubicBezTo>
                  <a:pt x="126" y="412"/>
                  <a:pt x="85" y="396"/>
                  <a:pt x="51" y="364"/>
                </a:cubicBezTo>
                <a:cubicBezTo>
                  <a:pt x="17" y="332"/>
                  <a:pt x="0" y="290"/>
                  <a:pt x="0" y="240"/>
                </a:cubicBezTo>
                <a:cubicBezTo>
                  <a:pt x="0" y="186"/>
                  <a:pt x="14" y="139"/>
                  <a:pt x="43" y="101"/>
                </a:cubicBezTo>
                <a:cubicBezTo>
                  <a:pt x="65" y="74"/>
                  <a:pt x="92" y="51"/>
                  <a:pt x="124" y="33"/>
                </a:cubicBezTo>
                <a:cubicBezTo>
                  <a:pt x="157" y="15"/>
                  <a:pt x="192" y="4"/>
                  <a:pt x="230" y="1"/>
                </a:cubicBezTo>
                <a:cubicBezTo>
                  <a:pt x="232" y="0"/>
                  <a:pt x="245" y="0"/>
                  <a:pt x="269" y="0"/>
                </a:cubicBezTo>
                <a:lnTo>
                  <a:pt x="305" y="0"/>
                </a:lnTo>
                <a:cubicBezTo>
                  <a:pt x="314" y="3"/>
                  <a:pt x="319" y="9"/>
                  <a:pt x="319" y="19"/>
                </a:cubicBezTo>
                <a:cubicBezTo>
                  <a:pt x="319" y="35"/>
                  <a:pt x="306" y="43"/>
                  <a:pt x="281" y="43"/>
                </a:cubicBezTo>
                <a:lnTo>
                  <a:pt x="266" y="43"/>
                </a:lnTo>
                <a:lnTo>
                  <a:pt x="254" y="43"/>
                </a:lnTo>
                <a:cubicBezTo>
                  <a:pt x="179" y="43"/>
                  <a:pt x="130" y="76"/>
                  <a:pt x="107" y="143"/>
                </a:cubicBezTo>
                <a:lnTo>
                  <a:pt x="103" y="155"/>
                </a:lnTo>
                <a:lnTo>
                  <a:pt x="268" y="155"/>
                </a:lnTo>
                <a:cubicBezTo>
                  <a:pt x="276" y="161"/>
                  <a:pt x="280" y="167"/>
                  <a:pt x="280" y="173"/>
                </a:cubicBezTo>
                <a:cubicBezTo>
                  <a:pt x="280" y="184"/>
                  <a:pt x="273" y="193"/>
                  <a:pt x="261" y="198"/>
                </a:cubicBezTo>
                <a:lnTo>
                  <a:pt x="92" y="198"/>
                </a:lnTo>
                <a:lnTo>
                  <a:pt x="92" y="200"/>
                </a:lnTo>
                <a:cubicBezTo>
                  <a:pt x="86" y="219"/>
                  <a:pt x="82" y="242"/>
                  <a:pt x="82" y="269"/>
                </a:cubicBezTo>
                <a:cubicBezTo>
                  <a:pt x="82" y="310"/>
                  <a:pt x="92" y="338"/>
                  <a:pt x="112" y="354"/>
                </a:cubicBezTo>
                <a:cubicBezTo>
                  <a:pt x="132" y="369"/>
                  <a:pt x="154" y="377"/>
                  <a:pt x="178" y="378"/>
                </a:cubicBezTo>
                <a:cubicBezTo>
                  <a:pt x="195" y="378"/>
                  <a:pt x="211" y="375"/>
                  <a:pt x="228" y="368"/>
                </a:cubicBezTo>
                <a:cubicBezTo>
                  <a:pt x="244" y="362"/>
                  <a:pt x="257" y="356"/>
                  <a:pt x="267" y="349"/>
                </a:cubicBezTo>
                <a:cubicBezTo>
                  <a:pt x="277" y="342"/>
                  <a:pt x="282" y="339"/>
                  <a:pt x="282" y="339"/>
                </a:cubicBezTo>
                <a:cubicBezTo>
                  <a:pt x="287" y="339"/>
                  <a:pt x="290" y="342"/>
                  <a:pt x="293" y="348"/>
                </a:cubicBezTo>
                <a:cubicBezTo>
                  <a:pt x="295" y="354"/>
                  <a:pt x="296" y="360"/>
                  <a:pt x="296" y="366"/>
                </a:cubicBezTo>
                <a:cubicBezTo>
                  <a:pt x="296" y="368"/>
                  <a:pt x="296" y="369"/>
                  <a:pt x="295" y="369"/>
                </a:cubicBezTo>
                <a:cubicBezTo>
                  <a:pt x="294" y="372"/>
                  <a:pt x="287" y="376"/>
                  <a:pt x="277" y="382"/>
                </a:cubicBezTo>
                <a:cubicBezTo>
                  <a:pt x="266" y="389"/>
                  <a:pt x="251" y="395"/>
                  <a:pt x="232" y="402"/>
                </a:cubicBezTo>
                <a:cubicBezTo>
                  <a:pt x="213" y="409"/>
                  <a:pt x="194" y="412"/>
                  <a:pt x="175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2695320" y="2868480"/>
            <a:ext cx="66600" cy="159480"/>
          </a:xfrm>
          <a:custGeom>
            <a:avLst/>
            <a:gdLst/>
            <a:ahLst/>
            <a:rect l="0" t="0" r="r" b="b"/>
            <a:pathLst>
              <a:path w="185" h="443">
                <a:moveTo>
                  <a:pt x="107" y="40"/>
                </a:moveTo>
                <a:cubicBezTo>
                  <a:pt x="107" y="29"/>
                  <a:pt x="111" y="20"/>
                  <a:pt x="119" y="12"/>
                </a:cubicBezTo>
                <a:cubicBezTo>
                  <a:pt x="128" y="4"/>
                  <a:pt x="137" y="0"/>
                  <a:pt x="148" y="0"/>
                </a:cubicBezTo>
                <a:cubicBezTo>
                  <a:pt x="157" y="0"/>
                  <a:pt x="164" y="2"/>
                  <a:pt x="169" y="8"/>
                </a:cubicBezTo>
                <a:cubicBezTo>
                  <a:pt x="174" y="13"/>
                  <a:pt x="177" y="19"/>
                  <a:pt x="177" y="27"/>
                </a:cubicBezTo>
                <a:cubicBezTo>
                  <a:pt x="177" y="37"/>
                  <a:pt x="173" y="47"/>
                  <a:pt x="164" y="55"/>
                </a:cubicBezTo>
                <a:cubicBezTo>
                  <a:pt x="156" y="63"/>
                  <a:pt x="145" y="68"/>
                  <a:pt x="134" y="68"/>
                </a:cubicBezTo>
                <a:cubicBezTo>
                  <a:pt x="128" y="68"/>
                  <a:pt x="122" y="66"/>
                  <a:pt x="116" y="62"/>
                </a:cubicBezTo>
                <a:cubicBezTo>
                  <a:pt x="110" y="57"/>
                  <a:pt x="107" y="50"/>
                  <a:pt x="107" y="40"/>
                </a:cubicBezTo>
                <a:moveTo>
                  <a:pt x="0" y="247"/>
                </a:moveTo>
                <a:cubicBezTo>
                  <a:pt x="0" y="243"/>
                  <a:pt x="2" y="236"/>
                  <a:pt x="5" y="226"/>
                </a:cubicBezTo>
                <a:cubicBezTo>
                  <a:pt x="9" y="216"/>
                  <a:pt x="15" y="205"/>
                  <a:pt x="21" y="193"/>
                </a:cubicBezTo>
                <a:cubicBezTo>
                  <a:pt x="28" y="180"/>
                  <a:pt x="37" y="168"/>
                  <a:pt x="50" y="158"/>
                </a:cubicBezTo>
                <a:cubicBezTo>
                  <a:pt x="63" y="148"/>
                  <a:pt x="76" y="143"/>
                  <a:pt x="90" y="144"/>
                </a:cubicBezTo>
                <a:cubicBezTo>
                  <a:pt x="107" y="144"/>
                  <a:pt x="121" y="149"/>
                  <a:pt x="132" y="159"/>
                </a:cubicBezTo>
                <a:cubicBezTo>
                  <a:pt x="144" y="169"/>
                  <a:pt x="151" y="183"/>
                  <a:pt x="151" y="201"/>
                </a:cubicBezTo>
                <a:cubicBezTo>
                  <a:pt x="151" y="208"/>
                  <a:pt x="147" y="220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3" y="336"/>
                  <a:pt x="94" y="360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7" y="418"/>
                  <a:pt x="95" y="418"/>
                </a:cubicBezTo>
                <a:cubicBezTo>
                  <a:pt x="99" y="418"/>
                  <a:pt x="103" y="418"/>
                  <a:pt x="107" y="416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8" y="402"/>
                  <a:pt x="134" y="395"/>
                  <a:pt x="140" y="384"/>
                </a:cubicBezTo>
                <a:cubicBezTo>
                  <a:pt x="146" y="374"/>
                  <a:pt x="153" y="361"/>
                  <a:pt x="158" y="345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5"/>
                  <a:pt x="166" y="335"/>
                  <a:pt x="172" y="335"/>
                </a:cubicBezTo>
                <a:cubicBezTo>
                  <a:pt x="181" y="335"/>
                  <a:pt x="185" y="337"/>
                  <a:pt x="185" y="341"/>
                </a:cubicBezTo>
                <a:cubicBezTo>
                  <a:pt x="185" y="345"/>
                  <a:pt x="183" y="352"/>
                  <a:pt x="179" y="362"/>
                </a:cubicBezTo>
                <a:cubicBezTo>
                  <a:pt x="175" y="372"/>
                  <a:pt x="170" y="383"/>
                  <a:pt x="163" y="395"/>
                </a:cubicBezTo>
                <a:cubicBezTo>
                  <a:pt x="156" y="408"/>
                  <a:pt x="145" y="419"/>
                  <a:pt x="132" y="428"/>
                </a:cubicBezTo>
                <a:cubicBezTo>
                  <a:pt x="120" y="438"/>
                  <a:pt x="106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4" y="387"/>
                </a:cubicBezTo>
                <a:cubicBezTo>
                  <a:pt x="34" y="379"/>
                  <a:pt x="36" y="372"/>
                  <a:pt x="38" y="366"/>
                </a:cubicBezTo>
                <a:cubicBezTo>
                  <a:pt x="40" y="359"/>
                  <a:pt x="49" y="334"/>
                  <a:pt x="66" y="291"/>
                </a:cubicBezTo>
                <a:cubicBezTo>
                  <a:pt x="83" y="247"/>
                  <a:pt x="92" y="220"/>
                  <a:pt x="95" y="211"/>
                </a:cubicBezTo>
                <a:cubicBezTo>
                  <a:pt x="98" y="202"/>
                  <a:pt x="99" y="194"/>
                  <a:pt x="100" y="185"/>
                </a:cubicBezTo>
                <a:cubicBezTo>
                  <a:pt x="100" y="174"/>
                  <a:pt x="96" y="169"/>
                  <a:pt x="88" y="169"/>
                </a:cubicBezTo>
                <a:lnTo>
                  <a:pt x="87" y="169"/>
                </a:lnTo>
                <a:cubicBezTo>
                  <a:pt x="74" y="169"/>
                  <a:pt x="62" y="176"/>
                  <a:pt x="51" y="190"/>
                </a:cubicBezTo>
                <a:cubicBezTo>
                  <a:pt x="40" y="206"/>
                  <a:pt x="32" y="224"/>
                  <a:pt x="26" y="247"/>
                </a:cubicBezTo>
                <a:cubicBezTo>
                  <a:pt x="25" y="247"/>
                  <a:pt x="25" y="248"/>
                  <a:pt x="25" y="249"/>
                </a:cubicBezTo>
                <a:cubicBezTo>
                  <a:pt x="24" y="250"/>
                  <a:pt x="24" y="250"/>
                  <a:pt x="24" y="251"/>
                </a:cubicBezTo>
                <a:lnTo>
                  <a:pt x="23" y="252"/>
                </a:lnTo>
                <a:cubicBezTo>
                  <a:pt x="22" y="252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3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2900160" y="2851920"/>
            <a:ext cx="223560" cy="78480"/>
          </a:xfrm>
          <a:custGeom>
            <a:avLst/>
            <a:gdLst/>
            <a:ahLst/>
            <a:rect l="0" t="0" r="r" b="b"/>
            <a:pathLst>
              <a:path w="621" h="218">
                <a:moveTo>
                  <a:pt x="0" y="187"/>
                </a:moveTo>
                <a:cubicBezTo>
                  <a:pt x="0" y="140"/>
                  <a:pt x="14" y="97"/>
                  <a:pt x="43" y="58"/>
                </a:cubicBezTo>
                <a:cubicBezTo>
                  <a:pt x="71" y="19"/>
                  <a:pt x="109" y="0"/>
                  <a:pt x="155" y="0"/>
                </a:cubicBezTo>
                <a:cubicBezTo>
                  <a:pt x="179" y="0"/>
                  <a:pt x="202" y="5"/>
                  <a:pt x="224" y="16"/>
                </a:cubicBezTo>
                <a:cubicBezTo>
                  <a:pt x="246" y="27"/>
                  <a:pt x="267" y="41"/>
                  <a:pt x="285" y="58"/>
                </a:cubicBezTo>
                <a:cubicBezTo>
                  <a:pt x="304" y="75"/>
                  <a:pt x="323" y="91"/>
                  <a:pt x="341" y="107"/>
                </a:cubicBezTo>
                <a:cubicBezTo>
                  <a:pt x="359" y="122"/>
                  <a:pt x="379" y="136"/>
                  <a:pt x="400" y="147"/>
                </a:cubicBezTo>
                <a:cubicBezTo>
                  <a:pt x="421" y="159"/>
                  <a:pt x="443" y="165"/>
                  <a:pt x="465" y="165"/>
                </a:cubicBezTo>
                <a:cubicBezTo>
                  <a:pt x="503" y="165"/>
                  <a:pt x="535" y="151"/>
                  <a:pt x="559" y="121"/>
                </a:cubicBezTo>
                <a:cubicBezTo>
                  <a:pt x="583" y="92"/>
                  <a:pt x="595" y="61"/>
                  <a:pt x="595" y="27"/>
                </a:cubicBezTo>
                <a:cubicBezTo>
                  <a:pt x="595" y="19"/>
                  <a:pt x="596" y="13"/>
                  <a:pt x="599" y="8"/>
                </a:cubicBezTo>
                <a:cubicBezTo>
                  <a:pt x="601" y="3"/>
                  <a:pt x="604" y="0"/>
                  <a:pt x="608" y="0"/>
                </a:cubicBezTo>
                <a:cubicBezTo>
                  <a:pt x="617" y="0"/>
                  <a:pt x="621" y="10"/>
                  <a:pt x="621" y="30"/>
                </a:cubicBezTo>
                <a:cubicBezTo>
                  <a:pt x="621" y="76"/>
                  <a:pt x="607" y="119"/>
                  <a:pt x="579" y="158"/>
                </a:cubicBezTo>
                <a:cubicBezTo>
                  <a:pt x="551" y="197"/>
                  <a:pt x="516" y="217"/>
                  <a:pt x="472" y="217"/>
                </a:cubicBezTo>
                <a:lnTo>
                  <a:pt x="465" y="217"/>
                </a:lnTo>
                <a:cubicBezTo>
                  <a:pt x="442" y="217"/>
                  <a:pt x="419" y="211"/>
                  <a:pt x="397" y="200"/>
                </a:cubicBezTo>
                <a:cubicBezTo>
                  <a:pt x="375" y="188"/>
                  <a:pt x="354" y="175"/>
                  <a:pt x="335" y="159"/>
                </a:cubicBezTo>
                <a:cubicBezTo>
                  <a:pt x="315" y="143"/>
                  <a:pt x="296" y="126"/>
                  <a:pt x="279" y="110"/>
                </a:cubicBezTo>
                <a:cubicBezTo>
                  <a:pt x="261" y="94"/>
                  <a:pt x="242" y="80"/>
                  <a:pt x="220" y="68"/>
                </a:cubicBezTo>
                <a:cubicBezTo>
                  <a:pt x="199" y="57"/>
                  <a:pt x="177" y="51"/>
                  <a:pt x="156" y="52"/>
                </a:cubicBezTo>
                <a:cubicBezTo>
                  <a:pt x="129" y="52"/>
                  <a:pt x="105" y="59"/>
                  <a:pt x="83" y="75"/>
                </a:cubicBezTo>
                <a:cubicBezTo>
                  <a:pt x="61" y="93"/>
                  <a:pt x="46" y="114"/>
                  <a:pt x="38" y="138"/>
                </a:cubicBezTo>
                <a:cubicBezTo>
                  <a:pt x="30" y="162"/>
                  <a:pt x="25" y="182"/>
                  <a:pt x="23" y="196"/>
                </a:cubicBezTo>
                <a:cubicBezTo>
                  <a:pt x="21" y="210"/>
                  <a:pt x="18" y="218"/>
                  <a:pt x="13" y="218"/>
                </a:cubicBezTo>
                <a:cubicBezTo>
                  <a:pt x="4" y="218"/>
                  <a:pt x="0" y="207"/>
                  <a:pt x="0" y="1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3226320" y="2710440"/>
            <a:ext cx="337320" cy="281160"/>
          </a:xfrm>
          <a:custGeom>
            <a:avLst/>
            <a:gdLst/>
            <a:ahLst/>
            <a:rect l="0" t="0" r="r" b="b"/>
            <a:pathLst>
              <a:path w="937" h="781">
                <a:moveTo>
                  <a:pt x="344" y="78"/>
                </a:moveTo>
                <a:cubicBezTo>
                  <a:pt x="353" y="78"/>
                  <a:pt x="358" y="80"/>
                  <a:pt x="358" y="85"/>
                </a:cubicBezTo>
                <a:cubicBezTo>
                  <a:pt x="359" y="86"/>
                  <a:pt x="363" y="98"/>
                  <a:pt x="369" y="122"/>
                </a:cubicBezTo>
                <a:cubicBezTo>
                  <a:pt x="375" y="145"/>
                  <a:pt x="388" y="187"/>
                  <a:pt x="407" y="247"/>
                </a:cubicBezTo>
                <a:cubicBezTo>
                  <a:pt x="426" y="306"/>
                  <a:pt x="449" y="370"/>
                  <a:pt x="475" y="437"/>
                </a:cubicBezTo>
                <a:cubicBezTo>
                  <a:pt x="507" y="527"/>
                  <a:pt x="540" y="601"/>
                  <a:pt x="574" y="658"/>
                </a:cubicBezTo>
                <a:lnTo>
                  <a:pt x="578" y="667"/>
                </a:lnTo>
                <a:lnTo>
                  <a:pt x="597" y="593"/>
                </a:lnTo>
                <a:cubicBezTo>
                  <a:pt x="616" y="517"/>
                  <a:pt x="637" y="438"/>
                  <a:pt x="660" y="355"/>
                </a:cubicBezTo>
                <a:cubicBezTo>
                  <a:pt x="689" y="254"/>
                  <a:pt x="710" y="182"/>
                  <a:pt x="724" y="141"/>
                </a:cubicBezTo>
                <a:cubicBezTo>
                  <a:pt x="739" y="100"/>
                  <a:pt x="753" y="73"/>
                  <a:pt x="768" y="58"/>
                </a:cubicBezTo>
                <a:cubicBezTo>
                  <a:pt x="801" y="25"/>
                  <a:pt x="844" y="6"/>
                  <a:pt x="897" y="1"/>
                </a:cubicBezTo>
                <a:cubicBezTo>
                  <a:pt x="899" y="1"/>
                  <a:pt x="902" y="1"/>
                  <a:pt x="907" y="1"/>
                </a:cubicBezTo>
                <a:cubicBezTo>
                  <a:pt x="912" y="1"/>
                  <a:pt x="915" y="1"/>
                  <a:pt x="917" y="0"/>
                </a:cubicBezTo>
                <a:lnTo>
                  <a:pt x="921" y="0"/>
                </a:lnTo>
                <a:cubicBezTo>
                  <a:pt x="931" y="0"/>
                  <a:pt x="937" y="7"/>
                  <a:pt x="937" y="22"/>
                </a:cubicBezTo>
                <a:cubicBezTo>
                  <a:pt x="937" y="49"/>
                  <a:pt x="928" y="72"/>
                  <a:pt x="910" y="90"/>
                </a:cubicBezTo>
                <a:cubicBezTo>
                  <a:pt x="905" y="96"/>
                  <a:pt x="896" y="99"/>
                  <a:pt x="885" y="99"/>
                </a:cubicBezTo>
                <a:cubicBezTo>
                  <a:pt x="863" y="100"/>
                  <a:pt x="842" y="103"/>
                  <a:pt x="824" y="109"/>
                </a:cubicBezTo>
                <a:cubicBezTo>
                  <a:pt x="806" y="114"/>
                  <a:pt x="793" y="120"/>
                  <a:pt x="786" y="126"/>
                </a:cubicBezTo>
                <a:cubicBezTo>
                  <a:pt x="778" y="131"/>
                  <a:pt x="774" y="136"/>
                  <a:pt x="772" y="140"/>
                </a:cubicBezTo>
                <a:cubicBezTo>
                  <a:pt x="760" y="159"/>
                  <a:pt x="731" y="257"/>
                  <a:pt x="683" y="434"/>
                </a:cubicBezTo>
                <a:cubicBezTo>
                  <a:pt x="636" y="612"/>
                  <a:pt x="612" y="708"/>
                  <a:pt x="612" y="721"/>
                </a:cubicBezTo>
                <a:cubicBezTo>
                  <a:pt x="612" y="722"/>
                  <a:pt x="611" y="722"/>
                  <a:pt x="611" y="721"/>
                </a:cubicBezTo>
                <a:cubicBezTo>
                  <a:pt x="611" y="720"/>
                  <a:pt x="611" y="720"/>
                  <a:pt x="610" y="721"/>
                </a:cubicBezTo>
                <a:cubicBezTo>
                  <a:pt x="609" y="722"/>
                  <a:pt x="609" y="723"/>
                  <a:pt x="609" y="724"/>
                </a:cubicBezTo>
                <a:cubicBezTo>
                  <a:pt x="605" y="734"/>
                  <a:pt x="596" y="743"/>
                  <a:pt x="584" y="751"/>
                </a:cubicBezTo>
                <a:cubicBezTo>
                  <a:pt x="571" y="759"/>
                  <a:pt x="559" y="763"/>
                  <a:pt x="546" y="764"/>
                </a:cubicBezTo>
                <a:cubicBezTo>
                  <a:pt x="540" y="764"/>
                  <a:pt x="535" y="763"/>
                  <a:pt x="533" y="761"/>
                </a:cubicBezTo>
                <a:cubicBezTo>
                  <a:pt x="530" y="759"/>
                  <a:pt x="525" y="753"/>
                  <a:pt x="518" y="741"/>
                </a:cubicBezTo>
                <a:cubicBezTo>
                  <a:pt x="489" y="696"/>
                  <a:pt x="467" y="654"/>
                  <a:pt x="451" y="620"/>
                </a:cubicBezTo>
                <a:cubicBezTo>
                  <a:pt x="435" y="585"/>
                  <a:pt x="416" y="539"/>
                  <a:pt x="395" y="481"/>
                </a:cubicBezTo>
                <a:cubicBezTo>
                  <a:pt x="366" y="407"/>
                  <a:pt x="340" y="331"/>
                  <a:pt x="317" y="256"/>
                </a:cubicBezTo>
                <a:lnTo>
                  <a:pt x="309" y="236"/>
                </a:lnTo>
                <a:lnTo>
                  <a:pt x="309" y="237"/>
                </a:lnTo>
                <a:cubicBezTo>
                  <a:pt x="309" y="238"/>
                  <a:pt x="306" y="252"/>
                  <a:pt x="300" y="280"/>
                </a:cubicBezTo>
                <a:cubicBezTo>
                  <a:pt x="294" y="308"/>
                  <a:pt x="286" y="342"/>
                  <a:pt x="278" y="381"/>
                </a:cubicBezTo>
                <a:cubicBezTo>
                  <a:pt x="269" y="421"/>
                  <a:pt x="257" y="464"/>
                  <a:pt x="242" y="512"/>
                </a:cubicBezTo>
                <a:cubicBezTo>
                  <a:pt x="228" y="559"/>
                  <a:pt x="212" y="602"/>
                  <a:pt x="197" y="641"/>
                </a:cubicBezTo>
                <a:cubicBezTo>
                  <a:pt x="181" y="681"/>
                  <a:pt x="163" y="714"/>
                  <a:pt x="143" y="741"/>
                </a:cubicBezTo>
                <a:cubicBezTo>
                  <a:pt x="122" y="769"/>
                  <a:pt x="102" y="782"/>
                  <a:pt x="82" y="781"/>
                </a:cubicBezTo>
                <a:cubicBezTo>
                  <a:pt x="65" y="781"/>
                  <a:pt x="47" y="777"/>
                  <a:pt x="28" y="767"/>
                </a:cubicBezTo>
                <a:cubicBezTo>
                  <a:pt x="10" y="757"/>
                  <a:pt x="0" y="744"/>
                  <a:pt x="0" y="728"/>
                </a:cubicBezTo>
                <a:cubicBezTo>
                  <a:pt x="0" y="712"/>
                  <a:pt x="4" y="696"/>
                  <a:pt x="14" y="678"/>
                </a:cubicBezTo>
                <a:cubicBezTo>
                  <a:pt x="23" y="660"/>
                  <a:pt x="32" y="651"/>
                  <a:pt x="42" y="650"/>
                </a:cubicBezTo>
                <a:cubicBezTo>
                  <a:pt x="43" y="650"/>
                  <a:pt x="49" y="654"/>
                  <a:pt x="58" y="663"/>
                </a:cubicBezTo>
                <a:cubicBezTo>
                  <a:pt x="68" y="671"/>
                  <a:pt x="83" y="678"/>
                  <a:pt x="106" y="682"/>
                </a:cubicBezTo>
                <a:lnTo>
                  <a:pt x="110" y="682"/>
                </a:lnTo>
                <a:cubicBezTo>
                  <a:pt x="121" y="682"/>
                  <a:pt x="131" y="675"/>
                  <a:pt x="139" y="662"/>
                </a:cubicBezTo>
                <a:cubicBezTo>
                  <a:pt x="148" y="648"/>
                  <a:pt x="160" y="619"/>
                  <a:pt x="175" y="573"/>
                </a:cubicBezTo>
                <a:cubicBezTo>
                  <a:pt x="203" y="495"/>
                  <a:pt x="224" y="419"/>
                  <a:pt x="241" y="346"/>
                </a:cubicBezTo>
                <a:cubicBezTo>
                  <a:pt x="257" y="273"/>
                  <a:pt x="267" y="216"/>
                  <a:pt x="271" y="177"/>
                </a:cubicBezTo>
                <a:cubicBezTo>
                  <a:pt x="276" y="137"/>
                  <a:pt x="279" y="116"/>
                  <a:pt x="282" y="113"/>
                </a:cubicBezTo>
                <a:cubicBezTo>
                  <a:pt x="286" y="105"/>
                  <a:pt x="295" y="97"/>
                  <a:pt x="308" y="89"/>
                </a:cubicBezTo>
                <a:cubicBezTo>
                  <a:pt x="320" y="82"/>
                  <a:pt x="332" y="78"/>
                  <a:pt x="344" y="7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3594600" y="272340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4"/>
                  <a:pt x="3" y="383"/>
                  <a:pt x="9" y="345"/>
                </a:cubicBezTo>
                <a:cubicBezTo>
                  <a:pt x="15" y="305"/>
                  <a:pt x="23" y="272"/>
                  <a:pt x="31" y="244"/>
                </a:cubicBezTo>
                <a:cubicBezTo>
                  <a:pt x="39" y="216"/>
                  <a:pt x="50" y="189"/>
                  <a:pt x="65" y="162"/>
                </a:cubicBezTo>
                <a:cubicBezTo>
                  <a:pt x="80" y="135"/>
                  <a:pt x="92" y="115"/>
                  <a:pt x="100" y="100"/>
                </a:cubicBezTo>
                <a:cubicBezTo>
                  <a:pt x="109" y="85"/>
                  <a:pt x="123" y="69"/>
                  <a:pt x="140" y="51"/>
                </a:cubicBezTo>
                <a:cubicBezTo>
                  <a:pt x="158" y="34"/>
                  <a:pt x="168" y="24"/>
                  <a:pt x="171" y="20"/>
                </a:cubicBezTo>
                <a:cubicBezTo>
                  <a:pt x="174" y="16"/>
                  <a:pt x="182" y="10"/>
                  <a:pt x="194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6"/>
                  <a:pt x="169" y="77"/>
                </a:cubicBezTo>
                <a:cubicBezTo>
                  <a:pt x="154" y="99"/>
                  <a:pt x="139" y="126"/>
                  <a:pt x="124" y="157"/>
                </a:cubicBezTo>
                <a:cubicBezTo>
                  <a:pt x="107" y="189"/>
                  <a:pt x="94" y="232"/>
                  <a:pt x="84" y="286"/>
                </a:cubicBezTo>
                <a:cubicBezTo>
                  <a:pt x="73" y="340"/>
                  <a:pt x="68" y="401"/>
                  <a:pt x="68" y="466"/>
                </a:cubicBezTo>
                <a:cubicBezTo>
                  <a:pt x="68" y="532"/>
                  <a:pt x="73" y="592"/>
                  <a:pt x="84" y="645"/>
                </a:cubicBezTo>
                <a:cubicBezTo>
                  <a:pt x="94" y="698"/>
                  <a:pt x="107" y="741"/>
                  <a:pt x="123" y="774"/>
                </a:cubicBezTo>
                <a:cubicBezTo>
                  <a:pt x="138" y="807"/>
                  <a:pt x="153" y="834"/>
                  <a:pt x="168" y="854"/>
                </a:cubicBezTo>
                <a:cubicBezTo>
                  <a:pt x="184" y="875"/>
                  <a:pt x="197" y="891"/>
                  <a:pt x="207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9" y="932"/>
                  <a:pt x="209" y="932"/>
                </a:cubicBezTo>
                <a:lnTo>
                  <a:pt x="207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09" y="856"/>
                  <a:pt x="67" y="791"/>
                  <a:pt x="40" y="712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3706560" y="2751480"/>
            <a:ext cx="141120" cy="230760"/>
          </a:xfrm>
          <a:custGeom>
            <a:avLst/>
            <a:gdLst/>
            <a:ahLst/>
            <a:rect l="0" t="0" r="r" b="b"/>
            <a:pathLst>
              <a:path w="392" h="641">
                <a:moveTo>
                  <a:pt x="53" y="76"/>
                </a:moveTo>
                <a:cubicBezTo>
                  <a:pt x="88" y="26"/>
                  <a:pt x="136" y="0"/>
                  <a:pt x="196" y="0"/>
                </a:cubicBezTo>
                <a:cubicBezTo>
                  <a:pt x="226" y="0"/>
                  <a:pt x="256" y="8"/>
                  <a:pt x="285" y="25"/>
                </a:cubicBezTo>
                <a:cubicBezTo>
                  <a:pt x="315" y="41"/>
                  <a:pt x="339" y="69"/>
                  <a:pt x="358" y="110"/>
                </a:cubicBezTo>
                <a:cubicBezTo>
                  <a:pt x="381" y="162"/>
                  <a:pt x="392" y="232"/>
                  <a:pt x="392" y="322"/>
                </a:cubicBezTo>
                <a:cubicBezTo>
                  <a:pt x="392" y="419"/>
                  <a:pt x="379" y="493"/>
                  <a:pt x="352" y="544"/>
                </a:cubicBezTo>
                <a:cubicBezTo>
                  <a:pt x="340" y="570"/>
                  <a:pt x="323" y="591"/>
                  <a:pt x="301" y="606"/>
                </a:cubicBezTo>
                <a:cubicBezTo>
                  <a:pt x="279" y="622"/>
                  <a:pt x="261" y="631"/>
                  <a:pt x="244" y="635"/>
                </a:cubicBezTo>
                <a:cubicBezTo>
                  <a:pt x="228" y="639"/>
                  <a:pt x="212" y="641"/>
                  <a:pt x="197" y="641"/>
                </a:cubicBezTo>
                <a:cubicBezTo>
                  <a:pt x="181" y="641"/>
                  <a:pt x="165" y="640"/>
                  <a:pt x="149" y="636"/>
                </a:cubicBezTo>
                <a:cubicBezTo>
                  <a:pt x="132" y="632"/>
                  <a:pt x="114" y="622"/>
                  <a:pt x="92" y="606"/>
                </a:cubicBezTo>
                <a:cubicBezTo>
                  <a:pt x="70" y="590"/>
                  <a:pt x="52" y="569"/>
                  <a:pt x="40" y="544"/>
                </a:cubicBezTo>
                <a:cubicBezTo>
                  <a:pt x="13" y="493"/>
                  <a:pt x="0" y="419"/>
                  <a:pt x="0" y="322"/>
                </a:cubicBezTo>
                <a:cubicBezTo>
                  <a:pt x="0" y="214"/>
                  <a:pt x="17" y="132"/>
                  <a:pt x="53" y="76"/>
                </a:cubicBezTo>
                <a:moveTo>
                  <a:pt x="263" y="65"/>
                </a:moveTo>
                <a:cubicBezTo>
                  <a:pt x="244" y="45"/>
                  <a:pt x="222" y="35"/>
                  <a:pt x="197" y="35"/>
                </a:cubicBezTo>
                <a:cubicBezTo>
                  <a:pt x="171" y="35"/>
                  <a:pt x="149" y="45"/>
                  <a:pt x="130" y="65"/>
                </a:cubicBezTo>
                <a:cubicBezTo>
                  <a:pt x="114" y="81"/>
                  <a:pt x="104" y="103"/>
                  <a:pt x="99" y="132"/>
                </a:cubicBezTo>
                <a:cubicBezTo>
                  <a:pt x="94" y="160"/>
                  <a:pt x="92" y="220"/>
                  <a:pt x="92" y="310"/>
                </a:cubicBezTo>
                <a:cubicBezTo>
                  <a:pt x="92" y="409"/>
                  <a:pt x="94" y="474"/>
                  <a:pt x="99" y="505"/>
                </a:cubicBezTo>
                <a:cubicBezTo>
                  <a:pt x="104" y="536"/>
                  <a:pt x="115" y="560"/>
                  <a:pt x="133" y="578"/>
                </a:cubicBezTo>
                <a:cubicBezTo>
                  <a:pt x="150" y="597"/>
                  <a:pt x="172" y="606"/>
                  <a:pt x="197" y="606"/>
                </a:cubicBezTo>
                <a:cubicBezTo>
                  <a:pt x="222" y="606"/>
                  <a:pt x="243" y="597"/>
                  <a:pt x="260" y="578"/>
                </a:cubicBezTo>
                <a:cubicBezTo>
                  <a:pt x="278" y="560"/>
                  <a:pt x="289" y="534"/>
                  <a:pt x="294" y="500"/>
                </a:cubicBezTo>
                <a:cubicBezTo>
                  <a:pt x="298" y="467"/>
                  <a:pt x="301" y="404"/>
                  <a:pt x="301" y="310"/>
                </a:cubicBezTo>
                <a:cubicBezTo>
                  <a:pt x="301" y="220"/>
                  <a:pt x="299" y="161"/>
                  <a:pt x="294" y="133"/>
                </a:cubicBezTo>
                <a:cubicBezTo>
                  <a:pt x="289" y="104"/>
                  <a:pt x="279" y="81"/>
                  <a:pt x="263" y="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3886920" y="2934000"/>
            <a:ext cx="45000" cy="105840"/>
          </a:xfrm>
          <a:custGeom>
            <a:avLst/>
            <a:gdLst/>
            <a:ahLst/>
            <a:rect l="0" t="0" r="r" b="b"/>
            <a:pathLst>
              <a:path w="125" h="294">
                <a:moveTo>
                  <a:pt x="0" y="80"/>
                </a:moveTo>
                <a:cubicBezTo>
                  <a:pt x="0" y="80"/>
                  <a:pt x="0" y="73"/>
                  <a:pt x="0" y="57"/>
                </a:cubicBezTo>
                <a:cubicBezTo>
                  <a:pt x="0" y="42"/>
                  <a:pt x="6" y="28"/>
                  <a:pt x="16" y="17"/>
                </a:cubicBezTo>
                <a:cubicBezTo>
                  <a:pt x="26" y="6"/>
                  <a:pt x="39" y="0"/>
                  <a:pt x="56" y="0"/>
                </a:cubicBezTo>
                <a:cubicBezTo>
                  <a:pt x="73" y="0"/>
                  <a:pt x="89" y="8"/>
                  <a:pt x="102" y="24"/>
                </a:cubicBezTo>
                <a:cubicBezTo>
                  <a:pt x="116" y="39"/>
                  <a:pt x="123" y="66"/>
                  <a:pt x="125" y="106"/>
                </a:cubicBezTo>
                <a:cubicBezTo>
                  <a:pt x="125" y="127"/>
                  <a:pt x="121" y="148"/>
                  <a:pt x="116" y="169"/>
                </a:cubicBezTo>
                <a:cubicBezTo>
                  <a:pt x="110" y="189"/>
                  <a:pt x="103" y="208"/>
                  <a:pt x="96" y="223"/>
                </a:cubicBezTo>
                <a:cubicBezTo>
                  <a:pt x="89" y="238"/>
                  <a:pt x="80" y="250"/>
                  <a:pt x="72" y="261"/>
                </a:cubicBezTo>
                <a:cubicBezTo>
                  <a:pt x="63" y="271"/>
                  <a:pt x="56" y="280"/>
                  <a:pt x="49" y="286"/>
                </a:cubicBezTo>
                <a:cubicBezTo>
                  <a:pt x="43" y="292"/>
                  <a:pt x="39" y="295"/>
                  <a:pt x="37" y="294"/>
                </a:cubicBezTo>
                <a:cubicBezTo>
                  <a:pt x="35" y="294"/>
                  <a:pt x="31" y="292"/>
                  <a:pt x="25" y="286"/>
                </a:cubicBezTo>
                <a:cubicBezTo>
                  <a:pt x="20" y="280"/>
                  <a:pt x="17" y="276"/>
                  <a:pt x="17" y="274"/>
                </a:cubicBezTo>
                <a:cubicBezTo>
                  <a:pt x="17" y="271"/>
                  <a:pt x="20" y="267"/>
                  <a:pt x="27" y="259"/>
                </a:cubicBezTo>
                <a:cubicBezTo>
                  <a:pt x="34" y="252"/>
                  <a:pt x="42" y="242"/>
                  <a:pt x="50" y="231"/>
                </a:cubicBezTo>
                <a:cubicBezTo>
                  <a:pt x="59" y="220"/>
                  <a:pt x="67" y="205"/>
                  <a:pt x="75" y="184"/>
                </a:cubicBezTo>
                <a:cubicBezTo>
                  <a:pt x="82" y="164"/>
                  <a:pt x="87" y="141"/>
                  <a:pt x="89" y="116"/>
                </a:cubicBezTo>
                <a:lnTo>
                  <a:pt x="89" y="105"/>
                </a:lnTo>
                <a:lnTo>
                  <a:pt x="89" y="106"/>
                </a:lnTo>
                <a:cubicBezTo>
                  <a:pt x="87" y="106"/>
                  <a:pt x="86" y="107"/>
                  <a:pt x="84" y="107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6" y="111"/>
                  <a:pt x="74" y="112"/>
                  <a:pt x="70" y="112"/>
                </a:cubicBezTo>
                <a:cubicBezTo>
                  <a:pt x="66" y="112"/>
                  <a:pt x="62" y="112"/>
                  <a:pt x="59" y="113"/>
                </a:cubicBezTo>
                <a:cubicBezTo>
                  <a:pt x="42" y="113"/>
                  <a:pt x="28" y="108"/>
                  <a:pt x="18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4020120" y="2830320"/>
            <a:ext cx="181800" cy="148320"/>
          </a:xfrm>
          <a:custGeom>
            <a:avLst/>
            <a:gdLst/>
            <a:ahLst/>
            <a:rect l="0" t="0" r="r" b="b"/>
            <a:pathLst>
              <a:path w="505" h="412">
                <a:moveTo>
                  <a:pt x="142" y="412"/>
                </a:moveTo>
                <a:cubicBezTo>
                  <a:pt x="100" y="412"/>
                  <a:pt x="66" y="398"/>
                  <a:pt x="40" y="370"/>
                </a:cubicBezTo>
                <a:cubicBezTo>
                  <a:pt x="14" y="342"/>
                  <a:pt x="1" y="307"/>
                  <a:pt x="0" y="265"/>
                </a:cubicBezTo>
                <a:cubicBezTo>
                  <a:pt x="0" y="203"/>
                  <a:pt x="23" y="145"/>
                  <a:pt x="68" y="91"/>
                </a:cubicBezTo>
                <a:cubicBezTo>
                  <a:pt x="113" y="38"/>
                  <a:pt x="167" y="8"/>
                  <a:pt x="227" y="1"/>
                </a:cubicBezTo>
                <a:cubicBezTo>
                  <a:pt x="228" y="0"/>
                  <a:pt x="271" y="0"/>
                  <a:pt x="357" y="0"/>
                </a:cubicBezTo>
                <a:lnTo>
                  <a:pt x="486" y="0"/>
                </a:lnTo>
                <a:cubicBezTo>
                  <a:pt x="486" y="1"/>
                  <a:pt x="487" y="1"/>
                  <a:pt x="489" y="2"/>
                </a:cubicBezTo>
                <a:cubicBezTo>
                  <a:pt x="490" y="2"/>
                  <a:pt x="491" y="3"/>
                  <a:pt x="492" y="4"/>
                </a:cubicBezTo>
                <a:cubicBezTo>
                  <a:pt x="493" y="4"/>
                  <a:pt x="494" y="5"/>
                  <a:pt x="495" y="6"/>
                </a:cubicBezTo>
                <a:cubicBezTo>
                  <a:pt x="496" y="6"/>
                  <a:pt x="497" y="7"/>
                  <a:pt x="498" y="8"/>
                </a:cubicBezTo>
                <a:cubicBezTo>
                  <a:pt x="499" y="10"/>
                  <a:pt x="500" y="10"/>
                  <a:pt x="500" y="10"/>
                </a:cubicBezTo>
                <a:cubicBezTo>
                  <a:pt x="500" y="10"/>
                  <a:pt x="500" y="11"/>
                  <a:pt x="502" y="14"/>
                </a:cubicBezTo>
                <a:cubicBezTo>
                  <a:pt x="503" y="16"/>
                  <a:pt x="503" y="18"/>
                  <a:pt x="502" y="18"/>
                </a:cubicBezTo>
                <a:cubicBezTo>
                  <a:pt x="502" y="18"/>
                  <a:pt x="502" y="19"/>
                  <a:pt x="503" y="22"/>
                </a:cubicBezTo>
                <a:cubicBezTo>
                  <a:pt x="505" y="25"/>
                  <a:pt x="505" y="27"/>
                  <a:pt x="504" y="28"/>
                </a:cubicBezTo>
                <a:cubicBezTo>
                  <a:pt x="504" y="55"/>
                  <a:pt x="484" y="69"/>
                  <a:pt x="444" y="69"/>
                </a:cubicBezTo>
                <a:cubicBezTo>
                  <a:pt x="440" y="69"/>
                  <a:pt x="434" y="69"/>
                  <a:pt x="428" y="69"/>
                </a:cubicBezTo>
                <a:cubicBezTo>
                  <a:pt x="422" y="69"/>
                  <a:pt x="418" y="69"/>
                  <a:pt x="415" y="68"/>
                </a:cubicBezTo>
                <a:lnTo>
                  <a:pt x="359" y="68"/>
                </a:lnTo>
                <a:lnTo>
                  <a:pt x="364" y="77"/>
                </a:lnTo>
                <a:cubicBezTo>
                  <a:pt x="375" y="101"/>
                  <a:pt x="381" y="127"/>
                  <a:pt x="381" y="157"/>
                </a:cubicBezTo>
                <a:cubicBezTo>
                  <a:pt x="381" y="226"/>
                  <a:pt x="356" y="285"/>
                  <a:pt x="306" y="336"/>
                </a:cubicBezTo>
                <a:cubicBezTo>
                  <a:pt x="257" y="387"/>
                  <a:pt x="202" y="412"/>
                  <a:pt x="142" y="412"/>
                </a:cubicBezTo>
                <a:moveTo>
                  <a:pt x="308" y="142"/>
                </a:moveTo>
                <a:cubicBezTo>
                  <a:pt x="308" y="93"/>
                  <a:pt x="282" y="68"/>
                  <a:pt x="229" y="68"/>
                </a:cubicBezTo>
                <a:cubicBezTo>
                  <a:pt x="152" y="68"/>
                  <a:pt x="101" y="122"/>
                  <a:pt x="78" y="231"/>
                </a:cubicBezTo>
                <a:cubicBezTo>
                  <a:pt x="78" y="233"/>
                  <a:pt x="77" y="235"/>
                  <a:pt x="77" y="236"/>
                </a:cubicBezTo>
                <a:cubicBezTo>
                  <a:pt x="72" y="259"/>
                  <a:pt x="70" y="278"/>
                  <a:pt x="70" y="293"/>
                </a:cubicBezTo>
                <a:cubicBezTo>
                  <a:pt x="70" y="324"/>
                  <a:pt x="78" y="346"/>
                  <a:pt x="93" y="358"/>
                </a:cubicBezTo>
                <a:cubicBezTo>
                  <a:pt x="109" y="371"/>
                  <a:pt x="126" y="377"/>
                  <a:pt x="146" y="378"/>
                </a:cubicBezTo>
                <a:cubicBezTo>
                  <a:pt x="181" y="378"/>
                  <a:pt x="211" y="363"/>
                  <a:pt x="239" y="334"/>
                </a:cubicBezTo>
                <a:cubicBezTo>
                  <a:pt x="257" y="315"/>
                  <a:pt x="272" y="291"/>
                  <a:pt x="283" y="260"/>
                </a:cubicBezTo>
                <a:cubicBezTo>
                  <a:pt x="294" y="229"/>
                  <a:pt x="301" y="204"/>
                  <a:pt x="303" y="185"/>
                </a:cubicBezTo>
                <a:cubicBezTo>
                  <a:pt x="306" y="167"/>
                  <a:pt x="307" y="152"/>
                  <a:pt x="308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4223880" y="269532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6"/>
                </a:moveTo>
                <a:cubicBezTo>
                  <a:pt x="27" y="156"/>
                  <a:pt x="18" y="152"/>
                  <a:pt x="11" y="144"/>
                </a:cubicBezTo>
                <a:cubicBezTo>
                  <a:pt x="3" y="136"/>
                  <a:pt x="0" y="127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2"/>
                  <a:pt x="87" y="0"/>
                  <a:pt x="122" y="0"/>
                </a:cubicBezTo>
                <a:cubicBezTo>
                  <a:pt x="162" y="0"/>
                  <a:pt x="196" y="13"/>
                  <a:pt x="223" y="37"/>
                </a:cubicBezTo>
                <a:cubicBezTo>
                  <a:pt x="249" y="62"/>
                  <a:pt x="263" y="93"/>
                  <a:pt x="263" y="132"/>
                </a:cubicBezTo>
                <a:cubicBezTo>
                  <a:pt x="263" y="151"/>
                  <a:pt x="259" y="169"/>
                  <a:pt x="250" y="187"/>
                </a:cubicBezTo>
                <a:cubicBezTo>
                  <a:pt x="241" y="204"/>
                  <a:pt x="231" y="219"/>
                  <a:pt x="219" y="232"/>
                </a:cubicBezTo>
                <a:cubicBezTo>
                  <a:pt x="206" y="245"/>
                  <a:pt x="189" y="261"/>
                  <a:pt x="165" y="281"/>
                </a:cubicBezTo>
                <a:cubicBezTo>
                  <a:pt x="149" y="294"/>
                  <a:pt x="127" y="315"/>
                  <a:pt x="99" y="341"/>
                </a:cubicBezTo>
                <a:lnTo>
                  <a:pt x="60" y="378"/>
                </a:lnTo>
                <a:lnTo>
                  <a:pt x="110" y="379"/>
                </a:lnTo>
                <a:cubicBezTo>
                  <a:pt x="179" y="379"/>
                  <a:pt x="217" y="378"/>
                  <a:pt x="221" y="375"/>
                </a:cubicBezTo>
                <a:cubicBezTo>
                  <a:pt x="224" y="375"/>
                  <a:pt x="230" y="355"/>
                  <a:pt x="237" y="317"/>
                </a:cubicBezTo>
                <a:lnTo>
                  <a:pt x="237" y="315"/>
                </a:lnTo>
                <a:lnTo>
                  <a:pt x="263" y="315"/>
                </a:lnTo>
                <a:lnTo>
                  <a:pt x="263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6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4" y="409"/>
                </a:cubicBezTo>
                <a:cubicBezTo>
                  <a:pt x="7" y="406"/>
                  <a:pt x="13" y="398"/>
                  <a:pt x="24" y="386"/>
                </a:cubicBezTo>
                <a:cubicBezTo>
                  <a:pt x="36" y="372"/>
                  <a:pt x="47" y="360"/>
                  <a:pt x="57" y="349"/>
                </a:cubicBezTo>
                <a:cubicBezTo>
                  <a:pt x="60" y="345"/>
                  <a:pt x="68" y="337"/>
                  <a:pt x="79" y="325"/>
                </a:cubicBezTo>
                <a:cubicBezTo>
                  <a:pt x="90" y="313"/>
                  <a:pt x="97" y="305"/>
                  <a:pt x="101" y="300"/>
                </a:cubicBezTo>
                <a:cubicBezTo>
                  <a:pt x="105" y="296"/>
                  <a:pt x="112" y="289"/>
                  <a:pt x="120" y="279"/>
                </a:cubicBezTo>
                <a:cubicBezTo>
                  <a:pt x="129" y="269"/>
                  <a:pt x="135" y="261"/>
                  <a:pt x="139" y="256"/>
                </a:cubicBezTo>
                <a:cubicBezTo>
                  <a:pt x="142" y="252"/>
                  <a:pt x="147" y="245"/>
                  <a:pt x="154" y="237"/>
                </a:cubicBezTo>
                <a:cubicBezTo>
                  <a:pt x="160" y="228"/>
                  <a:pt x="165" y="221"/>
                  <a:pt x="168" y="216"/>
                </a:cubicBezTo>
                <a:cubicBezTo>
                  <a:pt x="170" y="210"/>
                  <a:pt x="174" y="204"/>
                  <a:pt x="178" y="197"/>
                </a:cubicBezTo>
                <a:cubicBezTo>
                  <a:pt x="182" y="190"/>
                  <a:pt x="184" y="183"/>
                  <a:pt x="186" y="175"/>
                </a:cubicBezTo>
                <a:cubicBezTo>
                  <a:pt x="188" y="168"/>
                  <a:pt x="190" y="161"/>
                  <a:pt x="192" y="155"/>
                </a:cubicBezTo>
                <a:cubicBezTo>
                  <a:pt x="193" y="149"/>
                  <a:pt x="194" y="141"/>
                  <a:pt x="194" y="133"/>
                </a:cubicBezTo>
                <a:cubicBezTo>
                  <a:pt x="194" y="105"/>
                  <a:pt x="185" y="82"/>
                  <a:pt x="170" y="61"/>
                </a:cubicBezTo>
                <a:cubicBezTo>
                  <a:pt x="155" y="41"/>
                  <a:pt x="134" y="31"/>
                  <a:pt x="107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50"/>
                  <a:pt x="50" y="57"/>
                  <a:pt x="45" y="64"/>
                </a:cubicBezTo>
                <a:cubicBezTo>
                  <a:pt x="41" y="71"/>
                  <a:pt x="39" y="75"/>
                  <a:pt x="39" y="77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5" y="93"/>
                  <a:pt x="79" y="103"/>
                  <a:pt x="79" y="117"/>
                </a:cubicBezTo>
                <a:cubicBezTo>
                  <a:pt x="79" y="128"/>
                  <a:pt x="75" y="137"/>
                  <a:pt x="68" y="144"/>
                </a:cubicBezTo>
                <a:cubicBezTo>
                  <a:pt x="61" y="152"/>
                  <a:pt x="52" y="156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4217040" y="29134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29"/>
                  <a:pt x="111" y="20"/>
                  <a:pt x="120" y="12"/>
                </a:cubicBezTo>
                <a:cubicBezTo>
                  <a:pt x="128" y="4"/>
                  <a:pt x="138" y="0"/>
                  <a:pt x="149" y="0"/>
                </a:cubicBezTo>
                <a:cubicBezTo>
                  <a:pt x="157" y="0"/>
                  <a:pt x="164" y="2"/>
                  <a:pt x="169" y="8"/>
                </a:cubicBezTo>
                <a:cubicBezTo>
                  <a:pt x="175" y="13"/>
                  <a:pt x="177" y="20"/>
                  <a:pt x="178" y="27"/>
                </a:cubicBezTo>
                <a:cubicBezTo>
                  <a:pt x="178" y="38"/>
                  <a:pt x="173" y="47"/>
                  <a:pt x="165" y="55"/>
                </a:cubicBezTo>
                <a:cubicBezTo>
                  <a:pt x="156" y="63"/>
                  <a:pt x="145" y="69"/>
                  <a:pt x="135" y="69"/>
                </a:cubicBezTo>
                <a:cubicBezTo>
                  <a:pt x="128" y="69"/>
                  <a:pt x="122" y="67"/>
                  <a:pt x="116" y="62"/>
                </a:cubicBezTo>
                <a:cubicBezTo>
                  <a:pt x="111" y="57"/>
                  <a:pt x="108" y="50"/>
                  <a:pt x="107" y="40"/>
                </a:cubicBezTo>
                <a:moveTo>
                  <a:pt x="0" y="247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1"/>
                  <a:pt x="38" y="169"/>
                  <a:pt x="51" y="159"/>
                </a:cubicBezTo>
                <a:cubicBezTo>
                  <a:pt x="63" y="149"/>
                  <a:pt x="76" y="144"/>
                  <a:pt x="90" y="145"/>
                </a:cubicBezTo>
                <a:cubicBezTo>
                  <a:pt x="107" y="145"/>
                  <a:pt x="121" y="150"/>
                  <a:pt x="133" y="160"/>
                </a:cubicBezTo>
                <a:cubicBezTo>
                  <a:pt x="144" y="170"/>
                  <a:pt x="150" y="184"/>
                  <a:pt x="151" y="201"/>
                </a:cubicBezTo>
                <a:cubicBezTo>
                  <a:pt x="151" y="208"/>
                  <a:pt x="147" y="220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4" y="336"/>
                  <a:pt x="94" y="360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8"/>
                  <a:pt x="95" y="418"/>
                </a:cubicBezTo>
                <a:cubicBezTo>
                  <a:pt x="99" y="418"/>
                  <a:pt x="103" y="418"/>
                  <a:pt x="108" y="416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9" y="402"/>
                  <a:pt x="135" y="395"/>
                  <a:pt x="141" y="384"/>
                </a:cubicBezTo>
                <a:cubicBezTo>
                  <a:pt x="147" y="374"/>
                  <a:pt x="152" y="361"/>
                  <a:pt x="158" y="345"/>
                </a:cubicBezTo>
                <a:cubicBezTo>
                  <a:pt x="159" y="340"/>
                  <a:pt x="161" y="337"/>
                  <a:pt x="161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1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5"/>
                </a:cubicBezTo>
                <a:cubicBezTo>
                  <a:pt x="156" y="408"/>
                  <a:pt x="145" y="419"/>
                  <a:pt x="133" y="428"/>
                </a:cubicBezTo>
                <a:cubicBezTo>
                  <a:pt x="120" y="438"/>
                  <a:pt x="106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0" y="359"/>
                  <a:pt x="50" y="334"/>
                  <a:pt x="66" y="291"/>
                </a:cubicBezTo>
                <a:cubicBezTo>
                  <a:pt x="83" y="247"/>
                  <a:pt x="93" y="220"/>
                  <a:pt x="95" y="211"/>
                </a:cubicBezTo>
                <a:cubicBezTo>
                  <a:pt x="98" y="202"/>
                  <a:pt x="99" y="194"/>
                  <a:pt x="100" y="186"/>
                </a:cubicBezTo>
                <a:cubicBezTo>
                  <a:pt x="100" y="175"/>
                  <a:pt x="96" y="170"/>
                  <a:pt x="89" y="170"/>
                </a:cubicBezTo>
                <a:lnTo>
                  <a:pt x="87" y="170"/>
                </a:lnTo>
                <a:cubicBezTo>
                  <a:pt x="74" y="170"/>
                  <a:pt x="62" y="177"/>
                  <a:pt x="51" y="192"/>
                </a:cubicBezTo>
                <a:cubicBezTo>
                  <a:pt x="40" y="206"/>
                  <a:pt x="32" y="224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4" y="250"/>
                  <a:pt x="24" y="250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2"/>
                  <a:pt x="21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4365720" y="272340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5" y="23"/>
                </a:lnTo>
                <a:cubicBezTo>
                  <a:pt x="113" y="75"/>
                  <a:pt x="155" y="141"/>
                  <a:pt x="182" y="220"/>
                </a:cubicBezTo>
                <a:cubicBezTo>
                  <a:pt x="210" y="299"/>
                  <a:pt x="223" y="381"/>
                  <a:pt x="223" y="466"/>
                </a:cubicBezTo>
                <a:cubicBezTo>
                  <a:pt x="223" y="509"/>
                  <a:pt x="220" y="549"/>
                  <a:pt x="214" y="588"/>
                </a:cubicBezTo>
                <a:cubicBezTo>
                  <a:pt x="207" y="627"/>
                  <a:pt x="200" y="661"/>
                  <a:pt x="191" y="688"/>
                </a:cubicBezTo>
                <a:cubicBezTo>
                  <a:pt x="183" y="715"/>
                  <a:pt x="172" y="742"/>
                  <a:pt x="157" y="770"/>
                </a:cubicBezTo>
                <a:cubicBezTo>
                  <a:pt x="142" y="797"/>
                  <a:pt x="130" y="818"/>
                  <a:pt x="121" y="832"/>
                </a:cubicBezTo>
                <a:cubicBezTo>
                  <a:pt x="113" y="846"/>
                  <a:pt x="100" y="862"/>
                  <a:pt x="83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0" y="913"/>
                  <a:pt x="43" y="919"/>
                  <a:pt x="32" y="928"/>
                </a:cubicBezTo>
                <a:cubicBezTo>
                  <a:pt x="30" y="930"/>
                  <a:pt x="29" y="931"/>
                  <a:pt x="28" y="932"/>
                </a:cubicBezTo>
                <a:lnTo>
                  <a:pt x="17" y="932"/>
                </a:lnTo>
                <a:cubicBezTo>
                  <a:pt x="12" y="932"/>
                  <a:pt x="9" y="932"/>
                  <a:pt x="7" y="932"/>
                </a:cubicBezTo>
                <a:cubicBezTo>
                  <a:pt x="5" y="932"/>
                  <a:pt x="4" y="931"/>
                  <a:pt x="2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6" y="808"/>
                  <a:pt x="154" y="661"/>
                  <a:pt x="154" y="466"/>
                </a:cubicBezTo>
                <a:cubicBezTo>
                  <a:pt x="154" y="271"/>
                  <a:pt x="106" y="123"/>
                  <a:pt x="10" y="24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747720" y="2676600"/>
            <a:ext cx="1828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Нарушение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5239080" y="2710440"/>
            <a:ext cx="337320" cy="281160"/>
          </a:xfrm>
          <a:custGeom>
            <a:avLst/>
            <a:gdLst/>
            <a:ahLst/>
            <a:rect l="0" t="0" r="r" b="b"/>
            <a:pathLst>
              <a:path w="937" h="781">
                <a:moveTo>
                  <a:pt x="344" y="78"/>
                </a:moveTo>
                <a:cubicBezTo>
                  <a:pt x="354" y="78"/>
                  <a:pt x="358" y="80"/>
                  <a:pt x="358" y="85"/>
                </a:cubicBezTo>
                <a:cubicBezTo>
                  <a:pt x="360" y="86"/>
                  <a:pt x="363" y="98"/>
                  <a:pt x="370" y="122"/>
                </a:cubicBezTo>
                <a:cubicBezTo>
                  <a:pt x="376" y="145"/>
                  <a:pt x="388" y="187"/>
                  <a:pt x="408" y="246"/>
                </a:cubicBezTo>
                <a:cubicBezTo>
                  <a:pt x="427" y="306"/>
                  <a:pt x="450" y="370"/>
                  <a:pt x="476" y="437"/>
                </a:cubicBezTo>
                <a:cubicBezTo>
                  <a:pt x="508" y="527"/>
                  <a:pt x="541" y="601"/>
                  <a:pt x="574" y="658"/>
                </a:cubicBezTo>
                <a:lnTo>
                  <a:pt x="579" y="667"/>
                </a:lnTo>
                <a:lnTo>
                  <a:pt x="597" y="593"/>
                </a:lnTo>
                <a:cubicBezTo>
                  <a:pt x="617" y="517"/>
                  <a:pt x="638" y="438"/>
                  <a:pt x="661" y="355"/>
                </a:cubicBezTo>
                <a:cubicBezTo>
                  <a:pt x="689" y="254"/>
                  <a:pt x="711" y="182"/>
                  <a:pt x="725" y="141"/>
                </a:cubicBezTo>
                <a:cubicBezTo>
                  <a:pt x="739" y="100"/>
                  <a:pt x="754" y="73"/>
                  <a:pt x="769" y="58"/>
                </a:cubicBezTo>
                <a:cubicBezTo>
                  <a:pt x="802" y="25"/>
                  <a:pt x="844" y="6"/>
                  <a:pt x="898" y="1"/>
                </a:cubicBezTo>
                <a:cubicBezTo>
                  <a:pt x="899" y="1"/>
                  <a:pt x="902" y="1"/>
                  <a:pt x="907" y="1"/>
                </a:cubicBezTo>
                <a:cubicBezTo>
                  <a:pt x="912" y="1"/>
                  <a:pt x="916" y="1"/>
                  <a:pt x="918" y="0"/>
                </a:cubicBezTo>
                <a:lnTo>
                  <a:pt x="921" y="0"/>
                </a:lnTo>
                <a:cubicBezTo>
                  <a:pt x="932" y="0"/>
                  <a:pt x="937" y="7"/>
                  <a:pt x="937" y="22"/>
                </a:cubicBezTo>
                <a:cubicBezTo>
                  <a:pt x="937" y="49"/>
                  <a:pt x="928" y="72"/>
                  <a:pt x="911" y="90"/>
                </a:cubicBezTo>
                <a:cubicBezTo>
                  <a:pt x="905" y="96"/>
                  <a:pt x="897" y="99"/>
                  <a:pt x="886" y="99"/>
                </a:cubicBezTo>
                <a:cubicBezTo>
                  <a:pt x="863" y="100"/>
                  <a:pt x="842" y="103"/>
                  <a:pt x="824" y="109"/>
                </a:cubicBezTo>
                <a:cubicBezTo>
                  <a:pt x="806" y="114"/>
                  <a:pt x="794" y="120"/>
                  <a:pt x="786" y="126"/>
                </a:cubicBezTo>
                <a:cubicBezTo>
                  <a:pt x="779" y="131"/>
                  <a:pt x="774" y="136"/>
                  <a:pt x="772" y="140"/>
                </a:cubicBezTo>
                <a:cubicBezTo>
                  <a:pt x="761" y="159"/>
                  <a:pt x="731" y="257"/>
                  <a:pt x="684" y="434"/>
                </a:cubicBezTo>
                <a:cubicBezTo>
                  <a:pt x="637" y="612"/>
                  <a:pt x="613" y="708"/>
                  <a:pt x="612" y="721"/>
                </a:cubicBezTo>
                <a:cubicBezTo>
                  <a:pt x="612" y="722"/>
                  <a:pt x="612" y="722"/>
                  <a:pt x="611" y="721"/>
                </a:cubicBezTo>
                <a:cubicBezTo>
                  <a:pt x="611" y="720"/>
                  <a:pt x="611" y="720"/>
                  <a:pt x="610" y="721"/>
                </a:cubicBezTo>
                <a:cubicBezTo>
                  <a:pt x="610" y="722"/>
                  <a:pt x="610" y="723"/>
                  <a:pt x="610" y="724"/>
                </a:cubicBezTo>
                <a:cubicBezTo>
                  <a:pt x="605" y="734"/>
                  <a:pt x="597" y="743"/>
                  <a:pt x="584" y="751"/>
                </a:cubicBezTo>
                <a:cubicBezTo>
                  <a:pt x="572" y="759"/>
                  <a:pt x="559" y="763"/>
                  <a:pt x="546" y="764"/>
                </a:cubicBezTo>
                <a:cubicBezTo>
                  <a:pt x="540" y="764"/>
                  <a:pt x="536" y="763"/>
                  <a:pt x="533" y="761"/>
                </a:cubicBezTo>
                <a:cubicBezTo>
                  <a:pt x="531" y="759"/>
                  <a:pt x="526" y="753"/>
                  <a:pt x="518" y="741"/>
                </a:cubicBezTo>
                <a:cubicBezTo>
                  <a:pt x="490" y="696"/>
                  <a:pt x="468" y="654"/>
                  <a:pt x="451" y="620"/>
                </a:cubicBezTo>
                <a:cubicBezTo>
                  <a:pt x="435" y="585"/>
                  <a:pt x="417" y="539"/>
                  <a:pt x="396" y="481"/>
                </a:cubicBezTo>
                <a:cubicBezTo>
                  <a:pt x="367" y="407"/>
                  <a:pt x="341" y="331"/>
                  <a:pt x="317" y="256"/>
                </a:cubicBezTo>
                <a:lnTo>
                  <a:pt x="310" y="236"/>
                </a:lnTo>
                <a:lnTo>
                  <a:pt x="310" y="237"/>
                </a:lnTo>
                <a:cubicBezTo>
                  <a:pt x="310" y="238"/>
                  <a:pt x="307" y="252"/>
                  <a:pt x="301" y="280"/>
                </a:cubicBezTo>
                <a:cubicBezTo>
                  <a:pt x="295" y="308"/>
                  <a:pt x="287" y="342"/>
                  <a:pt x="278" y="381"/>
                </a:cubicBezTo>
                <a:cubicBezTo>
                  <a:pt x="270" y="421"/>
                  <a:pt x="258" y="464"/>
                  <a:pt x="243" y="512"/>
                </a:cubicBezTo>
                <a:cubicBezTo>
                  <a:pt x="228" y="559"/>
                  <a:pt x="213" y="602"/>
                  <a:pt x="197" y="641"/>
                </a:cubicBezTo>
                <a:cubicBezTo>
                  <a:pt x="182" y="681"/>
                  <a:pt x="164" y="714"/>
                  <a:pt x="144" y="741"/>
                </a:cubicBezTo>
                <a:cubicBezTo>
                  <a:pt x="123" y="769"/>
                  <a:pt x="103" y="782"/>
                  <a:pt x="82" y="781"/>
                </a:cubicBezTo>
                <a:cubicBezTo>
                  <a:pt x="65" y="781"/>
                  <a:pt x="48" y="777"/>
                  <a:pt x="29" y="767"/>
                </a:cubicBezTo>
                <a:cubicBezTo>
                  <a:pt x="10" y="757"/>
                  <a:pt x="1" y="744"/>
                  <a:pt x="0" y="728"/>
                </a:cubicBezTo>
                <a:cubicBezTo>
                  <a:pt x="0" y="712"/>
                  <a:pt x="5" y="696"/>
                  <a:pt x="14" y="678"/>
                </a:cubicBezTo>
                <a:cubicBezTo>
                  <a:pt x="23" y="660"/>
                  <a:pt x="33" y="651"/>
                  <a:pt x="42" y="650"/>
                </a:cubicBezTo>
                <a:cubicBezTo>
                  <a:pt x="44" y="650"/>
                  <a:pt x="50" y="654"/>
                  <a:pt x="59" y="663"/>
                </a:cubicBezTo>
                <a:cubicBezTo>
                  <a:pt x="68" y="671"/>
                  <a:pt x="84" y="678"/>
                  <a:pt x="106" y="682"/>
                </a:cubicBezTo>
                <a:lnTo>
                  <a:pt x="111" y="682"/>
                </a:lnTo>
                <a:cubicBezTo>
                  <a:pt x="121" y="682"/>
                  <a:pt x="131" y="675"/>
                  <a:pt x="140" y="662"/>
                </a:cubicBezTo>
                <a:cubicBezTo>
                  <a:pt x="148" y="648"/>
                  <a:pt x="161" y="619"/>
                  <a:pt x="176" y="573"/>
                </a:cubicBezTo>
                <a:cubicBezTo>
                  <a:pt x="203" y="495"/>
                  <a:pt x="225" y="419"/>
                  <a:pt x="241" y="346"/>
                </a:cubicBezTo>
                <a:cubicBezTo>
                  <a:pt x="257" y="273"/>
                  <a:pt x="268" y="216"/>
                  <a:pt x="272" y="177"/>
                </a:cubicBezTo>
                <a:cubicBezTo>
                  <a:pt x="276" y="137"/>
                  <a:pt x="280" y="116"/>
                  <a:pt x="282" y="113"/>
                </a:cubicBezTo>
                <a:cubicBezTo>
                  <a:pt x="287" y="105"/>
                  <a:pt x="296" y="97"/>
                  <a:pt x="308" y="89"/>
                </a:cubicBezTo>
                <a:cubicBezTo>
                  <a:pt x="321" y="82"/>
                  <a:pt x="333" y="78"/>
                  <a:pt x="344" y="7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5607720" y="272340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4"/>
                  <a:pt x="3" y="383"/>
                  <a:pt x="9" y="345"/>
                </a:cubicBezTo>
                <a:cubicBezTo>
                  <a:pt x="15" y="305"/>
                  <a:pt x="22" y="272"/>
                  <a:pt x="30" y="244"/>
                </a:cubicBezTo>
                <a:cubicBezTo>
                  <a:pt x="38" y="216"/>
                  <a:pt x="50" y="189"/>
                  <a:pt x="65" y="162"/>
                </a:cubicBezTo>
                <a:cubicBezTo>
                  <a:pt x="81" y="135"/>
                  <a:pt x="92" y="115"/>
                  <a:pt x="101" y="100"/>
                </a:cubicBezTo>
                <a:cubicBezTo>
                  <a:pt x="110" y="85"/>
                  <a:pt x="123" y="69"/>
                  <a:pt x="140" y="51"/>
                </a:cubicBezTo>
                <a:cubicBezTo>
                  <a:pt x="157" y="34"/>
                  <a:pt x="168" y="24"/>
                  <a:pt x="171" y="20"/>
                </a:cubicBezTo>
                <a:cubicBezTo>
                  <a:pt x="174" y="16"/>
                  <a:pt x="182" y="10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6"/>
                  <a:pt x="169" y="77"/>
                </a:cubicBezTo>
                <a:cubicBezTo>
                  <a:pt x="154" y="99"/>
                  <a:pt x="139" y="126"/>
                  <a:pt x="123" y="157"/>
                </a:cubicBezTo>
                <a:cubicBezTo>
                  <a:pt x="108" y="189"/>
                  <a:pt x="95" y="232"/>
                  <a:pt x="84" y="286"/>
                </a:cubicBezTo>
                <a:cubicBezTo>
                  <a:pt x="73" y="340"/>
                  <a:pt x="67" y="401"/>
                  <a:pt x="67" y="466"/>
                </a:cubicBezTo>
                <a:cubicBezTo>
                  <a:pt x="67" y="532"/>
                  <a:pt x="73" y="592"/>
                  <a:pt x="84" y="645"/>
                </a:cubicBezTo>
                <a:cubicBezTo>
                  <a:pt x="95" y="698"/>
                  <a:pt x="108" y="741"/>
                  <a:pt x="122" y="774"/>
                </a:cubicBezTo>
                <a:cubicBezTo>
                  <a:pt x="137" y="807"/>
                  <a:pt x="152" y="834"/>
                  <a:pt x="168" y="854"/>
                </a:cubicBezTo>
                <a:cubicBezTo>
                  <a:pt x="183" y="875"/>
                  <a:pt x="197" y="891"/>
                  <a:pt x="207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8" y="932"/>
                  <a:pt x="209" y="932"/>
                </a:cubicBezTo>
                <a:lnTo>
                  <a:pt x="206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10" y="856"/>
                  <a:pt x="66" y="791"/>
                  <a:pt x="40" y="712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5719320" y="2751480"/>
            <a:ext cx="141480" cy="230760"/>
          </a:xfrm>
          <a:custGeom>
            <a:avLst/>
            <a:gdLst/>
            <a:ahLst/>
            <a:rect l="0" t="0" r="r" b="b"/>
            <a:pathLst>
              <a:path w="393" h="641">
                <a:moveTo>
                  <a:pt x="53" y="76"/>
                </a:moveTo>
                <a:cubicBezTo>
                  <a:pt x="88" y="26"/>
                  <a:pt x="135" y="0"/>
                  <a:pt x="196" y="0"/>
                </a:cubicBezTo>
                <a:cubicBezTo>
                  <a:pt x="225" y="0"/>
                  <a:pt x="255" y="8"/>
                  <a:pt x="285" y="25"/>
                </a:cubicBezTo>
                <a:cubicBezTo>
                  <a:pt x="315" y="41"/>
                  <a:pt x="339" y="69"/>
                  <a:pt x="358" y="110"/>
                </a:cubicBezTo>
                <a:cubicBezTo>
                  <a:pt x="381" y="162"/>
                  <a:pt x="393" y="232"/>
                  <a:pt x="393" y="322"/>
                </a:cubicBezTo>
                <a:cubicBezTo>
                  <a:pt x="393" y="419"/>
                  <a:pt x="380" y="493"/>
                  <a:pt x="353" y="544"/>
                </a:cubicBezTo>
                <a:cubicBezTo>
                  <a:pt x="339" y="570"/>
                  <a:pt x="322" y="591"/>
                  <a:pt x="301" y="606"/>
                </a:cubicBezTo>
                <a:cubicBezTo>
                  <a:pt x="279" y="622"/>
                  <a:pt x="260" y="631"/>
                  <a:pt x="244" y="635"/>
                </a:cubicBezTo>
                <a:cubicBezTo>
                  <a:pt x="228" y="639"/>
                  <a:pt x="212" y="641"/>
                  <a:pt x="197" y="641"/>
                </a:cubicBezTo>
                <a:cubicBezTo>
                  <a:pt x="180" y="641"/>
                  <a:pt x="164" y="640"/>
                  <a:pt x="148" y="636"/>
                </a:cubicBezTo>
                <a:cubicBezTo>
                  <a:pt x="132" y="632"/>
                  <a:pt x="113" y="622"/>
                  <a:pt x="91" y="606"/>
                </a:cubicBezTo>
                <a:cubicBezTo>
                  <a:pt x="70" y="590"/>
                  <a:pt x="53" y="569"/>
                  <a:pt x="40" y="544"/>
                </a:cubicBezTo>
                <a:cubicBezTo>
                  <a:pt x="14" y="493"/>
                  <a:pt x="0" y="419"/>
                  <a:pt x="0" y="322"/>
                </a:cubicBezTo>
                <a:cubicBezTo>
                  <a:pt x="0" y="214"/>
                  <a:pt x="18" y="132"/>
                  <a:pt x="53" y="76"/>
                </a:cubicBezTo>
                <a:moveTo>
                  <a:pt x="263" y="65"/>
                </a:moveTo>
                <a:cubicBezTo>
                  <a:pt x="244" y="45"/>
                  <a:pt x="222" y="35"/>
                  <a:pt x="197" y="35"/>
                </a:cubicBezTo>
                <a:cubicBezTo>
                  <a:pt x="170" y="35"/>
                  <a:pt x="148" y="45"/>
                  <a:pt x="130" y="65"/>
                </a:cubicBezTo>
                <a:cubicBezTo>
                  <a:pt x="114" y="81"/>
                  <a:pt x="104" y="103"/>
                  <a:pt x="99" y="132"/>
                </a:cubicBezTo>
                <a:cubicBezTo>
                  <a:pt x="94" y="160"/>
                  <a:pt x="91" y="220"/>
                  <a:pt x="91" y="310"/>
                </a:cubicBezTo>
                <a:cubicBezTo>
                  <a:pt x="91" y="409"/>
                  <a:pt x="94" y="474"/>
                  <a:pt x="99" y="505"/>
                </a:cubicBezTo>
                <a:cubicBezTo>
                  <a:pt x="104" y="536"/>
                  <a:pt x="115" y="560"/>
                  <a:pt x="132" y="578"/>
                </a:cubicBezTo>
                <a:cubicBezTo>
                  <a:pt x="150" y="597"/>
                  <a:pt x="171" y="606"/>
                  <a:pt x="197" y="606"/>
                </a:cubicBezTo>
                <a:cubicBezTo>
                  <a:pt x="221" y="606"/>
                  <a:pt x="242" y="597"/>
                  <a:pt x="260" y="578"/>
                </a:cubicBezTo>
                <a:cubicBezTo>
                  <a:pt x="278" y="560"/>
                  <a:pt x="289" y="534"/>
                  <a:pt x="293" y="500"/>
                </a:cubicBezTo>
                <a:cubicBezTo>
                  <a:pt x="298" y="467"/>
                  <a:pt x="300" y="404"/>
                  <a:pt x="301" y="310"/>
                </a:cubicBezTo>
                <a:cubicBezTo>
                  <a:pt x="301" y="220"/>
                  <a:pt x="298" y="161"/>
                  <a:pt x="293" y="132"/>
                </a:cubicBezTo>
                <a:cubicBezTo>
                  <a:pt x="288" y="104"/>
                  <a:pt x="278" y="81"/>
                  <a:pt x="263" y="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5900040" y="2934000"/>
            <a:ext cx="44280" cy="105840"/>
          </a:xfrm>
          <a:custGeom>
            <a:avLst/>
            <a:gdLst/>
            <a:ahLst/>
            <a:rect l="0" t="0" r="r" b="b"/>
            <a:pathLst>
              <a:path w="123" h="294">
                <a:moveTo>
                  <a:pt x="0" y="80"/>
                </a:moveTo>
                <a:cubicBezTo>
                  <a:pt x="0" y="80"/>
                  <a:pt x="0" y="73"/>
                  <a:pt x="0" y="57"/>
                </a:cubicBezTo>
                <a:cubicBezTo>
                  <a:pt x="0" y="42"/>
                  <a:pt x="5" y="28"/>
                  <a:pt x="15" y="17"/>
                </a:cubicBezTo>
                <a:cubicBezTo>
                  <a:pt x="25" y="6"/>
                  <a:pt x="39" y="0"/>
                  <a:pt x="56" y="0"/>
                </a:cubicBezTo>
                <a:cubicBezTo>
                  <a:pt x="73" y="0"/>
                  <a:pt x="88" y="8"/>
                  <a:pt x="102" y="24"/>
                </a:cubicBezTo>
                <a:cubicBezTo>
                  <a:pt x="116" y="39"/>
                  <a:pt x="123" y="66"/>
                  <a:pt x="123" y="106"/>
                </a:cubicBezTo>
                <a:cubicBezTo>
                  <a:pt x="123" y="127"/>
                  <a:pt x="121" y="148"/>
                  <a:pt x="115" y="169"/>
                </a:cubicBezTo>
                <a:cubicBezTo>
                  <a:pt x="109" y="189"/>
                  <a:pt x="103" y="208"/>
                  <a:pt x="96" y="223"/>
                </a:cubicBezTo>
                <a:cubicBezTo>
                  <a:pt x="88" y="238"/>
                  <a:pt x="80" y="250"/>
                  <a:pt x="71" y="261"/>
                </a:cubicBezTo>
                <a:cubicBezTo>
                  <a:pt x="63" y="271"/>
                  <a:pt x="55" y="280"/>
                  <a:pt x="49" y="286"/>
                </a:cubicBezTo>
                <a:cubicBezTo>
                  <a:pt x="43" y="292"/>
                  <a:pt x="39" y="295"/>
                  <a:pt x="37" y="294"/>
                </a:cubicBezTo>
                <a:cubicBezTo>
                  <a:pt x="34" y="294"/>
                  <a:pt x="30" y="292"/>
                  <a:pt x="25" y="286"/>
                </a:cubicBezTo>
                <a:cubicBezTo>
                  <a:pt x="18" y="280"/>
                  <a:pt x="15" y="276"/>
                  <a:pt x="15" y="274"/>
                </a:cubicBezTo>
                <a:cubicBezTo>
                  <a:pt x="15" y="271"/>
                  <a:pt x="19" y="267"/>
                  <a:pt x="27" y="259"/>
                </a:cubicBezTo>
                <a:cubicBezTo>
                  <a:pt x="34" y="252"/>
                  <a:pt x="41" y="242"/>
                  <a:pt x="50" y="231"/>
                </a:cubicBezTo>
                <a:cubicBezTo>
                  <a:pt x="59" y="220"/>
                  <a:pt x="67" y="204"/>
                  <a:pt x="74" y="184"/>
                </a:cubicBezTo>
                <a:cubicBezTo>
                  <a:pt x="82" y="164"/>
                  <a:pt x="87" y="141"/>
                  <a:pt x="89" y="116"/>
                </a:cubicBezTo>
                <a:lnTo>
                  <a:pt x="89" y="105"/>
                </a:lnTo>
                <a:lnTo>
                  <a:pt x="88" y="106"/>
                </a:lnTo>
                <a:cubicBezTo>
                  <a:pt x="87" y="106"/>
                  <a:pt x="85" y="107"/>
                  <a:pt x="83" y="107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6" y="111"/>
                  <a:pt x="73" y="112"/>
                  <a:pt x="69" y="112"/>
                </a:cubicBezTo>
                <a:cubicBezTo>
                  <a:pt x="66" y="112"/>
                  <a:pt x="62" y="112"/>
                  <a:pt x="58" y="113"/>
                </a:cubicBezTo>
                <a:cubicBezTo>
                  <a:pt x="42" y="113"/>
                  <a:pt x="28" y="108"/>
                  <a:pt x="16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6033240" y="2830320"/>
            <a:ext cx="181440" cy="148320"/>
          </a:xfrm>
          <a:custGeom>
            <a:avLst/>
            <a:gdLst/>
            <a:ahLst/>
            <a:rect l="0" t="0" r="r" b="b"/>
            <a:pathLst>
              <a:path w="504" h="412">
                <a:moveTo>
                  <a:pt x="143" y="412"/>
                </a:moveTo>
                <a:cubicBezTo>
                  <a:pt x="101" y="412"/>
                  <a:pt x="66" y="398"/>
                  <a:pt x="40" y="370"/>
                </a:cubicBezTo>
                <a:cubicBezTo>
                  <a:pt x="14" y="342"/>
                  <a:pt x="0" y="307"/>
                  <a:pt x="0" y="265"/>
                </a:cubicBezTo>
                <a:cubicBezTo>
                  <a:pt x="0" y="203"/>
                  <a:pt x="22" y="145"/>
                  <a:pt x="68" y="91"/>
                </a:cubicBezTo>
                <a:cubicBezTo>
                  <a:pt x="114" y="38"/>
                  <a:pt x="167" y="8"/>
                  <a:pt x="227" y="1"/>
                </a:cubicBezTo>
                <a:cubicBezTo>
                  <a:pt x="227" y="0"/>
                  <a:pt x="271" y="0"/>
                  <a:pt x="357" y="0"/>
                </a:cubicBezTo>
                <a:lnTo>
                  <a:pt x="485" y="0"/>
                </a:lnTo>
                <a:cubicBezTo>
                  <a:pt x="486" y="1"/>
                  <a:pt x="487" y="1"/>
                  <a:pt x="488" y="2"/>
                </a:cubicBezTo>
                <a:cubicBezTo>
                  <a:pt x="489" y="2"/>
                  <a:pt x="491" y="3"/>
                  <a:pt x="492" y="4"/>
                </a:cubicBezTo>
                <a:cubicBezTo>
                  <a:pt x="493" y="4"/>
                  <a:pt x="494" y="5"/>
                  <a:pt x="495" y="6"/>
                </a:cubicBezTo>
                <a:cubicBezTo>
                  <a:pt x="495" y="6"/>
                  <a:pt x="496" y="7"/>
                  <a:pt x="497" y="8"/>
                </a:cubicBezTo>
                <a:cubicBezTo>
                  <a:pt x="499" y="10"/>
                  <a:pt x="499" y="10"/>
                  <a:pt x="499" y="10"/>
                </a:cubicBezTo>
                <a:cubicBezTo>
                  <a:pt x="499" y="10"/>
                  <a:pt x="500" y="11"/>
                  <a:pt x="501" y="14"/>
                </a:cubicBezTo>
                <a:cubicBezTo>
                  <a:pt x="502" y="16"/>
                  <a:pt x="503" y="18"/>
                  <a:pt x="502" y="18"/>
                </a:cubicBezTo>
                <a:cubicBezTo>
                  <a:pt x="501" y="18"/>
                  <a:pt x="502" y="19"/>
                  <a:pt x="503" y="22"/>
                </a:cubicBezTo>
                <a:cubicBezTo>
                  <a:pt x="504" y="25"/>
                  <a:pt x="505" y="27"/>
                  <a:pt x="504" y="28"/>
                </a:cubicBezTo>
                <a:cubicBezTo>
                  <a:pt x="504" y="55"/>
                  <a:pt x="484" y="69"/>
                  <a:pt x="443" y="69"/>
                </a:cubicBezTo>
                <a:cubicBezTo>
                  <a:pt x="439" y="69"/>
                  <a:pt x="434" y="69"/>
                  <a:pt x="428" y="69"/>
                </a:cubicBezTo>
                <a:cubicBezTo>
                  <a:pt x="421" y="69"/>
                  <a:pt x="417" y="69"/>
                  <a:pt x="415" y="68"/>
                </a:cubicBezTo>
                <a:lnTo>
                  <a:pt x="359" y="68"/>
                </a:lnTo>
                <a:lnTo>
                  <a:pt x="363" y="77"/>
                </a:lnTo>
                <a:cubicBezTo>
                  <a:pt x="375" y="101"/>
                  <a:pt x="380" y="127"/>
                  <a:pt x="380" y="157"/>
                </a:cubicBezTo>
                <a:cubicBezTo>
                  <a:pt x="380" y="226"/>
                  <a:pt x="355" y="285"/>
                  <a:pt x="306" y="336"/>
                </a:cubicBezTo>
                <a:cubicBezTo>
                  <a:pt x="256" y="387"/>
                  <a:pt x="202" y="412"/>
                  <a:pt x="143" y="412"/>
                </a:cubicBezTo>
                <a:moveTo>
                  <a:pt x="308" y="142"/>
                </a:moveTo>
                <a:cubicBezTo>
                  <a:pt x="308" y="93"/>
                  <a:pt x="281" y="68"/>
                  <a:pt x="229" y="68"/>
                </a:cubicBezTo>
                <a:cubicBezTo>
                  <a:pt x="152" y="68"/>
                  <a:pt x="102" y="122"/>
                  <a:pt x="78" y="231"/>
                </a:cubicBezTo>
                <a:cubicBezTo>
                  <a:pt x="77" y="233"/>
                  <a:pt x="77" y="235"/>
                  <a:pt x="77" y="236"/>
                </a:cubicBezTo>
                <a:cubicBezTo>
                  <a:pt x="72" y="259"/>
                  <a:pt x="69" y="278"/>
                  <a:pt x="69" y="293"/>
                </a:cubicBezTo>
                <a:cubicBezTo>
                  <a:pt x="69" y="324"/>
                  <a:pt x="77" y="346"/>
                  <a:pt x="94" y="358"/>
                </a:cubicBezTo>
                <a:cubicBezTo>
                  <a:pt x="109" y="371"/>
                  <a:pt x="127" y="377"/>
                  <a:pt x="147" y="378"/>
                </a:cubicBezTo>
                <a:cubicBezTo>
                  <a:pt x="180" y="378"/>
                  <a:pt x="211" y="363"/>
                  <a:pt x="239" y="334"/>
                </a:cubicBezTo>
                <a:cubicBezTo>
                  <a:pt x="257" y="315"/>
                  <a:pt x="271" y="291"/>
                  <a:pt x="282" y="260"/>
                </a:cubicBezTo>
                <a:cubicBezTo>
                  <a:pt x="294" y="229"/>
                  <a:pt x="300" y="204"/>
                  <a:pt x="303" y="185"/>
                </a:cubicBezTo>
                <a:cubicBezTo>
                  <a:pt x="305" y="167"/>
                  <a:pt x="307" y="152"/>
                  <a:pt x="308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6237000" y="269532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8" y="156"/>
                </a:moveTo>
                <a:cubicBezTo>
                  <a:pt x="27" y="156"/>
                  <a:pt x="17" y="152"/>
                  <a:pt x="10" y="144"/>
                </a:cubicBezTo>
                <a:cubicBezTo>
                  <a:pt x="3" y="136"/>
                  <a:pt x="0" y="127"/>
                  <a:pt x="0" y="115"/>
                </a:cubicBezTo>
                <a:cubicBezTo>
                  <a:pt x="0" y="84"/>
                  <a:pt x="11" y="57"/>
                  <a:pt x="34" y="34"/>
                </a:cubicBezTo>
                <a:cubicBezTo>
                  <a:pt x="58" y="12"/>
                  <a:pt x="87" y="0"/>
                  <a:pt x="122" y="0"/>
                </a:cubicBezTo>
                <a:cubicBezTo>
                  <a:pt x="162" y="0"/>
                  <a:pt x="195" y="13"/>
                  <a:pt x="222" y="37"/>
                </a:cubicBezTo>
                <a:cubicBezTo>
                  <a:pt x="249" y="62"/>
                  <a:pt x="263" y="93"/>
                  <a:pt x="263" y="132"/>
                </a:cubicBezTo>
                <a:cubicBezTo>
                  <a:pt x="263" y="151"/>
                  <a:pt x="259" y="169"/>
                  <a:pt x="250" y="187"/>
                </a:cubicBezTo>
                <a:cubicBezTo>
                  <a:pt x="241" y="204"/>
                  <a:pt x="231" y="219"/>
                  <a:pt x="218" y="232"/>
                </a:cubicBezTo>
                <a:cubicBezTo>
                  <a:pt x="206" y="245"/>
                  <a:pt x="188" y="261"/>
                  <a:pt x="166" y="281"/>
                </a:cubicBezTo>
                <a:cubicBezTo>
                  <a:pt x="150" y="294"/>
                  <a:pt x="128" y="315"/>
                  <a:pt x="100" y="341"/>
                </a:cubicBezTo>
                <a:lnTo>
                  <a:pt x="60" y="378"/>
                </a:lnTo>
                <a:lnTo>
                  <a:pt x="111" y="379"/>
                </a:lnTo>
                <a:cubicBezTo>
                  <a:pt x="180" y="379"/>
                  <a:pt x="216" y="378"/>
                  <a:pt x="221" y="375"/>
                </a:cubicBezTo>
                <a:cubicBezTo>
                  <a:pt x="224" y="375"/>
                  <a:pt x="229" y="355"/>
                  <a:pt x="237" y="317"/>
                </a:cubicBezTo>
                <a:lnTo>
                  <a:pt x="237" y="315"/>
                </a:lnTo>
                <a:lnTo>
                  <a:pt x="263" y="315"/>
                </a:lnTo>
                <a:lnTo>
                  <a:pt x="263" y="317"/>
                </a:lnTo>
                <a:cubicBezTo>
                  <a:pt x="263" y="318"/>
                  <a:pt x="260" y="338"/>
                  <a:pt x="254" y="377"/>
                </a:cubicBezTo>
                <a:cubicBezTo>
                  <a:pt x="249" y="415"/>
                  <a:pt x="246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3" y="409"/>
                </a:cubicBezTo>
                <a:cubicBezTo>
                  <a:pt x="6" y="406"/>
                  <a:pt x="13" y="398"/>
                  <a:pt x="23" y="386"/>
                </a:cubicBezTo>
                <a:cubicBezTo>
                  <a:pt x="36" y="372"/>
                  <a:pt x="47" y="360"/>
                  <a:pt x="56" y="349"/>
                </a:cubicBezTo>
                <a:cubicBezTo>
                  <a:pt x="60" y="345"/>
                  <a:pt x="67" y="337"/>
                  <a:pt x="78" y="325"/>
                </a:cubicBezTo>
                <a:cubicBezTo>
                  <a:pt x="89" y="313"/>
                  <a:pt x="97" y="305"/>
                  <a:pt x="102" y="300"/>
                </a:cubicBezTo>
                <a:cubicBezTo>
                  <a:pt x="106" y="296"/>
                  <a:pt x="112" y="289"/>
                  <a:pt x="121" y="279"/>
                </a:cubicBezTo>
                <a:cubicBezTo>
                  <a:pt x="130" y="269"/>
                  <a:pt x="136" y="261"/>
                  <a:pt x="139" y="256"/>
                </a:cubicBezTo>
                <a:cubicBezTo>
                  <a:pt x="143" y="252"/>
                  <a:pt x="148" y="245"/>
                  <a:pt x="154" y="237"/>
                </a:cubicBezTo>
                <a:cubicBezTo>
                  <a:pt x="161" y="228"/>
                  <a:pt x="166" y="221"/>
                  <a:pt x="168" y="216"/>
                </a:cubicBezTo>
                <a:cubicBezTo>
                  <a:pt x="171" y="210"/>
                  <a:pt x="174" y="204"/>
                  <a:pt x="178" y="197"/>
                </a:cubicBezTo>
                <a:cubicBezTo>
                  <a:pt x="182" y="190"/>
                  <a:pt x="185" y="183"/>
                  <a:pt x="187" y="175"/>
                </a:cubicBezTo>
                <a:cubicBezTo>
                  <a:pt x="188" y="168"/>
                  <a:pt x="190" y="161"/>
                  <a:pt x="191" y="155"/>
                </a:cubicBezTo>
                <a:cubicBezTo>
                  <a:pt x="193" y="149"/>
                  <a:pt x="193" y="141"/>
                  <a:pt x="193" y="133"/>
                </a:cubicBezTo>
                <a:cubicBezTo>
                  <a:pt x="193" y="105"/>
                  <a:pt x="186" y="82"/>
                  <a:pt x="171" y="61"/>
                </a:cubicBezTo>
                <a:cubicBezTo>
                  <a:pt x="156" y="41"/>
                  <a:pt x="135" y="31"/>
                  <a:pt x="107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50"/>
                  <a:pt x="49" y="57"/>
                  <a:pt x="45" y="64"/>
                </a:cubicBezTo>
                <a:cubicBezTo>
                  <a:pt x="41" y="71"/>
                  <a:pt x="38" y="75"/>
                  <a:pt x="38" y="77"/>
                </a:cubicBezTo>
                <a:cubicBezTo>
                  <a:pt x="38" y="77"/>
                  <a:pt x="39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4" y="93"/>
                  <a:pt x="78" y="103"/>
                  <a:pt x="78" y="117"/>
                </a:cubicBezTo>
                <a:cubicBezTo>
                  <a:pt x="78" y="128"/>
                  <a:pt x="75" y="137"/>
                  <a:pt x="68" y="144"/>
                </a:cubicBezTo>
                <a:cubicBezTo>
                  <a:pt x="61" y="152"/>
                  <a:pt x="51" y="156"/>
                  <a:pt x="38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6378480" y="272340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3" y="75"/>
                  <a:pt x="157" y="141"/>
                  <a:pt x="184" y="220"/>
                </a:cubicBezTo>
                <a:cubicBezTo>
                  <a:pt x="210" y="299"/>
                  <a:pt x="224" y="381"/>
                  <a:pt x="224" y="466"/>
                </a:cubicBezTo>
                <a:cubicBezTo>
                  <a:pt x="224" y="509"/>
                  <a:pt x="220" y="549"/>
                  <a:pt x="214" y="588"/>
                </a:cubicBezTo>
                <a:cubicBezTo>
                  <a:pt x="208" y="627"/>
                  <a:pt x="201" y="661"/>
                  <a:pt x="193" y="688"/>
                </a:cubicBezTo>
                <a:cubicBezTo>
                  <a:pt x="185" y="715"/>
                  <a:pt x="173" y="742"/>
                  <a:pt x="158" y="770"/>
                </a:cubicBezTo>
                <a:cubicBezTo>
                  <a:pt x="143" y="797"/>
                  <a:pt x="131" y="818"/>
                  <a:pt x="122" y="832"/>
                </a:cubicBezTo>
                <a:cubicBezTo>
                  <a:pt x="113" y="846"/>
                  <a:pt x="101" y="862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9" y="932"/>
                  <a:pt x="8" y="932"/>
                </a:cubicBezTo>
                <a:cubicBezTo>
                  <a:pt x="6" y="932"/>
                  <a:pt x="4" y="931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0" y="908"/>
                </a:cubicBezTo>
                <a:cubicBezTo>
                  <a:pt x="107" y="808"/>
                  <a:pt x="156" y="661"/>
                  <a:pt x="156" y="466"/>
                </a:cubicBezTo>
                <a:cubicBezTo>
                  <a:pt x="156" y="271"/>
                  <a:pt x="107" y="123"/>
                  <a:pt x="10" y="24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4473000" y="2676600"/>
            <a:ext cx="775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а не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747720" y="3247920"/>
            <a:ext cx="1945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Последствия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10476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1300320" y="3809880"/>
            <a:ext cx="7858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Веса остаются несмещенными, но теряют эффективность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1300320" y="4295880"/>
            <a:ext cx="6174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Стандартные ошибки становятся неверными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5127840" y="5010120"/>
            <a:ext cx="131040" cy="151920"/>
          </a:xfrm>
          <a:custGeom>
            <a:avLst/>
            <a:gdLst/>
            <a:ahLst/>
            <a:rect l="0" t="0" r="r" b="b"/>
            <a:pathLst>
              <a:path w="364" h="422">
                <a:moveTo>
                  <a:pt x="0" y="255"/>
                </a:moveTo>
                <a:cubicBezTo>
                  <a:pt x="0" y="220"/>
                  <a:pt x="6" y="188"/>
                  <a:pt x="18" y="158"/>
                </a:cubicBezTo>
                <a:cubicBezTo>
                  <a:pt x="29" y="129"/>
                  <a:pt x="45" y="104"/>
                  <a:pt x="64" y="85"/>
                </a:cubicBezTo>
                <a:cubicBezTo>
                  <a:pt x="83" y="66"/>
                  <a:pt x="104" y="50"/>
                  <a:pt x="127" y="37"/>
                </a:cubicBezTo>
                <a:cubicBezTo>
                  <a:pt x="149" y="24"/>
                  <a:pt x="171" y="14"/>
                  <a:pt x="192" y="8"/>
                </a:cubicBezTo>
                <a:cubicBezTo>
                  <a:pt x="212" y="2"/>
                  <a:pt x="232" y="-1"/>
                  <a:pt x="250" y="0"/>
                </a:cubicBezTo>
                <a:lnTo>
                  <a:pt x="253" y="0"/>
                </a:lnTo>
                <a:cubicBezTo>
                  <a:pt x="281" y="0"/>
                  <a:pt x="305" y="6"/>
                  <a:pt x="325" y="20"/>
                </a:cubicBezTo>
                <a:cubicBezTo>
                  <a:pt x="346" y="34"/>
                  <a:pt x="356" y="54"/>
                  <a:pt x="356" y="80"/>
                </a:cubicBezTo>
                <a:cubicBezTo>
                  <a:pt x="356" y="136"/>
                  <a:pt x="322" y="173"/>
                  <a:pt x="253" y="191"/>
                </a:cubicBezTo>
                <a:cubicBezTo>
                  <a:pt x="223" y="199"/>
                  <a:pt x="181" y="204"/>
                  <a:pt x="128" y="204"/>
                </a:cubicBezTo>
                <a:cubicBezTo>
                  <a:pt x="105" y="204"/>
                  <a:pt x="94" y="205"/>
                  <a:pt x="93" y="206"/>
                </a:cubicBezTo>
                <a:cubicBezTo>
                  <a:pt x="93" y="207"/>
                  <a:pt x="91" y="218"/>
                  <a:pt x="87" y="239"/>
                </a:cubicBezTo>
                <a:cubicBezTo>
                  <a:pt x="84" y="259"/>
                  <a:pt x="82" y="277"/>
                  <a:pt x="81" y="293"/>
                </a:cubicBezTo>
                <a:cubicBezTo>
                  <a:pt x="81" y="322"/>
                  <a:pt x="87" y="345"/>
                  <a:pt x="100" y="361"/>
                </a:cubicBezTo>
                <a:cubicBezTo>
                  <a:pt x="113" y="378"/>
                  <a:pt x="133" y="387"/>
                  <a:pt x="159" y="387"/>
                </a:cubicBezTo>
                <a:cubicBezTo>
                  <a:pt x="185" y="388"/>
                  <a:pt x="214" y="382"/>
                  <a:pt x="246" y="370"/>
                </a:cubicBezTo>
                <a:cubicBezTo>
                  <a:pt x="277" y="357"/>
                  <a:pt x="306" y="337"/>
                  <a:pt x="331" y="308"/>
                </a:cubicBezTo>
                <a:cubicBezTo>
                  <a:pt x="337" y="302"/>
                  <a:pt x="340" y="299"/>
                  <a:pt x="342" y="299"/>
                </a:cubicBezTo>
                <a:cubicBezTo>
                  <a:pt x="345" y="299"/>
                  <a:pt x="349" y="302"/>
                  <a:pt x="354" y="307"/>
                </a:cubicBezTo>
                <a:cubicBezTo>
                  <a:pt x="360" y="313"/>
                  <a:pt x="363" y="317"/>
                  <a:pt x="364" y="320"/>
                </a:cubicBezTo>
                <a:cubicBezTo>
                  <a:pt x="364" y="324"/>
                  <a:pt x="361" y="328"/>
                  <a:pt x="355" y="335"/>
                </a:cubicBezTo>
                <a:cubicBezTo>
                  <a:pt x="349" y="342"/>
                  <a:pt x="340" y="350"/>
                  <a:pt x="327" y="360"/>
                </a:cubicBezTo>
                <a:cubicBezTo>
                  <a:pt x="315" y="370"/>
                  <a:pt x="301" y="380"/>
                  <a:pt x="285" y="389"/>
                </a:cubicBezTo>
                <a:cubicBezTo>
                  <a:pt x="268" y="399"/>
                  <a:pt x="249" y="406"/>
                  <a:pt x="226" y="412"/>
                </a:cubicBezTo>
                <a:cubicBezTo>
                  <a:pt x="203" y="419"/>
                  <a:pt x="180" y="422"/>
                  <a:pt x="155" y="422"/>
                </a:cubicBezTo>
                <a:cubicBezTo>
                  <a:pt x="106" y="422"/>
                  <a:pt x="69" y="405"/>
                  <a:pt x="41" y="373"/>
                </a:cubicBezTo>
                <a:cubicBezTo>
                  <a:pt x="14" y="340"/>
                  <a:pt x="1" y="301"/>
                  <a:pt x="0" y="255"/>
                </a:cubicBezTo>
                <a:moveTo>
                  <a:pt x="312" y="82"/>
                </a:moveTo>
                <a:cubicBezTo>
                  <a:pt x="308" y="50"/>
                  <a:pt x="287" y="34"/>
                  <a:pt x="248" y="34"/>
                </a:cubicBezTo>
                <a:cubicBezTo>
                  <a:pt x="228" y="34"/>
                  <a:pt x="209" y="38"/>
                  <a:pt x="192" y="47"/>
                </a:cubicBezTo>
                <a:cubicBezTo>
                  <a:pt x="174" y="56"/>
                  <a:pt x="160" y="66"/>
                  <a:pt x="150" y="79"/>
                </a:cubicBezTo>
                <a:cubicBezTo>
                  <a:pt x="139" y="91"/>
                  <a:pt x="130" y="104"/>
                  <a:pt x="123" y="117"/>
                </a:cubicBezTo>
                <a:cubicBezTo>
                  <a:pt x="115" y="130"/>
                  <a:pt x="110" y="141"/>
                  <a:pt x="108" y="150"/>
                </a:cubicBezTo>
                <a:cubicBezTo>
                  <a:pt x="105" y="160"/>
                  <a:pt x="104" y="165"/>
                  <a:pt x="103" y="168"/>
                </a:cubicBezTo>
                <a:cubicBezTo>
                  <a:pt x="103" y="168"/>
                  <a:pt x="109" y="169"/>
                  <a:pt x="122" y="169"/>
                </a:cubicBezTo>
                <a:cubicBezTo>
                  <a:pt x="192" y="169"/>
                  <a:pt x="241" y="161"/>
                  <a:pt x="269" y="146"/>
                </a:cubicBezTo>
                <a:cubicBezTo>
                  <a:pt x="297" y="132"/>
                  <a:pt x="311" y="110"/>
                  <a:pt x="312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5286600" y="5051880"/>
            <a:ext cx="66960" cy="159120"/>
          </a:xfrm>
          <a:custGeom>
            <a:avLst/>
            <a:gdLst/>
            <a:ahLst/>
            <a:rect l="0" t="0" r="r" b="b"/>
            <a:pathLst>
              <a:path w="186" h="442">
                <a:moveTo>
                  <a:pt x="108" y="40"/>
                </a:moveTo>
                <a:cubicBezTo>
                  <a:pt x="108" y="29"/>
                  <a:pt x="112" y="20"/>
                  <a:pt x="120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8" y="0"/>
                  <a:pt x="165" y="2"/>
                  <a:pt x="170" y="7"/>
                </a:cubicBezTo>
                <a:cubicBezTo>
                  <a:pt x="175" y="13"/>
                  <a:pt x="178" y="19"/>
                  <a:pt x="178" y="27"/>
                </a:cubicBezTo>
                <a:cubicBezTo>
                  <a:pt x="178" y="37"/>
                  <a:pt x="174" y="46"/>
                  <a:pt x="165" y="55"/>
                </a:cubicBezTo>
                <a:cubicBezTo>
                  <a:pt x="156" y="63"/>
                  <a:pt x="147" y="67"/>
                  <a:pt x="136" y="68"/>
                </a:cubicBezTo>
                <a:cubicBezTo>
                  <a:pt x="130" y="68"/>
                  <a:pt x="123" y="66"/>
                  <a:pt x="117" y="61"/>
                </a:cubicBezTo>
                <a:cubicBezTo>
                  <a:pt x="111" y="57"/>
                  <a:pt x="108" y="50"/>
                  <a:pt x="108" y="40"/>
                </a:cubicBezTo>
                <a:moveTo>
                  <a:pt x="0" y="245"/>
                </a:moveTo>
                <a:cubicBezTo>
                  <a:pt x="0" y="242"/>
                  <a:pt x="2" y="235"/>
                  <a:pt x="6" y="225"/>
                </a:cubicBezTo>
                <a:cubicBezTo>
                  <a:pt x="10" y="215"/>
                  <a:pt x="16" y="204"/>
                  <a:pt x="22" y="191"/>
                </a:cubicBezTo>
                <a:cubicBezTo>
                  <a:pt x="29" y="179"/>
                  <a:pt x="38" y="168"/>
                  <a:pt x="51" y="158"/>
                </a:cubicBezTo>
                <a:cubicBezTo>
                  <a:pt x="64" y="148"/>
                  <a:pt x="77" y="143"/>
                  <a:pt x="91" y="143"/>
                </a:cubicBezTo>
                <a:cubicBezTo>
                  <a:pt x="108" y="143"/>
                  <a:pt x="122" y="149"/>
                  <a:pt x="134" y="159"/>
                </a:cubicBezTo>
                <a:cubicBezTo>
                  <a:pt x="146" y="169"/>
                  <a:pt x="152" y="182"/>
                  <a:pt x="152" y="199"/>
                </a:cubicBezTo>
                <a:cubicBezTo>
                  <a:pt x="152" y="207"/>
                  <a:pt x="149" y="219"/>
                  <a:pt x="143" y="236"/>
                </a:cubicBezTo>
                <a:cubicBezTo>
                  <a:pt x="137" y="253"/>
                  <a:pt x="127" y="276"/>
                  <a:pt x="116" y="306"/>
                </a:cubicBezTo>
                <a:cubicBezTo>
                  <a:pt x="104" y="335"/>
                  <a:pt x="95" y="360"/>
                  <a:pt x="88" y="380"/>
                </a:cubicBezTo>
                <a:cubicBezTo>
                  <a:pt x="86" y="390"/>
                  <a:pt x="85" y="397"/>
                  <a:pt x="85" y="401"/>
                </a:cubicBezTo>
                <a:cubicBezTo>
                  <a:pt x="85" y="412"/>
                  <a:pt x="88" y="418"/>
                  <a:pt x="96" y="418"/>
                </a:cubicBezTo>
                <a:cubicBezTo>
                  <a:pt x="100" y="418"/>
                  <a:pt x="104" y="417"/>
                  <a:pt x="108" y="416"/>
                </a:cubicBezTo>
                <a:cubicBezTo>
                  <a:pt x="113" y="415"/>
                  <a:pt x="118" y="412"/>
                  <a:pt x="123" y="407"/>
                </a:cubicBezTo>
                <a:cubicBezTo>
                  <a:pt x="130" y="402"/>
                  <a:pt x="136" y="394"/>
                  <a:pt x="142" y="384"/>
                </a:cubicBezTo>
                <a:cubicBezTo>
                  <a:pt x="148" y="373"/>
                  <a:pt x="154" y="360"/>
                  <a:pt x="159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4"/>
                  <a:pt x="173" y="334"/>
                </a:cubicBezTo>
                <a:cubicBezTo>
                  <a:pt x="182" y="334"/>
                  <a:pt x="186" y="337"/>
                  <a:pt x="186" y="341"/>
                </a:cubicBezTo>
                <a:cubicBezTo>
                  <a:pt x="186" y="345"/>
                  <a:pt x="184" y="351"/>
                  <a:pt x="180" y="361"/>
                </a:cubicBezTo>
                <a:cubicBezTo>
                  <a:pt x="176" y="371"/>
                  <a:pt x="171" y="383"/>
                  <a:pt x="164" y="395"/>
                </a:cubicBezTo>
                <a:cubicBezTo>
                  <a:pt x="157" y="407"/>
                  <a:pt x="147" y="418"/>
                  <a:pt x="134" y="428"/>
                </a:cubicBezTo>
                <a:cubicBezTo>
                  <a:pt x="121" y="437"/>
                  <a:pt x="107" y="442"/>
                  <a:pt x="93" y="442"/>
                </a:cubicBezTo>
                <a:cubicBezTo>
                  <a:pt x="79" y="442"/>
                  <a:pt x="66" y="438"/>
                  <a:pt x="54" y="428"/>
                </a:cubicBezTo>
                <a:cubicBezTo>
                  <a:pt x="42" y="419"/>
                  <a:pt x="36" y="405"/>
                  <a:pt x="35" y="386"/>
                </a:cubicBezTo>
                <a:cubicBezTo>
                  <a:pt x="35" y="379"/>
                  <a:pt x="36" y="372"/>
                  <a:pt x="39" y="365"/>
                </a:cubicBezTo>
                <a:cubicBezTo>
                  <a:pt x="41" y="359"/>
                  <a:pt x="50" y="334"/>
                  <a:pt x="67" y="289"/>
                </a:cubicBezTo>
                <a:cubicBezTo>
                  <a:pt x="84" y="245"/>
                  <a:pt x="93" y="219"/>
                  <a:pt x="96" y="210"/>
                </a:cubicBezTo>
                <a:cubicBezTo>
                  <a:pt x="98" y="201"/>
                  <a:pt x="100" y="193"/>
                  <a:pt x="100" y="184"/>
                </a:cubicBezTo>
                <a:cubicBezTo>
                  <a:pt x="100" y="174"/>
                  <a:pt x="97" y="168"/>
                  <a:pt x="89" y="168"/>
                </a:cubicBezTo>
                <a:lnTo>
                  <a:pt x="88" y="168"/>
                </a:lnTo>
                <a:cubicBezTo>
                  <a:pt x="75" y="168"/>
                  <a:pt x="63" y="176"/>
                  <a:pt x="52" y="190"/>
                </a:cubicBezTo>
                <a:cubicBezTo>
                  <a:pt x="41" y="205"/>
                  <a:pt x="32" y="223"/>
                  <a:pt x="27" y="245"/>
                </a:cubicBezTo>
                <a:cubicBezTo>
                  <a:pt x="26" y="246"/>
                  <a:pt x="26" y="246"/>
                  <a:pt x="25" y="247"/>
                </a:cubicBezTo>
                <a:cubicBezTo>
                  <a:pt x="25" y="248"/>
                  <a:pt x="25" y="249"/>
                  <a:pt x="25" y="249"/>
                </a:cubicBezTo>
                <a:cubicBezTo>
                  <a:pt x="25" y="250"/>
                  <a:pt x="24" y="250"/>
                  <a:pt x="24" y="251"/>
                </a:cubicBezTo>
                <a:cubicBezTo>
                  <a:pt x="23" y="251"/>
                  <a:pt x="22" y="251"/>
                  <a:pt x="22" y="251"/>
                </a:cubicBezTo>
                <a:cubicBezTo>
                  <a:pt x="21" y="251"/>
                  <a:pt x="20" y="251"/>
                  <a:pt x="19" y="251"/>
                </a:cubicBezTo>
                <a:cubicBezTo>
                  <a:pt x="18" y="251"/>
                  <a:pt x="16" y="251"/>
                  <a:pt x="14" y="251"/>
                </a:cubicBezTo>
                <a:lnTo>
                  <a:pt x="4" y="251"/>
                </a:lnTo>
                <a:cubicBezTo>
                  <a:pt x="2" y="249"/>
                  <a:pt x="0" y="247"/>
                  <a:pt x="0" y="2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747720" y="4857840"/>
            <a:ext cx="4443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Диагностика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График остатков (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9531720" y="50094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5" y="121"/>
                  <a:pt x="14" y="100"/>
                </a:cubicBezTo>
                <a:cubicBezTo>
                  <a:pt x="24" y="78"/>
                  <a:pt x="38" y="56"/>
                  <a:pt x="59" y="33"/>
                </a:cubicBezTo>
                <a:cubicBezTo>
                  <a:pt x="79" y="11"/>
                  <a:pt x="102" y="-1"/>
                  <a:pt x="128" y="0"/>
                </a:cubicBezTo>
                <a:cubicBezTo>
                  <a:pt x="153" y="0"/>
                  <a:pt x="174" y="7"/>
                  <a:pt x="189" y="21"/>
                </a:cubicBezTo>
                <a:cubicBezTo>
                  <a:pt x="205" y="36"/>
                  <a:pt x="213" y="55"/>
                  <a:pt x="213" y="81"/>
                </a:cubicBezTo>
                <a:cubicBezTo>
                  <a:pt x="212" y="93"/>
                  <a:pt x="211" y="99"/>
                  <a:pt x="211" y="100"/>
                </a:cubicBezTo>
                <a:cubicBezTo>
                  <a:pt x="211" y="102"/>
                  <a:pt x="206" y="117"/>
                  <a:pt x="196" y="143"/>
                </a:cubicBezTo>
                <a:cubicBezTo>
                  <a:pt x="186" y="170"/>
                  <a:pt x="176" y="200"/>
                  <a:pt x="165" y="234"/>
                </a:cubicBezTo>
                <a:cubicBezTo>
                  <a:pt x="154" y="268"/>
                  <a:pt x="149" y="295"/>
                  <a:pt x="150" y="314"/>
                </a:cubicBezTo>
                <a:cubicBezTo>
                  <a:pt x="150" y="341"/>
                  <a:pt x="154" y="360"/>
                  <a:pt x="163" y="370"/>
                </a:cubicBezTo>
                <a:cubicBezTo>
                  <a:pt x="172" y="381"/>
                  <a:pt x="185" y="386"/>
                  <a:pt x="202" y="387"/>
                </a:cubicBezTo>
                <a:cubicBezTo>
                  <a:pt x="216" y="387"/>
                  <a:pt x="230" y="384"/>
                  <a:pt x="242" y="377"/>
                </a:cubicBezTo>
                <a:cubicBezTo>
                  <a:pt x="255" y="370"/>
                  <a:pt x="265" y="363"/>
                  <a:pt x="272" y="355"/>
                </a:cubicBezTo>
                <a:cubicBezTo>
                  <a:pt x="279" y="348"/>
                  <a:pt x="287" y="338"/>
                  <a:pt x="297" y="325"/>
                </a:cubicBezTo>
                <a:cubicBezTo>
                  <a:pt x="297" y="324"/>
                  <a:pt x="299" y="318"/>
                  <a:pt x="302" y="306"/>
                </a:cubicBezTo>
                <a:cubicBezTo>
                  <a:pt x="305" y="294"/>
                  <a:pt x="309" y="276"/>
                  <a:pt x="315" y="251"/>
                </a:cubicBezTo>
                <a:cubicBezTo>
                  <a:pt x="320" y="226"/>
                  <a:pt x="326" y="202"/>
                  <a:pt x="332" y="181"/>
                </a:cubicBezTo>
                <a:cubicBezTo>
                  <a:pt x="356" y="88"/>
                  <a:pt x="369" y="40"/>
                  <a:pt x="372" y="35"/>
                </a:cubicBezTo>
                <a:cubicBezTo>
                  <a:pt x="380" y="19"/>
                  <a:pt x="393" y="10"/>
                  <a:pt x="412" y="10"/>
                </a:cubicBezTo>
                <a:cubicBezTo>
                  <a:pt x="420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4"/>
                  <a:pt x="428" y="109"/>
                  <a:pt x="398" y="233"/>
                </a:cubicBezTo>
                <a:cubicBezTo>
                  <a:pt x="367" y="355"/>
                  <a:pt x="350" y="422"/>
                  <a:pt x="345" y="433"/>
                </a:cubicBezTo>
                <a:cubicBezTo>
                  <a:pt x="328" y="485"/>
                  <a:pt x="298" y="526"/>
                  <a:pt x="254" y="556"/>
                </a:cubicBezTo>
                <a:cubicBezTo>
                  <a:pt x="211" y="587"/>
                  <a:pt x="169" y="602"/>
                  <a:pt x="126" y="603"/>
                </a:cubicBezTo>
                <a:cubicBezTo>
                  <a:pt x="98" y="603"/>
                  <a:pt x="74" y="596"/>
                  <a:pt x="52" y="582"/>
                </a:cubicBezTo>
                <a:cubicBezTo>
                  <a:pt x="31" y="569"/>
                  <a:pt x="21" y="548"/>
                  <a:pt x="21" y="521"/>
                </a:cubicBezTo>
                <a:cubicBezTo>
                  <a:pt x="21" y="507"/>
                  <a:pt x="23" y="496"/>
                  <a:pt x="27" y="486"/>
                </a:cubicBezTo>
                <a:cubicBezTo>
                  <a:pt x="32" y="477"/>
                  <a:pt x="38" y="470"/>
                  <a:pt x="45" y="466"/>
                </a:cubicBezTo>
                <a:cubicBezTo>
                  <a:pt x="52" y="462"/>
                  <a:pt x="59" y="459"/>
                  <a:pt x="64" y="457"/>
                </a:cubicBezTo>
                <a:cubicBezTo>
                  <a:pt x="69" y="455"/>
                  <a:pt x="74" y="454"/>
                  <a:pt x="79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5"/>
                  <a:pt x="117" y="516"/>
                  <a:pt x="109" y="526"/>
                </a:cubicBezTo>
                <a:cubicBezTo>
                  <a:pt x="102" y="535"/>
                  <a:pt x="95" y="541"/>
                  <a:pt x="88" y="544"/>
                </a:cubicBezTo>
                <a:cubicBezTo>
                  <a:pt x="81" y="547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1" y="565"/>
                  <a:pt x="112" y="567"/>
                  <a:pt x="122" y="567"/>
                </a:cubicBezTo>
                <a:lnTo>
                  <a:pt x="130" y="567"/>
                </a:lnTo>
                <a:cubicBezTo>
                  <a:pt x="140" y="567"/>
                  <a:pt x="148" y="567"/>
                  <a:pt x="154" y="566"/>
                </a:cubicBezTo>
                <a:cubicBezTo>
                  <a:pt x="174" y="560"/>
                  <a:pt x="193" y="548"/>
                  <a:pt x="211" y="530"/>
                </a:cubicBezTo>
                <a:cubicBezTo>
                  <a:pt x="228" y="512"/>
                  <a:pt x="241" y="493"/>
                  <a:pt x="251" y="473"/>
                </a:cubicBezTo>
                <a:cubicBezTo>
                  <a:pt x="260" y="452"/>
                  <a:pt x="268" y="435"/>
                  <a:pt x="273" y="420"/>
                </a:cubicBezTo>
                <a:cubicBezTo>
                  <a:pt x="278" y="406"/>
                  <a:pt x="280" y="397"/>
                  <a:pt x="280" y="393"/>
                </a:cubicBezTo>
                <a:lnTo>
                  <a:pt x="275" y="396"/>
                </a:lnTo>
                <a:cubicBezTo>
                  <a:pt x="271" y="399"/>
                  <a:pt x="265" y="402"/>
                  <a:pt x="256" y="406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20" y="421"/>
                  <a:pt x="207" y="422"/>
                  <a:pt x="196" y="422"/>
                </a:cubicBezTo>
                <a:cubicBezTo>
                  <a:pt x="167" y="422"/>
                  <a:pt x="142" y="415"/>
                  <a:pt x="120" y="402"/>
                </a:cubicBezTo>
                <a:cubicBezTo>
                  <a:pt x="99" y="388"/>
                  <a:pt x="84" y="366"/>
                  <a:pt x="78" y="336"/>
                </a:cubicBezTo>
                <a:cubicBezTo>
                  <a:pt x="77" y="331"/>
                  <a:pt x="77" y="322"/>
                  <a:pt x="77" y="307"/>
                </a:cubicBezTo>
                <a:cubicBezTo>
                  <a:pt x="77" y="272"/>
                  <a:pt x="87" y="225"/>
                  <a:pt x="109" y="167"/>
                </a:cubicBezTo>
                <a:cubicBezTo>
                  <a:pt x="131" y="110"/>
                  <a:pt x="142" y="74"/>
                  <a:pt x="142" y="59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1"/>
                  <a:pt x="142" y="47"/>
                  <a:pt x="142" y="46"/>
                </a:cubicBezTo>
                <a:cubicBezTo>
                  <a:pt x="142" y="44"/>
                  <a:pt x="140" y="42"/>
                  <a:pt x="138" y="39"/>
                </a:cubicBezTo>
                <a:cubicBezTo>
                  <a:pt x="136" y="37"/>
                  <a:pt x="132" y="35"/>
                  <a:pt x="128" y="35"/>
                </a:cubicBezTo>
                <a:lnTo>
                  <a:pt x="124" y="35"/>
                </a:lnTo>
                <a:cubicBezTo>
                  <a:pt x="110" y="35"/>
                  <a:pt x="97" y="41"/>
                  <a:pt x="85" y="53"/>
                </a:cubicBezTo>
                <a:cubicBezTo>
                  <a:pt x="73" y="65"/>
                  <a:pt x="64" y="78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8" y="143"/>
                  <a:pt x="35" y="149"/>
                  <a:pt x="34" y="151"/>
                </a:cubicBezTo>
                <a:cubicBezTo>
                  <a:pt x="33" y="152"/>
                  <a:pt x="28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9704880" y="50511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1" y="20"/>
                  <a:pt x="120" y="12"/>
                </a:cubicBezTo>
                <a:cubicBezTo>
                  <a:pt x="128" y="5"/>
                  <a:pt x="138" y="0"/>
                  <a:pt x="149" y="0"/>
                </a:cubicBezTo>
                <a:cubicBezTo>
                  <a:pt x="157" y="0"/>
                  <a:pt x="163" y="3"/>
                  <a:pt x="168" y="8"/>
                </a:cubicBezTo>
                <a:cubicBezTo>
                  <a:pt x="174" y="13"/>
                  <a:pt x="176" y="20"/>
                  <a:pt x="177" y="28"/>
                </a:cubicBezTo>
                <a:cubicBezTo>
                  <a:pt x="177" y="38"/>
                  <a:pt x="173" y="47"/>
                  <a:pt x="164" y="55"/>
                </a:cubicBezTo>
                <a:cubicBezTo>
                  <a:pt x="155" y="64"/>
                  <a:pt x="145" y="68"/>
                  <a:pt x="135" y="68"/>
                </a:cubicBezTo>
                <a:cubicBezTo>
                  <a:pt x="128" y="68"/>
                  <a:pt x="122" y="66"/>
                  <a:pt x="116" y="62"/>
                </a:cubicBezTo>
                <a:cubicBezTo>
                  <a:pt x="111" y="57"/>
                  <a:pt x="108" y="50"/>
                  <a:pt x="107" y="40"/>
                </a:cubicBezTo>
                <a:moveTo>
                  <a:pt x="0" y="246"/>
                </a:moveTo>
                <a:cubicBezTo>
                  <a:pt x="0" y="242"/>
                  <a:pt x="2" y="236"/>
                  <a:pt x="6" y="225"/>
                </a:cubicBezTo>
                <a:cubicBezTo>
                  <a:pt x="10" y="215"/>
                  <a:pt x="15" y="204"/>
                  <a:pt x="22" y="192"/>
                </a:cubicBezTo>
                <a:cubicBezTo>
                  <a:pt x="28" y="180"/>
                  <a:pt x="38" y="169"/>
                  <a:pt x="51" y="158"/>
                </a:cubicBezTo>
                <a:cubicBezTo>
                  <a:pt x="63" y="148"/>
                  <a:pt x="77" y="144"/>
                  <a:pt x="90" y="144"/>
                </a:cubicBezTo>
                <a:cubicBezTo>
                  <a:pt x="107" y="144"/>
                  <a:pt x="121" y="149"/>
                  <a:pt x="133" y="159"/>
                </a:cubicBezTo>
                <a:cubicBezTo>
                  <a:pt x="144" y="169"/>
                  <a:pt x="150" y="183"/>
                  <a:pt x="151" y="200"/>
                </a:cubicBezTo>
                <a:cubicBezTo>
                  <a:pt x="151" y="207"/>
                  <a:pt x="148" y="220"/>
                  <a:pt x="141" y="237"/>
                </a:cubicBezTo>
                <a:cubicBezTo>
                  <a:pt x="135" y="254"/>
                  <a:pt x="127" y="277"/>
                  <a:pt x="115" y="307"/>
                </a:cubicBezTo>
                <a:cubicBezTo>
                  <a:pt x="104" y="336"/>
                  <a:pt x="95" y="360"/>
                  <a:pt x="88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8"/>
                  <a:pt x="95" y="418"/>
                </a:cubicBezTo>
                <a:cubicBezTo>
                  <a:pt x="99" y="418"/>
                  <a:pt x="104" y="418"/>
                  <a:pt x="108" y="417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9" y="402"/>
                  <a:pt x="135" y="395"/>
                  <a:pt x="141" y="384"/>
                </a:cubicBezTo>
                <a:cubicBezTo>
                  <a:pt x="147" y="374"/>
                  <a:pt x="152" y="361"/>
                  <a:pt x="157" y="346"/>
                </a:cubicBezTo>
                <a:cubicBezTo>
                  <a:pt x="159" y="340"/>
                  <a:pt x="160" y="337"/>
                  <a:pt x="160" y="336"/>
                </a:cubicBezTo>
                <a:cubicBezTo>
                  <a:pt x="161" y="335"/>
                  <a:pt x="165" y="335"/>
                  <a:pt x="172" y="335"/>
                </a:cubicBezTo>
                <a:cubicBezTo>
                  <a:pt x="180" y="335"/>
                  <a:pt x="186" y="337"/>
                  <a:pt x="186" y="342"/>
                </a:cubicBezTo>
                <a:cubicBezTo>
                  <a:pt x="186" y="345"/>
                  <a:pt x="184" y="352"/>
                  <a:pt x="179" y="362"/>
                </a:cubicBezTo>
                <a:cubicBezTo>
                  <a:pt x="175" y="372"/>
                  <a:pt x="169" y="383"/>
                  <a:pt x="162" y="395"/>
                </a:cubicBezTo>
                <a:cubicBezTo>
                  <a:pt x="155" y="408"/>
                  <a:pt x="146" y="419"/>
                  <a:pt x="133" y="428"/>
                </a:cubicBezTo>
                <a:cubicBezTo>
                  <a:pt x="120" y="438"/>
                  <a:pt x="107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0" y="359"/>
                  <a:pt x="50" y="334"/>
                  <a:pt x="66" y="290"/>
                </a:cubicBezTo>
                <a:cubicBezTo>
                  <a:pt x="83" y="246"/>
                  <a:pt x="93" y="219"/>
                  <a:pt x="95" y="210"/>
                </a:cubicBezTo>
                <a:cubicBezTo>
                  <a:pt x="98" y="202"/>
                  <a:pt x="100" y="193"/>
                  <a:pt x="100" y="185"/>
                </a:cubicBezTo>
                <a:cubicBezTo>
                  <a:pt x="100" y="174"/>
                  <a:pt x="96" y="169"/>
                  <a:pt x="89" y="169"/>
                </a:cubicBezTo>
                <a:lnTo>
                  <a:pt x="88" y="169"/>
                </a:lnTo>
                <a:cubicBezTo>
                  <a:pt x="74" y="169"/>
                  <a:pt x="62" y="176"/>
                  <a:pt x="51" y="191"/>
                </a:cubicBezTo>
                <a:cubicBezTo>
                  <a:pt x="40" y="205"/>
                  <a:pt x="32" y="224"/>
                  <a:pt x="26" y="246"/>
                </a:cubicBezTo>
                <a:cubicBezTo>
                  <a:pt x="26" y="246"/>
                  <a:pt x="25" y="247"/>
                  <a:pt x="25" y="248"/>
                </a:cubicBezTo>
                <a:cubicBezTo>
                  <a:pt x="25" y="249"/>
                  <a:pt x="24" y="249"/>
                  <a:pt x="24" y="250"/>
                </a:cubicBezTo>
                <a:cubicBezTo>
                  <a:pt x="24" y="250"/>
                  <a:pt x="24" y="251"/>
                  <a:pt x="23" y="251"/>
                </a:cubicBezTo>
                <a:cubicBezTo>
                  <a:pt x="22" y="252"/>
                  <a:pt x="22" y="252"/>
                  <a:pt x="21" y="252"/>
                </a:cubicBezTo>
                <a:cubicBezTo>
                  <a:pt x="21" y="252"/>
                  <a:pt x="20" y="252"/>
                  <a:pt x="18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49"/>
                  <a:pt x="0" y="247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9615240" y="4919760"/>
            <a:ext cx="92520" cy="54720"/>
          </a:xfrm>
          <a:custGeom>
            <a:avLst/>
            <a:gdLst/>
            <a:ahLst/>
            <a:rect l="0" t="0" r="r" b="b"/>
            <a:pathLst>
              <a:path w="257" h="152">
                <a:moveTo>
                  <a:pt x="0" y="124"/>
                </a:moveTo>
                <a:lnTo>
                  <a:pt x="128" y="0"/>
                </a:lnTo>
                <a:lnTo>
                  <a:pt x="135" y="7"/>
                </a:lnTo>
                <a:cubicBezTo>
                  <a:pt x="217" y="84"/>
                  <a:pt x="257" y="123"/>
                  <a:pt x="257" y="124"/>
                </a:cubicBezTo>
                <a:lnTo>
                  <a:pt x="233" y="152"/>
                </a:lnTo>
                <a:cubicBezTo>
                  <a:pt x="232" y="152"/>
                  <a:pt x="214" y="135"/>
                  <a:pt x="178" y="105"/>
                </a:cubicBezTo>
                <a:lnTo>
                  <a:pt x="129" y="62"/>
                </a:lnTo>
                <a:lnTo>
                  <a:pt x="78" y="106"/>
                </a:lnTo>
                <a:cubicBezTo>
                  <a:pt x="70" y="113"/>
                  <a:pt x="61" y="120"/>
                  <a:pt x="53" y="127"/>
                </a:cubicBezTo>
                <a:cubicBezTo>
                  <a:pt x="45" y="135"/>
                  <a:pt x="39" y="140"/>
                  <a:pt x="34" y="145"/>
                </a:cubicBezTo>
                <a:lnTo>
                  <a:pt x="26" y="150"/>
                </a:lnTo>
                <a:cubicBezTo>
                  <a:pt x="25" y="153"/>
                  <a:pt x="21" y="147"/>
                  <a:pt x="13" y="137"/>
                </a:cubicBezTo>
                <a:lnTo>
                  <a:pt x="0" y="1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5382000" y="4857840"/>
            <a:ext cx="4138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) vs предсказанных значений (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9799200" y="48578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747720" y="5429160"/>
            <a:ext cx="7367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Лечение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Взвешенная регрессия, логарифмирование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747720" y="946800"/>
            <a:ext cx="10226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3: Не нормальное распределение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747720" y="1499040"/>
            <a:ext cx="18417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ошибок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1047600" y="3314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747720" y="2416320"/>
            <a:ext cx="8887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Пример: Ошибки, распределенные по Лапласу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3766320" y="3316680"/>
            <a:ext cx="115200" cy="148320"/>
          </a:xfrm>
          <a:custGeom>
            <a:avLst/>
            <a:gdLst/>
            <a:ahLst/>
            <a:rect l="0" t="0" r="r" b="b"/>
            <a:pathLst>
              <a:path w="320" h="412">
                <a:moveTo>
                  <a:pt x="174" y="412"/>
                </a:moveTo>
                <a:cubicBezTo>
                  <a:pt x="126" y="412"/>
                  <a:pt x="85" y="396"/>
                  <a:pt x="52" y="363"/>
                </a:cubicBezTo>
                <a:cubicBezTo>
                  <a:pt x="18" y="331"/>
                  <a:pt x="1" y="290"/>
                  <a:pt x="0" y="240"/>
                </a:cubicBezTo>
                <a:cubicBezTo>
                  <a:pt x="0" y="185"/>
                  <a:pt x="15" y="139"/>
                  <a:pt x="44" y="102"/>
                </a:cubicBezTo>
                <a:cubicBezTo>
                  <a:pt x="65" y="74"/>
                  <a:pt x="92" y="51"/>
                  <a:pt x="124" y="32"/>
                </a:cubicBezTo>
                <a:cubicBezTo>
                  <a:pt x="156" y="14"/>
                  <a:pt x="193" y="4"/>
                  <a:pt x="231" y="1"/>
                </a:cubicBezTo>
                <a:cubicBezTo>
                  <a:pt x="232" y="0"/>
                  <a:pt x="245" y="0"/>
                  <a:pt x="270" y="0"/>
                </a:cubicBezTo>
                <a:lnTo>
                  <a:pt x="306" y="0"/>
                </a:lnTo>
                <a:cubicBezTo>
                  <a:pt x="315" y="3"/>
                  <a:pt x="320" y="9"/>
                  <a:pt x="320" y="18"/>
                </a:cubicBezTo>
                <a:cubicBezTo>
                  <a:pt x="320" y="34"/>
                  <a:pt x="307" y="43"/>
                  <a:pt x="281" y="43"/>
                </a:cubicBezTo>
                <a:lnTo>
                  <a:pt x="266" y="43"/>
                </a:lnTo>
                <a:lnTo>
                  <a:pt x="254" y="43"/>
                </a:lnTo>
                <a:cubicBezTo>
                  <a:pt x="178" y="43"/>
                  <a:pt x="129" y="77"/>
                  <a:pt x="106" y="144"/>
                </a:cubicBezTo>
                <a:lnTo>
                  <a:pt x="103" y="155"/>
                </a:lnTo>
                <a:lnTo>
                  <a:pt x="268" y="155"/>
                </a:lnTo>
                <a:cubicBezTo>
                  <a:pt x="276" y="161"/>
                  <a:pt x="280" y="167"/>
                  <a:pt x="280" y="173"/>
                </a:cubicBezTo>
                <a:cubicBezTo>
                  <a:pt x="280" y="184"/>
                  <a:pt x="274" y="192"/>
                  <a:pt x="262" y="198"/>
                </a:cubicBezTo>
                <a:lnTo>
                  <a:pt x="92" y="198"/>
                </a:lnTo>
                <a:lnTo>
                  <a:pt x="92" y="200"/>
                </a:lnTo>
                <a:cubicBezTo>
                  <a:pt x="85" y="218"/>
                  <a:pt x="82" y="241"/>
                  <a:pt x="82" y="269"/>
                </a:cubicBezTo>
                <a:cubicBezTo>
                  <a:pt x="82" y="310"/>
                  <a:pt x="92" y="338"/>
                  <a:pt x="112" y="353"/>
                </a:cubicBezTo>
                <a:cubicBezTo>
                  <a:pt x="132" y="369"/>
                  <a:pt x="154" y="377"/>
                  <a:pt x="178" y="377"/>
                </a:cubicBezTo>
                <a:cubicBezTo>
                  <a:pt x="196" y="377"/>
                  <a:pt x="212" y="374"/>
                  <a:pt x="228" y="368"/>
                </a:cubicBezTo>
                <a:cubicBezTo>
                  <a:pt x="244" y="362"/>
                  <a:pt x="257" y="355"/>
                  <a:pt x="267" y="349"/>
                </a:cubicBezTo>
                <a:cubicBezTo>
                  <a:pt x="277" y="342"/>
                  <a:pt x="283" y="338"/>
                  <a:pt x="283" y="338"/>
                </a:cubicBezTo>
                <a:cubicBezTo>
                  <a:pt x="288" y="338"/>
                  <a:pt x="291" y="341"/>
                  <a:pt x="293" y="348"/>
                </a:cubicBezTo>
                <a:cubicBezTo>
                  <a:pt x="296" y="354"/>
                  <a:pt x="297" y="360"/>
                  <a:pt x="297" y="365"/>
                </a:cubicBezTo>
                <a:cubicBezTo>
                  <a:pt x="297" y="367"/>
                  <a:pt x="297" y="368"/>
                  <a:pt x="296" y="369"/>
                </a:cubicBezTo>
                <a:cubicBezTo>
                  <a:pt x="294" y="372"/>
                  <a:pt x="288" y="376"/>
                  <a:pt x="278" y="382"/>
                </a:cubicBezTo>
                <a:cubicBezTo>
                  <a:pt x="267" y="388"/>
                  <a:pt x="252" y="395"/>
                  <a:pt x="233" y="402"/>
                </a:cubicBezTo>
                <a:cubicBezTo>
                  <a:pt x="214" y="408"/>
                  <a:pt x="195" y="412"/>
                  <a:pt x="174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3904920" y="33544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9" y="41"/>
                </a:moveTo>
                <a:cubicBezTo>
                  <a:pt x="109" y="30"/>
                  <a:pt x="113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4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7" y="68"/>
                  <a:pt x="136" y="69"/>
                </a:cubicBezTo>
                <a:cubicBezTo>
                  <a:pt x="130" y="69"/>
                  <a:pt x="123" y="67"/>
                  <a:pt x="118" y="62"/>
                </a:cubicBezTo>
                <a:cubicBezTo>
                  <a:pt x="112" y="58"/>
                  <a:pt x="109" y="51"/>
                  <a:pt x="109" y="41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9" y="181"/>
                  <a:pt x="38" y="170"/>
                  <a:pt x="51" y="159"/>
                </a:cubicBezTo>
                <a:cubicBezTo>
                  <a:pt x="64" y="149"/>
                  <a:pt x="77" y="144"/>
                  <a:pt x="90" y="144"/>
                </a:cubicBezTo>
                <a:cubicBezTo>
                  <a:pt x="109" y="144"/>
                  <a:pt x="123" y="149"/>
                  <a:pt x="134" y="160"/>
                </a:cubicBezTo>
                <a:cubicBezTo>
                  <a:pt x="146" y="171"/>
                  <a:pt x="151" y="184"/>
                  <a:pt x="152" y="201"/>
                </a:cubicBezTo>
                <a:cubicBezTo>
                  <a:pt x="152" y="209"/>
                  <a:pt x="149" y="221"/>
                  <a:pt x="143" y="238"/>
                </a:cubicBezTo>
                <a:cubicBezTo>
                  <a:pt x="137" y="255"/>
                  <a:pt x="128" y="278"/>
                  <a:pt x="116" y="307"/>
                </a:cubicBezTo>
                <a:cubicBezTo>
                  <a:pt x="105" y="336"/>
                  <a:pt x="95" y="361"/>
                  <a:pt x="88" y="382"/>
                </a:cubicBezTo>
                <a:cubicBezTo>
                  <a:pt x="86" y="391"/>
                  <a:pt x="85" y="398"/>
                  <a:pt x="85" y="403"/>
                </a:cubicBezTo>
                <a:cubicBezTo>
                  <a:pt x="85" y="414"/>
                  <a:pt x="88" y="419"/>
                  <a:pt x="96" y="419"/>
                </a:cubicBezTo>
                <a:cubicBezTo>
                  <a:pt x="100" y="419"/>
                  <a:pt x="105" y="418"/>
                  <a:pt x="109" y="417"/>
                </a:cubicBezTo>
                <a:cubicBezTo>
                  <a:pt x="114" y="416"/>
                  <a:pt x="119" y="413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4" y="361"/>
                  <a:pt x="159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3" y="336"/>
                  <a:pt x="166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6"/>
                  <a:pt x="184" y="352"/>
                  <a:pt x="180" y="362"/>
                </a:cubicBezTo>
                <a:cubicBezTo>
                  <a:pt x="176" y="373"/>
                  <a:pt x="171" y="384"/>
                  <a:pt x="164" y="396"/>
                </a:cubicBezTo>
                <a:cubicBezTo>
                  <a:pt x="157" y="408"/>
                  <a:pt x="147" y="419"/>
                  <a:pt x="134" y="429"/>
                </a:cubicBezTo>
                <a:cubicBezTo>
                  <a:pt x="121" y="439"/>
                  <a:pt x="108" y="443"/>
                  <a:pt x="92" y="443"/>
                </a:cubicBezTo>
                <a:cubicBezTo>
                  <a:pt x="78" y="443"/>
                  <a:pt x="65" y="439"/>
                  <a:pt x="54" y="430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1" y="360"/>
                  <a:pt x="50" y="335"/>
                  <a:pt x="67" y="291"/>
                </a:cubicBezTo>
                <a:cubicBezTo>
                  <a:pt x="83" y="247"/>
                  <a:pt x="93" y="221"/>
                  <a:pt x="96" y="212"/>
                </a:cubicBezTo>
                <a:cubicBezTo>
                  <a:pt x="98" y="203"/>
                  <a:pt x="100" y="195"/>
                  <a:pt x="100" y="186"/>
                </a:cubicBezTo>
                <a:cubicBezTo>
                  <a:pt x="100" y="176"/>
                  <a:pt x="97" y="170"/>
                  <a:pt x="89" y="170"/>
                </a:cubicBezTo>
                <a:lnTo>
                  <a:pt x="88" y="170"/>
                </a:lnTo>
                <a:cubicBezTo>
                  <a:pt x="75" y="170"/>
                  <a:pt x="63" y="178"/>
                  <a:pt x="52" y="192"/>
                </a:cubicBezTo>
                <a:cubicBezTo>
                  <a:pt x="41" y="207"/>
                  <a:pt x="32" y="225"/>
                  <a:pt x="27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5" y="251"/>
                  <a:pt x="25" y="251"/>
                </a:cubicBezTo>
                <a:cubicBezTo>
                  <a:pt x="25" y="252"/>
                  <a:pt x="24" y="252"/>
                  <a:pt x="23" y="253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4109760" y="3337920"/>
            <a:ext cx="223920" cy="78840"/>
          </a:xfrm>
          <a:custGeom>
            <a:avLst/>
            <a:gdLst/>
            <a:ahLst/>
            <a:rect l="0" t="0" r="r" b="b"/>
            <a:pathLst>
              <a:path w="622" h="219">
                <a:moveTo>
                  <a:pt x="0" y="188"/>
                </a:moveTo>
                <a:cubicBezTo>
                  <a:pt x="0" y="141"/>
                  <a:pt x="15" y="98"/>
                  <a:pt x="43" y="59"/>
                </a:cubicBezTo>
                <a:cubicBezTo>
                  <a:pt x="73" y="20"/>
                  <a:pt x="110" y="0"/>
                  <a:pt x="157" y="0"/>
                </a:cubicBezTo>
                <a:cubicBezTo>
                  <a:pt x="180" y="0"/>
                  <a:pt x="203" y="6"/>
                  <a:pt x="226" y="17"/>
                </a:cubicBezTo>
                <a:cubicBezTo>
                  <a:pt x="248" y="28"/>
                  <a:pt x="268" y="42"/>
                  <a:pt x="287" y="59"/>
                </a:cubicBezTo>
                <a:cubicBezTo>
                  <a:pt x="306" y="76"/>
                  <a:pt x="324" y="92"/>
                  <a:pt x="342" y="107"/>
                </a:cubicBezTo>
                <a:cubicBezTo>
                  <a:pt x="360" y="123"/>
                  <a:pt x="379" y="136"/>
                  <a:pt x="401" y="148"/>
                </a:cubicBezTo>
                <a:cubicBezTo>
                  <a:pt x="422" y="160"/>
                  <a:pt x="443" y="166"/>
                  <a:pt x="466" y="166"/>
                </a:cubicBezTo>
                <a:cubicBezTo>
                  <a:pt x="504" y="166"/>
                  <a:pt x="535" y="151"/>
                  <a:pt x="560" y="122"/>
                </a:cubicBezTo>
                <a:cubicBezTo>
                  <a:pt x="584" y="93"/>
                  <a:pt x="596" y="61"/>
                  <a:pt x="596" y="27"/>
                </a:cubicBezTo>
                <a:cubicBezTo>
                  <a:pt x="596" y="20"/>
                  <a:pt x="597" y="14"/>
                  <a:pt x="600" y="9"/>
                </a:cubicBezTo>
                <a:cubicBezTo>
                  <a:pt x="602" y="4"/>
                  <a:pt x="605" y="1"/>
                  <a:pt x="609" y="0"/>
                </a:cubicBezTo>
                <a:cubicBezTo>
                  <a:pt x="618" y="0"/>
                  <a:pt x="622" y="10"/>
                  <a:pt x="622" y="31"/>
                </a:cubicBezTo>
                <a:cubicBezTo>
                  <a:pt x="622" y="77"/>
                  <a:pt x="608" y="119"/>
                  <a:pt x="580" y="158"/>
                </a:cubicBezTo>
                <a:cubicBezTo>
                  <a:pt x="552" y="198"/>
                  <a:pt x="516" y="218"/>
                  <a:pt x="473" y="218"/>
                </a:cubicBezTo>
                <a:lnTo>
                  <a:pt x="466" y="218"/>
                </a:lnTo>
                <a:cubicBezTo>
                  <a:pt x="443" y="218"/>
                  <a:pt x="420" y="212"/>
                  <a:pt x="398" y="201"/>
                </a:cubicBezTo>
                <a:cubicBezTo>
                  <a:pt x="375" y="190"/>
                  <a:pt x="355" y="176"/>
                  <a:pt x="335" y="159"/>
                </a:cubicBezTo>
                <a:cubicBezTo>
                  <a:pt x="316" y="143"/>
                  <a:pt x="298" y="127"/>
                  <a:pt x="281" y="111"/>
                </a:cubicBezTo>
                <a:cubicBezTo>
                  <a:pt x="263" y="95"/>
                  <a:pt x="244" y="81"/>
                  <a:pt x="222" y="69"/>
                </a:cubicBezTo>
                <a:cubicBezTo>
                  <a:pt x="200" y="57"/>
                  <a:pt x="179" y="52"/>
                  <a:pt x="158" y="52"/>
                </a:cubicBezTo>
                <a:cubicBezTo>
                  <a:pt x="130" y="52"/>
                  <a:pt x="106" y="60"/>
                  <a:pt x="85" y="76"/>
                </a:cubicBezTo>
                <a:cubicBezTo>
                  <a:pt x="63" y="94"/>
                  <a:pt x="47" y="115"/>
                  <a:pt x="39" y="139"/>
                </a:cubicBezTo>
                <a:cubicBezTo>
                  <a:pt x="31" y="163"/>
                  <a:pt x="26" y="183"/>
                  <a:pt x="24" y="197"/>
                </a:cubicBezTo>
                <a:cubicBezTo>
                  <a:pt x="22" y="212"/>
                  <a:pt x="18" y="219"/>
                  <a:pt x="13" y="219"/>
                </a:cubicBezTo>
                <a:cubicBezTo>
                  <a:pt x="5" y="219"/>
                  <a:pt x="0" y="209"/>
                  <a:pt x="0" y="1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4455720" y="3232080"/>
            <a:ext cx="206280" cy="229680"/>
          </a:xfrm>
          <a:custGeom>
            <a:avLst/>
            <a:gdLst/>
            <a:ahLst/>
            <a:rect l="0" t="0" r="r" b="b"/>
            <a:pathLst>
              <a:path w="573" h="638">
                <a:moveTo>
                  <a:pt x="182" y="43"/>
                </a:moveTo>
                <a:cubicBezTo>
                  <a:pt x="161" y="43"/>
                  <a:pt x="150" y="42"/>
                  <a:pt x="149" y="39"/>
                </a:cubicBezTo>
                <a:cubicBezTo>
                  <a:pt x="148" y="38"/>
                  <a:pt x="148" y="36"/>
                  <a:pt x="148" y="32"/>
                </a:cubicBezTo>
                <a:cubicBezTo>
                  <a:pt x="148" y="17"/>
                  <a:pt x="151" y="7"/>
                  <a:pt x="158" y="1"/>
                </a:cubicBezTo>
                <a:cubicBezTo>
                  <a:pt x="160" y="1"/>
                  <a:pt x="164" y="0"/>
                  <a:pt x="172" y="0"/>
                </a:cubicBezTo>
                <a:cubicBezTo>
                  <a:pt x="206" y="2"/>
                  <a:pt x="245" y="3"/>
                  <a:pt x="290" y="3"/>
                </a:cubicBezTo>
                <a:cubicBezTo>
                  <a:pt x="378" y="3"/>
                  <a:pt x="428" y="2"/>
                  <a:pt x="441" y="0"/>
                </a:cubicBezTo>
                <a:lnTo>
                  <a:pt x="452" y="0"/>
                </a:lnTo>
                <a:cubicBezTo>
                  <a:pt x="456" y="4"/>
                  <a:pt x="458" y="7"/>
                  <a:pt x="458" y="9"/>
                </a:cubicBezTo>
                <a:cubicBezTo>
                  <a:pt x="458" y="11"/>
                  <a:pt x="457" y="16"/>
                  <a:pt x="456" y="25"/>
                </a:cubicBezTo>
                <a:cubicBezTo>
                  <a:pt x="453" y="35"/>
                  <a:pt x="450" y="41"/>
                  <a:pt x="448" y="43"/>
                </a:cubicBezTo>
                <a:lnTo>
                  <a:pt x="412" y="43"/>
                </a:lnTo>
                <a:cubicBezTo>
                  <a:pt x="369" y="44"/>
                  <a:pt x="344" y="46"/>
                  <a:pt x="337" y="51"/>
                </a:cubicBezTo>
                <a:cubicBezTo>
                  <a:pt x="333" y="54"/>
                  <a:pt x="328" y="63"/>
                  <a:pt x="324" y="77"/>
                </a:cubicBezTo>
                <a:cubicBezTo>
                  <a:pt x="320" y="92"/>
                  <a:pt x="299" y="174"/>
                  <a:pt x="262" y="324"/>
                </a:cubicBezTo>
                <a:cubicBezTo>
                  <a:pt x="252" y="364"/>
                  <a:pt x="241" y="407"/>
                  <a:pt x="230" y="452"/>
                </a:cubicBezTo>
                <a:cubicBezTo>
                  <a:pt x="219" y="498"/>
                  <a:pt x="210" y="532"/>
                  <a:pt x="205" y="555"/>
                </a:cubicBezTo>
                <a:lnTo>
                  <a:pt x="196" y="588"/>
                </a:lnTo>
                <a:cubicBezTo>
                  <a:pt x="196" y="591"/>
                  <a:pt x="199" y="592"/>
                  <a:pt x="205" y="592"/>
                </a:cubicBezTo>
                <a:cubicBezTo>
                  <a:pt x="210" y="592"/>
                  <a:pt x="229" y="593"/>
                  <a:pt x="260" y="594"/>
                </a:cubicBezTo>
                <a:lnTo>
                  <a:pt x="275" y="594"/>
                </a:lnTo>
                <a:cubicBezTo>
                  <a:pt x="295" y="594"/>
                  <a:pt x="311" y="593"/>
                  <a:pt x="323" y="593"/>
                </a:cubicBezTo>
                <a:cubicBezTo>
                  <a:pt x="335" y="592"/>
                  <a:pt x="350" y="590"/>
                  <a:pt x="369" y="586"/>
                </a:cubicBezTo>
                <a:cubicBezTo>
                  <a:pt x="387" y="583"/>
                  <a:pt x="403" y="577"/>
                  <a:pt x="415" y="570"/>
                </a:cubicBezTo>
                <a:cubicBezTo>
                  <a:pt x="427" y="562"/>
                  <a:pt x="441" y="552"/>
                  <a:pt x="456" y="538"/>
                </a:cubicBezTo>
                <a:cubicBezTo>
                  <a:pt x="471" y="524"/>
                  <a:pt x="484" y="507"/>
                  <a:pt x="496" y="487"/>
                </a:cubicBezTo>
                <a:cubicBezTo>
                  <a:pt x="506" y="468"/>
                  <a:pt x="515" y="447"/>
                  <a:pt x="524" y="425"/>
                </a:cubicBezTo>
                <a:cubicBezTo>
                  <a:pt x="533" y="402"/>
                  <a:pt x="538" y="389"/>
                  <a:pt x="540" y="385"/>
                </a:cubicBezTo>
                <a:cubicBezTo>
                  <a:pt x="543" y="384"/>
                  <a:pt x="548" y="383"/>
                  <a:pt x="556" y="383"/>
                </a:cubicBezTo>
                <a:lnTo>
                  <a:pt x="568" y="383"/>
                </a:lnTo>
                <a:cubicBezTo>
                  <a:pt x="571" y="388"/>
                  <a:pt x="573" y="392"/>
                  <a:pt x="573" y="393"/>
                </a:cubicBezTo>
                <a:cubicBezTo>
                  <a:pt x="573" y="394"/>
                  <a:pt x="567" y="412"/>
                  <a:pt x="555" y="448"/>
                </a:cubicBezTo>
                <a:cubicBezTo>
                  <a:pt x="542" y="483"/>
                  <a:pt x="529" y="520"/>
                  <a:pt x="514" y="559"/>
                </a:cubicBezTo>
                <a:cubicBezTo>
                  <a:pt x="499" y="598"/>
                  <a:pt x="490" y="621"/>
                  <a:pt x="488" y="628"/>
                </a:cubicBezTo>
                <a:cubicBezTo>
                  <a:pt x="487" y="631"/>
                  <a:pt x="486" y="633"/>
                  <a:pt x="485" y="634"/>
                </a:cubicBezTo>
                <a:cubicBezTo>
                  <a:pt x="484" y="634"/>
                  <a:pt x="479" y="635"/>
                  <a:pt x="470" y="637"/>
                </a:cubicBezTo>
                <a:cubicBezTo>
                  <a:pt x="461" y="638"/>
                  <a:pt x="448" y="638"/>
                  <a:pt x="430" y="638"/>
                </a:cubicBezTo>
                <a:cubicBezTo>
                  <a:pt x="423" y="638"/>
                  <a:pt x="400" y="638"/>
                  <a:pt x="359" y="638"/>
                </a:cubicBezTo>
                <a:cubicBezTo>
                  <a:pt x="319" y="638"/>
                  <a:pt x="280" y="637"/>
                  <a:pt x="244" y="637"/>
                </a:cubicBezTo>
                <a:lnTo>
                  <a:pt x="78" y="637"/>
                </a:lnTo>
                <a:cubicBezTo>
                  <a:pt x="26" y="637"/>
                  <a:pt x="0" y="633"/>
                  <a:pt x="0" y="627"/>
                </a:cubicBezTo>
                <a:cubicBezTo>
                  <a:pt x="0" y="623"/>
                  <a:pt x="1" y="619"/>
                  <a:pt x="2" y="614"/>
                </a:cubicBezTo>
                <a:cubicBezTo>
                  <a:pt x="5" y="602"/>
                  <a:pt x="8" y="596"/>
                  <a:pt x="11" y="595"/>
                </a:cubicBezTo>
                <a:cubicBezTo>
                  <a:pt x="14" y="594"/>
                  <a:pt x="18" y="594"/>
                  <a:pt x="25" y="594"/>
                </a:cubicBezTo>
                <a:lnTo>
                  <a:pt x="31" y="594"/>
                </a:lnTo>
                <a:cubicBezTo>
                  <a:pt x="48" y="594"/>
                  <a:pt x="66" y="593"/>
                  <a:pt x="87" y="591"/>
                </a:cubicBezTo>
                <a:cubicBezTo>
                  <a:pt x="95" y="589"/>
                  <a:pt x="101" y="585"/>
                  <a:pt x="104" y="580"/>
                </a:cubicBezTo>
                <a:cubicBezTo>
                  <a:pt x="106" y="577"/>
                  <a:pt x="129" y="491"/>
                  <a:pt x="171" y="321"/>
                </a:cubicBezTo>
                <a:cubicBezTo>
                  <a:pt x="214" y="150"/>
                  <a:pt x="235" y="61"/>
                  <a:pt x="235" y="51"/>
                </a:cubicBezTo>
                <a:cubicBezTo>
                  <a:pt x="235" y="47"/>
                  <a:pt x="218" y="44"/>
                  <a:pt x="182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4684320" y="3313080"/>
            <a:ext cx="158760" cy="151560"/>
          </a:xfrm>
          <a:custGeom>
            <a:avLst/>
            <a:gdLst/>
            <a:ahLst/>
            <a:rect l="0" t="0" r="r" b="b"/>
            <a:pathLst>
              <a:path w="441" h="421">
                <a:moveTo>
                  <a:pt x="0" y="266"/>
                </a:moveTo>
                <a:cubicBezTo>
                  <a:pt x="0" y="202"/>
                  <a:pt x="23" y="142"/>
                  <a:pt x="70" y="86"/>
                </a:cubicBezTo>
                <a:cubicBezTo>
                  <a:pt x="117" y="30"/>
                  <a:pt x="170" y="1"/>
                  <a:pt x="229" y="0"/>
                </a:cubicBezTo>
                <a:cubicBezTo>
                  <a:pt x="261" y="0"/>
                  <a:pt x="289" y="16"/>
                  <a:pt x="313" y="46"/>
                </a:cubicBezTo>
                <a:cubicBezTo>
                  <a:pt x="323" y="27"/>
                  <a:pt x="337" y="18"/>
                  <a:pt x="356" y="18"/>
                </a:cubicBezTo>
                <a:cubicBezTo>
                  <a:pt x="364" y="18"/>
                  <a:pt x="371" y="21"/>
                  <a:pt x="377" y="25"/>
                </a:cubicBezTo>
                <a:cubicBezTo>
                  <a:pt x="384" y="30"/>
                  <a:pt x="387" y="37"/>
                  <a:pt x="387" y="44"/>
                </a:cubicBezTo>
                <a:cubicBezTo>
                  <a:pt x="387" y="52"/>
                  <a:pt x="375" y="102"/>
                  <a:pt x="352" y="193"/>
                </a:cubicBezTo>
                <a:cubicBezTo>
                  <a:pt x="329" y="285"/>
                  <a:pt x="317" y="337"/>
                  <a:pt x="317" y="348"/>
                </a:cubicBezTo>
                <a:cubicBezTo>
                  <a:pt x="317" y="364"/>
                  <a:pt x="319" y="374"/>
                  <a:pt x="323" y="379"/>
                </a:cubicBezTo>
                <a:cubicBezTo>
                  <a:pt x="328" y="384"/>
                  <a:pt x="334" y="387"/>
                  <a:pt x="343" y="387"/>
                </a:cubicBezTo>
                <a:cubicBezTo>
                  <a:pt x="348" y="387"/>
                  <a:pt x="355" y="384"/>
                  <a:pt x="361" y="379"/>
                </a:cubicBezTo>
                <a:cubicBezTo>
                  <a:pt x="374" y="367"/>
                  <a:pt x="388" y="337"/>
                  <a:pt x="401" y="290"/>
                </a:cubicBezTo>
                <a:cubicBezTo>
                  <a:pt x="404" y="277"/>
                  <a:pt x="407" y="271"/>
                  <a:pt x="410" y="270"/>
                </a:cubicBezTo>
                <a:cubicBezTo>
                  <a:pt x="411" y="270"/>
                  <a:pt x="414" y="269"/>
                  <a:pt x="419" y="269"/>
                </a:cubicBezTo>
                <a:lnTo>
                  <a:pt x="423" y="269"/>
                </a:lnTo>
                <a:cubicBezTo>
                  <a:pt x="435" y="269"/>
                  <a:pt x="441" y="272"/>
                  <a:pt x="441" y="278"/>
                </a:cubicBezTo>
                <a:cubicBezTo>
                  <a:pt x="441" y="281"/>
                  <a:pt x="439" y="290"/>
                  <a:pt x="436" y="303"/>
                </a:cubicBezTo>
                <a:cubicBezTo>
                  <a:pt x="433" y="316"/>
                  <a:pt x="427" y="333"/>
                  <a:pt x="417" y="353"/>
                </a:cubicBezTo>
                <a:cubicBezTo>
                  <a:pt x="408" y="373"/>
                  <a:pt x="398" y="389"/>
                  <a:pt x="387" y="399"/>
                </a:cubicBezTo>
                <a:cubicBezTo>
                  <a:pt x="379" y="408"/>
                  <a:pt x="369" y="414"/>
                  <a:pt x="357" y="419"/>
                </a:cubicBezTo>
                <a:cubicBezTo>
                  <a:pt x="352" y="420"/>
                  <a:pt x="344" y="421"/>
                  <a:pt x="334" y="421"/>
                </a:cubicBezTo>
                <a:cubicBezTo>
                  <a:pt x="313" y="421"/>
                  <a:pt x="296" y="416"/>
                  <a:pt x="281" y="407"/>
                </a:cubicBezTo>
                <a:cubicBezTo>
                  <a:pt x="267" y="398"/>
                  <a:pt x="258" y="388"/>
                  <a:pt x="253" y="378"/>
                </a:cubicBezTo>
                <a:lnTo>
                  <a:pt x="248" y="364"/>
                </a:lnTo>
                <a:cubicBezTo>
                  <a:pt x="247" y="364"/>
                  <a:pt x="246" y="364"/>
                  <a:pt x="244" y="365"/>
                </a:cubicBezTo>
                <a:cubicBezTo>
                  <a:pt x="243" y="366"/>
                  <a:pt x="242" y="368"/>
                  <a:pt x="240" y="369"/>
                </a:cubicBezTo>
                <a:cubicBezTo>
                  <a:pt x="204" y="404"/>
                  <a:pt x="167" y="421"/>
                  <a:pt x="129" y="421"/>
                </a:cubicBezTo>
                <a:cubicBezTo>
                  <a:pt x="95" y="421"/>
                  <a:pt x="65" y="408"/>
                  <a:pt x="39" y="384"/>
                </a:cubicBezTo>
                <a:cubicBezTo>
                  <a:pt x="13" y="359"/>
                  <a:pt x="0" y="320"/>
                  <a:pt x="0" y="266"/>
                </a:cubicBezTo>
                <a:moveTo>
                  <a:pt x="295" y="105"/>
                </a:moveTo>
                <a:cubicBezTo>
                  <a:pt x="295" y="102"/>
                  <a:pt x="294" y="95"/>
                  <a:pt x="291" y="85"/>
                </a:cubicBezTo>
                <a:cubicBezTo>
                  <a:pt x="288" y="75"/>
                  <a:pt x="280" y="64"/>
                  <a:pt x="269" y="52"/>
                </a:cubicBezTo>
                <a:cubicBezTo>
                  <a:pt x="258" y="41"/>
                  <a:pt x="244" y="34"/>
                  <a:pt x="226" y="34"/>
                </a:cubicBezTo>
                <a:cubicBezTo>
                  <a:pt x="205" y="34"/>
                  <a:pt x="184" y="43"/>
                  <a:pt x="164" y="63"/>
                </a:cubicBezTo>
                <a:cubicBezTo>
                  <a:pt x="144" y="82"/>
                  <a:pt x="129" y="107"/>
                  <a:pt x="118" y="138"/>
                </a:cubicBezTo>
                <a:cubicBezTo>
                  <a:pt x="100" y="187"/>
                  <a:pt x="87" y="239"/>
                  <a:pt x="80" y="292"/>
                </a:cubicBezTo>
                <a:cubicBezTo>
                  <a:pt x="80" y="293"/>
                  <a:pt x="80" y="297"/>
                  <a:pt x="80" y="302"/>
                </a:cubicBezTo>
                <a:cubicBezTo>
                  <a:pt x="80" y="307"/>
                  <a:pt x="79" y="311"/>
                  <a:pt x="79" y="313"/>
                </a:cubicBezTo>
                <a:cubicBezTo>
                  <a:pt x="79" y="341"/>
                  <a:pt x="84" y="360"/>
                  <a:pt x="95" y="371"/>
                </a:cubicBezTo>
                <a:cubicBezTo>
                  <a:pt x="107" y="381"/>
                  <a:pt x="120" y="387"/>
                  <a:pt x="135" y="387"/>
                </a:cubicBezTo>
                <a:cubicBezTo>
                  <a:pt x="159" y="387"/>
                  <a:pt x="182" y="377"/>
                  <a:pt x="205" y="357"/>
                </a:cubicBezTo>
                <a:cubicBezTo>
                  <a:pt x="228" y="336"/>
                  <a:pt x="242" y="320"/>
                  <a:pt x="246" y="309"/>
                </a:cubicBezTo>
                <a:cubicBezTo>
                  <a:pt x="247" y="307"/>
                  <a:pt x="256" y="274"/>
                  <a:pt x="271" y="209"/>
                </a:cubicBezTo>
                <a:cubicBezTo>
                  <a:pt x="287" y="145"/>
                  <a:pt x="295" y="110"/>
                  <a:pt x="295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4837320" y="3312720"/>
            <a:ext cx="179640" cy="213480"/>
          </a:xfrm>
          <a:custGeom>
            <a:avLst/>
            <a:gdLst/>
            <a:ahLst/>
            <a:rect l="0" t="0" r="r" b="b"/>
            <a:pathLst>
              <a:path w="499" h="593">
                <a:moveTo>
                  <a:pt x="57" y="145"/>
                </a:moveTo>
                <a:cubicBezTo>
                  <a:pt x="58" y="143"/>
                  <a:pt x="59" y="140"/>
                  <a:pt x="59" y="137"/>
                </a:cubicBezTo>
                <a:cubicBezTo>
                  <a:pt x="60" y="134"/>
                  <a:pt x="61" y="127"/>
                  <a:pt x="64" y="117"/>
                </a:cubicBezTo>
                <a:cubicBezTo>
                  <a:pt x="66" y="106"/>
                  <a:pt x="69" y="97"/>
                  <a:pt x="73" y="88"/>
                </a:cubicBezTo>
                <a:cubicBezTo>
                  <a:pt x="77" y="79"/>
                  <a:pt x="81" y="69"/>
                  <a:pt x="87" y="57"/>
                </a:cubicBezTo>
                <a:cubicBezTo>
                  <a:pt x="93" y="45"/>
                  <a:pt x="99" y="36"/>
                  <a:pt x="106" y="29"/>
                </a:cubicBezTo>
                <a:cubicBezTo>
                  <a:pt x="112" y="22"/>
                  <a:pt x="121" y="16"/>
                  <a:pt x="130" y="9"/>
                </a:cubicBezTo>
                <a:cubicBezTo>
                  <a:pt x="139" y="2"/>
                  <a:pt x="149" y="-1"/>
                  <a:pt x="161" y="0"/>
                </a:cubicBezTo>
                <a:cubicBezTo>
                  <a:pt x="207" y="0"/>
                  <a:pt x="237" y="20"/>
                  <a:pt x="250" y="60"/>
                </a:cubicBezTo>
                <a:lnTo>
                  <a:pt x="260" y="52"/>
                </a:lnTo>
                <a:cubicBezTo>
                  <a:pt x="299" y="18"/>
                  <a:pt x="335" y="0"/>
                  <a:pt x="370" y="0"/>
                </a:cubicBezTo>
                <a:cubicBezTo>
                  <a:pt x="410" y="0"/>
                  <a:pt x="442" y="15"/>
                  <a:pt x="465" y="44"/>
                </a:cubicBezTo>
                <a:cubicBezTo>
                  <a:pt x="488" y="73"/>
                  <a:pt x="499" y="109"/>
                  <a:pt x="499" y="150"/>
                </a:cubicBezTo>
                <a:cubicBezTo>
                  <a:pt x="499" y="217"/>
                  <a:pt x="476" y="279"/>
                  <a:pt x="429" y="335"/>
                </a:cubicBezTo>
                <a:cubicBezTo>
                  <a:pt x="381" y="392"/>
                  <a:pt x="328" y="420"/>
                  <a:pt x="269" y="421"/>
                </a:cubicBezTo>
                <a:cubicBezTo>
                  <a:pt x="254" y="421"/>
                  <a:pt x="242" y="419"/>
                  <a:pt x="231" y="415"/>
                </a:cubicBezTo>
                <a:cubicBezTo>
                  <a:pt x="224" y="412"/>
                  <a:pt x="217" y="408"/>
                  <a:pt x="210" y="401"/>
                </a:cubicBezTo>
                <a:cubicBezTo>
                  <a:pt x="202" y="395"/>
                  <a:pt x="197" y="390"/>
                  <a:pt x="192" y="386"/>
                </a:cubicBezTo>
                <a:lnTo>
                  <a:pt x="186" y="378"/>
                </a:lnTo>
                <a:cubicBezTo>
                  <a:pt x="185" y="379"/>
                  <a:pt x="178" y="406"/>
                  <a:pt x="165" y="459"/>
                </a:cubicBezTo>
                <a:cubicBezTo>
                  <a:pt x="152" y="512"/>
                  <a:pt x="146" y="539"/>
                  <a:pt x="146" y="540"/>
                </a:cubicBezTo>
                <a:cubicBezTo>
                  <a:pt x="146" y="544"/>
                  <a:pt x="148" y="546"/>
                  <a:pt x="153" y="546"/>
                </a:cubicBezTo>
                <a:cubicBezTo>
                  <a:pt x="158" y="547"/>
                  <a:pt x="170" y="548"/>
                  <a:pt x="188" y="549"/>
                </a:cubicBezTo>
                <a:lnTo>
                  <a:pt x="211" y="549"/>
                </a:lnTo>
                <a:cubicBezTo>
                  <a:pt x="214" y="555"/>
                  <a:pt x="216" y="557"/>
                  <a:pt x="216" y="559"/>
                </a:cubicBezTo>
                <a:cubicBezTo>
                  <a:pt x="216" y="560"/>
                  <a:pt x="215" y="565"/>
                  <a:pt x="214" y="575"/>
                </a:cubicBezTo>
                <a:cubicBezTo>
                  <a:pt x="212" y="583"/>
                  <a:pt x="210" y="587"/>
                  <a:pt x="208" y="589"/>
                </a:cubicBezTo>
                <a:cubicBezTo>
                  <a:pt x="206" y="591"/>
                  <a:pt x="202" y="592"/>
                  <a:pt x="196" y="593"/>
                </a:cubicBezTo>
                <a:cubicBezTo>
                  <a:pt x="195" y="593"/>
                  <a:pt x="191" y="593"/>
                  <a:pt x="186" y="593"/>
                </a:cubicBezTo>
                <a:cubicBezTo>
                  <a:pt x="180" y="593"/>
                  <a:pt x="170" y="593"/>
                  <a:pt x="154" y="592"/>
                </a:cubicBezTo>
                <a:cubicBezTo>
                  <a:pt x="139" y="591"/>
                  <a:pt x="119" y="591"/>
                  <a:pt x="96" y="591"/>
                </a:cubicBezTo>
                <a:cubicBezTo>
                  <a:pt x="53" y="591"/>
                  <a:pt x="25" y="592"/>
                  <a:pt x="14" y="593"/>
                </a:cubicBezTo>
                <a:lnTo>
                  <a:pt x="6" y="593"/>
                </a:lnTo>
                <a:cubicBezTo>
                  <a:pt x="2" y="589"/>
                  <a:pt x="0" y="585"/>
                  <a:pt x="0" y="583"/>
                </a:cubicBezTo>
                <a:cubicBezTo>
                  <a:pt x="1" y="566"/>
                  <a:pt x="5" y="555"/>
                  <a:pt x="12" y="549"/>
                </a:cubicBezTo>
                <a:lnTo>
                  <a:pt x="30" y="549"/>
                </a:lnTo>
                <a:cubicBezTo>
                  <a:pt x="51" y="549"/>
                  <a:pt x="63" y="545"/>
                  <a:pt x="67" y="538"/>
                </a:cubicBezTo>
                <a:cubicBezTo>
                  <a:pt x="68" y="534"/>
                  <a:pt x="87" y="460"/>
                  <a:pt x="123" y="316"/>
                </a:cubicBezTo>
                <a:cubicBezTo>
                  <a:pt x="159" y="171"/>
                  <a:pt x="178" y="95"/>
                  <a:pt x="180" y="86"/>
                </a:cubicBezTo>
                <a:cubicBezTo>
                  <a:pt x="181" y="83"/>
                  <a:pt x="181" y="79"/>
                  <a:pt x="181" y="73"/>
                </a:cubicBezTo>
                <a:cubicBezTo>
                  <a:pt x="181" y="48"/>
                  <a:pt x="173" y="35"/>
                  <a:pt x="158" y="35"/>
                </a:cubicBezTo>
                <a:cubicBezTo>
                  <a:pt x="144" y="35"/>
                  <a:pt x="133" y="44"/>
                  <a:pt x="123" y="61"/>
                </a:cubicBezTo>
                <a:cubicBezTo>
                  <a:pt x="114" y="78"/>
                  <a:pt x="107" y="97"/>
                  <a:pt x="102" y="118"/>
                </a:cubicBezTo>
                <a:cubicBezTo>
                  <a:pt x="97" y="138"/>
                  <a:pt x="93" y="149"/>
                  <a:pt x="91" y="151"/>
                </a:cubicBezTo>
                <a:cubicBezTo>
                  <a:pt x="90" y="152"/>
                  <a:pt x="85" y="153"/>
                  <a:pt x="76" y="153"/>
                </a:cubicBezTo>
                <a:lnTo>
                  <a:pt x="63" y="153"/>
                </a:lnTo>
                <a:cubicBezTo>
                  <a:pt x="59" y="149"/>
                  <a:pt x="57" y="146"/>
                  <a:pt x="57" y="145"/>
                </a:cubicBezTo>
                <a:moveTo>
                  <a:pt x="201" y="317"/>
                </a:moveTo>
                <a:cubicBezTo>
                  <a:pt x="215" y="364"/>
                  <a:pt x="238" y="387"/>
                  <a:pt x="271" y="387"/>
                </a:cubicBezTo>
                <a:cubicBezTo>
                  <a:pt x="290" y="387"/>
                  <a:pt x="308" y="380"/>
                  <a:pt x="325" y="366"/>
                </a:cubicBezTo>
                <a:cubicBezTo>
                  <a:pt x="343" y="352"/>
                  <a:pt x="357" y="334"/>
                  <a:pt x="368" y="312"/>
                </a:cubicBezTo>
                <a:cubicBezTo>
                  <a:pt x="379" y="291"/>
                  <a:pt x="390" y="257"/>
                  <a:pt x="402" y="212"/>
                </a:cubicBezTo>
                <a:cubicBezTo>
                  <a:pt x="413" y="166"/>
                  <a:pt x="419" y="132"/>
                  <a:pt x="419" y="109"/>
                </a:cubicBezTo>
                <a:lnTo>
                  <a:pt x="419" y="104"/>
                </a:lnTo>
                <a:cubicBezTo>
                  <a:pt x="419" y="58"/>
                  <a:pt x="400" y="35"/>
                  <a:pt x="362" y="35"/>
                </a:cubicBezTo>
                <a:cubicBezTo>
                  <a:pt x="356" y="35"/>
                  <a:pt x="349" y="36"/>
                  <a:pt x="342" y="38"/>
                </a:cubicBezTo>
                <a:cubicBezTo>
                  <a:pt x="335" y="40"/>
                  <a:pt x="328" y="42"/>
                  <a:pt x="322" y="46"/>
                </a:cubicBezTo>
                <a:cubicBezTo>
                  <a:pt x="315" y="50"/>
                  <a:pt x="309" y="54"/>
                  <a:pt x="303" y="58"/>
                </a:cubicBezTo>
                <a:cubicBezTo>
                  <a:pt x="297" y="62"/>
                  <a:pt x="292" y="67"/>
                  <a:pt x="287" y="72"/>
                </a:cubicBezTo>
                <a:cubicBezTo>
                  <a:pt x="282" y="77"/>
                  <a:pt x="278" y="82"/>
                  <a:pt x="273" y="86"/>
                </a:cubicBezTo>
                <a:cubicBezTo>
                  <a:pt x="269" y="90"/>
                  <a:pt x="265" y="95"/>
                  <a:pt x="263" y="99"/>
                </a:cubicBezTo>
                <a:cubicBezTo>
                  <a:pt x="260" y="103"/>
                  <a:pt x="257" y="106"/>
                  <a:pt x="254" y="108"/>
                </a:cubicBezTo>
                <a:lnTo>
                  <a:pt x="252" y="112"/>
                </a:lnTo>
                <a:cubicBezTo>
                  <a:pt x="252" y="113"/>
                  <a:pt x="251" y="117"/>
                  <a:pt x="249" y="125"/>
                </a:cubicBezTo>
                <a:cubicBezTo>
                  <a:pt x="247" y="133"/>
                  <a:pt x="244" y="147"/>
                  <a:pt x="239" y="166"/>
                </a:cubicBezTo>
                <a:cubicBezTo>
                  <a:pt x="234" y="185"/>
                  <a:pt x="229" y="201"/>
                  <a:pt x="226" y="214"/>
                </a:cubicBezTo>
                <a:cubicBezTo>
                  <a:pt x="210" y="280"/>
                  <a:pt x="201" y="314"/>
                  <a:pt x="201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5031360" y="3228480"/>
            <a:ext cx="76680" cy="236520"/>
          </a:xfrm>
          <a:custGeom>
            <a:avLst/>
            <a:gdLst/>
            <a:ahLst/>
            <a:rect l="0" t="0" r="r" b="b"/>
            <a:pathLst>
              <a:path w="213" h="657">
                <a:moveTo>
                  <a:pt x="74" y="592"/>
                </a:moveTo>
                <a:cubicBezTo>
                  <a:pt x="74" y="612"/>
                  <a:pt x="81" y="622"/>
                  <a:pt x="97" y="622"/>
                </a:cubicBezTo>
                <a:cubicBezTo>
                  <a:pt x="120" y="622"/>
                  <a:pt x="140" y="590"/>
                  <a:pt x="156" y="524"/>
                </a:cubicBezTo>
                <a:cubicBezTo>
                  <a:pt x="160" y="511"/>
                  <a:pt x="163" y="505"/>
                  <a:pt x="166" y="504"/>
                </a:cubicBezTo>
                <a:cubicBezTo>
                  <a:pt x="167" y="504"/>
                  <a:pt x="170" y="503"/>
                  <a:pt x="175" y="503"/>
                </a:cubicBezTo>
                <a:lnTo>
                  <a:pt x="179" y="503"/>
                </a:lnTo>
                <a:cubicBezTo>
                  <a:pt x="184" y="503"/>
                  <a:pt x="188" y="503"/>
                  <a:pt x="190" y="503"/>
                </a:cubicBezTo>
                <a:cubicBezTo>
                  <a:pt x="192" y="503"/>
                  <a:pt x="193" y="504"/>
                  <a:pt x="195" y="505"/>
                </a:cubicBezTo>
                <a:cubicBezTo>
                  <a:pt x="196" y="506"/>
                  <a:pt x="196" y="509"/>
                  <a:pt x="196" y="512"/>
                </a:cubicBezTo>
                <a:cubicBezTo>
                  <a:pt x="196" y="515"/>
                  <a:pt x="195" y="520"/>
                  <a:pt x="194" y="527"/>
                </a:cubicBezTo>
                <a:cubicBezTo>
                  <a:pt x="192" y="533"/>
                  <a:pt x="189" y="546"/>
                  <a:pt x="183" y="563"/>
                </a:cubicBezTo>
                <a:cubicBezTo>
                  <a:pt x="178" y="580"/>
                  <a:pt x="172" y="595"/>
                  <a:pt x="165" y="607"/>
                </a:cubicBezTo>
                <a:cubicBezTo>
                  <a:pt x="158" y="618"/>
                  <a:pt x="148" y="630"/>
                  <a:pt x="136" y="641"/>
                </a:cubicBezTo>
                <a:cubicBezTo>
                  <a:pt x="124" y="652"/>
                  <a:pt x="108" y="657"/>
                  <a:pt x="92" y="657"/>
                </a:cubicBezTo>
                <a:cubicBezTo>
                  <a:pt x="70" y="657"/>
                  <a:pt x="49" y="650"/>
                  <a:pt x="30" y="636"/>
                </a:cubicBezTo>
                <a:cubicBezTo>
                  <a:pt x="11" y="623"/>
                  <a:pt x="1" y="600"/>
                  <a:pt x="0" y="568"/>
                </a:cubicBezTo>
                <a:cubicBezTo>
                  <a:pt x="0" y="560"/>
                  <a:pt x="0" y="555"/>
                  <a:pt x="1" y="552"/>
                </a:cubicBezTo>
                <a:lnTo>
                  <a:pt x="62" y="311"/>
                </a:lnTo>
                <a:cubicBezTo>
                  <a:pt x="101" y="153"/>
                  <a:pt x="120" y="71"/>
                  <a:pt x="120" y="66"/>
                </a:cubicBezTo>
                <a:cubicBezTo>
                  <a:pt x="120" y="64"/>
                  <a:pt x="120" y="63"/>
                  <a:pt x="119" y="61"/>
                </a:cubicBezTo>
                <a:cubicBezTo>
                  <a:pt x="119" y="60"/>
                  <a:pt x="117" y="59"/>
                  <a:pt x="115" y="58"/>
                </a:cubicBezTo>
                <a:cubicBezTo>
                  <a:pt x="114" y="56"/>
                  <a:pt x="112" y="56"/>
                  <a:pt x="111" y="56"/>
                </a:cubicBezTo>
                <a:cubicBezTo>
                  <a:pt x="110" y="56"/>
                  <a:pt x="107" y="56"/>
                  <a:pt x="103" y="55"/>
                </a:cubicBezTo>
                <a:cubicBezTo>
                  <a:pt x="100" y="54"/>
                  <a:pt x="97" y="54"/>
                  <a:pt x="96" y="54"/>
                </a:cubicBezTo>
                <a:cubicBezTo>
                  <a:pt x="95" y="54"/>
                  <a:pt x="92" y="54"/>
                  <a:pt x="88" y="53"/>
                </a:cubicBezTo>
                <a:cubicBezTo>
                  <a:pt x="83" y="52"/>
                  <a:pt x="80" y="52"/>
                  <a:pt x="78" y="53"/>
                </a:cubicBezTo>
                <a:cubicBezTo>
                  <a:pt x="72" y="53"/>
                  <a:pt x="68" y="53"/>
                  <a:pt x="66" y="53"/>
                </a:cubicBezTo>
                <a:cubicBezTo>
                  <a:pt x="64" y="53"/>
                  <a:pt x="62" y="53"/>
                  <a:pt x="59" y="52"/>
                </a:cubicBezTo>
                <a:cubicBezTo>
                  <a:pt x="56" y="52"/>
                  <a:pt x="54" y="51"/>
                  <a:pt x="53" y="49"/>
                </a:cubicBezTo>
                <a:cubicBezTo>
                  <a:pt x="53" y="48"/>
                  <a:pt x="52" y="46"/>
                  <a:pt x="52" y="44"/>
                </a:cubicBezTo>
                <a:cubicBezTo>
                  <a:pt x="52" y="43"/>
                  <a:pt x="53" y="38"/>
                  <a:pt x="54" y="31"/>
                </a:cubicBezTo>
                <a:cubicBezTo>
                  <a:pt x="57" y="19"/>
                  <a:pt x="61" y="12"/>
                  <a:pt x="64" y="11"/>
                </a:cubicBezTo>
                <a:cubicBezTo>
                  <a:pt x="68" y="10"/>
                  <a:pt x="90" y="8"/>
                  <a:pt x="132" y="6"/>
                </a:cubicBezTo>
                <a:cubicBezTo>
                  <a:pt x="142" y="5"/>
                  <a:pt x="152" y="4"/>
                  <a:pt x="164" y="4"/>
                </a:cubicBezTo>
                <a:cubicBezTo>
                  <a:pt x="176" y="3"/>
                  <a:pt x="185" y="2"/>
                  <a:pt x="192" y="1"/>
                </a:cubicBezTo>
                <a:cubicBezTo>
                  <a:pt x="199" y="0"/>
                  <a:pt x="202" y="-1"/>
                  <a:pt x="202" y="0"/>
                </a:cubicBezTo>
                <a:cubicBezTo>
                  <a:pt x="209" y="0"/>
                  <a:pt x="213" y="3"/>
                  <a:pt x="213" y="7"/>
                </a:cubicBezTo>
                <a:cubicBezTo>
                  <a:pt x="213" y="14"/>
                  <a:pt x="191" y="107"/>
                  <a:pt x="145" y="287"/>
                </a:cubicBezTo>
                <a:cubicBezTo>
                  <a:pt x="99" y="466"/>
                  <a:pt x="76" y="561"/>
                  <a:pt x="75" y="569"/>
                </a:cubicBezTo>
                <a:cubicBezTo>
                  <a:pt x="75" y="571"/>
                  <a:pt x="75" y="573"/>
                  <a:pt x="75" y="577"/>
                </a:cubicBezTo>
                <a:cubicBezTo>
                  <a:pt x="75" y="581"/>
                  <a:pt x="74" y="584"/>
                  <a:pt x="74" y="586"/>
                </a:cubicBezTo>
                <a:lnTo>
                  <a:pt x="74" y="59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5129640" y="3313080"/>
            <a:ext cx="158760" cy="151560"/>
          </a:xfrm>
          <a:custGeom>
            <a:avLst/>
            <a:gdLst/>
            <a:ahLst/>
            <a:rect l="0" t="0" r="r" b="b"/>
            <a:pathLst>
              <a:path w="441" h="421">
                <a:moveTo>
                  <a:pt x="0" y="266"/>
                </a:moveTo>
                <a:cubicBezTo>
                  <a:pt x="0" y="202"/>
                  <a:pt x="24" y="142"/>
                  <a:pt x="71" y="86"/>
                </a:cubicBezTo>
                <a:cubicBezTo>
                  <a:pt x="118" y="30"/>
                  <a:pt x="172" y="1"/>
                  <a:pt x="230" y="0"/>
                </a:cubicBezTo>
                <a:cubicBezTo>
                  <a:pt x="262" y="0"/>
                  <a:pt x="290" y="16"/>
                  <a:pt x="314" y="46"/>
                </a:cubicBezTo>
                <a:cubicBezTo>
                  <a:pt x="324" y="27"/>
                  <a:pt x="338" y="18"/>
                  <a:pt x="357" y="18"/>
                </a:cubicBezTo>
                <a:cubicBezTo>
                  <a:pt x="365" y="18"/>
                  <a:pt x="372" y="21"/>
                  <a:pt x="378" y="25"/>
                </a:cubicBezTo>
                <a:cubicBezTo>
                  <a:pt x="385" y="30"/>
                  <a:pt x="388" y="37"/>
                  <a:pt x="388" y="44"/>
                </a:cubicBezTo>
                <a:cubicBezTo>
                  <a:pt x="388" y="52"/>
                  <a:pt x="376" y="102"/>
                  <a:pt x="353" y="193"/>
                </a:cubicBezTo>
                <a:cubicBezTo>
                  <a:pt x="330" y="285"/>
                  <a:pt x="318" y="337"/>
                  <a:pt x="318" y="348"/>
                </a:cubicBezTo>
                <a:cubicBezTo>
                  <a:pt x="318" y="364"/>
                  <a:pt x="320" y="374"/>
                  <a:pt x="324" y="379"/>
                </a:cubicBezTo>
                <a:cubicBezTo>
                  <a:pt x="329" y="384"/>
                  <a:pt x="335" y="387"/>
                  <a:pt x="344" y="387"/>
                </a:cubicBezTo>
                <a:cubicBezTo>
                  <a:pt x="349" y="387"/>
                  <a:pt x="356" y="384"/>
                  <a:pt x="363" y="379"/>
                </a:cubicBezTo>
                <a:cubicBezTo>
                  <a:pt x="376" y="367"/>
                  <a:pt x="388" y="337"/>
                  <a:pt x="401" y="290"/>
                </a:cubicBezTo>
                <a:cubicBezTo>
                  <a:pt x="404" y="277"/>
                  <a:pt x="407" y="271"/>
                  <a:pt x="410" y="270"/>
                </a:cubicBezTo>
                <a:cubicBezTo>
                  <a:pt x="411" y="270"/>
                  <a:pt x="414" y="269"/>
                  <a:pt x="419" y="269"/>
                </a:cubicBezTo>
                <a:lnTo>
                  <a:pt x="423" y="269"/>
                </a:lnTo>
                <a:cubicBezTo>
                  <a:pt x="435" y="269"/>
                  <a:pt x="441" y="272"/>
                  <a:pt x="441" y="278"/>
                </a:cubicBezTo>
                <a:cubicBezTo>
                  <a:pt x="441" y="281"/>
                  <a:pt x="439" y="290"/>
                  <a:pt x="436" y="303"/>
                </a:cubicBezTo>
                <a:cubicBezTo>
                  <a:pt x="433" y="316"/>
                  <a:pt x="427" y="333"/>
                  <a:pt x="417" y="353"/>
                </a:cubicBezTo>
                <a:cubicBezTo>
                  <a:pt x="408" y="373"/>
                  <a:pt x="398" y="389"/>
                  <a:pt x="388" y="399"/>
                </a:cubicBezTo>
                <a:cubicBezTo>
                  <a:pt x="380" y="408"/>
                  <a:pt x="370" y="414"/>
                  <a:pt x="358" y="419"/>
                </a:cubicBezTo>
                <a:cubicBezTo>
                  <a:pt x="353" y="420"/>
                  <a:pt x="345" y="421"/>
                  <a:pt x="336" y="421"/>
                </a:cubicBezTo>
                <a:cubicBezTo>
                  <a:pt x="314" y="421"/>
                  <a:pt x="297" y="416"/>
                  <a:pt x="283" y="407"/>
                </a:cubicBezTo>
                <a:cubicBezTo>
                  <a:pt x="268" y="398"/>
                  <a:pt x="259" y="388"/>
                  <a:pt x="255" y="378"/>
                </a:cubicBezTo>
                <a:lnTo>
                  <a:pt x="249" y="364"/>
                </a:lnTo>
                <a:cubicBezTo>
                  <a:pt x="248" y="364"/>
                  <a:pt x="247" y="364"/>
                  <a:pt x="245" y="365"/>
                </a:cubicBezTo>
                <a:cubicBezTo>
                  <a:pt x="244" y="366"/>
                  <a:pt x="243" y="368"/>
                  <a:pt x="242" y="369"/>
                </a:cubicBezTo>
                <a:cubicBezTo>
                  <a:pt x="205" y="404"/>
                  <a:pt x="168" y="421"/>
                  <a:pt x="130" y="421"/>
                </a:cubicBezTo>
                <a:cubicBezTo>
                  <a:pt x="96" y="421"/>
                  <a:pt x="66" y="408"/>
                  <a:pt x="40" y="384"/>
                </a:cubicBezTo>
                <a:cubicBezTo>
                  <a:pt x="13" y="359"/>
                  <a:pt x="0" y="320"/>
                  <a:pt x="0" y="266"/>
                </a:cubicBezTo>
                <a:moveTo>
                  <a:pt x="296" y="105"/>
                </a:moveTo>
                <a:cubicBezTo>
                  <a:pt x="296" y="102"/>
                  <a:pt x="295" y="95"/>
                  <a:pt x="292" y="85"/>
                </a:cubicBezTo>
                <a:cubicBezTo>
                  <a:pt x="289" y="75"/>
                  <a:pt x="282" y="64"/>
                  <a:pt x="270" y="52"/>
                </a:cubicBezTo>
                <a:cubicBezTo>
                  <a:pt x="259" y="41"/>
                  <a:pt x="245" y="34"/>
                  <a:pt x="228" y="34"/>
                </a:cubicBezTo>
                <a:cubicBezTo>
                  <a:pt x="206" y="34"/>
                  <a:pt x="185" y="43"/>
                  <a:pt x="165" y="63"/>
                </a:cubicBezTo>
                <a:cubicBezTo>
                  <a:pt x="145" y="82"/>
                  <a:pt x="130" y="107"/>
                  <a:pt x="119" y="138"/>
                </a:cubicBezTo>
                <a:cubicBezTo>
                  <a:pt x="101" y="187"/>
                  <a:pt x="88" y="239"/>
                  <a:pt x="81" y="292"/>
                </a:cubicBezTo>
                <a:cubicBezTo>
                  <a:pt x="81" y="293"/>
                  <a:pt x="81" y="297"/>
                  <a:pt x="81" y="302"/>
                </a:cubicBezTo>
                <a:cubicBezTo>
                  <a:pt x="81" y="307"/>
                  <a:pt x="80" y="311"/>
                  <a:pt x="80" y="313"/>
                </a:cubicBezTo>
                <a:cubicBezTo>
                  <a:pt x="80" y="341"/>
                  <a:pt x="85" y="360"/>
                  <a:pt x="96" y="371"/>
                </a:cubicBezTo>
                <a:cubicBezTo>
                  <a:pt x="108" y="381"/>
                  <a:pt x="121" y="387"/>
                  <a:pt x="136" y="387"/>
                </a:cubicBezTo>
                <a:cubicBezTo>
                  <a:pt x="160" y="387"/>
                  <a:pt x="183" y="377"/>
                  <a:pt x="206" y="357"/>
                </a:cubicBezTo>
                <a:cubicBezTo>
                  <a:pt x="229" y="336"/>
                  <a:pt x="243" y="320"/>
                  <a:pt x="247" y="309"/>
                </a:cubicBezTo>
                <a:cubicBezTo>
                  <a:pt x="248" y="307"/>
                  <a:pt x="257" y="274"/>
                  <a:pt x="272" y="209"/>
                </a:cubicBezTo>
                <a:cubicBezTo>
                  <a:pt x="288" y="145"/>
                  <a:pt x="296" y="110"/>
                  <a:pt x="296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5307120" y="3312720"/>
            <a:ext cx="132480" cy="152280"/>
          </a:xfrm>
          <a:custGeom>
            <a:avLst/>
            <a:gdLst/>
            <a:ahLst/>
            <a:rect l="0" t="0" r="r" b="b"/>
            <a:pathLst>
              <a:path w="368" h="423">
                <a:moveTo>
                  <a:pt x="0" y="264"/>
                </a:moveTo>
                <a:cubicBezTo>
                  <a:pt x="0" y="196"/>
                  <a:pt x="26" y="135"/>
                  <a:pt x="80" y="81"/>
                </a:cubicBezTo>
                <a:cubicBezTo>
                  <a:pt x="134" y="27"/>
                  <a:pt x="192" y="0"/>
                  <a:pt x="254" y="0"/>
                </a:cubicBezTo>
                <a:cubicBezTo>
                  <a:pt x="288" y="0"/>
                  <a:pt x="316" y="8"/>
                  <a:pt x="336" y="23"/>
                </a:cubicBezTo>
                <a:cubicBezTo>
                  <a:pt x="355" y="38"/>
                  <a:pt x="366" y="57"/>
                  <a:pt x="366" y="81"/>
                </a:cubicBezTo>
                <a:cubicBezTo>
                  <a:pt x="366" y="99"/>
                  <a:pt x="360" y="115"/>
                  <a:pt x="349" y="127"/>
                </a:cubicBezTo>
                <a:cubicBezTo>
                  <a:pt x="337" y="139"/>
                  <a:pt x="322" y="146"/>
                  <a:pt x="304" y="146"/>
                </a:cubicBezTo>
                <a:cubicBezTo>
                  <a:pt x="292" y="146"/>
                  <a:pt x="283" y="143"/>
                  <a:pt x="276" y="137"/>
                </a:cubicBezTo>
                <a:cubicBezTo>
                  <a:pt x="269" y="131"/>
                  <a:pt x="266" y="122"/>
                  <a:pt x="266" y="109"/>
                </a:cubicBezTo>
                <a:cubicBezTo>
                  <a:pt x="266" y="97"/>
                  <a:pt x="269" y="86"/>
                  <a:pt x="276" y="78"/>
                </a:cubicBezTo>
                <a:cubicBezTo>
                  <a:pt x="283" y="69"/>
                  <a:pt x="290" y="62"/>
                  <a:pt x="296" y="58"/>
                </a:cubicBezTo>
                <a:cubicBezTo>
                  <a:pt x="303" y="54"/>
                  <a:pt x="308" y="52"/>
                  <a:pt x="309" y="53"/>
                </a:cubicBezTo>
                <a:lnTo>
                  <a:pt x="310" y="53"/>
                </a:lnTo>
                <a:cubicBezTo>
                  <a:pt x="310" y="51"/>
                  <a:pt x="309" y="49"/>
                  <a:pt x="305" y="47"/>
                </a:cubicBezTo>
                <a:cubicBezTo>
                  <a:pt x="301" y="44"/>
                  <a:pt x="295" y="42"/>
                  <a:pt x="285" y="40"/>
                </a:cubicBezTo>
                <a:cubicBezTo>
                  <a:pt x="276" y="37"/>
                  <a:pt x="265" y="36"/>
                  <a:pt x="254" y="36"/>
                </a:cubicBezTo>
                <a:cubicBezTo>
                  <a:pt x="235" y="36"/>
                  <a:pt x="217" y="40"/>
                  <a:pt x="201" y="49"/>
                </a:cubicBezTo>
                <a:cubicBezTo>
                  <a:pt x="188" y="54"/>
                  <a:pt x="174" y="64"/>
                  <a:pt x="161" y="78"/>
                </a:cubicBezTo>
                <a:cubicBezTo>
                  <a:pt x="133" y="105"/>
                  <a:pt x="113" y="143"/>
                  <a:pt x="100" y="193"/>
                </a:cubicBezTo>
                <a:cubicBezTo>
                  <a:pt x="88" y="243"/>
                  <a:pt x="81" y="280"/>
                  <a:pt x="81" y="302"/>
                </a:cubicBezTo>
                <a:cubicBezTo>
                  <a:pt x="81" y="330"/>
                  <a:pt x="89" y="352"/>
                  <a:pt x="105" y="366"/>
                </a:cubicBezTo>
                <a:cubicBezTo>
                  <a:pt x="118" y="381"/>
                  <a:pt x="137" y="388"/>
                  <a:pt x="160" y="388"/>
                </a:cubicBezTo>
                <a:lnTo>
                  <a:pt x="163" y="388"/>
                </a:lnTo>
                <a:cubicBezTo>
                  <a:pt x="233" y="388"/>
                  <a:pt x="290" y="362"/>
                  <a:pt x="336" y="309"/>
                </a:cubicBezTo>
                <a:cubicBezTo>
                  <a:pt x="341" y="303"/>
                  <a:pt x="345" y="300"/>
                  <a:pt x="347" y="300"/>
                </a:cubicBezTo>
                <a:cubicBezTo>
                  <a:pt x="349" y="300"/>
                  <a:pt x="353" y="303"/>
                  <a:pt x="359" y="308"/>
                </a:cubicBezTo>
                <a:cubicBezTo>
                  <a:pt x="364" y="314"/>
                  <a:pt x="367" y="318"/>
                  <a:pt x="368" y="321"/>
                </a:cubicBezTo>
                <a:cubicBezTo>
                  <a:pt x="369" y="325"/>
                  <a:pt x="366" y="329"/>
                  <a:pt x="360" y="335"/>
                </a:cubicBezTo>
                <a:cubicBezTo>
                  <a:pt x="354" y="342"/>
                  <a:pt x="345" y="350"/>
                  <a:pt x="333" y="361"/>
                </a:cubicBezTo>
                <a:cubicBezTo>
                  <a:pt x="321" y="373"/>
                  <a:pt x="307" y="382"/>
                  <a:pt x="291" y="389"/>
                </a:cubicBezTo>
                <a:cubicBezTo>
                  <a:pt x="275" y="397"/>
                  <a:pt x="255" y="405"/>
                  <a:pt x="231" y="413"/>
                </a:cubicBezTo>
                <a:cubicBezTo>
                  <a:pt x="208" y="421"/>
                  <a:pt x="183" y="424"/>
                  <a:pt x="157" y="423"/>
                </a:cubicBezTo>
                <a:cubicBezTo>
                  <a:pt x="109" y="423"/>
                  <a:pt x="72" y="408"/>
                  <a:pt x="43" y="378"/>
                </a:cubicBezTo>
                <a:cubicBezTo>
                  <a:pt x="15" y="348"/>
                  <a:pt x="0" y="311"/>
                  <a:pt x="0" y="2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5453640" y="3312720"/>
            <a:ext cx="131040" cy="152280"/>
          </a:xfrm>
          <a:custGeom>
            <a:avLst/>
            <a:gdLst/>
            <a:ahLst/>
            <a:rect l="0" t="0" r="r" b="b"/>
            <a:pathLst>
              <a:path w="364" h="423">
                <a:moveTo>
                  <a:pt x="0" y="255"/>
                </a:moveTo>
                <a:cubicBezTo>
                  <a:pt x="0" y="220"/>
                  <a:pt x="6" y="188"/>
                  <a:pt x="18" y="159"/>
                </a:cubicBezTo>
                <a:cubicBezTo>
                  <a:pt x="30" y="129"/>
                  <a:pt x="45" y="105"/>
                  <a:pt x="63" y="86"/>
                </a:cubicBezTo>
                <a:cubicBezTo>
                  <a:pt x="82" y="67"/>
                  <a:pt x="103" y="51"/>
                  <a:pt x="126" y="38"/>
                </a:cubicBezTo>
                <a:cubicBezTo>
                  <a:pt x="149" y="25"/>
                  <a:pt x="170" y="15"/>
                  <a:pt x="191" y="9"/>
                </a:cubicBezTo>
                <a:cubicBezTo>
                  <a:pt x="211" y="3"/>
                  <a:pt x="231" y="0"/>
                  <a:pt x="250" y="0"/>
                </a:cubicBezTo>
                <a:lnTo>
                  <a:pt x="253" y="0"/>
                </a:lnTo>
                <a:cubicBezTo>
                  <a:pt x="281" y="0"/>
                  <a:pt x="305" y="7"/>
                  <a:pt x="326" y="21"/>
                </a:cubicBezTo>
                <a:cubicBezTo>
                  <a:pt x="346" y="35"/>
                  <a:pt x="356" y="55"/>
                  <a:pt x="356" y="81"/>
                </a:cubicBezTo>
                <a:cubicBezTo>
                  <a:pt x="356" y="137"/>
                  <a:pt x="322" y="174"/>
                  <a:pt x="253" y="191"/>
                </a:cubicBezTo>
                <a:cubicBezTo>
                  <a:pt x="222" y="199"/>
                  <a:pt x="180" y="204"/>
                  <a:pt x="128" y="204"/>
                </a:cubicBezTo>
                <a:cubicBezTo>
                  <a:pt x="105" y="204"/>
                  <a:pt x="93" y="205"/>
                  <a:pt x="92" y="206"/>
                </a:cubicBezTo>
                <a:cubicBezTo>
                  <a:pt x="92" y="207"/>
                  <a:pt x="90" y="218"/>
                  <a:pt x="87" y="239"/>
                </a:cubicBezTo>
                <a:cubicBezTo>
                  <a:pt x="83" y="259"/>
                  <a:pt x="81" y="278"/>
                  <a:pt x="80" y="294"/>
                </a:cubicBezTo>
                <a:cubicBezTo>
                  <a:pt x="80" y="323"/>
                  <a:pt x="87" y="346"/>
                  <a:pt x="100" y="362"/>
                </a:cubicBezTo>
                <a:cubicBezTo>
                  <a:pt x="113" y="379"/>
                  <a:pt x="132" y="388"/>
                  <a:pt x="158" y="388"/>
                </a:cubicBezTo>
                <a:cubicBezTo>
                  <a:pt x="184" y="389"/>
                  <a:pt x="213" y="383"/>
                  <a:pt x="246" y="371"/>
                </a:cubicBezTo>
                <a:cubicBezTo>
                  <a:pt x="277" y="358"/>
                  <a:pt x="306" y="338"/>
                  <a:pt x="331" y="309"/>
                </a:cubicBezTo>
                <a:cubicBezTo>
                  <a:pt x="337" y="303"/>
                  <a:pt x="341" y="300"/>
                  <a:pt x="342" y="300"/>
                </a:cubicBezTo>
                <a:cubicBezTo>
                  <a:pt x="345" y="300"/>
                  <a:pt x="349" y="303"/>
                  <a:pt x="355" y="308"/>
                </a:cubicBezTo>
                <a:cubicBezTo>
                  <a:pt x="360" y="314"/>
                  <a:pt x="363" y="318"/>
                  <a:pt x="364" y="321"/>
                </a:cubicBezTo>
                <a:cubicBezTo>
                  <a:pt x="364" y="325"/>
                  <a:pt x="362" y="329"/>
                  <a:pt x="355" y="336"/>
                </a:cubicBezTo>
                <a:cubicBezTo>
                  <a:pt x="349" y="343"/>
                  <a:pt x="340" y="352"/>
                  <a:pt x="328" y="361"/>
                </a:cubicBezTo>
                <a:cubicBezTo>
                  <a:pt x="315" y="371"/>
                  <a:pt x="301" y="381"/>
                  <a:pt x="285" y="390"/>
                </a:cubicBezTo>
                <a:cubicBezTo>
                  <a:pt x="269" y="400"/>
                  <a:pt x="249" y="407"/>
                  <a:pt x="225" y="414"/>
                </a:cubicBezTo>
                <a:cubicBezTo>
                  <a:pt x="202" y="420"/>
                  <a:pt x="179" y="423"/>
                  <a:pt x="154" y="423"/>
                </a:cubicBezTo>
                <a:cubicBezTo>
                  <a:pt x="105" y="423"/>
                  <a:pt x="68" y="406"/>
                  <a:pt x="41" y="374"/>
                </a:cubicBezTo>
                <a:cubicBezTo>
                  <a:pt x="14" y="341"/>
                  <a:pt x="1" y="302"/>
                  <a:pt x="0" y="255"/>
                </a:cubicBezTo>
                <a:moveTo>
                  <a:pt x="312" y="83"/>
                </a:moveTo>
                <a:cubicBezTo>
                  <a:pt x="308" y="51"/>
                  <a:pt x="287" y="35"/>
                  <a:pt x="249" y="35"/>
                </a:cubicBezTo>
                <a:cubicBezTo>
                  <a:pt x="227" y="35"/>
                  <a:pt x="208" y="39"/>
                  <a:pt x="191" y="48"/>
                </a:cubicBezTo>
                <a:cubicBezTo>
                  <a:pt x="173" y="57"/>
                  <a:pt x="159" y="67"/>
                  <a:pt x="149" y="80"/>
                </a:cubicBezTo>
                <a:cubicBezTo>
                  <a:pt x="138" y="92"/>
                  <a:pt x="129" y="105"/>
                  <a:pt x="122" y="118"/>
                </a:cubicBezTo>
                <a:cubicBezTo>
                  <a:pt x="114" y="131"/>
                  <a:pt x="110" y="142"/>
                  <a:pt x="107" y="151"/>
                </a:cubicBezTo>
                <a:cubicBezTo>
                  <a:pt x="105" y="160"/>
                  <a:pt x="103" y="166"/>
                  <a:pt x="102" y="169"/>
                </a:cubicBezTo>
                <a:cubicBezTo>
                  <a:pt x="102" y="169"/>
                  <a:pt x="109" y="170"/>
                  <a:pt x="121" y="170"/>
                </a:cubicBezTo>
                <a:cubicBezTo>
                  <a:pt x="191" y="170"/>
                  <a:pt x="241" y="162"/>
                  <a:pt x="269" y="147"/>
                </a:cubicBezTo>
                <a:cubicBezTo>
                  <a:pt x="297" y="133"/>
                  <a:pt x="311" y="111"/>
                  <a:pt x="312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5628240" y="32097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5" y="305"/>
                  <a:pt x="23" y="272"/>
                  <a:pt x="31" y="244"/>
                </a:cubicBezTo>
                <a:cubicBezTo>
                  <a:pt x="39" y="216"/>
                  <a:pt x="51" y="188"/>
                  <a:pt x="66" y="162"/>
                </a:cubicBezTo>
                <a:cubicBezTo>
                  <a:pt x="81" y="135"/>
                  <a:pt x="92" y="114"/>
                  <a:pt x="101" y="99"/>
                </a:cubicBezTo>
                <a:cubicBezTo>
                  <a:pt x="110" y="85"/>
                  <a:pt x="123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6"/>
                  <a:pt x="123" y="157"/>
                </a:cubicBezTo>
                <a:cubicBezTo>
                  <a:pt x="108" y="189"/>
                  <a:pt x="95" y="232"/>
                  <a:pt x="84" y="286"/>
                </a:cubicBezTo>
                <a:cubicBezTo>
                  <a:pt x="74" y="339"/>
                  <a:pt x="69" y="399"/>
                  <a:pt x="69" y="465"/>
                </a:cubicBezTo>
                <a:cubicBezTo>
                  <a:pt x="69" y="531"/>
                  <a:pt x="74" y="590"/>
                  <a:pt x="84" y="644"/>
                </a:cubicBezTo>
                <a:cubicBezTo>
                  <a:pt x="95" y="697"/>
                  <a:pt x="108" y="740"/>
                  <a:pt x="123" y="773"/>
                </a:cubicBezTo>
                <a:cubicBezTo>
                  <a:pt x="137" y="806"/>
                  <a:pt x="153" y="832"/>
                  <a:pt x="168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7" y="789"/>
                  <a:pt x="41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5739840" y="3237840"/>
            <a:ext cx="141480" cy="230760"/>
          </a:xfrm>
          <a:custGeom>
            <a:avLst/>
            <a:gdLst/>
            <a:ahLst/>
            <a:rect l="0" t="0" r="r" b="b"/>
            <a:pathLst>
              <a:path w="393" h="641">
                <a:moveTo>
                  <a:pt x="53" y="75"/>
                </a:moveTo>
                <a:cubicBezTo>
                  <a:pt x="88" y="25"/>
                  <a:pt x="136" y="0"/>
                  <a:pt x="196" y="0"/>
                </a:cubicBezTo>
                <a:cubicBezTo>
                  <a:pt x="225" y="0"/>
                  <a:pt x="255" y="8"/>
                  <a:pt x="286" y="24"/>
                </a:cubicBezTo>
                <a:cubicBezTo>
                  <a:pt x="316" y="40"/>
                  <a:pt x="340" y="69"/>
                  <a:pt x="359" y="110"/>
                </a:cubicBezTo>
                <a:cubicBezTo>
                  <a:pt x="382" y="161"/>
                  <a:pt x="393" y="232"/>
                  <a:pt x="393" y="323"/>
                </a:cubicBezTo>
                <a:cubicBezTo>
                  <a:pt x="393" y="419"/>
                  <a:pt x="380" y="493"/>
                  <a:pt x="353" y="543"/>
                </a:cubicBezTo>
                <a:cubicBezTo>
                  <a:pt x="341" y="569"/>
                  <a:pt x="324" y="590"/>
                  <a:pt x="302" y="606"/>
                </a:cubicBezTo>
                <a:cubicBezTo>
                  <a:pt x="279" y="621"/>
                  <a:pt x="260" y="631"/>
                  <a:pt x="244" y="635"/>
                </a:cubicBezTo>
                <a:cubicBezTo>
                  <a:pt x="228" y="638"/>
                  <a:pt x="212" y="640"/>
                  <a:pt x="197" y="641"/>
                </a:cubicBezTo>
                <a:cubicBezTo>
                  <a:pt x="181" y="641"/>
                  <a:pt x="164" y="639"/>
                  <a:pt x="148" y="635"/>
                </a:cubicBezTo>
                <a:cubicBezTo>
                  <a:pt x="132" y="632"/>
                  <a:pt x="113" y="622"/>
                  <a:pt x="92" y="606"/>
                </a:cubicBezTo>
                <a:cubicBezTo>
                  <a:pt x="70" y="590"/>
                  <a:pt x="53" y="569"/>
                  <a:pt x="40" y="543"/>
                </a:cubicBezTo>
                <a:cubicBezTo>
                  <a:pt x="14" y="493"/>
                  <a:pt x="0" y="419"/>
                  <a:pt x="0" y="323"/>
                </a:cubicBezTo>
                <a:cubicBezTo>
                  <a:pt x="0" y="214"/>
                  <a:pt x="18" y="132"/>
                  <a:pt x="53" y="75"/>
                </a:cubicBezTo>
                <a:moveTo>
                  <a:pt x="263" y="64"/>
                </a:moveTo>
                <a:cubicBezTo>
                  <a:pt x="244" y="44"/>
                  <a:pt x="222" y="35"/>
                  <a:pt x="197" y="35"/>
                </a:cubicBezTo>
                <a:cubicBezTo>
                  <a:pt x="171" y="35"/>
                  <a:pt x="148" y="44"/>
                  <a:pt x="130" y="64"/>
                </a:cubicBezTo>
                <a:cubicBezTo>
                  <a:pt x="114" y="80"/>
                  <a:pt x="104" y="103"/>
                  <a:pt x="99" y="131"/>
                </a:cubicBezTo>
                <a:cubicBezTo>
                  <a:pt x="94" y="160"/>
                  <a:pt x="92" y="219"/>
                  <a:pt x="92" y="311"/>
                </a:cubicBezTo>
                <a:cubicBezTo>
                  <a:pt x="92" y="409"/>
                  <a:pt x="94" y="473"/>
                  <a:pt x="99" y="504"/>
                </a:cubicBezTo>
                <a:cubicBezTo>
                  <a:pt x="104" y="535"/>
                  <a:pt x="115" y="560"/>
                  <a:pt x="132" y="578"/>
                </a:cubicBezTo>
                <a:cubicBezTo>
                  <a:pt x="150" y="596"/>
                  <a:pt x="171" y="606"/>
                  <a:pt x="197" y="606"/>
                </a:cubicBezTo>
                <a:cubicBezTo>
                  <a:pt x="221" y="606"/>
                  <a:pt x="243" y="596"/>
                  <a:pt x="260" y="578"/>
                </a:cubicBezTo>
                <a:cubicBezTo>
                  <a:pt x="278" y="559"/>
                  <a:pt x="290" y="533"/>
                  <a:pt x="294" y="500"/>
                </a:cubicBezTo>
                <a:cubicBezTo>
                  <a:pt x="299" y="466"/>
                  <a:pt x="301" y="403"/>
                  <a:pt x="302" y="311"/>
                </a:cubicBezTo>
                <a:cubicBezTo>
                  <a:pt x="302" y="220"/>
                  <a:pt x="299" y="161"/>
                  <a:pt x="294" y="132"/>
                </a:cubicBezTo>
                <a:cubicBezTo>
                  <a:pt x="289" y="104"/>
                  <a:pt x="278" y="81"/>
                  <a:pt x="263" y="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5920560" y="342036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1"/>
                </a:moveTo>
                <a:cubicBezTo>
                  <a:pt x="0" y="81"/>
                  <a:pt x="0" y="73"/>
                  <a:pt x="0" y="58"/>
                </a:cubicBezTo>
                <a:cubicBezTo>
                  <a:pt x="0" y="42"/>
                  <a:pt x="5" y="29"/>
                  <a:pt x="15" y="17"/>
                </a:cubicBezTo>
                <a:cubicBezTo>
                  <a:pt x="25" y="6"/>
                  <a:pt x="38" y="0"/>
                  <a:pt x="55" y="0"/>
                </a:cubicBezTo>
                <a:cubicBezTo>
                  <a:pt x="72" y="0"/>
                  <a:pt x="88" y="8"/>
                  <a:pt x="102" y="24"/>
                </a:cubicBezTo>
                <a:cubicBezTo>
                  <a:pt x="116" y="40"/>
                  <a:pt x="123" y="67"/>
                  <a:pt x="124" y="106"/>
                </a:cubicBezTo>
                <a:cubicBezTo>
                  <a:pt x="124" y="128"/>
                  <a:pt x="121" y="149"/>
                  <a:pt x="115" y="169"/>
                </a:cubicBezTo>
                <a:cubicBezTo>
                  <a:pt x="110" y="190"/>
                  <a:pt x="103" y="208"/>
                  <a:pt x="96" y="222"/>
                </a:cubicBezTo>
                <a:cubicBezTo>
                  <a:pt x="88" y="237"/>
                  <a:pt x="79" y="250"/>
                  <a:pt x="70" y="261"/>
                </a:cubicBezTo>
                <a:cubicBezTo>
                  <a:pt x="62" y="271"/>
                  <a:pt x="54" y="279"/>
                  <a:pt x="48" y="286"/>
                </a:cubicBezTo>
                <a:cubicBezTo>
                  <a:pt x="42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8" y="280"/>
                  <a:pt x="16" y="276"/>
                  <a:pt x="16" y="274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0" y="242"/>
                  <a:pt x="49" y="231"/>
                </a:cubicBezTo>
                <a:cubicBezTo>
                  <a:pt x="58" y="220"/>
                  <a:pt x="66" y="204"/>
                  <a:pt x="73" y="184"/>
                </a:cubicBezTo>
                <a:cubicBezTo>
                  <a:pt x="81" y="164"/>
                  <a:pt x="87" y="142"/>
                  <a:pt x="89" y="116"/>
                </a:cubicBezTo>
                <a:lnTo>
                  <a:pt x="89" y="105"/>
                </a:lnTo>
                <a:lnTo>
                  <a:pt x="88" y="106"/>
                </a:lnTo>
                <a:cubicBezTo>
                  <a:pt x="87" y="107"/>
                  <a:pt x="84" y="107"/>
                  <a:pt x="83" y="108"/>
                </a:cubicBezTo>
                <a:cubicBezTo>
                  <a:pt x="81" y="109"/>
                  <a:pt x="79" y="110"/>
                  <a:pt x="77" y="111"/>
                </a:cubicBezTo>
                <a:cubicBezTo>
                  <a:pt x="75" y="112"/>
                  <a:pt x="72" y="113"/>
                  <a:pt x="69" y="113"/>
                </a:cubicBezTo>
                <a:cubicBezTo>
                  <a:pt x="65" y="113"/>
                  <a:pt x="61" y="113"/>
                  <a:pt x="57" y="114"/>
                </a:cubicBezTo>
                <a:cubicBezTo>
                  <a:pt x="41" y="114"/>
                  <a:pt x="27" y="108"/>
                  <a:pt x="16" y="98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6056640" y="3228480"/>
            <a:ext cx="128160" cy="236520"/>
          </a:xfrm>
          <a:custGeom>
            <a:avLst/>
            <a:gdLst/>
            <a:ahLst/>
            <a:rect l="0" t="0" r="r" b="b"/>
            <a:pathLst>
              <a:path w="356" h="657">
                <a:moveTo>
                  <a:pt x="31" y="44"/>
                </a:moveTo>
                <a:cubicBezTo>
                  <a:pt x="31" y="38"/>
                  <a:pt x="32" y="30"/>
                  <a:pt x="34" y="22"/>
                </a:cubicBezTo>
                <a:cubicBezTo>
                  <a:pt x="37" y="14"/>
                  <a:pt x="42" y="10"/>
                  <a:pt x="47" y="10"/>
                </a:cubicBezTo>
                <a:cubicBezTo>
                  <a:pt x="47" y="10"/>
                  <a:pt x="70" y="9"/>
                  <a:pt x="114" y="6"/>
                </a:cubicBezTo>
                <a:cubicBezTo>
                  <a:pt x="158" y="3"/>
                  <a:pt x="180" y="1"/>
                  <a:pt x="181" y="0"/>
                </a:cubicBezTo>
                <a:cubicBezTo>
                  <a:pt x="189" y="0"/>
                  <a:pt x="193" y="3"/>
                  <a:pt x="193" y="8"/>
                </a:cubicBezTo>
                <a:cubicBezTo>
                  <a:pt x="193" y="14"/>
                  <a:pt x="182" y="58"/>
                  <a:pt x="161" y="141"/>
                </a:cubicBezTo>
                <a:cubicBezTo>
                  <a:pt x="156" y="163"/>
                  <a:pt x="151" y="184"/>
                  <a:pt x="145" y="207"/>
                </a:cubicBezTo>
                <a:cubicBezTo>
                  <a:pt x="140" y="229"/>
                  <a:pt x="135" y="246"/>
                  <a:pt x="131" y="257"/>
                </a:cubicBezTo>
                <a:lnTo>
                  <a:pt x="128" y="274"/>
                </a:lnTo>
                <a:cubicBezTo>
                  <a:pt x="128" y="276"/>
                  <a:pt x="129" y="275"/>
                  <a:pt x="133" y="272"/>
                </a:cubicBezTo>
                <a:cubicBezTo>
                  <a:pt x="164" y="247"/>
                  <a:pt x="195" y="234"/>
                  <a:pt x="227" y="234"/>
                </a:cubicBezTo>
                <a:cubicBezTo>
                  <a:pt x="266" y="234"/>
                  <a:pt x="297" y="249"/>
                  <a:pt x="320" y="277"/>
                </a:cubicBezTo>
                <a:cubicBezTo>
                  <a:pt x="344" y="306"/>
                  <a:pt x="356" y="342"/>
                  <a:pt x="356" y="385"/>
                </a:cubicBezTo>
                <a:cubicBezTo>
                  <a:pt x="356" y="454"/>
                  <a:pt x="332" y="516"/>
                  <a:pt x="283" y="573"/>
                </a:cubicBezTo>
                <a:cubicBezTo>
                  <a:pt x="234" y="629"/>
                  <a:pt x="181" y="657"/>
                  <a:pt x="125" y="657"/>
                </a:cubicBezTo>
                <a:cubicBezTo>
                  <a:pt x="94" y="657"/>
                  <a:pt x="66" y="645"/>
                  <a:pt x="40" y="621"/>
                </a:cubicBezTo>
                <a:cubicBezTo>
                  <a:pt x="14" y="598"/>
                  <a:pt x="1" y="560"/>
                  <a:pt x="0" y="506"/>
                </a:cubicBezTo>
                <a:lnTo>
                  <a:pt x="0" y="498"/>
                </a:lnTo>
                <a:cubicBezTo>
                  <a:pt x="0" y="485"/>
                  <a:pt x="3" y="467"/>
                  <a:pt x="7" y="444"/>
                </a:cubicBezTo>
                <a:cubicBezTo>
                  <a:pt x="12" y="421"/>
                  <a:pt x="28" y="360"/>
                  <a:pt x="54" y="260"/>
                </a:cubicBezTo>
                <a:cubicBezTo>
                  <a:pt x="85" y="138"/>
                  <a:pt x="101" y="74"/>
                  <a:pt x="101" y="66"/>
                </a:cubicBezTo>
                <a:cubicBezTo>
                  <a:pt x="101" y="59"/>
                  <a:pt x="89" y="54"/>
                  <a:pt x="65" y="53"/>
                </a:cubicBezTo>
                <a:cubicBezTo>
                  <a:pt x="62" y="53"/>
                  <a:pt x="60" y="53"/>
                  <a:pt x="58" y="53"/>
                </a:cubicBezTo>
                <a:lnTo>
                  <a:pt x="53" y="53"/>
                </a:lnTo>
                <a:cubicBezTo>
                  <a:pt x="47" y="53"/>
                  <a:pt x="43" y="53"/>
                  <a:pt x="41" y="53"/>
                </a:cubicBezTo>
                <a:cubicBezTo>
                  <a:pt x="38" y="53"/>
                  <a:pt x="36" y="52"/>
                  <a:pt x="34" y="50"/>
                </a:cubicBezTo>
                <a:cubicBezTo>
                  <a:pt x="31" y="48"/>
                  <a:pt x="30" y="46"/>
                  <a:pt x="31" y="44"/>
                </a:cubicBezTo>
                <a:moveTo>
                  <a:pt x="276" y="343"/>
                </a:moveTo>
                <a:lnTo>
                  <a:pt x="276" y="338"/>
                </a:lnTo>
                <a:cubicBezTo>
                  <a:pt x="276" y="292"/>
                  <a:pt x="257" y="269"/>
                  <a:pt x="220" y="269"/>
                </a:cubicBezTo>
                <a:cubicBezTo>
                  <a:pt x="209" y="269"/>
                  <a:pt x="198" y="271"/>
                  <a:pt x="187" y="276"/>
                </a:cubicBezTo>
                <a:cubicBezTo>
                  <a:pt x="176" y="281"/>
                  <a:pt x="166" y="288"/>
                  <a:pt x="156" y="296"/>
                </a:cubicBezTo>
                <a:cubicBezTo>
                  <a:pt x="147" y="304"/>
                  <a:pt x="139" y="311"/>
                  <a:pt x="132" y="318"/>
                </a:cubicBezTo>
                <a:cubicBezTo>
                  <a:pt x="125" y="325"/>
                  <a:pt x="120" y="332"/>
                  <a:pt x="115" y="339"/>
                </a:cubicBezTo>
                <a:lnTo>
                  <a:pt x="110" y="346"/>
                </a:lnTo>
                <a:lnTo>
                  <a:pt x="90" y="426"/>
                </a:lnTo>
                <a:cubicBezTo>
                  <a:pt x="77" y="479"/>
                  <a:pt x="70" y="517"/>
                  <a:pt x="70" y="541"/>
                </a:cubicBezTo>
                <a:cubicBezTo>
                  <a:pt x="70" y="570"/>
                  <a:pt x="77" y="593"/>
                  <a:pt x="92" y="608"/>
                </a:cubicBezTo>
                <a:cubicBezTo>
                  <a:pt x="102" y="617"/>
                  <a:pt x="115" y="622"/>
                  <a:pt x="129" y="622"/>
                </a:cubicBezTo>
                <a:cubicBezTo>
                  <a:pt x="150" y="622"/>
                  <a:pt x="171" y="612"/>
                  <a:pt x="192" y="593"/>
                </a:cubicBezTo>
                <a:cubicBezTo>
                  <a:pt x="207" y="578"/>
                  <a:pt x="220" y="561"/>
                  <a:pt x="229" y="541"/>
                </a:cubicBezTo>
                <a:cubicBezTo>
                  <a:pt x="238" y="519"/>
                  <a:pt x="248" y="487"/>
                  <a:pt x="260" y="442"/>
                </a:cubicBezTo>
                <a:cubicBezTo>
                  <a:pt x="271" y="397"/>
                  <a:pt x="276" y="364"/>
                  <a:pt x="276" y="3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6205320" y="32097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1"/>
                  <a:pt x="182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8" y="626"/>
                  <a:pt x="201" y="659"/>
                  <a:pt x="193" y="686"/>
                </a:cubicBezTo>
                <a:cubicBezTo>
                  <a:pt x="184" y="714"/>
                  <a:pt x="172" y="741"/>
                  <a:pt x="157" y="768"/>
                </a:cubicBezTo>
                <a:cubicBezTo>
                  <a:pt x="142" y="796"/>
                  <a:pt x="131" y="816"/>
                  <a:pt x="122" y="831"/>
                </a:cubicBezTo>
                <a:cubicBezTo>
                  <a:pt x="113" y="845"/>
                  <a:pt x="101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29" y="931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6" y="807"/>
                  <a:pt x="154" y="660"/>
                  <a:pt x="154" y="465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1047600" y="3838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300320" y="3162240"/>
            <a:ext cx="2518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Предположение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5021280" y="3750840"/>
            <a:ext cx="206280" cy="229320"/>
          </a:xfrm>
          <a:custGeom>
            <a:avLst/>
            <a:gdLst/>
            <a:ahLst/>
            <a:rect l="0" t="0" r="r" b="b"/>
            <a:pathLst>
              <a:path w="573" h="637">
                <a:moveTo>
                  <a:pt x="183" y="43"/>
                </a:moveTo>
                <a:cubicBezTo>
                  <a:pt x="162" y="43"/>
                  <a:pt x="151" y="41"/>
                  <a:pt x="149" y="39"/>
                </a:cubicBezTo>
                <a:cubicBezTo>
                  <a:pt x="149" y="38"/>
                  <a:pt x="148" y="35"/>
                  <a:pt x="148" y="31"/>
                </a:cubicBezTo>
                <a:cubicBezTo>
                  <a:pt x="148" y="17"/>
                  <a:pt x="152" y="6"/>
                  <a:pt x="159" y="1"/>
                </a:cubicBezTo>
                <a:cubicBezTo>
                  <a:pt x="160" y="0"/>
                  <a:pt x="165" y="0"/>
                  <a:pt x="173" y="0"/>
                </a:cubicBezTo>
                <a:cubicBezTo>
                  <a:pt x="206" y="2"/>
                  <a:pt x="245" y="3"/>
                  <a:pt x="291" y="3"/>
                </a:cubicBezTo>
                <a:cubicBezTo>
                  <a:pt x="378" y="3"/>
                  <a:pt x="428" y="2"/>
                  <a:pt x="441" y="0"/>
                </a:cubicBezTo>
                <a:lnTo>
                  <a:pt x="453" y="0"/>
                </a:lnTo>
                <a:cubicBezTo>
                  <a:pt x="456" y="4"/>
                  <a:pt x="458" y="6"/>
                  <a:pt x="458" y="8"/>
                </a:cubicBezTo>
                <a:cubicBezTo>
                  <a:pt x="458" y="10"/>
                  <a:pt x="458" y="16"/>
                  <a:pt x="456" y="25"/>
                </a:cubicBezTo>
                <a:cubicBezTo>
                  <a:pt x="453" y="34"/>
                  <a:pt x="450" y="40"/>
                  <a:pt x="448" y="43"/>
                </a:cubicBezTo>
                <a:lnTo>
                  <a:pt x="413" y="43"/>
                </a:lnTo>
                <a:cubicBezTo>
                  <a:pt x="370" y="43"/>
                  <a:pt x="345" y="46"/>
                  <a:pt x="337" y="51"/>
                </a:cubicBezTo>
                <a:cubicBezTo>
                  <a:pt x="333" y="53"/>
                  <a:pt x="329" y="62"/>
                  <a:pt x="324" y="78"/>
                </a:cubicBezTo>
                <a:cubicBezTo>
                  <a:pt x="320" y="93"/>
                  <a:pt x="299" y="175"/>
                  <a:pt x="262" y="324"/>
                </a:cubicBezTo>
                <a:cubicBezTo>
                  <a:pt x="252" y="364"/>
                  <a:pt x="241" y="407"/>
                  <a:pt x="230" y="452"/>
                </a:cubicBezTo>
                <a:cubicBezTo>
                  <a:pt x="219" y="497"/>
                  <a:pt x="211" y="531"/>
                  <a:pt x="205" y="554"/>
                </a:cubicBezTo>
                <a:lnTo>
                  <a:pt x="197" y="588"/>
                </a:lnTo>
                <a:cubicBezTo>
                  <a:pt x="197" y="590"/>
                  <a:pt x="200" y="592"/>
                  <a:pt x="205" y="592"/>
                </a:cubicBezTo>
                <a:cubicBezTo>
                  <a:pt x="211" y="592"/>
                  <a:pt x="229" y="592"/>
                  <a:pt x="260" y="593"/>
                </a:cubicBezTo>
                <a:lnTo>
                  <a:pt x="276" y="593"/>
                </a:lnTo>
                <a:cubicBezTo>
                  <a:pt x="296" y="593"/>
                  <a:pt x="312" y="593"/>
                  <a:pt x="323" y="592"/>
                </a:cubicBezTo>
                <a:cubicBezTo>
                  <a:pt x="335" y="592"/>
                  <a:pt x="350" y="590"/>
                  <a:pt x="369" y="586"/>
                </a:cubicBezTo>
                <a:cubicBezTo>
                  <a:pt x="388" y="582"/>
                  <a:pt x="403" y="577"/>
                  <a:pt x="415" y="569"/>
                </a:cubicBezTo>
                <a:cubicBezTo>
                  <a:pt x="428" y="562"/>
                  <a:pt x="441" y="551"/>
                  <a:pt x="456" y="538"/>
                </a:cubicBezTo>
                <a:cubicBezTo>
                  <a:pt x="471" y="524"/>
                  <a:pt x="484" y="507"/>
                  <a:pt x="495" y="486"/>
                </a:cubicBezTo>
                <a:cubicBezTo>
                  <a:pt x="505" y="468"/>
                  <a:pt x="515" y="447"/>
                  <a:pt x="523" y="424"/>
                </a:cubicBezTo>
                <a:cubicBezTo>
                  <a:pt x="532" y="401"/>
                  <a:pt x="537" y="388"/>
                  <a:pt x="539" y="385"/>
                </a:cubicBezTo>
                <a:cubicBezTo>
                  <a:pt x="542" y="383"/>
                  <a:pt x="548" y="382"/>
                  <a:pt x="555" y="382"/>
                </a:cubicBezTo>
                <a:lnTo>
                  <a:pt x="567" y="382"/>
                </a:lnTo>
                <a:cubicBezTo>
                  <a:pt x="571" y="388"/>
                  <a:pt x="573" y="391"/>
                  <a:pt x="573" y="392"/>
                </a:cubicBezTo>
                <a:cubicBezTo>
                  <a:pt x="573" y="394"/>
                  <a:pt x="566" y="412"/>
                  <a:pt x="554" y="447"/>
                </a:cubicBezTo>
                <a:cubicBezTo>
                  <a:pt x="542" y="483"/>
                  <a:pt x="528" y="520"/>
                  <a:pt x="513" y="559"/>
                </a:cubicBezTo>
                <a:cubicBezTo>
                  <a:pt x="498" y="598"/>
                  <a:pt x="490" y="621"/>
                  <a:pt x="489" y="628"/>
                </a:cubicBezTo>
                <a:cubicBezTo>
                  <a:pt x="488" y="631"/>
                  <a:pt x="486" y="633"/>
                  <a:pt x="485" y="633"/>
                </a:cubicBezTo>
                <a:cubicBezTo>
                  <a:pt x="484" y="634"/>
                  <a:pt x="479" y="635"/>
                  <a:pt x="470" y="636"/>
                </a:cubicBezTo>
                <a:cubicBezTo>
                  <a:pt x="462" y="637"/>
                  <a:pt x="448" y="638"/>
                  <a:pt x="430" y="637"/>
                </a:cubicBezTo>
                <a:cubicBezTo>
                  <a:pt x="423" y="637"/>
                  <a:pt x="400" y="637"/>
                  <a:pt x="360" y="637"/>
                </a:cubicBezTo>
                <a:cubicBezTo>
                  <a:pt x="319" y="637"/>
                  <a:pt x="281" y="637"/>
                  <a:pt x="244" y="636"/>
                </a:cubicBezTo>
                <a:lnTo>
                  <a:pt x="79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3"/>
                  <a:pt x="0" y="618"/>
                  <a:pt x="1" y="614"/>
                </a:cubicBezTo>
                <a:cubicBezTo>
                  <a:pt x="4" y="602"/>
                  <a:pt x="8" y="596"/>
                  <a:pt x="11" y="594"/>
                </a:cubicBezTo>
                <a:cubicBezTo>
                  <a:pt x="13" y="594"/>
                  <a:pt x="18" y="593"/>
                  <a:pt x="25" y="593"/>
                </a:cubicBezTo>
                <a:lnTo>
                  <a:pt x="30" y="593"/>
                </a:lnTo>
                <a:cubicBezTo>
                  <a:pt x="47" y="593"/>
                  <a:pt x="66" y="592"/>
                  <a:pt x="87" y="591"/>
                </a:cubicBezTo>
                <a:cubicBezTo>
                  <a:pt x="96" y="589"/>
                  <a:pt x="102" y="585"/>
                  <a:pt x="105" y="579"/>
                </a:cubicBezTo>
                <a:cubicBezTo>
                  <a:pt x="107" y="577"/>
                  <a:pt x="129" y="491"/>
                  <a:pt x="172" y="321"/>
                </a:cubicBezTo>
                <a:cubicBezTo>
                  <a:pt x="214" y="151"/>
                  <a:pt x="236" y="60"/>
                  <a:pt x="236" y="51"/>
                </a:cubicBezTo>
                <a:cubicBezTo>
                  <a:pt x="236" y="47"/>
                  <a:pt x="218" y="44"/>
                  <a:pt x="183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5270040" y="37281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7"/>
                </a:moveTo>
                <a:cubicBezTo>
                  <a:pt x="0" y="424"/>
                  <a:pt x="3" y="383"/>
                  <a:pt x="9" y="345"/>
                </a:cubicBezTo>
                <a:cubicBezTo>
                  <a:pt x="15" y="305"/>
                  <a:pt x="22" y="272"/>
                  <a:pt x="30" y="244"/>
                </a:cubicBezTo>
                <a:cubicBezTo>
                  <a:pt x="38" y="216"/>
                  <a:pt x="50" y="189"/>
                  <a:pt x="65" y="162"/>
                </a:cubicBezTo>
                <a:cubicBezTo>
                  <a:pt x="80" y="136"/>
                  <a:pt x="91" y="115"/>
                  <a:pt x="100" y="100"/>
                </a:cubicBezTo>
                <a:cubicBezTo>
                  <a:pt x="109" y="85"/>
                  <a:pt x="122" y="69"/>
                  <a:pt x="140" y="52"/>
                </a:cubicBezTo>
                <a:cubicBezTo>
                  <a:pt x="158" y="34"/>
                  <a:pt x="168" y="24"/>
                  <a:pt x="171" y="20"/>
                </a:cubicBezTo>
                <a:cubicBezTo>
                  <a:pt x="174" y="16"/>
                  <a:pt x="182" y="10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1"/>
                  <a:pt x="218" y="17"/>
                  <a:pt x="207" y="28"/>
                </a:cubicBezTo>
                <a:cubicBezTo>
                  <a:pt x="197" y="40"/>
                  <a:pt x="184" y="56"/>
                  <a:pt x="169" y="78"/>
                </a:cubicBezTo>
                <a:cubicBezTo>
                  <a:pt x="154" y="99"/>
                  <a:pt x="139" y="126"/>
                  <a:pt x="122" y="158"/>
                </a:cubicBezTo>
                <a:cubicBezTo>
                  <a:pt x="107" y="189"/>
                  <a:pt x="94" y="232"/>
                  <a:pt x="83" y="286"/>
                </a:cubicBezTo>
                <a:cubicBezTo>
                  <a:pt x="73" y="341"/>
                  <a:pt x="68" y="401"/>
                  <a:pt x="68" y="467"/>
                </a:cubicBezTo>
                <a:cubicBezTo>
                  <a:pt x="68" y="532"/>
                  <a:pt x="73" y="592"/>
                  <a:pt x="83" y="645"/>
                </a:cubicBezTo>
                <a:cubicBezTo>
                  <a:pt x="94" y="699"/>
                  <a:pt x="107" y="742"/>
                  <a:pt x="122" y="775"/>
                </a:cubicBezTo>
                <a:cubicBezTo>
                  <a:pt x="137" y="807"/>
                  <a:pt x="153" y="834"/>
                  <a:pt x="168" y="855"/>
                </a:cubicBezTo>
                <a:cubicBezTo>
                  <a:pt x="184" y="875"/>
                  <a:pt x="197" y="891"/>
                  <a:pt x="207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8" y="932"/>
                  <a:pt x="209" y="932"/>
                </a:cubicBezTo>
                <a:lnTo>
                  <a:pt x="206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09" y="857"/>
                  <a:pt x="66" y="791"/>
                  <a:pt x="40" y="712"/>
                </a:cubicBezTo>
                <a:cubicBezTo>
                  <a:pt x="13" y="633"/>
                  <a:pt x="0" y="552"/>
                  <a:pt x="0" y="4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5385960" y="375084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9" y="0"/>
                </a:moveTo>
                <a:cubicBezTo>
                  <a:pt x="367" y="0"/>
                  <a:pt x="383" y="0"/>
                  <a:pt x="405" y="1"/>
                </a:cubicBezTo>
                <a:cubicBezTo>
                  <a:pt x="428" y="1"/>
                  <a:pt x="448" y="2"/>
                  <a:pt x="468" y="3"/>
                </a:cubicBezTo>
                <a:cubicBezTo>
                  <a:pt x="499" y="3"/>
                  <a:pt x="526" y="2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5"/>
                  <a:pt x="597" y="22"/>
                </a:cubicBezTo>
                <a:cubicBezTo>
                  <a:pt x="594" y="33"/>
                  <a:pt x="591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3" y="43"/>
                  <a:pt x="540" y="45"/>
                  <a:pt x="531" y="47"/>
                </a:cubicBezTo>
                <a:cubicBezTo>
                  <a:pt x="521" y="50"/>
                  <a:pt x="515" y="52"/>
                  <a:pt x="511" y="55"/>
                </a:cubicBezTo>
                <a:cubicBezTo>
                  <a:pt x="508" y="57"/>
                  <a:pt x="507" y="60"/>
                  <a:pt x="508" y="63"/>
                </a:cubicBezTo>
                <a:cubicBezTo>
                  <a:pt x="508" y="71"/>
                  <a:pt x="513" y="144"/>
                  <a:pt x="523" y="284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6" y="496"/>
                </a:cubicBezTo>
                <a:cubicBezTo>
                  <a:pt x="548" y="491"/>
                  <a:pt x="552" y="485"/>
                  <a:pt x="557" y="478"/>
                </a:cubicBezTo>
                <a:cubicBezTo>
                  <a:pt x="562" y="471"/>
                  <a:pt x="567" y="461"/>
                  <a:pt x="573" y="450"/>
                </a:cubicBezTo>
                <a:cubicBezTo>
                  <a:pt x="578" y="439"/>
                  <a:pt x="586" y="426"/>
                  <a:pt x="595" y="412"/>
                </a:cubicBezTo>
                <a:cubicBezTo>
                  <a:pt x="604" y="398"/>
                  <a:pt x="614" y="380"/>
                  <a:pt x="623" y="361"/>
                </a:cubicBezTo>
                <a:cubicBezTo>
                  <a:pt x="632" y="342"/>
                  <a:pt x="644" y="321"/>
                  <a:pt x="659" y="298"/>
                </a:cubicBezTo>
                <a:cubicBezTo>
                  <a:pt x="724" y="184"/>
                  <a:pt x="760" y="119"/>
                  <a:pt x="769" y="103"/>
                </a:cubicBezTo>
                <a:cubicBezTo>
                  <a:pt x="778" y="87"/>
                  <a:pt x="782" y="77"/>
                  <a:pt x="783" y="73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3" y="45"/>
                  <a:pt x="740" y="43"/>
                  <a:pt x="726" y="43"/>
                </a:cubicBezTo>
                <a:cubicBezTo>
                  <a:pt x="717" y="43"/>
                  <a:pt x="713" y="40"/>
                  <a:pt x="713" y="33"/>
                </a:cubicBezTo>
                <a:cubicBezTo>
                  <a:pt x="713" y="31"/>
                  <a:pt x="714" y="27"/>
                  <a:pt x="715" y="21"/>
                </a:cubicBezTo>
                <a:cubicBezTo>
                  <a:pt x="717" y="11"/>
                  <a:pt x="719" y="5"/>
                  <a:pt x="721" y="4"/>
                </a:cubicBezTo>
                <a:cubicBezTo>
                  <a:pt x="722" y="2"/>
                  <a:pt x="726" y="1"/>
                  <a:pt x="734" y="1"/>
                </a:cubicBezTo>
                <a:cubicBezTo>
                  <a:pt x="735" y="1"/>
                  <a:pt x="741" y="1"/>
                  <a:pt x="749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3" y="33"/>
                  <a:pt x="921" y="37"/>
                  <a:pt x="919" y="40"/>
                </a:cubicBezTo>
                <a:cubicBezTo>
                  <a:pt x="916" y="42"/>
                  <a:pt x="913" y="43"/>
                  <a:pt x="909" y="43"/>
                </a:cubicBezTo>
                <a:cubicBezTo>
                  <a:pt x="896" y="43"/>
                  <a:pt x="883" y="44"/>
                  <a:pt x="872" y="48"/>
                </a:cubicBezTo>
                <a:cubicBezTo>
                  <a:pt x="861" y="52"/>
                  <a:pt x="852" y="56"/>
                  <a:pt x="844" y="61"/>
                </a:cubicBezTo>
                <a:cubicBezTo>
                  <a:pt x="837" y="66"/>
                  <a:pt x="831" y="71"/>
                  <a:pt x="827" y="77"/>
                </a:cubicBezTo>
                <a:cubicBezTo>
                  <a:pt x="822" y="83"/>
                  <a:pt x="819" y="88"/>
                  <a:pt x="815" y="92"/>
                </a:cubicBezTo>
                <a:lnTo>
                  <a:pt x="812" y="98"/>
                </a:lnTo>
                <a:lnTo>
                  <a:pt x="655" y="373"/>
                </a:lnTo>
                <a:cubicBezTo>
                  <a:pt x="550" y="557"/>
                  <a:pt x="498" y="650"/>
                  <a:pt x="497" y="650"/>
                </a:cubicBezTo>
                <a:cubicBezTo>
                  <a:pt x="494" y="654"/>
                  <a:pt x="486" y="657"/>
                  <a:pt x="475" y="657"/>
                </a:cubicBezTo>
                <a:cubicBezTo>
                  <a:pt x="466" y="657"/>
                  <a:pt x="460" y="655"/>
                  <a:pt x="457" y="652"/>
                </a:cubicBezTo>
                <a:cubicBezTo>
                  <a:pt x="455" y="650"/>
                  <a:pt x="450" y="574"/>
                  <a:pt x="440" y="423"/>
                </a:cubicBezTo>
                <a:cubicBezTo>
                  <a:pt x="430" y="271"/>
                  <a:pt x="424" y="194"/>
                  <a:pt x="424" y="189"/>
                </a:cubicBezTo>
                <a:lnTo>
                  <a:pt x="413" y="205"/>
                </a:lnTo>
                <a:cubicBezTo>
                  <a:pt x="399" y="228"/>
                  <a:pt x="359" y="298"/>
                  <a:pt x="293" y="414"/>
                </a:cubicBezTo>
                <a:cubicBezTo>
                  <a:pt x="203" y="570"/>
                  <a:pt x="158" y="649"/>
                  <a:pt x="157" y="650"/>
                </a:cubicBezTo>
                <a:cubicBezTo>
                  <a:pt x="156" y="651"/>
                  <a:pt x="154" y="653"/>
                  <a:pt x="152" y="654"/>
                </a:cubicBezTo>
                <a:cubicBezTo>
                  <a:pt x="149" y="656"/>
                  <a:pt x="143" y="657"/>
                  <a:pt x="135" y="657"/>
                </a:cubicBezTo>
                <a:cubicBezTo>
                  <a:pt x="124" y="657"/>
                  <a:pt x="117" y="654"/>
                  <a:pt x="116" y="650"/>
                </a:cubicBezTo>
                <a:cubicBezTo>
                  <a:pt x="116" y="648"/>
                  <a:pt x="109" y="549"/>
                  <a:pt x="95" y="352"/>
                </a:cubicBezTo>
                <a:cubicBezTo>
                  <a:pt x="82" y="156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8" y="43"/>
                </a:cubicBezTo>
                <a:lnTo>
                  <a:pt x="6" y="43"/>
                </a:lnTo>
                <a:cubicBezTo>
                  <a:pt x="2" y="38"/>
                  <a:pt x="0" y="35"/>
                  <a:pt x="0" y="32"/>
                </a:cubicBezTo>
                <a:cubicBezTo>
                  <a:pt x="0" y="18"/>
                  <a:pt x="4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3" y="3"/>
                  <a:pt x="236" y="2"/>
                  <a:pt x="243" y="0"/>
                </a:cubicBezTo>
                <a:lnTo>
                  <a:pt x="253" y="0"/>
                </a:lnTo>
                <a:cubicBezTo>
                  <a:pt x="256" y="4"/>
                  <a:pt x="258" y="6"/>
                  <a:pt x="258" y="8"/>
                </a:cubicBezTo>
                <a:cubicBezTo>
                  <a:pt x="258" y="10"/>
                  <a:pt x="258" y="16"/>
                  <a:pt x="256" y="25"/>
                </a:cubicBezTo>
                <a:cubicBezTo>
                  <a:pt x="253" y="34"/>
                  <a:pt x="250" y="40"/>
                  <a:pt x="248" y="43"/>
                </a:cubicBezTo>
                <a:lnTo>
                  <a:pt x="228" y="43"/>
                </a:lnTo>
                <a:cubicBezTo>
                  <a:pt x="191" y="44"/>
                  <a:pt x="170" y="50"/>
                  <a:pt x="168" y="58"/>
                </a:cubicBezTo>
                <a:cubicBezTo>
                  <a:pt x="187" y="344"/>
                  <a:pt x="197" y="495"/>
                  <a:pt x="200" y="510"/>
                </a:cubicBezTo>
                <a:lnTo>
                  <a:pt x="419" y="124"/>
                </a:lnTo>
                <a:lnTo>
                  <a:pt x="417" y="89"/>
                </a:lnTo>
                <a:cubicBezTo>
                  <a:pt x="415" y="63"/>
                  <a:pt x="412" y="49"/>
                  <a:pt x="408" y="47"/>
                </a:cubicBezTo>
                <a:cubicBezTo>
                  <a:pt x="404" y="45"/>
                  <a:pt x="391" y="43"/>
                  <a:pt x="369" y="43"/>
                </a:cubicBezTo>
                <a:cubicBezTo>
                  <a:pt x="357" y="43"/>
                  <a:pt x="349" y="42"/>
                  <a:pt x="346" y="41"/>
                </a:cubicBezTo>
                <a:cubicBezTo>
                  <a:pt x="342" y="40"/>
                  <a:pt x="340" y="37"/>
                  <a:pt x="340" y="32"/>
                </a:cubicBezTo>
                <a:cubicBezTo>
                  <a:pt x="340" y="31"/>
                  <a:pt x="341" y="27"/>
                  <a:pt x="342" y="21"/>
                </a:cubicBezTo>
                <a:cubicBezTo>
                  <a:pt x="343" y="19"/>
                  <a:pt x="343" y="16"/>
                  <a:pt x="344" y="13"/>
                </a:cubicBezTo>
                <a:cubicBezTo>
                  <a:pt x="344" y="10"/>
                  <a:pt x="345" y="8"/>
                  <a:pt x="345" y="6"/>
                </a:cubicBezTo>
                <a:cubicBezTo>
                  <a:pt x="345" y="5"/>
                  <a:pt x="346" y="4"/>
                  <a:pt x="348" y="3"/>
                </a:cubicBezTo>
                <a:cubicBezTo>
                  <a:pt x="349" y="1"/>
                  <a:pt x="351" y="1"/>
                  <a:pt x="351" y="1"/>
                </a:cubicBezTo>
                <a:cubicBezTo>
                  <a:pt x="352" y="1"/>
                  <a:pt x="354" y="0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5738040" y="37281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3" y="76"/>
                  <a:pt x="157" y="141"/>
                  <a:pt x="183" y="220"/>
                </a:cubicBezTo>
                <a:cubicBezTo>
                  <a:pt x="210" y="299"/>
                  <a:pt x="223" y="382"/>
                  <a:pt x="223" y="467"/>
                </a:cubicBezTo>
                <a:cubicBezTo>
                  <a:pt x="223" y="509"/>
                  <a:pt x="220" y="549"/>
                  <a:pt x="214" y="588"/>
                </a:cubicBezTo>
                <a:cubicBezTo>
                  <a:pt x="208" y="628"/>
                  <a:pt x="201" y="661"/>
                  <a:pt x="193" y="688"/>
                </a:cubicBezTo>
                <a:cubicBezTo>
                  <a:pt x="185" y="715"/>
                  <a:pt x="173" y="743"/>
                  <a:pt x="158" y="770"/>
                </a:cubicBezTo>
                <a:cubicBezTo>
                  <a:pt x="142" y="797"/>
                  <a:pt x="131" y="818"/>
                  <a:pt x="122" y="832"/>
                </a:cubicBezTo>
                <a:cubicBezTo>
                  <a:pt x="113" y="846"/>
                  <a:pt x="101" y="862"/>
                  <a:pt x="84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9" y="932"/>
                  <a:pt x="8" y="932"/>
                </a:cubicBezTo>
                <a:cubicBezTo>
                  <a:pt x="6" y="932"/>
                  <a:pt x="4" y="931"/>
                  <a:pt x="3" y="929"/>
                </a:cubicBezTo>
                <a:cubicBezTo>
                  <a:pt x="2" y="927"/>
                  <a:pt x="1" y="924"/>
                  <a:pt x="0" y="921"/>
                </a:cubicBezTo>
                <a:cubicBezTo>
                  <a:pt x="1" y="920"/>
                  <a:pt x="4" y="916"/>
                  <a:pt x="10" y="908"/>
                </a:cubicBezTo>
                <a:cubicBezTo>
                  <a:pt x="107" y="809"/>
                  <a:pt x="155" y="661"/>
                  <a:pt x="155" y="467"/>
                </a:cubicBezTo>
                <a:cubicBezTo>
                  <a:pt x="155" y="271"/>
                  <a:pt x="107" y="124"/>
                  <a:pt x="10" y="24"/>
                </a:cubicBezTo>
                <a:cubicBezTo>
                  <a:pt x="4" y="16"/>
                  <a:pt x="1" y="12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5961600" y="3831480"/>
            <a:ext cx="223560" cy="151920"/>
          </a:xfrm>
          <a:custGeom>
            <a:avLst/>
            <a:gdLst/>
            <a:ahLst/>
            <a:rect l="0" t="0" r="r" b="b"/>
            <a:pathLst>
              <a:path w="621" h="422">
                <a:moveTo>
                  <a:pt x="0" y="297"/>
                </a:moveTo>
                <a:cubicBezTo>
                  <a:pt x="0" y="297"/>
                  <a:pt x="0" y="268"/>
                  <a:pt x="0" y="211"/>
                </a:cubicBezTo>
                <a:cubicBezTo>
                  <a:pt x="0" y="154"/>
                  <a:pt x="16" y="105"/>
                  <a:pt x="48" y="62"/>
                </a:cubicBezTo>
                <a:cubicBezTo>
                  <a:pt x="79" y="21"/>
                  <a:pt x="120" y="0"/>
                  <a:pt x="170" y="0"/>
                </a:cubicBezTo>
                <a:cubicBezTo>
                  <a:pt x="183" y="0"/>
                  <a:pt x="196" y="1"/>
                  <a:pt x="209" y="4"/>
                </a:cubicBezTo>
                <a:cubicBezTo>
                  <a:pt x="221" y="6"/>
                  <a:pt x="233" y="10"/>
                  <a:pt x="245" y="16"/>
                </a:cubicBezTo>
                <a:cubicBezTo>
                  <a:pt x="257" y="21"/>
                  <a:pt x="267" y="27"/>
                  <a:pt x="276" y="33"/>
                </a:cubicBezTo>
                <a:cubicBezTo>
                  <a:pt x="284" y="38"/>
                  <a:pt x="294" y="45"/>
                  <a:pt x="304" y="53"/>
                </a:cubicBezTo>
                <a:cubicBezTo>
                  <a:pt x="314" y="61"/>
                  <a:pt x="321" y="69"/>
                  <a:pt x="326" y="75"/>
                </a:cubicBezTo>
                <a:cubicBezTo>
                  <a:pt x="331" y="82"/>
                  <a:pt x="337" y="90"/>
                  <a:pt x="346" y="100"/>
                </a:cubicBezTo>
                <a:cubicBezTo>
                  <a:pt x="354" y="108"/>
                  <a:pt x="358" y="115"/>
                  <a:pt x="359" y="119"/>
                </a:cubicBezTo>
                <a:cubicBezTo>
                  <a:pt x="361" y="123"/>
                  <a:pt x="365" y="129"/>
                  <a:pt x="372" y="136"/>
                </a:cubicBezTo>
                <a:cubicBezTo>
                  <a:pt x="378" y="143"/>
                  <a:pt x="381" y="146"/>
                  <a:pt x="378" y="147"/>
                </a:cubicBezTo>
                <a:lnTo>
                  <a:pt x="385" y="136"/>
                </a:lnTo>
                <a:cubicBezTo>
                  <a:pt x="438" y="45"/>
                  <a:pt x="504" y="0"/>
                  <a:pt x="581" y="0"/>
                </a:cubicBezTo>
                <a:cubicBezTo>
                  <a:pt x="586" y="0"/>
                  <a:pt x="599" y="2"/>
                  <a:pt x="621" y="5"/>
                </a:cubicBezTo>
                <a:lnTo>
                  <a:pt x="621" y="41"/>
                </a:lnTo>
                <a:lnTo>
                  <a:pt x="617" y="41"/>
                </a:lnTo>
                <a:cubicBezTo>
                  <a:pt x="612" y="40"/>
                  <a:pt x="605" y="39"/>
                  <a:pt x="595" y="39"/>
                </a:cubicBezTo>
                <a:cubicBezTo>
                  <a:pt x="572" y="39"/>
                  <a:pt x="550" y="44"/>
                  <a:pt x="529" y="55"/>
                </a:cubicBezTo>
                <a:cubicBezTo>
                  <a:pt x="508" y="65"/>
                  <a:pt x="490" y="78"/>
                  <a:pt x="477" y="92"/>
                </a:cubicBezTo>
                <a:cubicBezTo>
                  <a:pt x="462" y="107"/>
                  <a:pt x="450" y="123"/>
                  <a:pt x="439" y="139"/>
                </a:cubicBezTo>
                <a:cubicBezTo>
                  <a:pt x="427" y="155"/>
                  <a:pt x="420" y="168"/>
                  <a:pt x="416" y="177"/>
                </a:cubicBezTo>
                <a:cubicBezTo>
                  <a:pt x="412" y="186"/>
                  <a:pt x="410" y="192"/>
                  <a:pt x="409" y="194"/>
                </a:cubicBezTo>
                <a:cubicBezTo>
                  <a:pt x="409" y="196"/>
                  <a:pt x="417" y="209"/>
                  <a:pt x="432" y="234"/>
                </a:cubicBezTo>
                <a:cubicBezTo>
                  <a:pt x="448" y="258"/>
                  <a:pt x="458" y="273"/>
                  <a:pt x="465" y="279"/>
                </a:cubicBezTo>
                <a:cubicBezTo>
                  <a:pt x="509" y="341"/>
                  <a:pt x="553" y="371"/>
                  <a:pt x="597" y="371"/>
                </a:cubicBezTo>
                <a:cubicBezTo>
                  <a:pt x="610" y="371"/>
                  <a:pt x="617" y="371"/>
                  <a:pt x="618" y="369"/>
                </a:cubicBezTo>
                <a:lnTo>
                  <a:pt x="621" y="369"/>
                </a:lnTo>
                <a:lnTo>
                  <a:pt x="621" y="417"/>
                </a:lnTo>
                <a:cubicBezTo>
                  <a:pt x="604" y="421"/>
                  <a:pt x="591" y="422"/>
                  <a:pt x="580" y="422"/>
                </a:cubicBezTo>
                <a:cubicBezTo>
                  <a:pt x="502" y="422"/>
                  <a:pt x="432" y="375"/>
                  <a:pt x="373" y="281"/>
                </a:cubicBezTo>
                <a:cubicBezTo>
                  <a:pt x="372" y="279"/>
                  <a:pt x="371" y="277"/>
                  <a:pt x="371" y="276"/>
                </a:cubicBezTo>
                <a:lnTo>
                  <a:pt x="364" y="288"/>
                </a:lnTo>
                <a:cubicBezTo>
                  <a:pt x="311" y="377"/>
                  <a:pt x="246" y="422"/>
                  <a:pt x="167" y="422"/>
                </a:cubicBezTo>
                <a:cubicBezTo>
                  <a:pt x="119" y="422"/>
                  <a:pt x="79" y="402"/>
                  <a:pt x="48" y="360"/>
                </a:cubicBezTo>
                <a:lnTo>
                  <a:pt x="0" y="297"/>
                </a:lnTo>
                <a:moveTo>
                  <a:pt x="35" y="214"/>
                </a:moveTo>
                <a:cubicBezTo>
                  <a:pt x="35" y="257"/>
                  <a:pt x="45" y="297"/>
                  <a:pt x="66" y="331"/>
                </a:cubicBezTo>
                <a:cubicBezTo>
                  <a:pt x="86" y="366"/>
                  <a:pt x="115" y="383"/>
                  <a:pt x="153" y="383"/>
                </a:cubicBezTo>
                <a:cubicBezTo>
                  <a:pt x="177" y="383"/>
                  <a:pt x="199" y="378"/>
                  <a:pt x="220" y="368"/>
                </a:cubicBezTo>
                <a:cubicBezTo>
                  <a:pt x="241" y="357"/>
                  <a:pt x="259" y="345"/>
                  <a:pt x="273" y="330"/>
                </a:cubicBezTo>
                <a:cubicBezTo>
                  <a:pt x="287" y="316"/>
                  <a:pt x="300" y="301"/>
                  <a:pt x="310" y="285"/>
                </a:cubicBezTo>
                <a:cubicBezTo>
                  <a:pt x="321" y="269"/>
                  <a:pt x="328" y="256"/>
                  <a:pt x="332" y="247"/>
                </a:cubicBezTo>
                <a:cubicBezTo>
                  <a:pt x="337" y="237"/>
                  <a:pt x="339" y="232"/>
                  <a:pt x="340" y="230"/>
                </a:cubicBezTo>
                <a:cubicBezTo>
                  <a:pt x="340" y="227"/>
                  <a:pt x="332" y="214"/>
                  <a:pt x="317" y="190"/>
                </a:cubicBezTo>
                <a:cubicBezTo>
                  <a:pt x="301" y="166"/>
                  <a:pt x="291" y="150"/>
                  <a:pt x="285" y="144"/>
                </a:cubicBezTo>
                <a:cubicBezTo>
                  <a:pt x="260" y="109"/>
                  <a:pt x="237" y="84"/>
                  <a:pt x="216" y="71"/>
                </a:cubicBezTo>
                <a:cubicBezTo>
                  <a:pt x="195" y="58"/>
                  <a:pt x="172" y="51"/>
                  <a:pt x="146" y="51"/>
                </a:cubicBezTo>
                <a:cubicBezTo>
                  <a:pt x="115" y="51"/>
                  <a:pt x="89" y="67"/>
                  <a:pt x="67" y="99"/>
                </a:cubicBezTo>
                <a:cubicBezTo>
                  <a:pt x="46" y="130"/>
                  <a:pt x="35" y="168"/>
                  <a:pt x="35" y="2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6315120" y="3728160"/>
            <a:ext cx="279000" cy="335520"/>
          </a:xfrm>
          <a:custGeom>
            <a:avLst/>
            <a:gdLst/>
            <a:ahLst/>
            <a:rect l="0" t="0" r="r" b="b"/>
            <a:pathLst>
              <a:path w="775" h="932">
                <a:moveTo>
                  <a:pt x="95" y="88"/>
                </a:moveTo>
                <a:cubicBezTo>
                  <a:pt x="89" y="71"/>
                  <a:pt x="80" y="59"/>
                  <a:pt x="70" y="53"/>
                </a:cubicBezTo>
                <a:cubicBezTo>
                  <a:pt x="57" y="45"/>
                  <a:pt x="38" y="40"/>
                  <a:pt x="13" y="38"/>
                </a:cubicBezTo>
                <a:lnTo>
                  <a:pt x="0" y="38"/>
                </a:lnTo>
                <a:lnTo>
                  <a:pt x="0" y="0"/>
                </a:lnTo>
                <a:lnTo>
                  <a:pt x="775" y="0"/>
                </a:lnTo>
                <a:lnTo>
                  <a:pt x="775" y="38"/>
                </a:lnTo>
                <a:lnTo>
                  <a:pt x="762" y="38"/>
                </a:lnTo>
                <a:cubicBezTo>
                  <a:pt x="741" y="39"/>
                  <a:pt x="725" y="43"/>
                  <a:pt x="712" y="49"/>
                </a:cubicBezTo>
                <a:cubicBezTo>
                  <a:pt x="700" y="55"/>
                  <a:pt x="692" y="61"/>
                  <a:pt x="689" y="67"/>
                </a:cubicBezTo>
                <a:cubicBezTo>
                  <a:pt x="686" y="74"/>
                  <a:pt x="683" y="81"/>
                  <a:pt x="681" y="88"/>
                </a:cubicBezTo>
                <a:lnTo>
                  <a:pt x="681" y="843"/>
                </a:lnTo>
                <a:cubicBezTo>
                  <a:pt x="688" y="875"/>
                  <a:pt x="715" y="892"/>
                  <a:pt x="762" y="895"/>
                </a:cubicBezTo>
                <a:lnTo>
                  <a:pt x="775" y="895"/>
                </a:lnTo>
                <a:lnTo>
                  <a:pt x="775" y="932"/>
                </a:lnTo>
                <a:lnTo>
                  <a:pt x="479" y="932"/>
                </a:lnTo>
                <a:lnTo>
                  <a:pt x="479" y="895"/>
                </a:lnTo>
                <a:lnTo>
                  <a:pt x="492" y="895"/>
                </a:lnTo>
                <a:cubicBezTo>
                  <a:pt x="513" y="893"/>
                  <a:pt x="530" y="889"/>
                  <a:pt x="542" y="882"/>
                </a:cubicBezTo>
                <a:cubicBezTo>
                  <a:pt x="554" y="876"/>
                  <a:pt x="562" y="870"/>
                  <a:pt x="565" y="865"/>
                </a:cubicBezTo>
                <a:cubicBezTo>
                  <a:pt x="568" y="860"/>
                  <a:pt x="571" y="853"/>
                  <a:pt x="574" y="843"/>
                </a:cubicBezTo>
                <a:lnTo>
                  <a:pt x="574" y="38"/>
                </a:lnTo>
                <a:lnTo>
                  <a:pt x="200" y="38"/>
                </a:lnTo>
                <a:lnTo>
                  <a:pt x="200" y="442"/>
                </a:lnTo>
                <a:lnTo>
                  <a:pt x="201" y="843"/>
                </a:lnTo>
                <a:cubicBezTo>
                  <a:pt x="208" y="875"/>
                  <a:pt x="235" y="892"/>
                  <a:pt x="282" y="895"/>
                </a:cubicBezTo>
                <a:lnTo>
                  <a:pt x="295" y="895"/>
                </a:lnTo>
                <a:lnTo>
                  <a:pt x="295" y="932"/>
                </a:lnTo>
                <a:lnTo>
                  <a:pt x="0" y="932"/>
                </a:lnTo>
                <a:lnTo>
                  <a:pt x="0" y="895"/>
                </a:lnTo>
                <a:lnTo>
                  <a:pt x="13" y="895"/>
                </a:lnTo>
                <a:cubicBezTo>
                  <a:pt x="34" y="893"/>
                  <a:pt x="50" y="889"/>
                  <a:pt x="63" y="882"/>
                </a:cubicBezTo>
                <a:cubicBezTo>
                  <a:pt x="75" y="876"/>
                  <a:pt x="83" y="870"/>
                  <a:pt x="86" y="865"/>
                </a:cubicBezTo>
                <a:cubicBezTo>
                  <a:pt x="89" y="860"/>
                  <a:pt x="92" y="853"/>
                  <a:pt x="95" y="843"/>
                </a:cubicBezTo>
                <a:lnTo>
                  <a:pt x="95" y="8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6678000" y="3829320"/>
            <a:ext cx="129960" cy="154080"/>
          </a:xfrm>
          <a:custGeom>
            <a:avLst/>
            <a:gdLst/>
            <a:ahLst/>
            <a:rect l="0" t="0" r="r" b="b"/>
            <a:pathLst>
              <a:path w="361" h="428">
                <a:moveTo>
                  <a:pt x="0" y="214"/>
                </a:moveTo>
                <a:cubicBezTo>
                  <a:pt x="0" y="180"/>
                  <a:pt x="6" y="149"/>
                  <a:pt x="18" y="121"/>
                </a:cubicBezTo>
                <a:cubicBezTo>
                  <a:pt x="31" y="93"/>
                  <a:pt x="46" y="71"/>
                  <a:pt x="65" y="53"/>
                </a:cubicBezTo>
                <a:cubicBezTo>
                  <a:pt x="83" y="36"/>
                  <a:pt x="103" y="23"/>
                  <a:pt x="125" y="14"/>
                </a:cubicBezTo>
                <a:cubicBezTo>
                  <a:pt x="147" y="6"/>
                  <a:pt x="167" y="1"/>
                  <a:pt x="187" y="0"/>
                </a:cubicBezTo>
                <a:cubicBezTo>
                  <a:pt x="219" y="0"/>
                  <a:pt x="248" y="6"/>
                  <a:pt x="271" y="17"/>
                </a:cubicBezTo>
                <a:cubicBezTo>
                  <a:pt x="295" y="28"/>
                  <a:pt x="313" y="44"/>
                  <a:pt x="325" y="64"/>
                </a:cubicBezTo>
                <a:cubicBezTo>
                  <a:pt x="338" y="84"/>
                  <a:pt x="346" y="103"/>
                  <a:pt x="352" y="123"/>
                </a:cubicBezTo>
                <a:cubicBezTo>
                  <a:pt x="357" y="143"/>
                  <a:pt x="360" y="165"/>
                  <a:pt x="361" y="189"/>
                </a:cubicBezTo>
                <a:cubicBezTo>
                  <a:pt x="361" y="194"/>
                  <a:pt x="358" y="198"/>
                  <a:pt x="354" y="202"/>
                </a:cubicBezTo>
                <a:lnTo>
                  <a:pt x="91" y="202"/>
                </a:lnTo>
                <a:lnTo>
                  <a:pt x="91" y="216"/>
                </a:lnTo>
                <a:cubicBezTo>
                  <a:pt x="91" y="309"/>
                  <a:pt x="122" y="365"/>
                  <a:pt x="184" y="385"/>
                </a:cubicBezTo>
                <a:cubicBezTo>
                  <a:pt x="196" y="388"/>
                  <a:pt x="210" y="390"/>
                  <a:pt x="225" y="390"/>
                </a:cubicBezTo>
                <a:cubicBezTo>
                  <a:pt x="251" y="390"/>
                  <a:pt x="273" y="380"/>
                  <a:pt x="292" y="361"/>
                </a:cubicBezTo>
                <a:cubicBezTo>
                  <a:pt x="302" y="350"/>
                  <a:pt x="311" y="337"/>
                  <a:pt x="317" y="321"/>
                </a:cubicBezTo>
                <a:lnTo>
                  <a:pt x="326" y="299"/>
                </a:lnTo>
                <a:cubicBezTo>
                  <a:pt x="328" y="297"/>
                  <a:pt x="333" y="296"/>
                  <a:pt x="341" y="296"/>
                </a:cubicBezTo>
                <a:lnTo>
                  <a:pt x="344" y="296"/>
                </a:lnTo>
                <a:cubicBezTo>
                  <a:pt x="355" y="296"/>
                  <a:pt x="361" y="299"/>
                  <a:pt x="361" y="306"/>
                </a:cubicBezTo>
                <a:cubicBezTo>
                  <a:pt x="361" y="308"/>
                  <a:pt x="360" y="312"/>
                  <a:pt x="358" y="318"/>
                </a:cubicBezTo>
                <a:cubicBezTo>
                  <a:pt x="345" y="352"/>
                  <a:pt x="326" y="379"/>
                  <a:pt x="298" y="399"/>
                </a:cubicBezTo>
                <a:cubicBezTo>
                  <a:pt x="271" y="418"/>
                  <a:pt x="240" y="428"/>
                  <a:pt x="206" y="428"/>
                </a:cubicBezTo>
                <a:cubicBezTo>
                  <a:pt x="147" y="428"/>
                  <a:pt x="98" y="407"/>
                  <a:pt x="59" y="364"/>
                </a:cubicBezTo>
                <a:cubicBezTo>
                  <a:pt x="20" y="321"/>
                  <a:pt x="0" y="272"/>
                  <a:pt x="0" y="214"/>
                </a:cubicBezTo>
                <a:moveTo>
                  <a:pt x="283" y="161"/>
                </a:moveTo>
                <a:cubicBezTo>
                  <a:pt x="277" y="82"/>
                  <a:pt x="247" y="40"/>
                  <a:pt x="195" y="35"/>
                </a:cubicBezTo>
                <a:lnTo>
                  <a:pt x="193" y="35"/>
                </a:lnTo>
                <a:cubicBezTo>
                  <a:pt x="188" y="35"/>
                  <a:pt x="183" y="35"/>
                  <a:pt x="178" y="36"/>
                </a:cubicBezTo>
                <a:cubicBezTo>
                  <a:pt x="173" y="36"/>
                  <a:pt x="166" y="39"/>
                  <a:pt x="155" y="43"/>
                </a:cubicBezTo>
                <a:cubicBezTo>
                  <a:pt x="144" y="48"/>
                  <a:pt x="135" y="54"/>
                  <a:pt x="128" y="63"/>
                </a:cubicBezTo>
                <a:cubicBezTo>
                  <a:pt x="121" y="71"/>
                  <a:pt x="113" y="84"/>
                  <a:pt x="107" y="101"/>
                </a:cubicBezTo>
                <a:cubicBezTo>
                  <a:pt x="100" y="118"/>
                  <a:pt x="95" y="138"/>
                  <a:pt x="92" y="162"/>
                </a:cubicBezTo>
                <a:lnTo>
                  <a:pt x="92" y="169"/>
                </a:lnTo>
                <a:lnTo>
                  <a:pt x="283" y="169"/>
                </a:lnTo>
                <a:lnTo>
                  <a:pt x="283" y="16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6820920" y="3835080"/>
            <a:ext cx="169560" cy="144720"/>
          </a:xfrm>
          <a:custGeom>
            <a:avLst/>
            <a:gdLst/>
            <a:ahLst/>
            <a:rect l="0" t="0" r="r" b="b"/>
            <a:pathLst>
              <a:path w="471" h="402">
                <a:moveTo>
                  <a:pt x="178" y="402"/>
                </a:moveTo>
                <a:cubicBezTo>
                  <a:pt x="170" y="400"/>
                  <a:pt x="139" y="399"/>
                  <a:pt x="85" y="399"/>
                </a:cubicBezTo>
                <a:cubicBezTo>
                  <a:pt x="37" y="399"/>
                  <a:pt x="11" y="400"/>
                  <a:pt x="5" y="402"/>
                </a:cubicBezTo>
                <a:lnTo>
                  <a:pt x="0" y="402"/>
                </a:lnTo>
                <a:lnTo>
                  <a:pt x="0" y="359"/>
                </a:lnTo>
                <a:lnTo>
                  <a:pt x="13" y="359"/>
                </a:lnTo>
                <a:cubicBezTo>
                  <a:pt x="27" y="359"/>
                  <a:pt x="40" y="357"/>
                  <a:pt x="53" y="354"/>
                </a:cubicBezTo>
                <a:cubicBezTo>
                  <a:pt x="65" y="351"/>
                  <a:pt x="74" y="348"/>
                  <a:pt x="80" y="344"/>
                </a:cubicBezTo>
                <a:cubicBezTo>
                  <a:pt x="86" y="342"/>
                  <a:pt x="94" y="337"/>
                  <a:pt x="103" y="329"/>
                </a:cubicBezTo>
                <a:cubicBezTo>
                  <a:pt x="112" y="321"/>
                  <a:pt x="118" y="315"/>
                  <a:pt x="120" y="312"/>
                </a:cubicBezTo>
                <a:cubicBezTo>
                  <a:pt x="122" y="309"/>
                  <a:pt x="128" y="301"/>
                  <a:pt x="139" y="288"/>
                </a:cubicBezTo>
                <a:cubicBezTo>
                  <a:pt x="151" y="275"/>
                  <a:pt x="157" y="266"/>
                  <a:pt x="158" y="262"/>
                </a:cubicBezTo>
                <a:lnTo>
                  <a:pt x="201" y="206"/>
                </a:lnTo>
                <a:lnTo>
                  <a:pt x="147" y="133"/>
                </a:lnTo>
                <a:cubicBezTo>
                  <a:pt x="141" y="125"/>
                  <a:pt x="135" y="117"/>
                  <a:pt x="129" y="108"/>
                </a:cubicBezTo>
                <a:cubicBezTo>
                  <a:pt x="123" y="99"/>
                  <a:pt x="118" y="93"/>
                  <a:pt x="114" y="89"/>
                </a:cubicBezTo>
                <a:cubicBezTo>
                  <a:pt x="111" y="84"/>
                  <a:pt x="107" y="80"/>
                  <a:pt x="104" y="75"/>
                </a:cubicBezTo>
                <a:cubicBezTo>
                  <a:pt x="101" y="70"/>
                  <a:pt x="98" y="66"/>
                  <a:pt x="96" y="64"/>
                </a:cubicBezTo>
                <a:cubicBezTo>
                  <a:pt x="93" y="61"/>
                  <a:pt x="91" y="59"/>
                  <a:pt x="90" y="57"/>
                </a:cubicBezTo>
                <a:cubicBezTo>
                  <a:pt x="89" y="55"/>
                  <a:pt x="87" y="53"/>
                  <a:pt x="84" y="51"/>
                </a:cubicBezTo>
                <a:cubicBezTo>
                  <a:pt x="81" y="50"/>
                  <a:pt x="79" y="49"/>
                  <a:pt x="78" y="49"/>
                </a:cubicBezTo>
                <a:cubicBezTo>
                  <a:pt x="77" y="49"/>
                  <a:pt x="76" y="48"/>
                  <a:pt x="72" y="47"/>
                </a:cubicBezTo>
                <a:cubicBezTo>
                  <a:pt x="69" y="46"/>
                  <a:pt x="67" y="45"/>
                  <a:pt x="65" y="45"/>
                </a:cubicBezTo>
                <a:cubicBezTo>
                  <a:pt x="61" y="45"/>
                  <a:pt x="50" y="44"/>
                  <a:pt x="31" y="43"/>
                </a:cubicBezTo>
                <a:lnTo>
                  <a:pt x="4" y="43"/>
                </a:lnTo>
                <a:lnTo>
                  <a:pt x="4" y="0"/>
                </a:lnTo>
                <a:lnTo>
                  <a:pt x="11" y="0"/>
                </a:lnTo>
                <a:cubicBezTo>
                  <a:pt x="33" y="1"/>
                  <a:pt x="66" y="2"/>
                  <a:pt x="108" y="2"/>
                </a:cubicBezTo>
                <a:cubicBezTo>
                  <a:pt x="165" y="2"/>
                  <a:pt x="197" y="1"/>
                  <a:pt x="204" y="0"/>
                </a:cubicBezTo>
                <a:lnTo>
                  <a:pt x="211" y="0"/>
                </a:lnTo>
                <a:lnTo>
                  <a:pt x="211" y="43"/>
                </a:lnTo>
                <a:cubicBezTo>
                  <a:pt x="189" y="46"/>
                  <a:pt x="178" y="50"/>
                  <a:pt x="178" y="58"/>
                </a:cubicBezTo>
                <a:cubicBezTo>
                  <a:pt x="178" y="59"/>
                  <a:pt x="181" y="64"/>
                  <a:pt x="187" y="73"/>
                </a:cubicBezTo>
                <a:cubicBezTo>
                  <a:pt x="193" y="81"/>
                  <a:pt x="202" y="93"/>
                  <a:pt x="213" y="108"/>
                </a:cubicBezTo>
                <a:cubicBezTo>
                  <a:pt x="224" y="123"/>
                  <a:pt x="233" y="136"/>
                  <a:pt x="240" y="146"/>
                </a:cubicBezTo>
                <a:lnTo>
                  <a:pt x="244" y="150"/>
                </a:lnTo>
                <a:lnTo>
                  <a:pt x="267" y="118"/>
                </a:lnTo>
                <a:cubicBezTo>
                  <a:pt x="287" y="93"/>
                  <a:pt x="297" y="76"/>
                  <a:pt x="297" y="68"/>
                </a:cubicBezTo>
                <a:cubicBezTo>
                  <a:pt x="297" y="64"/>
                  <a:pt x="296" y="61"/>
                  <a:pt x="295" y="58"/>
                </a:cubicBezTo>
                <a:cubicBezTo>
                  <a:pt x="294" y="55"/>
                  <a:pt x="292" y="53"/>
                  <a:pt x="290" y="51"/>
                </a:cubicBezTo>
                <a:cubicBezTo>
                  <a:pt x="288" y="50"/>
                  <a:pt x="287" y="49"/>
                  <a:pt x="285" y="48"/>
                </a:cubicBezTo>
                <a:cubicBezTo>
                  <a:pt x="284" y="46"/>
                  <a:pt x="282" y="45"/>
                  <a:pt x="279" y="44"/>
                </a:cubicBezTo>
                <a:lnTo>
                  <a:pt x="276" y="43"/>
                </a:lnTo>
                <a:lnTo>
                  <a:pt x="272" y="43"/>
                </a:lnTo>
                <a:lnTo>
                  <a:pt x="272" y="0"/>
                </a:lnTo>
                <a:lnTo>
                  <a:pt x="278" y="0"/>
                </a:lnTo>
                <a:cubicBezTo>
                  <a:pt x="287" y="2"/>
                  <a:pt x="318" y="3"/>
                  <a:pt x="370" y="3"/>
                </a:cubicBezTo>
                <a:cubicBezTo>
                  <a:pt x="419" y="3"/>
                  <a:pt x="445" y="2"/>
                  <a:pt x="449" y="0"/>
                </a:cubicBezTo>
                <a:lnTo>
                  <a:pt x="455" y="0"/>
                </a:lnTo>
                <a:lnTo>
                  <a:pt x="455" y="43"/>
                </a:lnTo>
                <a:lnTo>
                  <a:pt x="448" y="43"/>
                </a:lnTo>
                <a:cubicBezTo>
                  <a:pt x="418" y="43"/>
                  <a:pt x="393" y="48"/>
                  <a:pt x="373" y="59"/>
                </a:cubicBezTo>
                <a:cubicBezTo>
                  <a:pt x="362" y="64"/>
                  <a:pt x="352" y="72"/>
                  <a:pt x="341" y="84"/>
                </a:cubicBezTo>
                <a:cubicBezTo>
                  <a:pt x="331" y="96"/>
                  <a:pt x="311" y="122"/>
                  <a:pt x="281" y="162"/>
                </a:cubicBezTo>
                <a:lnTo>
                  <a:pt x="266" y="182"/>
                </a:lnTo>
                <a:lnTo>
                  <a:pt x="324" y="261"/>
                </a:lnTo>
                <a:cubicBezTo>
                  <a:pt x="365" y="317"/>
                  <a:pt x="387" y="346"/>
                  <a:pt x="390" y="349"/>
                </a:cubicBezTo>
                <a:cubicBezTo>
                  <a:pt x="393" y="352"/>
                  <a:pt x="398" y="354"/>
                  <a:pt x="405" y="356"/>
                </a:cubicBezTo>
                <a:cubicBezTo>
                  <a:pt x="417" y="358"/>
                  <a:pt x="433" y="359"/>
                  <a:pt x="455" y="359"/>
                </a:cubicBezTo>
                <a:lnTo>
                  <a:pt x="471" y="359"/>
                </a:lnTo>
                <a:lnTo>
                  <a:pt x="471" y="402"/>
                </a:lnTo>
                <a:lnTo>
                  <a:pt x="465" y="402"/>
                </a:lnTo>
                <a:lnTo>
                  <a:pt x="458" y="402"/>
                </a:lnTo>
                <a:cubicBezTo>
                  <a:pt x="453" y="402"/>
                  <a:pt x="446" y="401"/>
                  <a:pt x="439" y="401"/>
                </a:cubicBezTo>
                <a:cubicBezTo>
                  <a:pt x="432" y="401"/>
                  <a:pt x="424" y="401"/>
                  <a:pt x="416" y="400"/>
                </a:cubicBezTo>
                <a:cubicBezTo>
                  <a:pt x="408" y="400"/>
                  <a:pt x="400" y="400"/>
                  <a:pt x="392" y="400"/>
                </a:cubicBezTo>
                <a:cubicBezTo>
                  <a:pt x="385" y="401"/>
                  <a:pt x="379" y="401"/>
                  <a:pt x="376" y="399"/>
                </a:cubicBezTo>
                <a:cubicBezTo>
                  <a:pt x="369" y="399"/>
                  <a:pt x="357" y="399"/>
                  <a:pt x="341" y="399"/>
                </a:cubicBezTo>
                <a:cubicBezTo>
                  <a:pt x="325" y="399"/>
                  <a:pt x="310" y="400"/>
                  <a:pt x="295" y="401"/>
                </a:cubicBezTo>
                <a:lnTo>
                  <a:pt x="273" y="402"/>
                </a:lnTo>
                <a:lnTo>
                  <a:pt x="265" y="402"/>
                </a:lnTo>
                <a:lnTo>
                  <a:pt x="265" y="359"/>
                </a:lnTo>
                <a:lnTo>
                  <a:pt x="268" y="359"/>
                </a:lnTo>
                <a:cubicBezTo>
                  <a:pt x="275" y="359"/>
                  <a:pt x="281" y="358"/>
                  <a:pt x="288" y="355"/>
                </a:cubicBezTo>
                <a:cubicBezTo>
                  <a:pt x="295" y="352"/>
                  <a:pt x="299" y="348"/>
                  <a:pt x="299" y="343"/>
                </a:cubicBezTo>
                <a:cubicBezTo>
                  <a:pt x="299" y="341"/>
                  <a:pt x="286" y="324"/>
                  <a:pt x="261" y="290"/>
                </a:cubicBezTo>
                <a:lnTo>
                  <a:pt x="223" y="238"/>
                </a:lnTo>
                <a:cubicBezTo>
                  <a:pt x="223" y="239"/>
                  <a:pt x="213" y="252"/>
                  <a:pt x="194" y="277"/>
                </a:cubicBezTo>
                <a:cubicBezTo>
                  <a:pt x="176" y="303"/>
                  <a:pt x="165" y="317"/>
                  <a:pt x="163" y="319"/>
                </a:cubicBezTo>
                <a:cubicBezTo>
                  <a:pt x="160" y="322"/>
                  <a:pt x="159" y="327"/>
                  <a:pt x="159" y="332"/>
                </a:cubicBezTo>
                <a:cubicBezTo>
                  <a:pt x="159" y="339"/>
                  <a:pt x="161" y="345"/>
                  <a:pt x="165" y="351"/>
                </a:cubicBezTo>
                <a:cubicBezTo>
                  <a:pt x="170" y="356"/>
                  <a:pt x="175" y="359"/>
                  <a:pt x="182" y="359"/>
                </a:cubicBezTo>
                <a:cubicBezTo>
                  <a:pt x="183" y="359"/>
                  <a:pt x="184" y="367"/>
                  <a:pt x="184" y="381"/>
                </a:cubicBezTo>
                <a:lnTo>
                  <a:pt x="184" y="402"/>
                </a:lnTo>
                <a:lnTo>
                  <a:pt x="178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7000560" y="3831480"/>
            <a:ext cx="168480" cy="213480"/>
          </a:xfrm>
          <a:custGeom>
            <a:avLst/>
            <a:gdLst/>
            <a:ahLst/>
            <a:rect l="0" t="0" r="r" b="b"/>
            <a:pathLst>
              <a:path w="468" h="593">
                <a:moveTo>
                  <a:pt x="15" y="550"/>
                </a:moveTo>
                <a:lnTo>
                  <a:pt x="28" y="550"/>
                </a:lnTo>
                <a:cubicBezTo>
                  <a:pt x="52" y="550"/>
                  <a:pt x="67" y="546"/>
                  <a:pt x="72" y="537"/>
                </a:cubicBezTo>
                <a:lnTo>
                  <a:pt x="72" y="529"/>
                </a:lnTo>
                <a:cubicBezTo>
                  <a:pt x="72" y="525"/>
                  <a:pt x="72" y="519"/>
                  <a:pt x="72" y="512"/>
                </a:cubicBezTo>
                <a:cubicBezTo>
                  <a:pt x="72" y="504"/>
                  <a:pt x="72" y="495"/>
                  <a:pt x="72" y="484"/>
                </a:cubicBezTo>
                <a:cubicBezTo>
                  <a:pt x="72" y="473"/>
                  <a:pt x="72" y="461"/>
                  <a:pt x="73" y="448"/>
                </a:cubicBezTo>
                <a:cubicBezTo>
                  <a:pt x="74" y="435"/>
                  <a:pt x="74" y="421"/>
                  <a:pt x="73" y="407"/>
                </a:cubicBezTo>
                <a:cubicBezTo>
                  <a:pt x="72" y="392"/>
                  <a:pt x="72" y="377"/>
                  <a:pt x="73" y="361"/>
                </a:cubicBezTo>
                <a:cubicBezTo>
                  <a:pt x="74" y="345"/>
                  <a:pt x="74" y="329"/>
                  <a:pt x="73" y="314"/>
                </a:cubicBezTo>
                <a:cubicBezTo>
                  <a:pt x="73" y="292"/>
                  <a:pt x="73" y="269"/>
                  <a:pt x="73" y="247"/>
                </a:cubicBezTo>
                <a:cubicBezTo>
                  <a:pt x="73" y="224"/>
                  <a:pt x="73" y="203"/>
                  <a:pt x="73" y="185"/>
                </a:cubicBezTo>
                <a:cubicBezTo>
                  <a:pt x="73" y="167"/>
                  <a:pt x="73" y="151"/>
                  <a:pt x="73" y="136"/>
                </a:cubicBezTo>
                <a:cubicBezTo>
                  <a:pt x="73" y="121"/>
                  <a:pt x="73" y="109"/>
                  <a:pt x="72" y="100"/>
                </a:cubicBezTo>
                <a:cubicBezTo>
                  <a:pt x="71" y="90"/>
                  <a:pt x="71" y="85"/>
                  <a:pt x="72" y="85"/>
                </a:cubicBezTo>
                <a:cubicBezTo>
                  <a:pt x="70" y="73"/>
                  <a:pt x="66" y="65"/>
                  <a:pt x="59" y="61"/>
                </a:cubicBezTo>
                <a:cubicBezTo>
                  <a:pt x="52" y="58"/>
                  <a:pt x="38" y="55"/>
                  <a:pt x="17" y="53"/>
                </a:cubicBezTo>
                <a:lnTo>
                  <a:pt x="0" y="53"/>
                </a:lnTo>
                <a:lnTo>
                  <a:pt x="0" y="32"/>
                </a:lnTo>
                <a:cubicBezTo>
                  <a:pt x="0" y="17"/>
                  <a:pt x="1" y="10"/>
                  <a:pt x="2" y="10"/>
                </a:cubicBezTo>
                <a:lnTo>
                  <a:pt x="12" y="9"/>
                </a:lnTo>
                <a:cubicBezTo>
                  <a:pt x="18" y="9"/>
                  <a:pt x="27" y="8"/>
                  <a:pt x="39" y="7"/>
                </a:cubicBezTo>
                <a:cubicBezTo>
                  <a:pt x="50" y="7"/>
                  <a:pt x="62" y="6"/>
                  <a:pt x="73" y="6"/>
                </a:cubicBezTo>
                <a:cubicBezTo>
                  <a:pt x="83" y="5"/>
                  <a:pt x="95" y="4"/>
                  <a:pt x="107" y="4"/>
                </a:cubicBezTo>
                <a:cubicBezTo>
                  <a:pt x="120" y="3"/>
                  <a:pt x="129" y="2"/>
                  <a:pt x="135" y="1"/>
                </a:cubicBezTo>
                <a:cubicBezTo>
                  <a:pt x="141" y="0"/>
                  <a:pt x="145" y="-1"/>
                  <a:pt x="145" y="0"/>
                </a:cubicBezTo>
                <a:lnTo>
                  <a:pt x="148" y="0"/>
                </a:lnTo>
                <a:lnTo>
                  <a:pt x="148" y="24"/>
                </a:lnTo>
                <a:lnTo>
                  <a:pt x="149" y="48"/>
                </a:lnTo>
                <a:lnTo>
                  <a:pt x="157" y="42"/>
                </a:lnTo>
                <a:cubicBezTo>
                  <a:pt x="193" y="15"/>
                  <a:pt x="236" y="1"/>
                  <a:pt x="285" y="1"/>
                </a:cubicBezTo>
                <a:cubicBezTo>
                  <a:pt x="335" y="1"/>
                  <a:pt x="379" y="21"/>
                  <a:pt x="414" y="60"/>
                </a:cubicBezTo>
                <a:cubicBezTo>
                  <a:pt x="450" y="100"/>
                  <a:pt x="468" y="150"/>
                  <a:pt x="468" y="210"/>
                </a:cubicBezTo>
                <a:cubicBezTo>
                  <a:pt x="468" y="273"/>
                  <a:pt x="448" y="325"/>
                  <a:pt x="408" y="364"/>
                </a:cubicBezTo>
                <a:cubicBezTo>
                  <a:pt x="368" y="403"/>
                  <a:pt x="321" y="422"/>
                  <a:pt x="270" y="422"/>
                </a:cubicBezTo>
                <a:cubicBezTo>
                  <a:pt x="228" y="422"/>
                  <a:pt x="191" y="409"/>
                  <a:pt x="159" y="381"/>
                </a:cubicBezTo>
                <a:lnTo>
                  <a:pt x="151" y="375"/>
                </a:lnTo>
                <a:lnTo>
                  <a:pt x="151" y="454"/>
                </a:lnTo>
                <a:lnTo>
                  <a:pt x="151" y="506"/>
                </a:lnTo>
                <a:cubicBezTo>
                  <a:pt x="151" y="523"/>
                  <a:pt x="152" y="533"/>
                  <a:pt x="153" y="537"/>
                </a:cubicBezTo>
                <a:cubicBezTo>
                  <a:pt x="154" y="541"/>
                  <a:pt x="158" y="544"/>
                  <a:pt x="163" y="547"/>
                </a:cubicBezTo>
                <a:cubicBezTo>
                  <a:pt x="176" y="549"/>
                  <a:pt x="191" y="550"/>
                  <a:pt x="209" y="550"/>
                </a:cubicBezTo>
                <a:lnTo>
                  <a:pt x="224" y="550"/>
                </a:lnTo>
                <a:lnTo>
                  <a:pt x="224" y="593"/>
                </a:lnTo>
                <a:lnTo>
                  <a:pt x="216" y="593"/>
                </a:lnTo>
                <a:lnTo>
                  <a:pt x="194" y="592"/>
                </a:lnTo>
                <a:cubicBezTo>
                  <a:pt x="180" y="591"/>
                  <a:pt x="164" y="591"/>
                  <a:pt x="147" y="591"/>
                </a:cubicBezTo>
                <a:cubicBezTo>
                  <a:pt x="131" y="591"/>
                  <a:pt x="119" y="590"/>
                  <a:pt x="112" y="590"/>
                </a:cubicBezTo>
                <a:cubicBezTo>
                  <a:pt x="48" y="590"/>
                  <a:pt x="13" y="591"/>
                  <a:pt x="8" y="593"/>
                </a:cubicBezTo>
                <a:lnTo>
                  <a:pt x="0" y="593"/>
                </a:lnTo>
                <a:lnTo>
                  <a:pt x="0" y="550"/>
                </a:lnTo>
                <a:lnTo>
                  <a:pt x="15" y="550"/>
                </a:lnTo>
                <a:moveTo>
                  <a:pt x="377" y="208"/>
                </a:moveTo>
                <a:cubicBezTo>
                  <a:pt x="377" y="162"/>
                  <a:pt x="367" y="122"/>
                  <a:pt x="345" y="88"/>
                </a:cubicBezTo>
                <a:cubicBezTo>
                  <a:pt x="323" y="54"/>
                  <a:pt x="297" y="37"/>
                  <a:pt x="265" y="37"/>
                </a:cubicBezTo>
                <a:cubicBezTo>
                  <a:pt x="221" y="37"/>
                  <a:pt x="183" y="57"/>
                  <a:pt x="151" y="98"/>
                </a:cubicBezTo>
                <a:lnTo>
                  <a:pt x="151" y="321"/>
                </a:lnTo>
                <a:cubicBezTo>
                  <a:pt x="176" y="366"/>
                  <a:pt x="211" y="388"/>
                  <a:pt x="255" y="388"/>
                </a:cubicBezTo>
                <a:cubicBezTo>
                  <a:pt x="287" y="388"/>
                  <a:pt x="315" y="371"/>
                  <a:pt x="339" y="338"/>
                </a:cubicBezTo>
                <a:cubicBezTo>
                  <a:pt x="364" y="304"/>
                  <a:pt x="377" y="260"/>
                  <a:pt x="377" y="2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8" name=""/>
          <p:cNvSpPr/>
          <p:nvPr/>
        </p:nvSpPr>
        <p:spPr>
          <a:xfrm>
            <a:off x="7211520" y="372816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0" y="467"/>
                </a:moveTo>
                <a:cubicBezTo>
                  <a:pt x="0" y="424"/>
                  <a:pt x="4" y="383"/>
                  <a:pt x="10" y="345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1" y="189"/>
                  <a:pt x="67" y="162"/>
                </a:cubicBezTo>
                <a:cubicBezTo>
                  <a:pt x="81" y="136"/>
                  <a:pt x="93" y="115"/>
                  <a:pt x="102" y="100"/>
                </a:cubicBezTo>
                <a:cubicBezTo>
                  <a:pt x="111" y="85"/>
                  <a:pt x="124" y="69"/>
                  <a:pt x="141" y="52"/>
                </a:cubicBezTo>
                <a:cubicBezTo>
                  <a:pt x="158" y="34"/>
                  <a:pt x="169" y="24"/>
                  <a:pt x="172" y="20"/>
                </a:cubicBezTo>
                <a:cubicBezTo>
                  <a:pt x="175" y="16"/>
                  <a:pt x="183" y="10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9"/>
                </a:cubicBezTo>
                <a:cubicBezTo>
                  <a:pt x="224" y="11"/>
                  <a:pt x="218" y="17"/>
                  <a:pt x="208" y="28"/>
                </a:cubicBezTo>
                <a:cubicBezTo>
                  <a:pt x="197" y="40"/>
                  <a:pt x="185" y="56"/>
                  <a:pt x="170" y="78"/>
                </a:cubicBezTo>
                <a:cubicBezTo>
                  <a:pt x="155" y="99"/>
                  <a:pt x="140" y="126"/>
                  <a:pt x="124" y="158"/>
                </a:cubicBezTo>
                <a:cubicBezTo>
                  <a:pt x="109" y="189"/>
                  <a:pt x="96" y="232"/>
                  <a:pt x="85" y="286"/>
                </a:cubicBezTo>
                <a:cubicBezTo>
                  <a:pt x="75" y="341"/>
                  <a:pt x="69" y="401"/>
                  <a:pt x="69" y="467"/>
                </a:cubicBezTo>
                <a:cubicBezTo>
                  <a:pt x="69" y="532"/>
                  <a:pt x="75" y="592"/>
                  <a:pt x="85" y="645"/>
                </a:cubicBezTo>
                <a:cubicBezTo>
                  <a:pt x="96" y="699"/>
                  <a:pt x="108" y="742"/>
                  <a:pt x="123" y="775"/>
                </a:cubicBezTo>
                <a:cubicBezTo>
                  <a:pt x="138" y="807"/>
                  <a:pt x="153" y="834"/>
                  <a:pt x="169" y="855"/>
                </a:cubicBezTo>
                <a:cubicBezTo>
                  <a:pt x="184" y="875"/>
                  <a:pt x="197" y="891"/>
                  <a:pt x="208" y="904"/>
                </a:cubicBezTo>
                <a:cubicBezTo>
                  <a:pt x="218" y="916"/>
                  <a:pt x="224" y="923"/>
                  <a:pt x="224" y="923"/>
                </a:cubicBezTo>
                <a:cubicBezTo>
                  <a:pt x="224" y="929"/>
                  <a:pt x="219" y="932"/>
                  <a:pt x="210" y="932"/>
                </a:cubicBezTo>
                <a:lnTo>
                  <a:pt x="207" y="932"/>
                </a:lnTo>
                <a:lnTo>
                  <a:pt x="195" y="932"/>
                </a:lnTo>
                <a:lnTo>
                  <a:pt x="169" y="909"/>
                </a:lnTo>
                <a:cubicBezTo>
                  <a:pt x="111" y="857"/>
                  <a:pt x="68" y="791"/>
                  <a:pt x="40" y="712"/>
                </a:cubicBezTo>
                <a:cubicBezTo>
                  <a:pt x="14" y="633"/>
                  <a:pt x="0" y="552"/>
                  <a:pt x="0" y="4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7338600" y="3889080"/>
            <a:ext cx="204480" cy="13680"/>
          </a:xfrm>
          <a:custGeom>
            <a:avLst/>
            <a:gdLst/>
            <a:ahLst/>
            <a:rect l="0" t="0" r="r" b="b"/>
            <a:pathLst>
              <a:path w="568" h="38">
                <a:moveTo>
                  <a:pt x="0" y="32"/>
                </a:moveTo>
                <a:cubicBezTo>
                  <a:pt x="0" y="32"/>
                  <a:pt x="0" y="28"/>
                  <a:pt x="0" y="19"/>
                </a:cubicBezTo>
                <a:cubicBezTo>
                  <a:pt x="0" y="11"/>
                  <a:pt x="4" y="4"/>
                  <a:pt x="13" y="0"/>
                </a:cubicBezTo>
                <a:lnTo>
                  <a:pt x="554" y="0"/>
                </a:lnTo>
                <a:cubicBezTo>
                  <a:pt x="564" y="5"/>
                  <a:pt x="568" y="11"/>
                  <a:pt x="568" y="19"/>
                </a:cubicBezTo>
                <a:cubicBezTo>
                  <a:pt x="568" y="27"/>
                  <a:pt x="564" y="33"/>
                  <a:pt x="554" y="38"/>
                </a:cubicBezTo>
                <a:lnTo>
                  <a:pt x="13" y="38"/>
                </a:lnTo>
                <a:cubicBezTo>
                  <a:pt x="4" y="34"/>
                  <a:pt x="0" y="28"/>
                  <a:pt x="0" y="19"/>
                </a:cubicBezTo>
                <a:lnTo>
                  <a:pt x="0" y="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7672680" y="3628800"/>
            <a:ext cx="10080" cy="237240"/>
          </a:xfrm>
          <a:custGeom>
            <a:avLst/>
            <a:gdLst/>
            <a:ahLst/>
            <a:rect l="0" t="0" r="r" b="b"/>
            <a:pathLst>
              <a:path w="28" h="659">
                <a:moveTo>
                  <a:pt x="14" y="659"/>
                </a:moveTo>
                <a:lnTo>
                  <a:pt x="12" y="659"/>
                </a:lnTo>
                <a:cubicBezTo>
                  <a:pt x="7" y="659"/>
                  <a:pt x="3" y="655"/>
                  <a:pt x="0" y="649"/>
                </a:cubicBezTo>
                <a:lnTo>
                  <a:pt x="0" y="330"/>
                </a:lnTo>
                <a:lnTo>
                  <a:pt x="1" y="9"/>
                </a:lnTo>
                <a:cubicBezTo>
                  <a:pt x="6" y="3"/>
                  <a:pt x="10" y="0"/>
                  <a:pt x="14" y="0"/>
                </a:cubicBezTo>
                <a:cubicBezTo>
                  <a:pt x="19" y="0"/>
                  <a:pt x="25" y="4"/>
                  <a:pt x="28" y="10"/>
                </a:cubicBezTo>
                <a:lnTo>
                  <a:pt x="28" y="649"/>
                </a:lnTo>
                <a:cubicBezTo>
                  <a:pt x="24" y="655"/>
                  <a:pt x="19" y="659"/>
                  <a:pt x="15" y="659"/>
                </a:cubicBezTo>
                <a:lnTo>
                  <a:pt x="14" y="6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7715520" y="3701880"/>
            <a:ext cx="112680" cy="153360"/>
          </a:xfrm>
          <a:custGeom>
            <a:avLst/>
            <a:gdLst/>
            <a:ahLst/>
            <a:rect l="0" t="0" r="r" b="b"/>
            <a:pathLst>
              <a:path w="313" h="426">
                <a:moveTo>
                  <a:pt x="0" y="102"/>
                </a:moveTo>
                <a:cubicBezTo>
                  <a:pt x="0" y="96"/>
                  <a:pt x="3" y="85"/>
                  <a:pt x="10" y="70"/>
                </a:cubicBezTo>
                <a:cubicBezTo>
                  <a:pt x="16" y="55"/>
                  <a:pt x="27" y="40"/>
                  <a:pt x="41" y="23"/>
                </a:cubicBezTo>
                <a:cubicBezTo>
                  <a:pt x="56" y="7"/>
                  <a:pt x="72" y="-1"/>
                  <a:pt x="90" y="0"/>
                </a:cubicBezTo>
                <a:cubicBezTo>
                  <a:pt x="108" y="0"/>
                  <a:pt x="122" y="5"/>
                  <a:pt x="133" y="15"/>
                </a:cubicBezTo>
                <a:cubicBezTo>
                  <a:pt x="144" y="25"/>
                  <a:pt x="150" y="39"/>
                  <a:pt x="150" y="57"/>
                </a:cubicBezTo>
                <a:cubicBezTo>
                  <a:pt x="150" y="65"/>
                  <a:pt x="149" y="70"/>
                  <a:pt x="149" y="71"/>
                </a:cubicBezTo>
                <a:cubicBezTo>
                  <a:pt x="149" y="72"/>
                  <a:pt x="145" y="82"/>
                  <a:pt x="138" y="101"/>
                </a:cubicBezTo>
                <a:cubicBezTo>
                  <a:pt x="131" y="120"/>
                  <a:pt x="124" y="142"/>
                  <a:pt x="116" y="166"/>
                </a:cubicBezTo>
                <a:cubicBezTo>
                  <a:pt x="109" y="189"/>
                  <a:pt x="105" y="208"/>
                  <a:pt x="106" y="222"/>
                </a:cubicBezTo>
                <a:cubicBezTo>
                  <a:pt x="106" y="241"/>
                  <a:pt x="109" y="254"/>
                  <a:pt x="115" y="262"/>
                </a:cubicBezTo>
                <a:cubicBezTo>
                  <a:pt x="121" y="269"/>
                  <a:pt x="130" y="273"/>
                  <a:pt x="143" y="274"/>
                </a:cubicBezTo>
                <a:cubicBezTo>
                  <a:pt x="153" y="274"/>
                  <a:pt x="162" y="271"/>
                  <a:pt x="171" y="266"/>
                </a:cubicBezTo>
                <a:cubicBezTo>
                  <a:pt x="180" y="262"/>
                  <a:pt x="186" y="257"/>
                  <a:pt x="191" y="251"/>
                </a:cubicBezTo>
                <a:cubicBezTo>
                  <a:pt x="196" y="246"/>
                  <a:pt x="202" y="239"/>
                  <a:pt x="209" y="230"/>
                </a:cubicBezTo>
                <a:cubicBezTo>
                  <a:pt x="209" y="229"/>
                  <a:pt x="210" y="225"/>
                  <a:pt x="212" y="216"/>
                </a:cubicBezTo>
                <a:cubicBezTo>
                  <a:pt x="214" y="208"/>
                  <a:pt x="218" y="195"/>
                  <a:pt x="222" y="178"/>
                </a:cubicBezTo>
                <a:cubicBezTo>
                  <a:pt x="225" y="160"/>
                  <a:pt x="230" y="144"/>
                  <a:pt x="234" y="128"/>
                </a:cubicBezTo>
                <a:cubicBezTo>
                  <a:pt x="251" y="62"/>
                  <a:pt x="261" y="28"/>
                  <a:pt x="263" y="25"/>
                </a:cubicBezTo>
                <a:cubicBezTo>
                  <a:pt x="268" y="13"/>
                  <a:pt x="278" y="7"/>
                  <a:pt x="291" y="7"/>
                </a:cubicBezTo>
                <a:cubicBezTo>
                  <a:pt x="297" y="7"/>
                  <a:pt x="301" y="9"/>
                  <a:pt x="305" y="12"/>
                </a:cubicBezTo>
                <a:cubicBezTo>
                  <a:pt x="308" y="15"/>
                  <a:pt x="311" y="17"/>
                  <a:pt x="312" y="19"/>
                </a:cubicBezTo>
                <a:cubicBezTo>
                  <a:pt x="313" y="22"/>
                  <a:pt x="314" y="24"/>
                  <a:pt x="313" y="25"/>
                </a:cubicBezTo>
                <a:cubicBezTo>
                  <a:pt x="313" y="31"/>
                  <a:pt x="303" y="77"/>
                  <a:pt x="281" y="164"/>
                </a:cubicBezTo>
                <a:cubicBezTo>
                  <a:pt x="260" y="251"/>
                  <a:pt x="246" y="298"/>
                  <a:pt x="243" y="307"/>
                </a:cubicBezTo>
                <a:cubicBezTo>
                  <a:pt x="231" y="343"/>
                  <a:pt x="210" y="372"/>
                  <a:pt x="179" y="393"/>
                </a:cubicBezTo>
                <a:cubicBezTo>
                  <a:pt x="149" y="415"/>
                  <a:pt x="119" y="426"/>
                  <a:pt x="89" y="426"/>
                </a:cubicBezTo>
                <a:cubicBezTo>
                  <a:pt x="69" y="426"/>
                  <a:pt x="52" y="421"/>
                  <a:pt x="37" y="412"/>
                </a:cubicBezTo>
                <a:cubicBezTo>
                  <a:pt x="22" y="402"/>
                  <a:pt x="14" y="388"/>
                  <a:pt x="14" y="368"/>
                </a:cubicBezTo>
                <a:cubicBezTo>
                  <a:pt x="14" y="359"/>
                  <a:pt x="16" y="351"/>
                  <a:pt x="19" y="344"/>
                </a:cubicBezTo>
                <a:cubicBezTo>
                  <a:pt x="22" y="337"/>
                  <a:pt x="26" y="333"/>
                  <a:pt x="31" y="330"/>
                </a:cubicBezTo>
                <a:cubicBezTo>
                  <a:pt x="37" y="327"/>
                  <a:pt x="41" y="324"/>
                  <a:pt x="45" y="323"/>
                </a:cubicBezTo>
                <a:cubicBezTo>
                  <a:pt x="48" y="322"/>
                  <a:pt x="52" y="321"/>
                  <a:pt x="56" y="321"/>
                </a:cubicBezTo>
                <a:cubicBezTo>
                  <a:pt x="75" y="321"/>
                  <a:pt x="85" y="330"/>
                  <a:pt x="85" y="349"/>
                </a:cubicBezTo>
                <a:cubicBezTo>
                  <a:pt x="85" y="357"/>
                  <a:pt x="82" y="365"/>
                  <a:pt x="77" y="372"/>
                </a:cubicBezTo>
                <a:cubicBezTo>
                  <a:pt x="72" y="378"/>
                  <a:pt x="67" y="383"/>
                  <a:pt x="62" y="385"/>
                </a:cubicBezTo>
                <a:cubicBezTo>
                  <a:pt x="57" y="387"/>
                  <a:pt x="54" y="388"/>
                  <a:pt x="53" y="388"/>
                </a:cubicBezTo>
                <a:lnTo>
                  <a:pt x="51" y="389"/>
                </a:lnTo>
                <a:cubicBezTo>
                  <a:pt x="52" y="391"/>
                  <a:pt x="56" y="394"/>
                  <a:pt x="64" y="397"/>
                </a:cubicBezTo>
                <a:cubicBezTo>
                  <a:pt x="71" y="400"/>
                  <a:pt x="79" y="401"/>
                  <a:pt x="86" y="401"/>
                </a:cubicBezTo>
                <a:lnTo>
                  <a:pt x="91" y="401"/>
                </a:lnTo>
                <a:cubicBezTo>
                  <a:pt x="99" y="401"/>
                  <a:pt x="104" y="401"/>
                  <a:pt x="108" y="400"/>
                </a:cubicBezTo>
                <a:cubicBezTo>
                  <a:pt x="123" y="396"/>
                  <a:pt x="136" y="388"/>
                  <a:pt x="149" y="375"/>
                </a:cubicBezTo>
                <a:cubicBezTo>
                  <a:pt x="161" y="362"/>
                  <a:pt x="170" y="349"/>
                  <a:pt x="177" y="334"/>
                </a:cubicBezTo>
                <a:cubicBezTo>
                  <a:pt x="183" y="320"/>
                  <a:pt x="188" y="307"/>
                  <a:pt x="192" y="297"/>
                </a:cubicBezTo>
                <a:cubicBezTo>
                  <a:pt x="195" y="287"/>
                  <a:pt x="197" y="281"/>
                  <a:pt x="197" y="278"/>
                </a:cubicBezTo>
                <a:lnTo>
                  <a:pt x="193" y="280"/>
                </a:lnTo>
                <a:cubicBezTo>
                  <a:pt x="191" y="282"/>
                  <a:pt x="186" y="284"/>
                  <a:pt x="181" y="287"/>
                </a:cubicBezTo>
                <a:cubicBezTo>
                  <a:pt x="175" y="291"/>
                  <a:pt x="169" y="293"/>
                  <a:pt x="164" y="295"/>
                </a:cubicBezTo>
                <a:cubicBezTo>
                  <a:pt x="155" y="298"/>
                  <a:pt x="146" y="299"/>
                  <a:pt x="138" y="299"/>
                </a:cubicBezTo>
                <a:cubicBezTo>
                  <a:pt x="118" y="299"/>
                  <a:pt x="100" y="294"/>
                  <a:pt x="85" y="284"/>
                </a:cubicBezTo>
                <a:cubicBezTo>
                  <a:pt x="69" y="275"/>
                  <a:pt x="59" y="259"/>
                  <a:pt x="54" y="238"/>
                </a:cubicBezTo>
                <a:cubicBezTo>
                  <a:pt x="54" y="234"/>
                  <a:pt x="54" y="228"/>
                  <a:pt x="54" y="217"/>
                </a:cubicBezTo>
                <a:cubicBezTo>
                  <a:pt x="54" y="192"/>
                  <a:pt x="61" y="159"/>
                  <a:pt x="77" y="118"/>
                </a:cubicBezTo>
                <a:cubicBezTo>
                  <a:pt x="92" y="78"/>
                  <a:pt x="100" y="52"/>
                  <a:pt x="100" y="41"/>
                </a:cubicBezTo>
                <a:lnTo>
                  <a:pt x="100" y="40"/>
                </a:lnTo>
                <a:cubicBezTo>
                  <a:pt x="100" y="36"/>
                  <a:pt x="100" y="33"/>
                  <a:pt x="100" y="32"/>
                </a:cubicBezTo>
                <a:cubicBezTo>
                  <a:pt x="100" y="31"/>
                  <a:pt x="99" y="29"/>
                  <a:pt x="97" y="27"/>
                </a:cubicBezTo>
                <a:cubicBezTo>
                  <a:pt x="95" y="26"/>
                  <a:pt x="93" y="25"/>
                  <a:pt x="90" y="25"/>
                </a:cubicBezTo>
                <a:lnTo>
                  <a:pt x="87" y="25"/>
                </a:lnTo>
                <a:cubicBezTo>
                  <a:pt x="77" y="25"/>
                  <a:pt x="68" y="29"/>
                  <a:pt x="60" y="37"/>
                </a:cubicBezTo>
                <a:cubicBezTo>
                  <a:pt x="51" y="46"/>
                  <a:pt x="45" y="55"/>
                  <a:pt x="40" y="64"/>
                </a:cubicBezTo>
                <a:cubicBezTo>
                  <a:pt x="35" y="74"/>
                  <a:pt x="31" y="83"/>
                  <a:pt x="29" y="92"/>
                </a:cubicBezTo>
                <a:cubicBezTo>
                  <a:pt x="26" y="101"/>
                  <a:pt x="24" y="105"/>
                  <a:pt x="24" y="106"/>
                </a:cubicBezTo>
                <a:cubicBezTo>
                  <a:pt x="23" y="107"/>
                  <a:pt x="19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7837920" y="3731400"/>
            <a:ext cx="47160" cy="112680"/>
          </a:xfrm>
          <a:custGeom>
            <a:avLst/>
            <a:gdLst/>
            <a:ahLst/>
            <a:rect l="0" t="0" r="r" b="b"/>
            <a:pathLst>
              <a:path w="131" h="313">
                <a:moveTo>
                  <a:pt x="77" y="28"/>
                </a:moveTo>
                <a:cubicBezTo>
                  <a:pt x="77" y="21"/>
                  <a:pt x="80" y="14"/>
                  <a:pt x="85" y="9"/>
                </a:cubicBezTo>
                <a:cubicBezTo>
                  <a:pt x="91" y="3"/>
                  <a:pt x="98" y="0"/>
                  <a:pt x="106" y="0"/>
                </a:cubicBezTo>
                <a:cubicBezTo>
                  <a:pt x="111" y="0"/>
                  <a:pt x="116" y="2"/>
                  <a:pt x="120" y="5"/>
                </a:cubicBezTo>
                <a:cubicBezTo>
                  <a:pt x="124" y="9"/>
                  <a:pt x="126" y="14"/>
                  <a:pt x="126" y="19"/>
                </a:cubicBezTo>
                <a:cubicBezTo>
                  <a:pt x="126" y="26"/>
                  <a:pt x="123" y="33"/>
                  <a:pt x="117" y="39"/>
                </a:cubicBezTo>
                <a:cubicBezTo>
                  <a:pt x="110" y="45"/>
                  <a:pt x="104" y="48"/>
                  <a:pt x="96" y="48"/>
                </a:cubicBezTo>
                <a:cubicBezTo>
                  <a:pt x="91" y="48"/>
                  <a:pt x="87" y="47"/>
                  <a:pt x="83" y="43"/>
                </a:cubicBezTo>
                <a:cubicBezTo>
                  <a:pt x="79" y="40"/>
                  <a:pt x="77" y="35"/>
                  <a:pt x="77" y="28"/>
                </a:cubicBezTo>
                <a:moveTo>
                  <a:pt x="0" y="175"/>
                </a:moveTo>
                <a:cubicBezTo>
                  <a:pt x="0" y="172"/>
                  <a:pt x="1" y="167"/>
                  <a:pt x="5" y="160"/>
                </a:cubicBezTo>
                <a:cubicBezTo>
                  <a:pt x="8" y="153"/>
                  <a:pt x="11" y="145"/>
                  <a:pt x="16" y="137"/>
                </a:cubicBezTo>
                <a:cubicBezTo>
                  <a:pt x="21" y="128"/>
                  <a:pt x="28" y="120"/>
                  <a:pt x="37" y="113"/>
                </a:cubicBezTo>
                <a:cubicBezTo>
                  <a:pt x="46" y="106"/>
                  <a:pt x="55" y="102"/>
                  <a:pt x="64" y="103"/>
                </a:cubicBezTo>
                <a:cubicBezTo>
                  <a:pt x="77" y="103"/>
                  <a:pt x="87" y="106"/>
                  <a:pt x="95" y="113"/>
                </a:cubicBezTo>
                <a:cubicBezTo>
                  <a:pt x="103" y="120"/>
                  <a:pt x="107" y="130"/>
                  <a:pt x="107" y="142"/>
                </a:cubicBezTo>
                <a:cubicBezTo>
                  <a:pt x="107" y="147"/>
                  <a:pt x="105" y="156"/>
                  <a:pt x="101" y="168"/>
                </a:cubicBezTo>
                <a:cubicBezTo>
                  <a:pt x="96" y="180"/>
                  <a:pt x="90" y="196"/>
                  <a:pt x="82" y="217"/>
                </a:cubicBezTo>
                <a:cubicBezTo>
                  <a:pt x="74" y="237"/>
                  <a:pt x="68" y="255"/>
                  <a:pt x="63" y="269"/>
                </a:cubicBezTo>
                <a:cubicBezTo>
                  <a:pt x="61" y="276"/>
                  <a:pt x="60" y="281"/>
                  <a:pt x="60" y="284"/>
                </a:cubicBezTo>
                <a:cubicBezTo>
                  <a:pt x="60" y="292"/>
                  <a:pt x="63" y="296"/>
                  <a:pt x="68" y="296"/>
                </a:cubicBezTo>
                <a:cubicBezTo>
                  <a:pt x="71" y="296"/>
                  <a:pt x="74" y="296"/>
                  <a:pt x="77" y="295"/>
                </a:cubicBezTo>
                <a:cubicBezTo>
                  <a:pt x="80" y="294"/>
                  <a:pt x="84" y="291"/>
                  <a:pt x="88" y="288"/>
                </a:cubicBezTo>
                <a:cubicBezTo>
                  <a:pt x="92" y="285"/>
                  <a:pt x="96" y="279"/>
                  <a:pt x="100" y="272"/>
                </a:cubicBezTo>
                <a:cubicBezTo>
                  <a:pt x="105" y="264"/>
                  <a:pt x="109" y="255"/>
                  <a:pt x="112" y="244"/>
                </a:cubicBezTo>
                <a:cubicBezTo>
                  <a:pt x="113" y="241"/>
                  <a:pt x="114" y="238"/>
                  <a:pt x="114" y="238"/>
                </a:cubicBezTo>
                <a:cubicBezTo>
                  <a:pt x="115" y="237"/>
                  <a:pt x="118" y="237"/>
                  <a:pt x="122" y="237"/>
                </a:cubicBezTo>
                <a:cubicBezTo>
                  <a:pt x="128" y="237"/>
                  <a:pt x="131" y="238"/>
                  <a:pt x="131" y="242"/>
                </a:cubicBezTo>
                <a:cubicBezTo>
                  <a:pt x="131" y="244"/>
                  <a:pt x="130" y="249"/>
                  <a:pt x="127" y="256"/>
                </a:cubicBezTo>
                <a:cubicBezTo>
                  <a:pt x="124" y="263"/>
                  <a:pt x="121" y="271"/>
                  <a:pt x="116" y="280"/>
                </a:cubicBezTo>
                <a:cubicBezTo>
                  <a:pt x="111" y="288"/>
                  <a:pt x="104" y="296"/>
                  <a:pt x="95" y="303"/>
                </a:cubicBezTo>
                <a:cubicBezTo>
                  <a:pt x="86" y="310"/>
                  <a:pt x="76" y="313"/>
                  <a:pt x="66" y="313"/>
                </a:cubicBezTo>
                <a:cubicBezTo>
                  <a:pt x="56" y="313"/>
                  <a:pt x="47" y="310"/>
                  <a:pt x="38" y="303"/>
                </a:cubicBezTo>
                <a:cubicBezTo>
                  <a:pt x="30" y="297"/>
                  <a:pt x="26" y="287"/>
                  <a:pt x="25" y="274"/>
                </a:cubicBezTo>
                <a:cubicBezTo>
                  <a:pt x="25" y="268"/>
                  <a:pt x="26" y="263"/>
                  <a:pt x="28" y="259"/>
                </a:cubicBezTo>
                <a:cubicBezTo>
                  <a:pt x="29" y="254"/>
                  <a:pt x="36" y="236"/>
                  <a:pt x="48" y="206"/>
                </a:cubicBezTo>
                <a:cubicBezTo>
                  <a:pt x="60" y="174"/>
                  <a:pt x="66" y="156"/>
                  <a:pt x="68" y="150"/>
                </a:cubicBezTo>
                <a:cubicBezTo>
                  <a:pt x="70" y="143"/>
                  <a:pt x="71" y="137"/>
                  <a:pt x="71" y="131"/>
                </a:cubicBezTo>
                <a:cubicBezTo>
                  <a:pt x="71" y="124"/>
                  <a:pt x="69" y="120"/>
                  <a:pt x="64" y="120"/>
                </a:cubicBezTo>
                <a:lnTo>
                  <a:pt x="63" y="120"/>
                </a:lnTo>
                <a:cubicBezTo>
                  <a:pt x="53" y="120"/>
                  <a:pt x="45" y="125"/>
                  <a:pt x="37" y="136"/>
                </a:cubicBezTo>
                <a:cubicBezTo>
                  <a:pt x="29" y="146"/>
                  <a:pt x="23" y="159"/>
                  <a:pt x="19" y="175"/>
                </a:cubicBezTo>
                <a:lnTo>
                  <a:pt x="18" y="176"/>
                </a:lnTo>
                <a:cubicBezTo>
                  <a:pt x="18" y="177"/>
                  <a:pt x="18" y="177"/>
                  <a:pt x="18" y="177"/>
                </a:cubicBezTo>
                <a:cubicBezTo>
                  <a:pt x="18" y="178"/>
                  <a:pt x="18" y="178"/>
                  <a:pt x="17" y="178"/>
                </a:cubicBezTo>
                <a:cubicBezTo>
                  <a:pt x="16" y="179"/>
                  <a:pt x="16" y="179"/>
                  <a:pt x="16" y="179"/>
                </a:cubicBezTo>
                <a:cubicBezTo>
                  <a:pt x="15" y="179"/>
                  <a:pt x="15" y="179"/>
                  <a:pt x="14" y="179"/>
                </a:cubicBezTo>
                <a:cubicBezTo>
                  <a:pt x="13" y="179"/>
                  <a:pt x="12" y="179"/>
                  <a:pt x="10" y="179"/>
                </a:cubicBezTo>
                <a:lnTo>
                  <a:pt x="4" y="179"/>
                </a:lnTo>
                <a:cubicBezTo>
                  <a:pt x="1" y="177"/>
                  <a:pt x="0" y="176"/>
                  <a:pt x="0" y="17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7923960" y="3742560"/>
            <a:ext cx="144720" cy="9720"/>
          </a:xfrm>
          <a:custGeom>
            <a:avLst/>
            <a:gdLst/>
            <a:ahLst/>
            <a:rect l="0" t="0" r="r" b="b"/>
            <a:pathLst>
              <a:path w="402" h="27">
                <a:moveTo>
                  <a:pt x="0" y="23"/>
                </a:moveTo>
                <a:cubicBezTo>
                  <a:pt x="0" y="23"/>
                  <a:pt x="0" y="20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92" y="0"/>
                </a:lnTo>
                <a:cubicBezTo>
                  <a:pt x="399" y="3"/>
                  <a:pt x="402" y="8"/>
                  <a:pt x="402" y="13"/>
                </a:cubicBezTo>
                <a:cubicBezTo>
                  <a:pt x="402" y="19"/>
                  <a:pt x="399" y="24"/>
                  <a:pt x="392" y="27"/>
                </a:cubicBezTo>
                <a:lnTo>
                  <a:pt x="9" y="27"/>
                </a:lnTo>
                <a:cubicBezTo>
                  <a:pt x="3" y="24"/>
                  <a:pt x="0" y="20"/>
                  <a:pt x="0" y="13"/>
                </a:cubicBezTo>
                <a:lnTo>
                  <a:pt x="0" y="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8114040" y="3628800"/>
            <a:ext cx="53280" cy="237240"/>
          </a:xfrm>
          <a:custGeom>
            <a:avLst/>
            <a:gdLst/>
            <a:ahLst/>
            <a:rect l="0" t="0" r="r" b="b"/>
            <a:pathLst>
              <a:path w="148" h="659">
                <a:moveTo>
                  <a:pt x="148" y="647"/>
                </a:moveTo>
                <a:cubicBezTo>
                  <a:pt x="148" y="650"/>
                  <a:pt x="146" y="653"/>
                  <a:pt x="144" y="655"/>
                </a:cubicBezTo>
                <a:cubicBezTo>
                  <a:pt x="142" y="657"/>
                  <a:pt x="139" y="658"/>
                  <a:pt x="135" y="659"/>
                </a:cubicBezTo>
                <a:cubicBezTo>
                  <a:pt x="131" y="659"/>
                  <a:pt x="127" y="657"/>
                  <a:pt x="124" y="652"/>
                </a:cubicBezTo>
                <a:cubicBezTo>
                  <a:pt x="122" y="649"/>
                  <a:pt x="102" y="595"/>
                  <a:pt x="62" y="490"/>
                </a:cubicBezTo>
                <a:cubicBezTo>
                  <a:pt x="22" y="386"/>
                  <a:pt x="1" y="332"/>
                  <a:pt x="0" y="330"/>
                </a:cubicBezTo>
                <a:cubicBezTo>
                  <a:pt x="0" y="328"/>
                  <a:pt x="21" y="274"/>
                  <a:pt x="61" y="170"/>
                </a:cubicBezTo>
                <a:cubicBezTo>
                  <a:pt x="102" y="64"/>
                  <a:pt x="122" y="10"/>
                  <a:pt x="124" y="7"/>
                </a:cubicBezTo>
                <a:cubicBezTo>
                  <a:pt x="125" y="5"/>
                  <a:pt x="127" y="3"/>
                  <a:pt x="130" y="1"/>
                </a:cubicBezTo>
                <a:lnTo>
                  <a:pt x="132" y="0"/>
                </a:lnTo>
                <a:cubicBezTo>
                  <a:pt x="134" y="0"/>
                  <a:pt x="134" y="0"/>
                  <a:pt x="135" y="0"/>
                </a:cubicBezTo>
                <a:cubicBezTo>
                  <a:pt x="143" y="0"/>
                  <a:pt x="147" y="4"/>
                  <a:pt x="148" y="12"/>
                </a:cubicBezTo>
                <a:cubicBezTo>
                  <a:pt x="148" y="14"/>
                  <a:pt x="128" y="67"/>
                  <a:pt x="89" y="173"/>
                </a:cubicBezTo>
                <a:cubicBezTo>
                  <a:pt x="49" y="277"/>
                  <a:pt x="29" y="329"/>
                  <a:pt x="29" y="330"/>
                </a:cubicBezTo>
                <a:cubicBezTo>
                  <a:pt x="29" y="331"/>
                  <a:pt x="49" y="383"/>
                  <a:pt x="89" y="487"/>
                </a:cubicBezTo>
                <a:cubicBezTo>
                  <a:pt x="128" y="592"/>
                  <a:pt x="148" y="645"/>
                  <a:pt x="148" y="6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8192160" y="3644640"/>
            <a:ext cx="236520" cy="167400"/>
          </a:xfrm>
          <a:custGeom>
            <a:avLst/>
            <a:gdLst/>
            <a:ahLst/>
            <a:rect l="0" t="0" r="r" b="b"/>
            <a:pathLst>
              <a:path w="657" h="465">
                <a:moveTo>
                  <a:pt x="254" y="0"/>
                </a:moveTo>
                <a:cubicBezTo>
                  <a:pt x="260" y="0"/>
                  <a:pt x="271" y="0"/>
                  <a:pt x="287" y="1"/>
                </a:cubicBezTo>
                <a:cubicBezTo>
                  <a:pt x="302" y="1"/>
                  <a:pt x="317" y="2"/>
                  <a:pt x="331" y="2"/>
                </a:cubicBezTo>
                <a:cubicBezTo>
                  <a:pt x="353" y="2"/>
                  <a:pt x="372" y="2"/>
                  <a:pt x="387" y="2"/>
                </a:cubicBezTo>
                <a:cubicBezTo>
                  <a:pt x="401" y="1"/>
                  <a:pt x="410" y="1"/>
                  <a:pt x="412" y="1"/>
                </a:cubicBezTo>
                <a:cubicBezTo>
                  <a:pt x="420" y="1"/>
                  <a:pt x="424" y="3"/>
                  <a:pt x="424" y="6"/>
                </a:cubicBezTo>
                <a:cubicBezTo>
                  <a:pt x="424" y="8"/>
                  <a:pt x="423" y="11"/>
                  <a:pt x="422" y="16"/>
                </a:cubicBezTo>
                <a:cubicBezTo>
                  <a:pt x="420" y="24"/>
                  <a:pt x="418" y="28"/>
                  <a:pt x="416" y="29"/>
                </a:cubicBezTo>
                <a:cubicBezTo>
                  <a:pt x="414" y="30"/>
                  <a:pt x="410" y="30"/>
                  <a:pt x="402" y="30"/>
                </a:cubicBezTo>
                <a:cubicBezTo>
                  <a:pt x="391" y="31"/>
                  <a:pt x="382" y="32"/>
                  <a:pt x="375" y="34"/>
                </a:cubicBezTo>
                <a:cubicBezTo>
                  <a:pt x="369" y="36"/>
                  <a:pt x="364" y="37"/>
                  <a:pt x="362" y="39"/>
                </a:cubicBezTo>
                <a:cubicBezTo>
                  <a:pt x="359" y="41"/>
                  <a:pt x="358" y="43"/>
                  <a:pt x="360" y="45"/>
                </a:cubicBezTo>
                <a:cubicBezTo>
                  <a:pt x="360" y="50"/>
                  <a:pt x="363" y="102"/>
                  <a:pt x="370" y="201"/>
                </a:cubicBezTo>
                <a:cubicBezTo>
                  <a:pt x="377" y="302"/>
                  <a:pt x="381" y="354"/>
                  <a:pt x="381" y="360"/>
                </a:cubicBezTo>
                <a:lnTo>
                  <a:pt x="382" y="358"/>
                </a:lnTo>
                <a:cubicBezTo>
                  <a:pt x="383" y="356"/>
                  <a:pt x="384" y="354"/>
                  <a:pt x="386" y="351"/>
                </a:cubicBezTo>
                <a:cubicBezTo>
                  <a:pt x="388" y="348"/>
                  <a:pt x="390" y="344"/>
                  <a:pt x="394" y="339"/>
                </a:cubicBezTo>
                <a:cubicBezTo>
                  <a:pt x="397" y="333"/>
                  <a:pt x="401" y="327"/>
                  <a:pt x="405" y="319"/>
                </a:cubicBezTo>
                <a:cubicBezTo>
                  <a:pt x="409" y="311"/>
                  <a:pt x="414" y="302"/>
                  <a:pt x="421" y="291"/>
                </a:cubicBezTo>
                <a:cubicBezTo>
                  <a:pt x="427" y="281"/>
                  <a:pt x="434" y="269"/>
                  <a:pt x="440" y="255"/>
                </a:cubicBezTo>
                <a:cubicBezTo>
                  <a:pt x="447" y="242"/>
                  <a:pt x="456" y="227"/>
                  <a:pt x="466" y="211"/>
                </a:cubicBezTo>
                <a:cubicBezTo>
                  <a:pt x="513" y="131"/>
                  <a:pt x="539" y="85"/>
                  <a:pt x="545" y="73"/>
                </a:cubicBezTo>
                <a:cubicBezTo>
                  <a:pt x="551" y="62"/>
                  <a:pt x="554" y="55"/>
                  <a:pt x="555" y="52"/>
                </a:cubicBezTo>
                <a:cubicBezTo>
                  <a:pt x="555" y="46"/>
                  <a:pt x="550" y="40"/>
                  <a:pt x="542" y="36"/>
                </a:cubicBezTo>
                <a:cubicBezTo>
                  <a:pt x="534" y="32"/>
                  <a:pt x="525" y="30"/>
                  <a:pt x="514" y="30"/>
                </a:cubicBezTo>
                <a:cubicBezTo>
                  <a:pt x="508" y="30"/>
                  <a:pt x="505" y="28"/>
                  <a:pt x="505" y="24"/>
                </a:cubicBezTo>
                <a:cubicBezTo>
                  <a:pt x="505" y="23"/>
                  <a:pt x="506" y="20"/>
                  <a:pt x="507" y="15"/>
                </a:cubicBezTo>
                <a:cubicBezTo>
                  <a:pt x="508" y="8"/>
                  <a:pt x="510" y="4"/>
                  <a:pt x="510" y="3"/>
                </a:cubicBezTo>
                <a:cubicBezTo>
                  <a:pt x="511" y="2"/>
                  <a:pt x="514" y="1"/>
                  <a:pt x="520" y="1"/>
                </a:cubicBezTo>
                <a:cubicBezTo>
                  <a:pt x="521" y="1"/>
                  <a:pt x="525" y="1"/>
                  <a:pt x="531" y="1"/>
                </a:cubicBezTo>
                <a:cubicBezTo>
                  <a:pt x="537" y="1"/>
                  <a:pt x="546" y="1"/>
                  <a:pt x="557" y="1"/>
                </a:cubicBezTo>
                <a:cubicBezTo>
                  <a:pt x="567" y="1"/>
                  <a:pt x="579" y="1"/>
                  <a:pt x="592" y="2"/>
                </a:cubicBezTo>
                <a:cubicBezTo>
                  <a:pt x="621" y="2"/>
                  <a:pt x="640" y="1"/>
                  <a:pt x="648" y="0"/>
                </a:cubicBezTo>
                <a:cubicBezTo>
                  <a:pt x="654" y="0"/>
                  <a:pt x="657" y="3"/>
                  <a:pt x="657" y="7"/>
                </a:cubicBezTo>
                <a:cubicBezTo>
                  <a:pt x="657" y="10"/>
                  <a:pt x="656" y="14"/>
                  <a:pt x="655" y="19"/>
                </a:cubicBezTo>
                <a:cubicBezTo>
                  <a:pt x="654" y="23"/>
                  <a:pt x="652" y="27"/>
                  <a:pt x="651" y="29"/>
                </a:cubicBezTo>
                <a:cubicBezTo>
                  <a:pt x="649" y="30"/>
                  <a:pt x="647" y="31"/>
                  <a:pt x="644" y="30"/>
                </a:cubicBezTo>
                <a:cubicBezTo>
                  <a:pt x="634" y="30"/>
                  <a:pt x="626" y="32"/>
                  <a:pt x="618" y="34"/>
                </a:cubicBezTo>
                <a:cubicBezTo>
                  <a:pt x="610" y="37"/>
                  <a:pt x="603" y="40"/>
                  <a:pt x="598" y="44"/>
                </a:cubicBezTo>
                <a:cubicBezTo>
                  <a:pt x="593" y="47"/>
                  <a:pt x="589" y="51"/>
                  <a:pt x="585" y="55"/>
                </a:cubicBezTo>
                <a:cubicBezTo>
                  <a:pt x="582" y="59"/>
                  <a:pt x="580" y="62"/>
                  <a:pt x="578" y="65"/>
                </a:cubicBezTo>
                <a:lnTo>
                  <a:pt x="575" y="69"/>
                </a:lnTo>
                <a:lnTo>
                  <a:pt x="463" y="264"/>
                </a:lnTo>
                <a:cubicBezTo>
                  <a:pt x="389" y="395"/>
                  <a:pt x="352" y="460"/>
                  <a:pt x="352" y="460"/>
                </a:cubicBezTo>
                <a:cubicBezTo>
                  <a:pt x="349" y="463"/>
                  <a:pt x="344" y="465"/>
                  <a:pt x="336" y="465"/>
                </a:cubicBezTo>
                <a:cubicBezTo>
                  <a:pt x="329" y="465"/>
                  <a:pt x="325" y="464"/>
                  <a:pt x="323" y="462"/>
                </a:cubicBezTo>
                <a:cubicBezTo>
                  <a:pt x="322" y="460"/>
                  <a:pt x="318" y="406"/>
                  <a:pt x="311" y="300"/>
                </a:cubicBezTo>
                <a:cubicBezTo>
                  <a:pt x="304" y="192"/>
                  <a:pt x="300" y="137"/>
                  <a:pt x="300" y="134"/>
                </a:cubicBezTo>
                <a:lnTo>
                  <a:pt x="292" y="146"/>
                </a:lnTo>
                <a:cubicBezTo>
                  <a:pt x="282" y="162"/>
                  <a:pt x="254" y="211"/>
                  <a:pt x="208" y="292"/>
                </a:cubicBezTo>
                <a:cubicBezTo>
                  <a:pt x="144" y="404"/>
                  <a:pt x="112" y="459"/>
                  <a:pt x="112" y="460"/>
                </a:cubicBezTo>
                <a:cubicBezTo>
                  <a:pt x="111" y="461"/>
                  <a:pt x="110" y="462"/>
                  <a:pt x="108" y="463"/>
                </a:cubicBezTo>
                <a:cubicBezTo>
                  <a:pt x="106" y="464"/>
                  <a:pt x="102" y="465"/>
                  <a:pt x="96" y="465"/>
                </a:cubicBezTo>
                <a:cubicBezTo>
                  <a:pt x="88" y="465"/>
                  <a:pt x="84" y="463"/>
                  <a:pt x="83" y="460"/>
                </a:cubicBezTo>
                <a:cubicBezTo>
                  <a:pt x="83" y="459"/>
                  <a:pt x="78" y="389"/>
                  <a:pt x="68" y="249"/>
                </a:cubicBezTo>
                <a:cubicBezTo>
                  <a:pt x="59" y="111"/>
                  <a:pt x="53" y="41"/>
                  <a:pt x="53" y="40"/>
                </a:cubicBezTo>
                <a:cubicBezTo>
                  <a:pt x="52" y="36"/>
                  <a:pt x="50" y="34"/>
                  <a:pt x="46" y="33"/>
                </a:cubicBezTo>
                <a:cubicBezTo>
                  <a:pt x="43" y="32"/>
                  <a:pt x="34" y="31"/>
                  <a:pt x="21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7" y="0"/>
                </a:lnTo>
                <a:cubicBezTo>
                  <a:pt x="35" y="2"/>
                  <a:pt x="57" y="2"/>
                  <a:pt x="83" y="2"/>
                </a:cubicBezTo>
                <a:cubicBezTo>
                  <a:pt x="137" y="2"/>
                  <a:pt x="167" y="2"/>
                  <a:pt x="173" y="0"/>
                </a:cubicBezTo>
                <a:lnTo>
                  <a:pt x="179" y="0"/>
                </a:lnTo>
                <a:cubicBezTo>
                  <a:pt x="182" y="3"/>
                  <a:pt x="183" y="5"/>
                  <a:pt x="183" y="6"/>
                </a:cubicBezTo>
                <a:cubicBezTo>
                  <a:pt x="183" y="7"/>
                  <a:pt x="183" y="11"/>
                  <a:pt x="182" y="18"/>
                </a:cubicBezTo>
                <a:cubicBezTo>
                  <a:pt x="180" y="25"/>
                  <a:pt x="178" y="29"/>
                  <a:pt x="176" y="30"/>
                </a:cubicBezTo>
                <a:lnTo>
                  <a:pt x="162" y="30"/>
                </a:lnTo>
                <a:cubicBezTo>
                  <a:pt x="135" y="32"/>
                  <a:pt x="121" y="36"/>
                  <a:pt x="119" y="42"/>
                </a:cubicBezTo>
                <a:cubicBezTo>
                  <a:pt x="133" y="243"/>
                  <a:pt x="140" y="350"/>
                  <a:pt x="142" y="361"/>
                </a:cubicBezTo>
                <a:lnTo>
                  <a:pt x="296" y="88"/>
                </a:lnTo>
                <a:lnTo>
                  <a:pt x="295" y="63"/>
                </a:lnTo>
                <a:cubicBezTo>
                  <a:pt x="294" y="45"/>
                  <a:pt x="292" y="35"/>
                  <a:pt x="289" y="34"/>
                </a:cubicBezTo>
                <a:cubicBezTo>
                  <a:pt x="286" y="32"/>
                  <a:pt x="277" y="31"/>
                  <a:pt x="261" y="30"/>
                </a:cubicBezTo>
                <a:cubicBezTo>
                  <a:pt x="253" y="30"/>
                  <a:pt x="247" y="30"/>
                  <a:pt x="244" y="29"/>
                </a:cubicBezTo>
                <a:cubicBezTo>
                  <a:pt x="242" y="28"/>
                  <a:pt x="240" y="26"/>
                  <a:pt x="240" y="23"/>
                </a:cubicBezTo>
                <a:cubicBezTo>
                  <a:pt x="240" y="22"/>
                  <a:pt x="241" y="20"/>
                  <a:pt x="242" y="15"/>
                </a:cubicBezTo>
                <a:cubicBezTo>
                  <a:pt x="242" y="14"/>
                  <a:pt x="243" y="12"/>
                  <a:pt x="243" y="9"/>
                </a:cubicBezTo>
                <a:cubicBezTo>
                  <a:pt x="244" y="7"/>
                  <a:pt x="244" y="6"/>
                  <a:pt x="244" y="5"/>
                </a:cubicBezTo>
                <a:cubicBezTo>
                  <a:pt x="244" y="4"/>
                  <a:pt x="244" y="3"/>
                  <a:pt x="246" y="2"/>
                </a:cubicBezTo>
                <a:cubicBezTo>
                  <a:pt x="247" y="1"/>
                  <a:pt x="248" y="1"/>
                  <a:pt x="248" y="1"/>
                </a:cubicBezTo>
                <a:cubicBezTo>
                  <a:pt x="249" y="1"/>
                  <a:pt x="251" y="1"/>
                  <a:pt x="25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8446680" y="3777840"/>
            <a:ext cx="31680" cy="74880"/>
          </a:xfrm>
          <a:custGeom>
            <a:avLst/>
            <a:gdLst/>
            <a:ahLst/>
            <a:rect l="0" t="0" r="r" b="b"/>
            <a:pathLst>
              <a:path w="88" h="208">
                <a:moveTo>
                  <a:pt x="0" y="56"/>
                </a:moveTo>
                <a:cubicBezTo>
                  <a:pt x="0" y="56"/>
                  <a:pt x="0" y="51"/>
                  <a:pt x="0" y="40"/>
                </a:cubicBezTo>
                <a:cubicBezTo>
                  <a:pt x="0" y="29"/>
                  <a:pt x="4" y="20"/>
                  <a:pt x="11" y="12"/>
                </a:cubicBezTo>
                <a:cubicBezTo>
                  <a:pt x="18" y="4"/>
                  <a:pt x="27" y="0"/>
                  <a:pt x="39" y="0"/>
                </a:cubicBezTo>
                <a:cubicBezTo>
                  <a:pt x="52" y="0"/>
                  <a:pt x="63" y="5"/>
                  <a:pt x="73" y="16"/>
                </a:cubicBezTo>
                <a:cubicBezTo>
                  <a:pt x="83" y="27"/>
                  <a:pt x="88" y="47"/>
                  <a:pt x="88" y="74"/>
                </a:cubicBezTo>
                <a:cubicBezTo>
                  <a:pt x="88" y="90"/>
                  <a:pt x="86" y="104"/>
                  <a:pt x="82" y="119"/>
                </a:cubicBezTo>
                <a:cubicBezTo>
                  <a:pt x="78" y="133"/>
                  <a:pt x="74" y="146"/>
                  <a:pt x="69" y="156"/>
                </a:cubicBezTo>
                <a:cubicBezTo>
                  <a:pt x="63" y="168"/>
                  <a:pt x="57" y="177"/>
                  <a:pt x="50" y="184"/>
                </a:cubicBezTo>
                <a:cubicBezTo>
                  <a:pt x="44" y="192"/>
                  <a:pt x="39" y="198"/>
                  <a:pt x="35" y="202"/>
                </a:cubicBezTo>
                <a:cubicBezTo>
                  <a:pt x="30" y="206"/>
                  <a:pt x="27" y="208"/>
                  <a:pt x="26" y="208"/>
                </a:cubicBezTo>
                <a:cubicBezTo>
                  <a:pt x="24" y="208"/>
                  <a:pt x="21" y="206"/>
                  <a:pt x="18" y="202"/>
                </a:cubicBezTo>
                <a:cubicBezTo>
                  <a:pt x="14" y="198"/>
                  <a:pt x="12" y="195"/>
                  <a:pt x="12" y="194"/>
                </a:cubicBezTo>
                <a:cubicBezTo>
                  <a:pt x="12" y="192"/>
                  <a:pt x="14" y="188"/>
                  <a:pt x="19" y="183"/>
                </a:cubicBezTo>
                <a:cubicBezTo>
                  <a:pt x="24" y="178"/>
                  <a:pt x="29" y="171"/>
                  <a:pt x="35" y="162"/>
                </a:cubicBezTo>
                <a:cubicBezTo>
                  <a:pt x="41" y="154"/>
                  <a:pt x="47" y="143"/>
                  <a:pt x="52" y="129"/>
                </a:cubicBezTo>
                <a:cubicBezTo>
                  <a:pt x="59" y="115"/>
                  <a:pt x="62" y="99"/>
                  <a:pt x="64" y="81"/>
                </a:cubicBezTo>
                <a:lnTo>
                  <a:pt x="64" y="74"/>
                </a:lnTo>
                <a:lnTo>
                  <a:pt x="63" y="74"/>
                </a:lnTo>
                <a:cubicBezTo>
                  <a:pt x="62" y="75"/>
                  <a:pt x="61" y="75"/>
                  <a:pt x="60" y="75"/>
                </a:cubicBezTo>
                <a:cubicBezTo>
                  <a:pt x="59" y="76"/>
                  <a:pt x="56" y="77"/>
                  <a:pt x="55" y="77"/>
                </a:cubicBezTo>
                <a:cubicBezTo>
                  <a:pt x="54" y="78"/>
                  <a:pt x="52" y="79"/>
                  <a:pt x="49" y="79"/>
                </a:cubicBezTo>
                <a:cubicBezTo>
                  <a:pt x="46" y="79"/>
                  <a:pt x="44" y="79"/>
                  <a:pt x="41" y="79"/>
                </a:cubicBezTo>
                <a:cubicBezTo>
                  <a:pt x="29" y="79"/>
                  <a:pt x="20" y="76"/>
                  <a:pt x="12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8500320" y="3644640"/>
            <a:ext cx="195840" cy="162000"/>
          </a:xfrm>
          <a:custGeom>
            <a:avLst/>
            <a:gdLst/>
            <a:ahLst/>
            <a:rect l="0" t="0" r="r" b="b"/>
            <a:pathLst>
              <a:path w="544" h="450">
                <a:moveTo>
                  <a:pt x="12" y="450"/>
                </a:moveTo>
                <a:lnTo>
                  <a:pt x="10" y="450"/>
                </a:lnTo>
                <a:cubicBezTo>
                  <a:pt x="3" y="450"/>
                  <a:pt x="0" y="448"/>
                  <a:pt x="0" y="443"/>
                </a:cubicBezTo>
                <a:cubicBezTo>
                  <a:pt x="0" y="441"/>
                  <a:pt x="1" y="438"/>
                  <a:pt x="2" y="433"/>
                </a:cubicBezTo>
                <a:cubicBezTo>
                  <a:pt x="4" y="426"/>
                  <a:pt x="5" y="422"/>
                  <a:pt x="7" y="421"/>
                </a:cubicBezTo>
                <a:cubicBezTo>
                  <a:pt x="8" y="420"/>
                  <a:pt x="13" y="420"/>
                  <a:pt x="20" y="419"/>
                </a:cubicBezTo>
                <a:cubicBezTo>
                  <a:pt x="58" y="418"/>
                  <a:pt x="87" y="406"/>
                  <a:pt x="109" y="385"/>
                </a:cubicBezTo>
                <a:cubicBezTo>
                  <a:pt x="113" y="381"/>
                  <a:pt x="139" y="353"/>
                  <a:pt x="185" y="302"/>
                </a:cubicBezTo>
                <a:cubicBezTo>
                  <a:pt x="232" y="251"/>
                  <a:pt x="255" y="225"/>
                  <a:pt x="254" y="225"/>
                </a:cubicBezTo>
                <a:cubicBezTo>
                  <a:pt x="207" y="103"/>
                  <a:pt x="182" y="41"/>
                  <a:pt x="179" y="38"/>
                </a:cubicBezTo>
                <a:cubicBezTo>
                  <a:pt x="175" y="34"/>
                  <a:pt x="162" y="31"/>
                  <a:pt x="138" y="30"/>
                </a:cubicBezTo>
                <a:lnTo>
                  <a:pt x="119" y="30"/>
                </a:lnTo>
                <a:cubicBezTo>
                  <a:pt x="117" y="28"/>
                  <a:pt x="116" y="26"/>
                  <a:pt x="116" y="25"/>
                </a:cubicBezTo>
                <a:cubicBezTo>
                  <a:pt x="116" y="24"/>
                  <a:pt x="116" y="20"/>
                  <a:pt x="117" y="13"/>
                </a:cubicBezTo>
                <a:cubicBezTo>
                  <a:pt x="119" y="7"/>
                  <a:pt x="121" y="3"/>
                  <a:pt x="123" y="0"/>
                </a:cubicBezTo>
                <a:lnTo>
                  <a:pt x="133" y="0"/>
                </a:lnTo>
                <a:cubicBezTo>
                  <a:pt x="148" y="1"/>
                  <a:pt x="174" y="2"/>
                  <a:pt x="212" y="2"/>
                </a:cubicBezTo>
                <a:cubicBezTo>
                  <a:pt x="227" y="2"/>
                  <a:pt x="240" y="2"/>
                  <a:pt x="252" y="2"/>
                </a:cubicBezTo>
                <a:cubicBezTo>
                  <a:pt x="265" y="2"/>
                  <a:pt x="274" y="1"/>
                  <a:pt x="282" y="1"/>
                </a:cubicBezTo>
                <a:cubicBezTo>
                  <a:pt x="289" y="0"/>
                  <a:pt x="294" y="0"/>
                  <a:pt x="295" y="1"/>
                </a:cubicBezTo>
                <a:cubicBezTo>
                  <a:pt x="303" y="1"/>
                  <a:pt x="306" y="3"/>
                  <a:pt x="306" y="8"/>
                </a:cubicBezTo>
                <a:cubicBezTo>
                  <a:pt x="306" y="9"/>
                  <a:pt x="306" y="11"/>
                  <a:pt x="305" y="17"/>
                </a:cubicBezTo>
                <a:cubicBezTo>
                  <a:pt x="303" y="23"/>
                  <a:pt x="302" y="27"/>
                  <a:pt x="300" y="29"/>
                </a:cubicBezTo>
                <a:cubicBezTo>
                  <a:pt x="299" y="30"/>
                  <a:pt x="296" y="30"/>
                  <a:pt x="290" y="30"/>
                </a:cubicBezTo>
                <a:cubicBezTo>
                  <a:pt x="276" y="32"/>
                  <a:pt x="264" y="36"/>
                  <a:pt x="254" y="42"/>
                </a:cubicBezTo>
                <a:lnTo>
                  <a:pt x="305" y="169"/>
                </a:lnTo>
                <a:lnTo>
                  <a:pt x="340" y="130"/>
                </a:lnTo>
                <a:cubicBezTo>
                  <a:pt x="386" y="81"/>
                  <a:pt x="409" y="54"/>
                  <a:pt x="409" y="48"/>
                </a:cubicBezTo>
                <a:cubicBezTo>
                  <a:pt x="409" y="40"/>
                  <a:pt x="404" y="35"/>
                  <a:pt x="393" y="32"/>
                </a:cubicBezTo>
                <a:cubicBezTo>
                  <a:pt x="391" y="32"/>
                  <a:pt x="388" y="31"/>
                  <a:pt x="385" y="30"/>
                </a:cubicBezTo>
                <a:cubicBezTo>
                  <a:pt x="378" y="30"/>
                  <a:pt x="375" y="28"/>
                  <a:pt x="375" y="23"/>
                </a:cubicBezTo>
                <a:cubicBezTo>
                  <a:pt x="375" y="22"/>
                  <a:pt x="375" y="19"/>
                  <a:pt x="376" y="13"/>
                </a:cubicBezTo>
                <a:cubicBezTo>
                  <a:pt x="378" y="7"/>
                  <a:pt x="380" y="3"/>
                  <a:pt x="383" y="0"/>
                </a:cubicBezTo>
                <a:lnTo>
                  <a:pt x="390" y="0"/>
                </a:lnTo>
                <a:cubicBezTo>
                  <a:pt x="391" y="0"/>
                  <a:pt x="396" y="0"/>
                  <a:pt x="407" y="0"/>
                </a:cubicBezTo>
                <a:cubicBezTo>
                  <a:pt x="417" y="0"/>
                  <a:pt x="429" y="1"/>
                  <a:pt x="442" y="2"/>
                </a:cubicBezTo>
                <a:cubicBezTo>
                  <a:pt x="456" y="2"/>
                  <a:pt x="465" y="3"/>
                  <a:pt x="469" y="2"/>
                </a:cubicBezTo>
                <a:cubicBezTo>
                  <a:pt x="509" y="2"/>
                  <a:pt x="531" y="2"/>
                  <a:pt x="534" y="0"/>
                </a:cubicBezTo>
                <a:lnTo>
                  <a:pt x="540" y="0"/>
                </a:lnTo>
                <a:cubicBezTo>
                  <a:pt x="543" y="3"/>
                  <a:pt x="544" y="6"/>
                  <a:pt x="544" y="7"/>
                </a:cubicBezTo>
                <a:cubicBezTo>
                  <a:pt x="543" y="18"/>
                  <a:pt x="541" y="26"/>
                  <a:pt x="536" y="30"/>
                </a:cubicBezTo>
                <a:lnTo>
                  <a:pt x="526" y="30"/>
                </a:lnTo>
                <a:cubicBezTo>
                  <a:pt x="511" y="31"/>
                  <a:pt x="498" y="33"/>
                  <a:pt x="486" y="36"/>
                </a:cubicBezTo>
                <a:cubicBezTo>
                  <a:pt x="474" y="40"/>
                  <a:pt x="465" y="44"/>
                  <a:pt x="459" y="48"/>
                </a:cubicBezTo>
                <a:cubicBezTo>
                  <a:pt x="453" y="52"/>
                  <a:pt x="447" y="55"/>
                  <a:pt x="443" y="59"/>
                </a:cubicBezTo>
                <a:lnTo>
                  <a:pt x="436" y="65"/>
                </a:lnTo>
                <a:cubicBezTo>
                  <a:pt x="436" y="65"/>
                  <a:pt x="415" y="88"/>
                  <a:pt x="373" y="134"/>
                </a:cubicBezTo>
                <a:lnTo>
                  <a:pt x="316" y="197"/>
                </a:lnTo>
                <a:cubicBezTo>
                  <a:pt x="316" y="197"/>
                  <a:pt x="323" y="215"/>
                  <a:pt x="337" y="249"/>
                </a:cubicBezTo>
                <a:cubicBezTo>
                  <a:pt x="350" y="284"/>
                  <a:pt x="364" y="320"/>
                  <a:pt x="379" y="356"/>
                </a:cubicBezTo>
                <a:cubicBezTo>
                  <a:pt x="394" y="392"/>
                  <a:pt x="402" y="411"/>
                  <a:pt x="404" y="413"/>
                </a:cubicBezTo>
                <a:cubicBezTo>
                  <a:pt x="408" y="417"/>
                  <a:pt x="421" y="419"/>
                  <a:pt x="444" y="419"/>
                </a:cubicBezTo>
                <a:cubicBezTo>
                  <a:pt x="459" y="419"/>
                  <a:pt x="467" y="421"/>
                  <a:pt x="467" y="425"/>
                </a:cubicBezTo>
                <a:cubicBezTo>
                  <a:pt x="467" y="426"/>
                  <a:pt x="466" y="430"/>
                  <a:pt x="465" y="435"/>
                </a:cubicBezTo>
                <a:cubicBezTo>
                  <a:pt x="464" y="442"/>
                  <a:pt x="462" y="446"/>
                  <a:pt x="461" y="448"/>
                </a:cubicBezTo>
                <a:cubicBezTo>
                  <a:pt x="459" y="449"/>
                  <a:pt x="456" y="450"/>
                  <a:pt x="452" y="450"/>
                </a:cubicBezTo>
                <a:cubicBezTo>
                  <a:pt x="450" y="450"/>
                  <a:pt x="443" y="450"/>
                  <a:pt x="430" y="450"/>
                </a:cubicBezTo>
                <a:cubicBezTo>
                  <a:pt x="417" y="450"/>
                  <a:pt x="397" y="450"/>
                  <a:pt x="371" y="449"/>
                </a:cubicBezTo>
                <a:cubicBezTo>
                  <a:pt x="345" y="449"/>
                  <a:pt x="324" y="449"/>
                  <a:pt x="310" y="449"/>
                </a:cubicBezTo>
                <a:cubicBezTo>
                  <a:pt x="296" y="449"/>
                  <a:pt x="288" y="449"/>
                  <a:pt x="287" y="450"/>
                </a:cubicBezTo>
                <a:cubicBezTo>
                  <a:pt x="280" y="450"/>
                  <a:pt x="276" y="448"/>
                  <a:pt x="276" y="444"/>
                </a:cubicBezTo>
                <a:cubicBezTo>
                  <a:pt x="276" y="443"/>
                  <a:pt x="276" y="440"/>
                  <a:pt x="277" y="434"/>
                </a:cubicBezTo>
                <a:cubicBezTo>
                  <a:pt x="278" y="430"/>
                  <a:pt x="279" y="426"/>
                  <a:pt x="280" y="424"/>
                </a:cubicBezTo>
                <a:cubicBezTo>
                  <a:pt x="281" y="422"/>
                  <a:pt x="282" y="421"/>
                  <a:pt x="283" y="420"/>
                </a:cubicBezTo>
                <a:cubicBezTo>
                  <a:pt x="285" y="420"/>
                  <a:pt x="287" y="420"/>
                  <a:pt x="289" y="419"/>
                </a:cubicBezTo>
                <a:cubicBezTo>
                  <a:pt x="292" y="419"/>
                  <a:pt x="295" y="419"/>
                  <a:pt x="300" y="419"/>
                </a:cubicBezTo>
                <a:cubicBezTo>
                  <a:pt x="304" y="419"/>
                  <a:pt x="310" y="417"/>
                  <a:pt x="317" y="414"/>
                </a:cubicBezTo>
                <a:cubicBezTo>
                  <a:pt x="324" y="410"/>
                  <a:pt x="328" y="408"/>
                  <a:pt x="328" y="407"/>
                </a:cubicBezTo>
                <a:cubicBezTo>
                  <a:pt x="328" y="407"/>
                  <a:pt x="317" y="382"/>
                  <a:pt x="297" y="330"/>
                </a:cubicBezTo>
                <a:lnTo>
                  <a:pt x="266" y="253"/>
                </a:lnTo>
                <a:cubicBezTo>
                  <a:pt x="184" y="342"/>
                  <a:pt x="141" y="389"/>
                  <a:pt x="139" y="394"/>
                </a:cubicBezTo>
                <a:cubicBezTo>
                  <a:pt x="137" y="398"/>
                  <a:pt x="137" y="400"/>
                  <a:pt x="137" y="402"/>
                </a:cubicBezTo>
                <a:cubicBezTo>
                  <a:pt x="137" y="410"/>
                  <a:pt x="143" y="416"/>
                  <a:pt x="156" y="419"/>
                </a:cubicBezTo>
                <a:cubicBezTo>
                  <a:pt x="156" y="419"/>
                  <a:pt x="157" y="419"/>
                  <a:pt x="160" y="419"/>
                </a:cubicBezTo>
                <a:cubicBezTo>
                  <a:pt x="162" y="419"/>
                  <a:pt x="163" y="419"/>
                  <a:pt x="164" y="419"/>
                </a:cubicBezTo>
                <a:cubicBezTo>
                  <a:pt x="165" y="419"/>
                  <a:pt x="166" y="419"/>
                  <a:pt x="166" y="419"/>
                </a:cubicBezTo>
                <a:cubicBezTo>
                  <a:pt x="167" y="419"/>
                  <a:pt x="167" y="419"/>
                  <a:pt x="168" y="420"/>
                </a:cubicBezTo>
                <a:cubicBezTo>
                  <a:pt x="169" y="420"/>
                  <a:pt x="170" y="421"/>
                  <a:pt x="170" y="422"/>
                </a:cubicBezTo>
                <a:cubicBezTo>
                  <a:pt x="171" y="423"/>
                  <a:pt x="171" y="424"/>
                  <a:pt x="171" y="426"/>
                </a:cubicBezTo>
                <a:cubicBezTo>
                  <a:pt x="171" y="431"/>
                  <a:pt x="170" y="435"/>
                  <a:pt x="169" y="438"/>
                </a:cubicBezTo>
                <a:cubicBezTo>
                  <a:pt x="168" y="444"/>
                  <a:pt x="167" y="447"/>
                  <a:pt x="166" y="448"/>
                </a:cubicBezTo>
                <a:cubicBezTo>
                  <a:pt x="164" y="449"/>
                  <a:pt x="161" y="449"/>
                  <a:pt x="156" y="450"/>
                </a:cubicBezTo>
                <a:cubicBezTo>
                  <a:pt x="154" y="450"/>
                  <a:pt x="150" y="450"/>
                  <a:pt x="144" y="450"/>
                </a:cubicBezTo>
                <a:cubicBezTo>
                  <a:pt x="137" y="450"/>
                  <a:pt x="128" y="450"/>
                  <a:pt x="116" y="449"/>
                </a:cubicBezTo>
                <a:cubicBezTo>
                  <a:pt x="104" y="449"/>
                  <a:pt x="91" y="449"/>
                  <a:pt x="77" y="449"/>
                </a:cubicBezTo>
                <a:cubicBezTo>
                  <a:pt x="43" y="449"/>
                  <a:pt x="21" y="450"/>
                  <a:pt x="12" y="4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8701560" y="3731400"/>
            <a:ext cx="47520" cy="112680"/>
          </a:xfrm>
          <a:custGeom>
            <a:avLst/>
            <a:gdLst/>
            <a:ahLst/>
            <a:rect l="0" t="0" r="r" b="b"/>
            <a:pathLst>
              <a:path w="132" h="313">
                <a:moveTo>
                  <a:pt x="77" y="28"/>
                </a:moveTo>
                <a:cubicBezTo>
                  <a:pt x="77" y="21"/>
                  <a:pt x="80" y="14"/>
                  <a:pt x="86" y="9"/>
                </a:cubicBezTo>
                <a:cubicBezTo>
                  <a:pt x="92" y="3"/>
                  <a:pt x="98" y="0"/>
                  <a:pt x="106" y="0"/>
                </a:cubicBezTo>
                <a:cubicBezTo>
                  <a:pt x="112" y="0"/>
                  <a:pt x="116" y="2"/>
                  <a:pt x="120" y="5"/>
                </a:cubicBezTo>
                <a:cubicBezTo>
                  <a:pt x="124" y="9"/>
                  <a:pt x="126" y="14"/>
                  <a:pt x="126" y="19"/>
                </a:cubicBezTo>
                <a:cubicBezTo>
                  <a:pt x="126" y="26"/>
                  <a:pt x="123" y="33"/>
                  <a:pt x="117" y="39"/>
                </a:cubicBezTo>
                <a:cubicBezTo>
                  <a:pt x="111" y="45"/>
                  <a:pt x="104" y="48"/>
                  <a:pt x="96" y="48"/>
                </a:cubicBezTo>
                <a:cubicBezTo>
                  <a:pt x="92" y="48"/>
                  <a:pt x="87" y="47"/>
                  <a:pt x="83" y="43"/>
                </a:cubicBezTo>
                <a:cubicBezTo>
                  <a:pt x="79" y="40"/>
                  <a:pt x="77" y="35"/>
                  <a:pt x="77" y="28"/>
                </a:cubicBezTo>
                <a:moveTo>
                  <a:pt x="0" y="175"/>
                </a:moveTo>
                <a:cubicBezTo>
                  <a:pt x="0" y="172"/>
                  <a:pt x="1" y="167"/>
                  <a:pt x="4" y="160"/>
                </a:cubicBezTo>
                <a:cubicBezTo>
                  <a:pt x="7" y="153"/>
                  <a:pt x="11" y="145"/>
                  <a:pt x="15" y="137"/>
                </a:cubicBezTo>
                <a:cubicBezTo>
                  <a:pt x="20" y="128"/>
                  <a:pt x="27" y="120"/>
                  <a:pt x="36" y="113"/>
                </a:cubicBezTo>
                <a:cubicBezTo>
                  <a:pt x="45" y="106"/>
                  <a:pt x="54" y="102"/>
                  <a:pt x="64" y="103"/>
                </a:cubicBezTo>
                <a:cubicBezTo>
                  <a:pt x="77" y="103"/>
                  <a:pt x="87" y="106"/>
                  <a:pt x="95" y="113"/>
                </a:cubicBezTo>
                <a:cubicBezTo>
                  <a:pt x="103" y="120"/>
                  <a:pt x="107" y="130"/>
                  <a:pt x="107" y="142"/>
                </a:cubicBezTo>
                <a:cubicBezTo>
                  <a:pt x="107" y="147"/>
                  <a:pt x="105" y="156"/>
                  <a:pt x="101" y="168"/>
                </a:cubicBezTo>
                <a:cubicBezTo>
                  <a:pt x="97" y="180"/>
                  <a:pt x="90" y="196"/>
                  <a:pt x="82" y="217"/>
                </a:cubicBezTo>
                <a:cubicBezTo>
                  <a:pt x="73" y="237"/>
                  <a:pt x="67" y="255"/>
                  <a:pt x="62" y="269"/>
                </a:cubicBezTo>
                <a:cubicBezTo>
                  <a:pt x="60" y="276"/>
                  <a:pt x="60" y="281"/>
                  <a:pt x="60" y="284"/>
                </a:cubicBezTo>
                <a:cubicBezTo>
                  <a:pt x="60" y="292"/>
                  <a:pt x="62" y="296"/>
                  <a:pt x="67" y="296"/>
                </a:cubicBezTo>
                <a:cubicBezTo>
                  <a:pt x="70" y="296"/>
                  <a:pt x="73" y="296"/>
                  <a:pt x="77" y="295"/>
                </a:cubicBezTo>
                <a:cubicBezTo>
                  <a:pt x="80" y="294"/>
                  <a:pt x="84" y="291"/>
                  <a:pt x="88" y="288"/>
                </a:cubicBezTo>
                <a:cubicBezTo>
                  <a:pt x="92" y="285"/>
                  <a:pt x="96" y="279"/>
                  <a:pt x="101" y="272"/>
                </a:cubicBezTo>
                <a:cubicBezTo>
                  <a:pt x="105" y="264"/>
                  <a:pt x="109" y="255"/>
                  <a:pt x="112" y="244"/>
                </a:cubicBezTo>
                <a:cubicBezTo>
                  <a:pt x="113" y="241"/>
                  <a:pt x="114" y="238"/>
                  <a:pt x="114" y="238"/>
                </a:cubicBezTo>
                <a:cubicBezTo>
                  <a:pt x="115" y="237"/>
                  <a:pt x="118" y="237"/>
                  <a:pt x="122" y="237"/>
                </a:cubicBezTo>
                <a:cubicBezTo>
                  <a:pt x="129" y="237"/>
                  <a:pt x="132" y="238"/>
                  <a:pt x="132" y="242"/>
                </a:cubicBezTo>
                <a:cubicBezTo>
                  <a:pt x="132" y="244"/>
                  <a:pt x="130" y="249"/>
                  <a:pt x="127" y="256"/>
                </a:cubicBezTo>
                <a:cubicBezTo>
                  <a:pt x="125" y="263"/>
                  <a:pt x="121" y="271"/>
                  <a:pt x="116" y="280"/>
                </a:cubicBezTo>
                <a:cubicBezTo>
                  <a:pt x="111" y="288"/>
                  <a:pt x="104" y="296"/>
                  <a:pt x="95" y="303"/>
                </a:cubicBezTo>
                <a:cubicBezTo>
                  <a:pt x="86" y="310"/>
                  <a:pt x="76" y="313"/>
                  <a:pt x="65" y="313"/>
                </a:cubicBezTo>
                <a:cubicBezTo>
                  <a:pt x="55" y="313"/>
                  <a:pt x="46" y="310"/>
                  <a:pt x="38" y="303"/>
                </a:cubicBezTo>
                <a:cubicBezTo>
                  <a:pt x="29" y="297"/>
                  <a:pt x="25" y="287"/>
                  <a:pt x="25" y="274"/>
                </a:cubicBezTo>
                <a:cubicBezTo>
                  <a:pt x="25" y="268"/>
                  <a:pt x="25" y="263"/>
                  <a:pt x="27" y="259"/>
                </a:cubicBezTo>
                <a:cubicBezTo>
                  <a:pt x="29" y="254"/>
                  <a:pt x="35" y="236"/>
                  <a:pt x="47" y="206"/>
                </a:cubicBezTo>
                <a:cubicBezTo>
                  <a:pt x="59" y="174"/>
                  <a:pt x="66" y="156"/>
                  <a:pt x="67" y="150"/>
                </a:cubicBezTo>
                <a:cubicBezTo>
                  <a:pt x="69" y="143"/>
                  <a:pt x="70" y="137"/>
                  <a:pt x="71" y="131"/>
                </a:cubicBezTo>
                <a:cubicBezTo>
                  <a:pt x="71" y="124"/>
                  <a:pt x="68" y="120"/>
                  <a:pt x="63" y="120"/>
                </a:cubicBezTo>
                <a:lnTo>
                  <a:pt x="62" y="120"/>
                </a:lnTo>
                <a:cubicBezTo>
                  <a:pt x="53" y="120"/>
                  <a:pt x="44" y="125"/>
                  <a:pt x="36" y="136"/>
                </a:cubicBezTo>
                <a:cubicBezTo>
                  <a:pt x="29" y="146"/>
                  <a:pt x="23" y="159"/>
                  <a:pt x="19" y="175"/>
                </a:cubicBezTo>
                <a:cubicBezTo>
                  <a:pt x="18" y="175"/>
                  <a:pt x="18" y="175"/>
                  <a:pt x="18" y="176"/>
                </a:cubicBezTo>
                <a:cubicBezTo>
                  <a:pt x="17" y="177"/>
                  <a:pt x="17" y="177"/>
                  <a:pt x="17" y="177"/>
                </a:cubicBezTo>
                <a:cubicBezTo>
                  <a:pt x="17" y="178"/>
                  <a:pt x="17" y="178"/>
                  <a:pt x="16" y="178"/>
                </a:cubicBezTo>
                <a:cubicBezTo>
                  <a:pt x="16" y="179"/>
                  <a:pt x="15" y="179"/>
                  <a:pt x="15" y="179"/>
                </a:cubicBezTo>
                <a:cubicBezTo>
                  <a:pt x="15" y="179"/>
                  <a:pt x="14" y="179"/>
                  <a:pt x="13" y="179"/>
                </a:cubicBezTo>
                <a:cubicBezTo>
                  <a:pt x="12" y="179"/>
                  <a:pt x="11" y="179"/>
                  <a:pt x="9" y="179"/>
                </a:cubicBezTo>
                <a:lnTo>
                  <a:pt x="3" y="179"/>
                </a:lnTo>
                <a:cubicBezTo>
                  <a:pt x="1" y="177"/>
                  <a:pt x="0" y="176"/>
                  <a:pt x="0" y="17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8780760" y="3628800"/>
            <a:ext cx="52920" cy="237240"/>
          </a:xfrm>
          <a:custGeom>
            <a:avLst/>
            <a:gdLst/>
            <a:ahLst/>
            <a:rect l="0" t="0" r="r" b="b"/>
            <a:pathLst>
              <a:path w="147" h="659">
                <a:moveTo>
                  <a:pt x="0" y="12"/>
                </a:moveTo>
                <a:cubicBezTo>
                  <a:pt x="0" y="9"/>
                  <a:pt x="1" y="6"/>
                  <a:pt x="4" y="4"/>
                </a:cubicBezTo>
                <a:cubicBezTo>
                  <a:pt x="6" y="2"/>
                  <a:pt x="9" y="1"/>
                  <a:pt x="13" y="0"/>
                </a:cubicBezTo>
                <a:cubicBezTo>
                  <a:pt x="17" y="0"/>
                  <a:pt x="21" y="2"/>
                  <a:pt x="24" y="7"/>
                </a:cubicBezTo>
                <a:cubicBezTo>
                  <a:pt x="25" y="10"/>
                  <a:pt x="46" y="64"/>
                  <a:pt x="87" y="170"/>
                </a:cubicBezTo>
                <a:cubicBezTo>
                  <a:pt x="127" y="274"/>
                  <a:pt x="147" y="328"/>
                  <a:pt x="147" y="330"/>
                </a:cubicBezTo>
                <a:cubicBezTo>
                  <a:pt x="148" y="332"/>
                  <a:pt x="128" y="386"/>
                  <a:pt x="88" y="490"/>
                </a:cubicBezTo>
                <a:cubicBezTo>
                  <a:pt x="46" y="595"/>
                  <a:pt x="25" y="649"/>
                  <a:pt x="24" y="652"/>
                </a:cubicBezTo>
                <a:cubicBezTo>
                  <a:pt x="21" y="657"/>
                  <a:pt x="17" y="659"/>
                  <a:pt x="13" y="659"/>
                </a:cubicBezTo>
                <a:cubicBezTo>
                  <a:pt x="9" y="659"/>
                  <a:pt x="7" y="658"/>
                  <a:pt x="4" y="656"/>
                </a:cubicBezTo>
                <a:cubicBezTo>
                  <a:pt x="2" y="653"/>
                  <a:pt x="1" y="651"/>
                  <a:pt x="0" y="647"/>
                </a:cubicBezTo>
                <a:cubicBezTo>
                  <a:pt x="0" y="645"/>
                  <a:pt x="19" y="592"/>
                  <a:pt x="59" y="487"/>
                </a:cubicBezTo>
                <a:cubicBezTo>
                  <a:pt x="100" y="383"/>
                  <a:pt x="120" y="331"/>
                  <a:pt x="120" y="330"/>
                </a:cubicBezTo>
                <a:cubicBezTo>
                  <a:pt x="120" y="329"/>
                  <a:pt x="100" y="277"/>
                  <a:pt x="59" y="173"/>
                </a:cubicBezTo>
                <a:cubicBezTo>
                  <a:pt x="19" y="67"/>
                  <a:pt x="0" y="14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8888040" y="3628800"/>
            <a:ext cx="9720" cy="237240"/>
          </a:xfrm>
          <a:custGeom>
            <a:avLst/>
            <a:gdLst/>
            <a:ahLst/>
            <a:rect l="0" t="0" r="r" b="b"/>
            <a:pathLst>
              <a:path w="27" h="659">
                <a:moveTo>
                  <a:pt x="13" y="659"/>
                </a:moveTo>
                <a:lnTo>
                  <a:pt x="11" y="659"/>
                </a:lnTo>
                <a:cubicBezTo>
                  <a:pt x="6" y="659"/>
                  <a:pt x="2" y="655"/>
                  <a:pt x="0" y="649"/>
                </a:cubicBezTo>
                <a:lnTo>
                  <a:pt x="0" y="330"/>
                </a:lnTo>
                <a:lnTo>
                  <a:pt x="0" y="9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3" y="4"/>
                  <a:pt x="27" y="10"/>
                </a:cubicBezTo>
                <a:lnTo>
                  <a:pt x="27" y="649"/>
                </a:lnTo>
                <a:cubicBezTo>
                  <a:pt x="22" y="655"/>
                  <a:pt x="18" y="659"/>
                  <a:pt x="14" y="659"/>
                </a:cubicBezTo>
                <a:lnTo>
                  <a:pt x="13" y="6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8244000" y="3930840"/>
            <a:ext cx="90720" cy="167040"/>
          </a:xfrm>
          <a:custGeom>
            <a:avLst/>
            <a:gdLst/>
            <a:ahLst/>
            <a:rect l="0" t="0" r="r" b="b"/>
            <a:pathLst>
              <a:path w="252" h="464">
                <a:moveTo>
                  <a:pt x="21" y="31"/>
                </a:moveTo>
                <a:cubicBezTo>
                  <a:pt x="21" y="26"/>
                  <a:pt x="22" y="21"/>
                  <a:pt x="24" y="15"/>
                </a:cubicBezTo>
                <a:cubicBezTo>
                  <a:pt x="26" y="10"/>
                  <a:pt x="28" y="7"/>
                  <a:pt x="32" y="7"/>
                </a:cubicBezTo>
                <a:cubicBezTo>
                  <a:pt x="32" y="7"/>
                  <a:pt x="48" y="6"/>
                  <a:pt x="80" y="4"/>
                </a:cubicBezTo>
                <a:cubicBezTo>
                  <a:pt x="111" y="1"/>
                  <a:pt x="127" y="0"/>
                  <a:pt x="128" y="0"/>
                </a:cubicBezTo>
                <a:cubicBezTo>
                  <a:pt x="134" y="0"/>
                  <a:pt x="136" y="2"/>
                  <a:pt x="136" y="6"/>
                </a:cubicBezTo>
                <a:cubicBezTo>
                  <a:pt x="136" y="10"/>
                  <a:pt x="129" y="41"/>
                  <a:pt x="114" y="100"/>
                </a:cubicBezTo>
                <a:cubicBezTo>
                  <a:pt x="110" y="115"/>
                  <a:pt x="107" y="130"/>
                  <a:pt x="103" y="146"/>
                </a:cubicBezTo>
                <a:cubicBezTo>
                  <a:pt x="99" y="161"/>
                  <a:pt x="95" y="173"/>
                  <a:pt x="93" y="181"/>
                </a:cubicBezTo>
                <a:lnTo>
                  <a:pt x="90" y="194"/>
                </a:lnTo>
                <a:cubicBezTo>
                  <a:pt x="90" y="195"/>
                  <a:pt x="91" y="194"/>
                  <a:pt x="94" y="192"/>
                </a:cubicBezTo>
                <a:cubicBezTo>
                  <a:pt x="116" y="174"/>
                  <a:pt x="138" y="165"/>
                  <a:pt x="161" y="165"/>
                </a:cubicBezTo>
                <a:cubicBezTo>
                  <a:pt x="188" y="165"/>
                  <a:pt x="210" y="176"/>
                  <a:pt x="226" y="196"/>
                </a:cubicBezTo>
                <a:cubicBezTo>
                  <a:pt x="243" y="216"/>
                  <a:pt x="251" y="241"/>
                  <a:pt x="252" y="272"/>
                </a:cubicBezTo>
                <a:cubicBezTo>
                  <a:pt x="252" y="321"/>
                  <a:pt x="235" y="365"/>
                  <a:pt x="200" y="404"/>
                </a:cubicBezTo>
                <a:cubicBezTo>
                  <a:pt x="165" y="445"/>
                  <a:pt x="128" y="464"/>
                  <a:pt x="88" y="464"/>
                </a:cubicBezTo>
                <a:cubicBezTo>
                  <a:pt x="65" y="464"/>
                  <a:pt x="45" y="456"/>
                  <a:pt x="27" y="439"/>
                </a:cubicBezTo>
                <a:cubicBezTo>
                  <a:pt x="9" y="422"/>
                  <a:pt x="0" y="395"/>
                  <a:pt x="0" y="357"/>
                </a:cubicBezTo>
                <a:lnTo>
                  <a:pt x="0" y="352"/>
                </a:lnTo>
                <a:cubicBezTo>
                  <a:pt x="0" y="342"/>
                  <a:pt x="1" y="330"/>
                  <a:pt x="5" y="313"/>
                </a:cubicBezTo>
                <a:cubicBezTo>
                  <a:pt x="8" y="297"/>
                  <a:pt x="19" y="254"/>
                  <a:pt x="37" y="184"/>
                </a:cubicBezTo>
                <a:cubicBezTo>
                  <a:pt x="59" y="97"/>
                  <a:pt x="71" y="52"/>
                  <a:pt x="71" y="46"/>
                </a:cubicBezTo>
                <a:cubicBezTo>
                  <a:pt x="71" y="41"/>
                  <a:pt x="62" y="38"/>
                  <a:pt x="45" y="37"/>
                </a:cubicBezTo>
                <a:cubicBezTo>
                  <a:pt x="43" y="37"/>
                  <a:pt x="41" y="37"/>
                  <a:pt x="40" y="37"/>
                </a:cubicBezTo>
                <a:lnTo>
                  <a:pt x="37" y="37"/>
                </a:lnTo>
                <a:cubicBezTo>
                  <a:pt x="32" y="37"/>
                  <a:pt x="29" y="37"/>
                  <a:pt x="28" y="37"/>
                </a:cubicBezTo>
                <a:cubicBezTo>
                  <a:pt x="27" y="37"/>
                  <a:pt x="25" y="37"/>
                  <a:pt x="23" y="35"/>
                </a:cubicBezTo>
                <a:cubicBezTo>
                  <a:pt x="22" y="34"/>
                  <a:pt x="21" y="32"/>
                  <a:pt x="21" y="31"/>
                </a:cubicBezTo>
                <a:moveTo>
                  <a:pt x="195" y="242"/>
                </a:moveTo>
                <a:lnTo>
                  <a:pt x="195" y="238"/>
                </a:lnTo>
                <a:cubicBezTo>
                  <a:pt x="195" y="206"/>
                  <a:pt x="182" y="190"/>
                  <a:pt x="155" y="190"/>
                </a:cubicBezTo>
                <a:cubicBezTo>
                  <a:pt x="148" y="190"/>
                  <a:pt x="140" y="192"/>
                  <a:pt x="132" y="195"/>
                </a:cubicBezTo>
                <a:cubicBezTo>
                  <a:pt x="124" y="199"/>
                  <a:pt x="117" y="203"/>
                  <a:pt x="111" y="209"/>
                </a:cubicBezTo>
                <a:cubicBezTo>
                  <a:pt x="104" y="215"/>
                  <a:pt x="98" y="220"/>
                  <a:pt x="93" y="225"/>
                </a:cubicBezTo>
                <a:cubicBezTo>
                  <a:pt x="89" y="229"/>
                  <a:pt x="85" y="234"/>
                  <a:pt x="82" y="239"/>
                </a:cubicBezTo>
                <a:lnTo>
                  <a:pt x="78" y="244"/>
                </a:lnTo>
                <a:lnTo>
                  <a:pt x="63" y="301"/>
                </a:lnTo>
                <a:cubicBezTo>
                  <a:pt x="53" y="339"/>
                  <a:pt x="48" y="365"/>
                  <a:pt x="48" y="381"/>
                </a:cubicBezTo>
                <a:cubicBezTo>
                  <a:pt x="48" y="402"/>
                  <a:pt x="54" y="418"/>
                  <a:pt x="64" y="429"/>
                </a:cubicBezTo>
                <a:cubicBezTo>
                  <a:pt x="72" y="437"/>
                  <a:pt x="81" y="440"/>
                  <a:pt x="91" y="440"/>
                </a:cubicBezTo>
                <a:cubicBezTo>
                  <a:pt x="106" y="440"/>
                  <a:pt x="121" y="433"/>
                  <a:pt x="136" y="418"/>
                </a:cubicBezTo>
                <a:cubicBezTo>
                  <a:pt x="146" y="408"/>
                  <a:pt x="155" y="396"/>
                  <a:pt x="162" y="381"/>
                </a:cubicBezTo>
                <a:cubicBezTo>
                  <a:pt x="168" y="367"/>
                  <a:pt x="176" y="344"/>
                  <a:pt x="184" y="312"/>
                </a:cubicBezTo>
                <a:cubicBezTo>
                  <a:pt x="191" y="281"/>
                  <a:pt x="195" y="257"/>
                  <a:pt x="195" y="2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7611120" y="3885840"/>
            <a:ext cx="1348560" cy="20520"/>
          </a:xfrm>
          <a:custGeom>
            <a:avLst/>
            <a:gdLst/>
            <a:ahLst/>
            <a:rect l="0" t="0" r="r" b="b"/>
            <a:pathLst>
              <a:path w="3746" h="57">
                <a:moveTo>
                  <a:pt x="0" y="57"/>
                </a:moveTo>
                <a:lnTo>
                  <a:pt x="3746" y="57"/>
                </a:lnTo>
                <a:lnTo>
                  <a:pt x="3746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9018000" y="37281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4" y="23"/>
                </a:lnTo>
                <a:cubicBezTo>
                  <a:pt x="113" y="76"/>
                  <a:pt x="156" y="141"/>
                  <a:pt x="183" y="220"/>
                </a:cubicBezTo>
                <a:cubicBezTo>
                  <a:pt x="210" y="299"/>
                  <a:pt x="223" y="382"/>
                  <a:pt x="223" y="467"/>
                </a:cubicBezTo>
                <a:cubicBezTo>
                  <a:pt x="223" y="509"/>
                  <a:pt x="220" y="549"/>
                  <a:pt x="214" y="588"/>
                </a:cubicBezTo>
                <a:cubicBezTo>
                  <a:pt x="207" y="628"/>
                  <a:pt x="200" y="661"/>
                  <a:pt x="192" y="688"/>
                </a:cubicBezTo>
                <a:cubicBezTo>
                  <a:pt x="184" y="715"/>
                  <a:pt x="173" y="743"/>
                  <a:pt x="158" y="770"/>
                </a:cubicBezTo>
                <a:cubicBezTo>
                  <a:pt x="142" y="797"/>
                  <a:pt x="130" y="818"/>
                  <a:pt x="121" y="832"/>
                </a:cubicBezTo>
                <a:cubicBezTo>
                  <a:pt x="113" y="846"/>
                  <a:pt x="100" y="862"/>
                  <a:pt x="83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0" y="913"/>
                  <a:pt x="43" y="919"/>
                  <a:pt x="32" y="928"/>
                </a:cubicBezTo>
                <a:cubicBezTo>
                  <a:pt x="30" y="930"/>
                  <a:pt x="29" y="931"/>
                  <a:pt x="28" y="932"/>
                </a:cubicBezTo>
                <a:lnTo>
                  <a:pt x="17" y="932"/>
                </a:lnTo>
                <a:cubicBezTo>
                  <a:pt x="12" y="932"/>
                  <a:pt x="9" y="932"/>
                  <a:pt x="7" y="932"/>
                </a:cubicBezTo>
                <a:cubicBezTo>
                  <a:pt x="5" y="932"/>
                  <a:pt x="4" y="931"/>
                  <a:pt x="2" y="929"/>
                </a:cubicBezTo>
                <a:cubicBezTo>
                  <a:pt x="1" y="927"/>
                  <a:pt x="0" y="924"/>
                  <a:pt x="0" y="921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6" y="809"/>
                  <a:pt x="155" y="661"/>
                  <a:pt x="155" y="467"/>
                </a:cubicBezTo>
                <a:cubicBezTo>
                  <a:pt x="155" y="271"/>
                  <a:pt x="106" y="124"/>
                  <a:pt x="10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1300320" y="3684600"/>
            <a:ext cx="3803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правдоподобия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1300320" y="4181400"/>
            <a:ext cx="8198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ММП оценка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Максимизация правдоподобия эквивалентна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3333600" y="463968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4" y="1"/>
                </a:moveTo>
                <a:cubicBezTo>
                  <a:pt x="6" y="0"/>
                  <a:pt x="139" y="0"/>
                  <a:pt x="402" y="0"/>
                </a:cubicBezTo>
                <a:lnTo>
                  <a:pt x="797" y="0"/>
                </a:lnTo>
                <a:lnTo>
                  <a:pt x="836" y="102"/>
                </a:lnTo>
                <a:cubicBezTo>
                  <a:pt x="843" y="121"/>
                  <a:pt x="849" y="140"/>
                  <a:pt x="856" y="159"/>
                </a:cubicBezTo>
                <a:cubicBezTo>
                  <a:pt x="863" y="177"/>
                  <a:pt x="868" y="192"/>
                  <a:pt x="872" y="201"/>
                </a:cubicBezTo>
                <a:cubicBezTo>
                  <a:pt x="876" y="211"/>
                  <a:pt x="878" y="217"/>
                  <a:pt x="878" y="217"/>
                </a:cubicBezTo>
                <a:lnTo>
                  <a:pt x="859" y="217"/>
                </a:lnTo>
                <a:lnTo>
                  <a:pt x="841" y="216"/>
                </a:lnTo>
                <a:cubicBezTo>
                  <a:pt x="825" y="178"/>
                  <a:pt x="803" y="146"/>
                  <a:pt x="772" y="120"/>
                </a:cubicBezTo>
                <a:cubicBezTo>
                  <a:pt x="741" y="94"/>
                  <a:pt x="707" y="75"/>
                  <a:pt x="670" y="63"/>
                </a:cubicBezTo>
                <a:cubicBezTo>
                  <a:pt x="637" y="52"/>
                  <a:pt x="600" y="45"/>
                  <a:pt x="557" y="41"/>
                </a:cubicBezTo>
                <a:cubicBezTo>
                  <a:pt x="514" y="38"/>
                  <a:pt x="446" y="37"/>
                  <a:pt x="353" y="37"/>
                </a:cubicBezTo>
                <a:lnTo>
                  <a:pt x="244" y="37"/>
                </a:lnTo>
                <a:cubicBezTo>
                  <a:pt x="160" y="37"/>
                  <a:pt x="118" y="37"/>
                  <a:pt x="118" y="38"/>
                </a:cubicBezTo>
                <a:cubicBezTo>
                  <a:pt x="120" y="40"/>
                  <a:pt x="171" y="109"/>
                  <a:pt x="271" y="247"/>
                </a:cubicBezTo>
                <a:cubicBezTo>
                  <a:pt x="372" y="385"/>
                  <a:pt x="422" y="454"/>
                  <a:pt x="423" y="456"/>
                </a:cubicBezTo>
                <a:cubicBezTo>
                  <a:pt x="427" y="462"/>
                  <a:pt x="427" y="467"/>
                  <a:pt x="425" y="470"/>
                </a:cubicBezTo>
                <a:lnTo>
                  <a:pt x="403" y="496"/>
                </a:lnTo>
                <a:cubicBezTo>
                  <a:pt x="388" y="514"/>
                  <a:pt x="367" y="539"/>
                  <a:pt x="338" y="573"/>
                </a:cubicBezTo>
                <a:cubicBezTo>
                  <a:pt x="310" y="607"/>
                  <a:pt x="282" y="640"/>
                  <a:pt x="254" y="673"/>
                </a:cubicBezTo>
                <a:lnTo>
                  <a:pt x="86" y="872"/>
                </a:lnTo>
                <a:cubicBezTo>
                  <a:pt x="86" y="873"/>
                  <a:pt x="152" y="873"/>
                  <a:pt x="284" y="873"/>
                </a:cubicBezTo>
                <a:cubicBezTo>
                  <a:pt x="300" y="873"/>
                  <a:pt x="323" y="873"/>
                  <a:pt x="353" y="873"/>
                </a:cubicBezTo>
                <a:cubicBezTo>
                  <a:pt x="383" y="873"/>
                  <a:pt x="404" y="873"/>
                  <a:pt x="418" y="874"/>
                </a:cubicBezTo>
                <a:cubicBezTo>
                  <a:pt x="525" y="874"/>
                  <a:pt x="610" y="866"/>
                  <a:pt x="671" y="849"/>
                </a:cubicBezTo>
                <a:cubicBezTo>
                  <a:pt x="733" y="832"/>
                  <a:pt x="782" y="795"/>
                  <a:pt x="818" y="738"/>
                </a:cubicBezTo>
                <a:cubicBezTo>
                  <a:pt x="824" y="728"/>
                  <a:pt x="832" y="713"/>
                  <a:pt x="841" y="693"/>
                </a:cubicBezTo>
                <a:lnTo>
                  <a:pt x="878" y="693"/>
                </a:lnTo>
                <a:lnTo>
                  <a:pt x="797" y="930"/>
                </a:lnTo>
                <a:lnTo>
                  <a:pt x="402" y="931"/>
                </a:lnTo>
                <a:cubicBezTo>
                  <a:pt x="139" y="931"/>
                  <a:pt x="7" y="930"/>
                  <a:pt x="5" y="929"/>
                </a:cubicBezTo>
                <a:cubicBezTo>
                  <a:pt x="1" y="928"/>
                  <a:pt x="0" y="925"/>
                  <a:pt x="0" y="921"/>
                </a:cubicBezTo>
                <a:cubicBezTo>
                  <a:pt x="0" y="917"/>
                  <a:pt x="19" y="893"/>
                  <a:pt x="57" y="848"/>
                </a:cubicBezTo>
                <a:cubicBezTo>
                  <a:pt x="99" y="798"/>
                  <a:pt x="139" y="752"/>
                  <a:pt x="175" y="708"/>
                </a:cubicBezTo>
                <a:lnTo>
                  <a:pt x="346" y="506"/>
                </a:lnTo>
                <a:cubicBezTo>
                  <a:pt x="346" y="505"/>
                  <a:pt x="288" y="426"/>
                  <a:pt x="173" y="267"/>
                </a:cubicBezTo>
                <a:lnTo>
                  <a:pt x="0" y="30"/>
                </a:lnTo>
                <a:lnTo>
                  <a:pt x="0" y="20"/>
                </a:lnTo>
                <a:cubicBezTo>
                  <a:pt x="0" y="10"/>
                  <a:pt x="1" y="4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3763800" y="4639680"/>
            <a:ext cx="14040" cy="334800"/>
          </a:xfrm>
          <a:custGeom>
            <a:avLst/>
            <a:gdLst/>
            <a:ahLst/>
            <a:rect l="0" t="0" r="r" b="b"/>
            <a:pathLst>
              <a:path w="39" h="930">
                <a:moveTo>
                  <a:pt x="19" y="930"/>
                </a:moveTo>
                <a:lnTo>
                  <a:pt x="17" y="930"/>
                </a:lnTo>
                <a:cubicBezTo>
                  <a:pt x="10" y="930"/>
                  <a:pt x="4" y="926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8" y="4"/>
                  <a:pt x="14" y="0"/>
                  <a:pt x="19" y="0"/>
                </a:cubicBezTo>
                <a:cubicBezTo>
                  <a:pt x="27" y="0"/>
                  <a:pt x="33" y="5"/>
                  <a:pt x="39" y="14"/>
                </a:cubicBezTo>
                <a:lnTo>
                  <a:pt x="39" y="917"/>
                </a:lnTo>
                <a:cubicBezTo>
                  <a:pt x="33" y="926"/>
                  <a:pt x="27" y="930"/>
                  <a:pt x="21" y="930"/>
                </a:cubicBezTo>
                <a:lnTo>
                  <a:pt x="19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3824280" y="474264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6"/>
                  <a:pt x="5" y="121"/>
                  <a:pt x="14" y="100"/>
                </a:cubicBezTo>
                <a:cubicBezTo>
                  <a:pt x="23" y="79"/>
                  <a:pt x="38" y="57"/>
                  <a:pt x="59" y="34"/>
                </a:cubicBezTo>
                <a:cubicBezTo>
                  <a:pt x="79" y="11"/>
                  <a:pt x="102" y="-1"/>
                  <a:pt x="127" y="0"/>
                </a:cubicBezTo>
                <a:cubicBezTo>
                  <a:pt x="153" y="0"/>
                  <a:pt x="173" y="7"/>
                  <a:pt x="189" y="21"/>
                </a:cubicBezTo>
                <a:cubicBezTo>
                  <a:pt x="204" y="36"/>
                  <a:pt x="213" y="56"/>
                  <a:pt x="214" y="81"/>
                </a:cubicBezTo>
                <a:cubicBezTo>
                  <a:pt x="213" y="93"/>
                  <a:pt x="212" y="99"/>
                  <a:pt x="211" y="101"/>
                </a:cubicBezTo>
                <a:cubicBezTo>
                  <a:pt x="211" y="102"/>
                  <a:pt x="205" y="117"/>
                  <a:pt x="195" y="143"/>
                </a:cubicBezTo>
                <a:cubicBezTo>
                  <a:pt x="185" y="170"/>
                  <a:pt x="175" y="200"/>
                  <a:pt x="165" y="234"/>
                </a:cubicBezTo>
                <a:cubicBezTo>
                  <a:pt x="154" y="267"/>
                  <a:pt x="149" y="294"/>
                  <a:pt x="150" y="314"/>
                </a:cubicBezTo>
                <a:cubicBezTo>
                  <a:pt x="150" y="340"/>
                  <a:pt x="154" y="360"/>
                  <a:pt x="163" y="370"/>
                </a:cubicBezTo>
                <a:cubicBezTo>
                  <a:pt x="171" y="381"/>
                  <a:pt x="184" y="386"/>
                  <a:pt x="202" y="387"/>
                </a:cubicBezTo>
                <a:cubicBezTo>
                  <a:pt x="217" y="387"/>
                  <a:pt x="230" y="384"/>
                  <a:pt x="243" y="377"/>
                </a:cubicBezTo>
                <a:cubicBezTo>
                  <a:pt x="255" y="370"/>
                  <a:pt x="265" y="363"/>
                  <a:pt x="272" y="355"/>
                </a:cubicBezTo>
                <a:cubicBezTo>
                  <a:pt x="278" y="347"/>
                  <a:pt x="287" y="337"/>
                  <a:pt x="297" y="324"/>
                </a:cubicBezTo>
                <a:cubicBezTo>
                  <a:pt x="297" y="323"/>
                  <a:pt x="298" y="317"/>
                  <a:pt x="301" y="305"/>
                </a:cubicBezTo>
                <a:cubicBezTo>
                  <a:pt x="304" y="293"/>
                  <a:pt x="309" y="275"/>
                  <a:pt x="314" y="250"/>
                </a:cubicBezTo>
                <a:cubicBezTo>
                  <a:pt x="320" y="226"/>
                  <a:pt x="326" y="203"/>
                  <a:pt x="332" y="181"/>
                </a:cubicBezTo>
                <a:cubicBezTo>
                  <a:pt x="356" y="88"/>
                  <a:pt x="369" y="40"/>
                  <a:pt x="371" y="35"/>
                </a:cubicBezTo>
                <a:cubicBezTo>
                  <a:pt x="379" y="19"/>
                  <a:pt x="393" y="10"/>
                  <a:pt x="411" y="10"/>
                </a:cubicBezTo>
                <a:cubicBezTo>
                  <a:pt x="419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3" y="34"/>
                  <a:pt x="443" y="36"/>
                </a:cubicBezTo>
                <a:cubicBezTo>
                  <a:pt x="443" y="44"/>
                  <a:pt x="428" y="110"/>
                  <a:pt x="397" y="232"/>
                </a:cubicBezTo>
                <a:cubicBezTo>
                  <a:pt x="367" y="355"/>
                  <a:pt x="349" y="422"/>
                  <a:pt x="345" y="434"/>
                </a:cubicBezTo>
                <a:cubicBezTo>
                  <a:pt x="328" y="485"/>
                  <a:pt x="298" y="526"/>
                  <a:pt x="255" y="556"/>
                </a:cubicBezTo>
                <a:cubicBezTo>
                  <a:pt x="212" y="587"/>
                  <a:pt x="168" y="602"/>
                  <a:pt x="125" y="603"/>
                </a:cubicBezTo>
                <a:cubicBezTo>
                  <a:pt x="98" y="603"/>
                  <a:pt x="73" y="596"/>
                  <a:pt x="52" y="582"/>
                </a:cubicBezTo>
                <a:cubicBezTo>
                  <a:pt x="31" y="569"/>
                  <a:pt x="20" y="548"/>
                  <a:pt x="20" y="521"/>
                </a:cubicBezTo>
                <a:cubicBezTo>
                  <a:pt x="20" y="507"/>
                  <a:pt x="23" y="496"/>
                  <a:pt x="27" y="487"/>
                </a:cubicBezTo>
                <a:cubicBezTo>
                  <a:pt x="31" y="477"/>
                  <a:pt x="37" y="471"/>
                  <a:pt x="45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79" y="454"/>
                </a:cubicBezTo>
                <a:cubicBezTo>
                  <a:pt x="106" y="454"/>
                  <a:pt x="120" y="467"/>
                  <a:pt x="120" y="493"/>
                </a:cubicBezTo>
                <a:cubicBezTo>
                  <a:pt x="120" y="506"/>
                  <a:pt x="116" y="516"/>
                  <a:pt x="109" y="526"/>
                </a:cubicBezTo>
                <a:cubicBezTo>
                  <a:pt x="101" y="535"/>
                  <a:pt x="94" y="541"/>
                  <a:pt x="87" y="544"/>
                </a:cubicBezTo>
                <a:cubicBezTo>
                  <a:pt x="81" y="547"/>
                  <a:pt x="76" y="549"/>
                  <a:pt x="75" y="549"/>
                </a:cubicBezTo>
                <a:lnTo>
                  <a:pt x="72" y="550"/>
                </a:lnTo>
                <a:cubicBezTo>
                  <a:pt x="74" y="553"/>
                  <a:pt x="80" y="557"/>
                  <a:pt x="90" y="561"/>
                </a:cubicBezTo>
                <a:cubicBezTo>
                  <a:pt x="101" y="565"/>
                  <a:pt x="111" y="568"/>
                  <a:pt x="122" y="568"/>
                </a:cubicBezTo>
                <a:lnTo>
                  <a:pt x="129" y="568"/>
                </a:lnTo>
                <a:cubicBezTo>
                  <a:pt x="140" y="568"/>
                  <a:pt x="148" y="567"/>
                  <a:pt x="153" y="566"/>
                </a:cubicBezTo>
                <a:cubicBezTo>
                  <a:pt x="174" y="560"/>
                  <a:pt x="193" y="548"/>
                  <a:pt x="211" y="530"/>
                </a:cubicBezTo>
                <a:cubicBezTo>
                  <a:pt x="228" y="512"/>
                  <a:pt x="242" y="493"/>
                  <a:pt x="251" y="473"/>
                </a:cubicBezTo>
                <a:cubicBezTo>
                  <a:pt x="260" y="452"/>
                  <a:pt x="268" y="435"/>
                  <a:pt x="273" y="421"/>
                </a:cubicBezTo>
                <a:cubicBezTo>
                  <a:pt x="277" y="406"/>
                  <a:pt x="280" y="397"/>
                  <a:pt x="280" y="393"/>
                </a:cubicBezTo>
                <a:lnTo>
                  <a:pt x="274" y="396"/>
                </a:lnTo>
                <a:cubicBezTo>
                  <a:pt x="271" y="399"/>
                  <a:pt x="265" y="402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0" y="421"/>
                  <a:pt x="208" y="422"/>
                  <a:pt x="195" y="422"/>
                </a:cubicBezTo>
                <a:cubicBezTo>
                  <a:pt x="167" y="422"/>
                  <a:pt x="142" y="416"/>
                  <a:pt x="120" y="402"/>
                </a:cubicBezTo>
                <a:cubicBezTo>
                  <a:pt x="98" y="388"/>
                  <a:pt x="84" y="366"/>
                  <a:pt x="77" y="335"/>
                </a:cubicBezTo>
                <a:cubicBezTo>
                  <a:pt x="76" y="331"/>
                  <a:pt x="76" y="321"/>
                  <a:pt x="76" y="306"/>
                </a:cubicBezTo>
                <a:cubicBezTo>
                  <a:pt x="76" y="271"/>
                  <a:pt x="87" y="225"/>
                  <a:pt x="109" y="168"/>
                </a:cubicBezTo>
                <a:cubicBezTo>
                  <a:pt x="130" y="110"/>
                  <a:pt x="141" y="74"/>
                  <a:pt x="141" y="59"/>
                </a:cubicBezTo>
                <a:cubicBezTo>
                  <a:pt x="141" y="58"/>
                  <a:pt x="141" y="57"/>
                  <a:pt x="141" y="57"/>
                </a:cubicBezTo>
                <a:cubicBezTo>
                  <a:pt x="141" y="51"/>
                  <a:pt x="141" y="48"/>
                  <a:pt x="141" y="46"/>
                </a:cubicBezTo>
                <a:cubicBezTo>
                  <a:pt x="141" y="44"/>
                  <a:pt x="140" y="42"/>
                  <a:pt x="138" y="39"/>
                </a:cubicBezTo>
                <a:cubicBezTo>
                  <a:pt x="135" y="37"/>
                  <a:pt x="132" y="35"/>
                  <a:pt x="127" y="35"/>
                </a:cubicBezTo>
                <a:lnTo>
                  <a:pt x="124" y="35"/>
                </a:lnTo>
                <a:cubicBezTo>
                  <a:pt x="109" y="35"/>
                  <a:pt x="96" y="41"/>
                  <a:pt x="85" y="53"/>
                </a:cubicBezTo>
                <a:cubicBezTo>
                  <a:pt x="73" y="65"/>
                  <a:pt x="63" y="78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3"/>
                  <a:pt x="35" y="150"/>
                  <a:pt x="33" y="151"/>
                </a:cubicBezTo>
                <a:cubicBezTo>
                  <a:pt x="32" y="152"/>
                  <a:pt x="27" y="153"/>
                  <a:pt x="19" y="153"/>
                </a:cubicBezTo>
                <a:lnTo>
                  <a:pt x="5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3997440" y="4784400"/>
            <a:ext cx="66600" cy="159480"/>
          </a:xfrm>
          <a:custGeom>
            <a:avLst/>
            <a:gdLst/>
            <a:ahLst/>
            <a:rect l="0" t="0" r="r" b="b"/>
            <a:pathLst>
              <a:path w="185" h="443">
                <a:moveTo>
                  <a:pt x="108" y="40"/>
                </a:moveTo>
                <a:cubicBezTo>
                  <a:pt x="108" y="30"/>
                  <a:pt x="112" y="20"/>
                  <a:pt x="120" y="13"/>
                </a:cubicBezTo>
                <a:cubicBezTo>
                  <a:pt x="129" y="5"/>
                  <a:pt x="138" y="1"/>
                  <a:pt x="149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4" y="13"/>
                  <a:pt x="177" y="20"/>
                  <a:pt x="178" y="28"/>
                </a:cubicBezTo>
                <a:cubicBezTo>
                  <a:pt x="178" y="38"/>
                  <a:pt x="173" y="47"/>
                  <a:pt x="164" y="55"/>
                </a:cubicBezTo>
                <a:cubicBezTo>
                  <a:pt x="156" y="64"/>
                  <a:pt x="146" y="68"/>
                  <a:pt x="135" y="68"/>
                </a:cubicBezTo>
                <a:cubicBezTo>
                  <a:pt x="129" y="68"/>
                  <a:pt x="123" y="66"/>
                  <a:pt x="117" y="62"/>
                </a:cubicBezTo>
                <a:cubicBezTo>
                  <a:pt x="111" y="57"/>
                  <a:pt x="108" y="50"/>
                  <a:pt x="108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5"/>
                  <a:pt x="21" y="193"/>
                </a:cubicBezTo>
                <a:cubicBezTo>
                  <a:pt x="28" y="181"/>
                  <a:pt x="39" y="170"/>
                  <a:pt x="51" y="159"/>
                </a:cubicBezTo>
                <a:cubicBezTo>
                  <a:pt x="64" y="148"/>
                  <a:pt x="77" y="144"/>
                  <a:pt x="91" y="144"/>
                </a:cubicBezTo>
                <a:cubicBezTo>
                  <a:pt x="108" y="144"/>
                  <a:pt x="122" y="149"/>
                  <a:pt x="134" y="159"/>
                </a:cubicBezTo>
                <a:cubicBezTo>
                  <a:pt x="145" y="170"/>
                  <a:pt x="151" y="184"/>
                  <a:pt x="151" y="201"/>
                </a:cubicBezTo>
                <a:cubicBezTo>
                  <a:pt x="151" y="208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6"/>
                  <a:pt x="95" y="361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6" y="419"/>
                </a:cubicBezTo>
                <a:cubicBezTo>
                  <a:pt x="100" y="419"/>
                  <a:pt x="104" y="418"/>
                  <a:pt x="109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29" y="403"/>
                  <a:pt x="135" y="395"/>
                  <a:pt x="141" y="384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6"/>
                  <a:pt x="166" y="335"/>
                  <a:pt x="172" y="335"/>
                </a:cubicBezTo>
                <a:cubicBezTo>
                  <a:pt x="181" y="335"/>
                  <a:pt x="185" y="337"/>
                  <a:pt x="185" y="342"/>
                </a:cubicBezTo>
                <a:cubicBezTo>
                  <a:pt x="185" y="345"/>
                  <a:pt x="183" y="352"/>
                  <a:pt x="180" y="362"/>
                </a:cubicBezTo>
                <a:cubicBezTo>
                  <a:pt x="176" y="372"/>
                  <a:pt x="170" y="383"/>
                  <a:pt x="163" y="396"/>
                </a:cubicBezTo>
                <a:cubicBezTo>
                  <a:pt x="156" y="408"/>
                  <a:pt x="146" y="419"/>
                  <a:pt x="134" y="429"/>
                </a:cubicBezTo>
                <a:cubicBezTo>
                  <a:pt x="121" y="438"/>
                  <a:pt x="107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2" y="420"/>
                  <a:pt x="36" y="406"/>
                  <a:pt x="36" y="387"/>
                </a:cubicBezTo>
                <a:cubicBezTo>
                  <a:pt x="36" y="380"/>
                  <a:pt x="37" y="373"/>
                  <a:pt x="39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4" y="247"/>
                  <a:pt x="93" y="220"/>
                  <a:pt x="96" y="212"/>
                </a:cubicBezTo>
                <a:cubicBezTo>
                  <a:pt x="99" y="203"/>
                  <a:pt x="100" y="194"/>
                  <a:pt x="101" y="186"/>
                </a:cubicBezTo>
                <a:cubicBezTo>
                  <a:pt x="101" y="175"/>
                  <a:pt x="97" y="170"/>
                  <a:pt x="89" y="170"/>
                </a:cubicBezTo>
                <a:lnTo>
                  <a:pt x="88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1" y="206"/>
                  <a:pt x="33" y="225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4193280" y="4800240"/>
            <a:ext cx="204480" cy="13680"/>
          </a:xfrm>
          <a:custGeom>
            <a:avLst/>
            <a:gdLst/>
            <a:ahLst/>
            <a:rect l="0" t="0" r="r" b="b"/>
            <a:pathLst>
              <a:path w="568" h="38">
                <a:moveTo>
                  <a:pt x="0" y="32"/>
                </a:moveTo>
                <a:cubicBezTo>
                  <a:pt x="0" y="32"/>
                  <a:pt x="0" y="28"/>
                  <a:pt x="0" y="20"/>
                </a:cubicBezTo>
                <a:cubicBezTo>
                  <a:pt x="0" y="12"/>
                  <a:pt x="4" y="4"/>
                  <a:pt x="13" y="0"/>
                </a:cubicBezTo>
                <a:lnTo>
                  <a:pt x="555" y="0"/>
                </a:lnTo>
                <a:cubicBezTo>
                  <a:pt x="564" y="6"/>
                  <a:pt x="568" y="12"/>
                  <a:pt x="568" y="20"/>
                </a:cubicBezTo>
                <a:cubicBezTo>
                  <a:pt x="568" y="27"/>
                  <a:pt x="564" y="33"/>
                  <a:pt x="555" y="38"/>
                </a:cubicBezTo>
                <a:lnTo>
                  <a:pt x="13" y="38"/>
                </a:lnTo>
                <a:cubicBezTo>
                  <a:pt x="4" y="34"/>
                  <a:pt x="0" y="28"/>
                  <a:pt x="0" y="20"/>
                </a:cubicBezTo>
                <a:lnTo>
                  <a:pt x="0" y="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4507200" y="474264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6"/>
                  <a:pt x="5" y="121"/>
                  <a:pt x="14" y="100"/>
                </a:cubicBezTo>
                <a:cubicBezTo>
                  <a:pt x="23" y="79"/>
                  <a:pt x="38" y="57"/>
                  <a:pt x="59" y="34"/>
                </a:cubicBezTo>
                <a:cubicBezTo>
                  <a:pt x="80" y="11"/>
                  <a:pt x="103" y="-1"/>
                  <a:pt x="128" y="0"/>
                </a:cubicBezTo>
                <a:cubicBezTo>
                  <a:pt x="154" y="0"/>
                  <a:pt x="174" y="7"/>
                  <a:pt x="190" y="21"/>
                </a:cubicBezTo>
                <a:cubicBezTo>
                  <a:pt x="205" y="36"/>
                  <a:pt x="213" y="56"/>
                  <a:pt x="214" y="81"/>
                </a:cubicBezTo>
                <a:cubicBezTo>
                  <a:pt x="213" y="93"/>
                  <a:pt x="212" y="99"/>
                  <a:pt x="211" y="101"/>
                </a:cubicBezTo>
                <a:cubicBezTo>
                  <a:pt x="211" y="102"/>
                  <a:pt x="206" y="117"/>
                  <a:pt x="196" y="143"/>
                </a:cubicBezTo>
                <a:cubicBezTo>
                  <a:pt x="186" y="170"/>
                  <a:pt x="176" y="200"/>
                  <a:pt x="166" y="234"/>
                </a:cubicBezTo>
                <a:cubicBezTo>
                  <a:pt x="155" y="267"/>
                  <a:pt x="150" y="294"/>
                  <a:pt x="151" y="314"/>
                </a:cubicBezTo>
                <a:cubicBezTo>
                  <a:pt x="151" y="340"/>
                  <a:pt x="155" y="360"/>
                  <a:pt x="164" y="370"/>
                </a:cubicBezTo>
                <a:cubicBezTo>
                  <a:pt x="172" y="381"/>
                  <a:pt x="185" y="386"/>
                  <a:pt x="203" y="387"/>
                </a:cubicBezTo>
                <a:cubicBezTo>
                  <a:pt x="217" y="387"/>
                  <a:pt x="230" y="384"/>
                  <a:pt x="243" y="377"/>
                </a:cubicBezTo>
                <a:cubicBezTo>
                  <a:pt x="255" y="370"/>
                  <a:pt x="265" y="363"/>
                  <a:pt x="272" y="355"/>
                </a:cubicBezTo>
                <a:cubicBezTo>
                  <a:pt x="278" y="347"/>
                  <a:pt x="287" y="337"/>
                  <a:pt x="297" y="324"/>
                </a:cubicBezTo>
                <a:cubicBezTo>
                  <a:pt x="297" y="323"/>
                  <a:pt x="298" y="317"/>
                  <a:pt x="301" y="305"/>
                </a:cubicBezTo>
                <a:cubicBezTo>
                  <a:pt x="304" y="293"/>
                  <a:pt x="309" y="275"/>
                  <a:pt x="314" y="250"/>
                </a:cubicBezTo>
                <a:cubicBezTo>
                  <a:pt x="320" y="226"/>
                  <a:pt x="326" y="203"/>
                  <a:pt x="332" y="181"/>
                </a:cubicBezTo>
                <a:cubicBezTo>
                  <a:pt x="356" y="88"/>
                  <a:pt x="369" y="40"/>
                  <a:pt x="371" y="35"/>
                </a:cubicBezTo>
                <a:cubicBezTo>
                  <a:pt x="379" y="19"/>
                  <a:pt x="393" y="10"/>
                  <a:pt x="411" y="10"/>
                </a:cubicBezTo>
                <a:cubicBezTo>
                  <a:pt x="419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3" y="34"/>
                  <a:pt x="443" y="36"/>
                </a:cubicBezTo>
                <a:cubicBezTo>
                  <a:pt x="443" y="44"/>
                  <a:pt x="428" y="110"/>
                  <a:pt x="397" y="232"/>
                </a:cubicBezTo>
                <a:cubicBezTo>
                  <a:pt x="367" y="355"/>
                  <a:pt x="349" y="422"/>
                  <a:pt x="345" y="434"/>
                </a:cubicBezTo>
                <a:cubicBezTo>
                  <a:pt x="328" y="485"/>
                  <a:pt x="298" y="526"/>
                  <a:pt x="255" y="556"/>
                </a:cubicBezTo>
                <a:cubicBezTo>
                  <a:pt x="212" y="587"/>
                  <a:pt x="169" y="602"/>
                  <a:pt x="126" y="603"/>
                </a:cubicBezTo>
                <a:cubicBezTo>
                  <a:pt x="99" y="603"/>
                  <a:pt x="73" y="596"/>
                  <a:pt x="52" y="582"/>
                </a:cubicBezTo>
                <a:cubicBezTo>
                  <a:pt x="31" y="569"/>
                  <a:pt x="20" y="548"/>
                  <a:pt x="20" y="521"/>
                </a:cubicBezTo>
                <a:cubicBezTo>
                  <a:pt x="20" y="507"/>
                  <a:pt x="23" y="496"/>
                  <a:pt x="27" y="487"/>
                </a:cubicBezTo>
                <a:cubicBezTo>
                  <a:pt x="31" y="477"/>
                  <a:pt x="37" y="471"/>
                  <a:pt x="45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80" y="454"/>
                </a:cubicBezTo>
                <a:cubicBezTo>
                  <a:pt x="107" y="454"/>
                  <a:pt x="121" y="467"/>
                  <a:pt x="121" y="493"/>
                </a:cubicBezTo>
                <a:cubicBezTo>
                  <a:pt x="121" y="506"/>
                  <a:pt x="117" y="516"/>
                  <a:pt x="110" y="526"/>
                </a:cubicBezTo>
                <a:cubicBezTo>
                  <a:pt x="102" y="535"/>
                  <a:pt x="95" y="541"/>
                  <a:pt x="88" y="544"/>
                </a:cubicBezTo>
                <a:cubicBezTo>
                  <a:pt x="82" y="547"/>
                  <a:pt x="76" y="549"/>
                  <a:pt x="75" y="549"/>
                </a:cubicBezTo>
                <a:lnTo>
                  <a:pt x="72" y="550"/>
                </a:lnTo>
                <a:cubicBezTo>
                  <a:pt x="74" y="553"/>
                  <a:pt x="81" y="557"/>
                  <a:pt x="91" y="561"/>
                </a:cubicBezTo>
                <a:cubicBezTo>
                  <a:pt x="102" y="565"/>
                  <a:pt x="112" y="568"/>
                  <a:pt x="123" y="568"/>
                </a:cubicBezTo>
                <a:lnTo>
                  <a:pt x="130" y="568"/>
                </a:lnTo>
                <a:cubicBezTo>
                  <a:pt x="141" y="568"/>
                  <a:pt x="149" y="567"/>
                  <a:pt x="154" y="566"/>
                </a:cubicBezTo>
                <a:cubicBezTo>
                  <a:pt x="175" y="560"/>
                  <a:pt x="194" y="548"/>
                  <a:pt x="211" y="530"/>
                </a:cubicBezTo>
                <a:cubicBezTo>
                  <a:pt x="228" y="512"/>
                  <a:pt x="242" y="493"/>
                  <a:pt x="251" y="473"/>
                </a:cubicBezTo>
                <a:cubicBezTo>
                  <a:pt x="260" y="452"/>
                  <a:pt x="268" y="435"/>
                  <a:pt x="273" y="421"/>
                </a:cubicBezTo>
                <a:cubicBezTo>
                  <a:pt x="277" y="406"/>
                  <a:pt x="280" y="397"/>
                  <a:pt x="280" y="393"/>
                </a:cubicBezTo>
                <a:lnTo>
                  <a:pt x="274" y="396"/>
                </a:lnTo>
                <a:cubicBezTo>
                  <a:pt x="271" y="399"/>
                  <a:pt x="265" y="402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0" y="421"/>
                  <a:pt x="208" y="422"/>
                  <a:pt x="196" y="422"/>
                </a:cubicBezTo>
                <a:cubicBezTo>
                  <a:pt x="168" y="422"/>
                  <a:pt x="143" y="416"/>
                  <a:pt x="121" y="402"/>
                </a:cubicBezTo>
                <a:cubicBezTo>
                  <a:pt x="99" y="388"/>
                  <a:pt x="85" y="366"/>
                  <a:pt x="78" y="335"/>
                </a:cubicBezTo>
                <a:cubicBezTo>
                  <a:pt x="76" y="331"/>
                  <a:pt x="76" y="321"/>
                  <a:pt x="76" y="306"/>
                </a:cubicBezTo>
                <a:cubicBezTo>
                  <a:pt x="76" y="271"/>
                  <a:pt x="88" y="225"/>
                  <a:pt x="110" y="168"/>
                </a:cubicBezTo>
                <a:cubicBezTo>
                  <a:pt x="131" y="110"/>
                  <a:pt x="142" y="74"/>
                  <a:pt x="142" y="59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1"/>
                  <a:pt x="142" y="48"/>
                  <a:pt x="142" y="46"/>
                </a:cubicBezTo>
                <a:cubicBezTo>
                  <a:pt x="142" y="44"/>
                  <a:pt x="141" y="42"/>
                  <a:pt x="139" y="39"/>
                </a:cubicBezTo>
                <a:cubicBezTo>
                  <a:pt x="136" y="37"/>
                  <a:pt x="133" y="35"/>
                  <a:pt x="128" y="35"/>
                </a:cubicBezTo>
                <a:lnTo>
                  <a:pt x="125" y="35"/>
                </a:lnTo>
                <a:cubicBezTo>
                  <a:pt x="110" y="35"/>
                  <a:pt x="97" y="41"/>
                  <a:pt x="86" y="53"/>
                </a:cubicBezTo>
                <a:cubicBezTo>
                  <a:pt x="73" y="65"/>
                  <a:pt x="63" y="78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3"/>
                  <a:pt x="35" y="150"/>
                  <a:pt x="33" y="151"/>
                </a:cubicBezTo>
                <a:cubicBezTo>
                  <a:pt x="32" y="152"/>
                  <a:pt x="27" y="153"/>
                  <a:pt x="19" y="153"/>
                </a:cubicBezTo>
                <a:lnTo>
                  <a:pt x="5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4680360" y="4784400"/>
            <a:ext cx="66600" cy="159480"/>
          </a:xfrm>
          <a:custGeom>
            <a:avLst/>
            <a:gdLst/>
            <a:ahLst/>
            <a:rect l="0" t="0" r="r" b="b"/>
            <a:pathLst>
              <a:path w="185" h="443">
                <a:moveTo>
                  <a:pt x="107" y="40"/>
                </a:moveTo>
                <a:cubicBezTo>
                  <a:pt x="107" y="30"/>
                  <a:pt x="111" y="20"/>
                  <a:pt x="119" y="13"/>
                </a:cubicBezTo>
                <a:cubicBezTo>
                  <a:pt x="128" y="5"/>
                  <a:pt x="137" y="1"/>
                  <a:pt x="148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4" y="13"/>
                  <a:pt x="177" y="20"/>
                  <a:pt x="178" y="28"/>
                </a:cubicBezTo>
                <a:cubicBezTo>
                  <a:pt x="178" y="38"/>
                  <a:pt x="173" y="47"/>
                  <a:pt x="164" y="55"/>
                </a:cubicBezTo>
                <a:cubicBezTo>
                  <a:pt x="155" y="64"/>
                  <a:pt x="145" y="68"/>
                  <a:pt x="134" y="68"/>
                </a:cubicBezTo>
                <a:cubicBezTo>
                  <a:pt x="128" y="68"/>
                  <a:pt x="122" y="66"/>
                  <a:pt x="116" y="62"/>
                </a:cubicBezTo>
                <a:cubicBezTo>
                  <a:pt x="110" y="57"/>
                  <a:pt x="107" y="50"/>
                  <a:pt x="107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5"/>
                  <a:pt x="21" y="193"/>
                </a:cubicBezTo>
                <a:cubicBezTo>
                  <a:pt x="28" y="181"/>
                  <a:pt x="38" y="170"/>
                  <a:pt x="50" y="159"/>
                </a:cubicBezTo>
                <a:cubicBezTo>
                  <a:pt x="63" y="148"/>
                  <a:pt x="76" y="144"/>
                  <a:pt x="90" y="144"/>
                </a:cubicBezTo>
                <a:cubicBezTo>
                  <a:pt x="107" y="144"/>
                  <a:pt x="121" y="149"/>
                  <a:pt x="133" y="159"/>
                </a:cubicBezTo>
                <a:cubicBezTo>
                  <a:pt x="144" y="170"/>
                  <a:pt x="150" y="184"/>
                  <a:pt x="150" y="201"/>
                </a:cubicBezTo>
                <a:cubicBezTo>
                  <a:pt x="150" y="208"/>
                  <a:pt x="147" y="221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3" y="336"/>
                  <a:pt x="94" y="361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9"/>
                  <a:pt x="95" y="419"/>
                </a:cubicBezTo>
                <a:cubicBezTo>
                  <a:pt x="99" y="419"/>
                  <a:pt x="103" y="418"/>
                  <a:pt x="108" y="417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8" y="403"/>
                  <a:pt x="134" y="395"/>
                  <a:pt x="140" y="384"/>
                </a:cubicBezTo>
                <a:cubicBezTo>
                  <a:pt x="147" y="374"/>
                  <a:pt x="152" y="361"/>
                  <a:pt x="158" y="346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6"/>
                  <a:pt x="166" y="335"/>
                  <a:pt x="172" y="335"/>
                </a:cubicBezTo>
                <a:cubicBezTo>
                  <a:pt x="181" y="335"/>
                  <a:pt x="185" y="337"/>
                  <a:pt x="185" y="342"/>
                </a:cubicBezTo>
                <a:cubicBezTo>
                  <a:pt x="185" y="345"/>
                  <a:pt x="183" y="352"/>
                  <a:pt x="180" y="362"/>
                </a:cubicBezTo>
                <a:cubicBezTo>
                  <a:pt x="176" y="372"/>
                  <a:pt x="170" y="383"/>
                  <a:pt x="163" y="396"/>
                </a:cubicBezTo>
                <a:cubicBezTo>
                  <a:pt x="156" y="408"/>
                  <a:pt x="145" y="419"/>
                  <a:pt x="133" y="429"/>
                </a:cubicBezTo>
                <a:cubicBezTo>
                  <a:pt x="120" y="438"/>
                  <a:pt x="106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59"/>
                  <a:pt x="49" y="334"/>
                  <a:pt x="66" y="291"/>
                </a:cubicBezTo>
                <a:cubicBezTo>
                  <a:pt x="83" y="247"/>
                  <a:pt x="92" y="220"/>
                  <a:pt x="95" y="212"/>
                </a:cubicBezTo>
                <a:cubicBezTo>
                  <a:pt x="98" y="203"/>
                  <a:pt x="99" y="194"/>
                  <a:pt x="100" y="186"/>
                </a:cubicBezTo>
                <a:cubicBezTo>
                  <a:pt x="100" y="175"/>
                  <a:pt x="96" y="170"/>
                  <a:pt x="88" y="170"/>
                </a:cubicBezTo>
                <a:lnTo>
                  <a:pt x="87" y="170"/>
                </a:lnTo>
                <a:cubicBezTo>
                  <a:pt x="74" y="170"/>
                  <a:pt x="62" y="177"/>
                  <a:pt x="51" y="192"/>
                </a:cubicBezTo>
                <a:cubicBezTo>
                  <a:pt x="40" y="206"/>
                  <a:pt x="32" y="225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4590720" y="4653000"/>
            <a:ext cx="92520" cy="54720"/>
          </a:xfrm>
          <a:custGeom>
            <a:avLst/>
            <a:gdLst/>
            <a:ahLst/>
            <a:rect l="0" t="0" r="r" b="b"/>
            <a:pathLst>
              <a:path w="257" h="152">
                <a:moveTo>
                  <a:pt x="0" y="124"/>
                </a:moveTo>
                <a:lnTo>
                  <a:pt x="128" y="0"/>
                </a:lnTo>
                <a:lnTo>
                  <a:pt x="136" y="7"/>
                </a:lnTo>
                <a:cubicBezTo>
                  <a:pt x="216" y="84"/>
                  <a:pt x="257" y="123"/>
                  <a:pt x="257" y="124"/>
                </a:cubicBezTo>
                <a:lnTo>
                  <a:pt x="233" y="152"/>
                </a:lnTo>
                <a:cubicBezTo>
                  <a:pt x="231" y="152"/>
                  <a:pt x="213" y="135"/>
                  <a:pt x="179" y="105"/>
                </a:cubicBezTo>
                <a:lnTo>
                  <a:pt x="129" y="62"/>
                </a:lnTo>
                <a:lnTo>
                  <a:pt x="77" y="106"/>
                </a:lnTo>
                <a:cubicBezTo>
                  <a:pt x="69" y="113"/>
                  <a:pt x="61" y="120"/>
                  <a:pt x="53" y="127"/>
                </a:cubicBezTo>
                <a:cubicBezTo>
                  <a:pt x="45" y="135"/>
                  <a:pt x="38" y="142"/>
                  <a:pt x="33" y="146"/>
                </a:cubicBezTo>
                <a:lnTo>
                  <a:pt x="26" y="151"/>
                </a:lnTo>
                <a:cubicBezTo>
                  <a:pt x="25" y="153"/>
                  <a:pt x="20" y="148"/>
                  <a:pt x="12" y="138"/>
                </a:cubicBezTo>
                <a:lnTo>
                  <a:pt x="0" y="1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4813560" y="4639680"/>
            <a:ext cx="13680" cy="334800"/>
          </a:xfrm>
          <a:custGeom>
            <a:avLst/>
            <a:gdLst/>
            <a:ahLst/>
            <a:rect l="0" t="0" r="r" b="b"/>
            <a:pathLst>
              <a:path w="38" h="930">
                <a:moveTo>
                  <a:pt x="20" y="930"/>
                </a:moveTo>
                <a:lnTo>
                  <a:pt x="18" y="930"/>
                </a:lnTo>
                <a:cubicBezTo>
                  <a:pt x="10" y="930"/>
                  <a:pt x="4" y="926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8" y="4"/>
                  <a:pt x="14" y="0"/>
                  <a:pt x="20" y="0"/>
                </a:cubicBezTo>
                <a:cubicBezTo>
                  <a:pt x="28" y="0"/>
                  <a:pt x="34" y="5"/>
                  <a:pt x="38" y="14"/>
                </a:cubicBezTo>
                <a:lnTo>
                  <a:pt x="38" y="917"/>
                </a:lnTo>
                <a:cubicBezTo>
                  <a:pt x="33" y="926"/>
                  <a:pt x="28" y="930"/>
                  <a:pt x="21" y="930"/>
                </a:cubicBezTo>
                <a:lnTo>
                  <a:pt x="20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1300320" y="4600440"/>
            <a:ext cx="2009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минимизации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1047600" y="5229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4865400" y="4600440"/>
            <a:ext cx="817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(MAE)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1300320" y="5076720"/>
            <a:ext cx="774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Вывод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При выбросах более робастной будет регрессия,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1300320" y="5495760"/>
            <a:ext cx="3182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минимизирующая MAE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747720" y="842040"/>
            <a:ext cx="95410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4: Нелинейность зависимости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747720" y="1759320"/>
            <a:ext cx="53622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Что если мир не линейный?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747720" y="2514600"/>
            <a:ext cx="5292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Преобразование 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1047600" y="3800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747720" y="3076560"/>
            <a:ext cx="1236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Методы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1300320" y="3648240"/>
            <a:ext cx="3832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Полиномиальная регрессия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1047600" y="4762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1300320" y="4124160"/>
            <a:ext cx="4638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Добавление бинарных 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 txBox="1"/>
          <p:nvPr/>
        </p:nvSpPr>
        <p:spPr>
          <a:xfrm>
            <a:off x="1300320" y="4610160"/>
            <a:ext cx="3499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Использование сплайнов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747720" y="5181480"/>
            <a:ext cx="9415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Итог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Почти любую зависимость можно свести к линейной модели 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747720" y="5591160"/>
            <a:ext cx="7334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пространстве признаков более высокой размерности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747720" y="1489680"/>
            <a:ext cx="7652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Переобучение и нестабильность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747720" y="2406960"/>
            <a:ext cx="70920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Мотивация: Борьба с переобучением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1300320" y="3152880"/>
            <a:ext cx="9493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Переобучение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Модель идеально описывает обучающие данные, но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1300320" y="3571920"/>
            <a:ext cx="2526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плохо обобщается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1300320" y="4048200"/>
            <a:ext cx="7686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Причины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Слишком сложная модель, много признаков,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1047600" y="5105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1300320" y="4467240"/>
            <a:ext cx="3213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мультиколлинеарность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1300320" y="4952880"/>
            <a:ext cx="9640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Регуляризация — добавление штрафа за сложность модели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 txBox="1"/>
          <p:nvPr/>
        </p:nvSpPr>
        <p:spPr>
          <a:xfrm>
            <a:off x="747720" y="1641960"/>
            <a:ext cx="83995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Ridge Regression (L2-регуляризация)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3" name=""/>
          <p:cNvSpPr txBox="1"/>
          <p:nvPr/>
        </p:nvSpPr>
        <p:spPr>
          <a:xfrm>
            <a:off x="747720" y="2559240"/>
            <a:ext cx="50328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Контроль величины весов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3772800" y="3374640"/>
            <a:ext cx="206640" cy="229680"/>
          </a:xfrm>
          <a:custGeom>
            <a:avLst/>
            <a:gdLst/>
            <a:ahLst/>
            <a:rect l="0" t="0" r="r" b="b"/>
            <a:pathLst>
              <a:path w="574" h="638">
                <a:moveTo>
                  <a:pt x="184" y="43"/>
                </a:moveTo>
                <a:cubicBezTo>
                  <a:pt x="163" y="43"/>
                  <a:pt x="151" y="41"/>
                  <a:pt x="150" y="39"/>
                </a:cubicBezTo>
                <a:cubicBezTo>
                  <a:pt x="150" y="38"/>
                  <a:pt x="149" y="35"/>
                  <a:pt x="149" y="32"/>
                </a:cubicBezTo>
                <a:cubicBezTo>
                  <a:pt x="149" y="17"/>
                  <a:pt x="153" y="6"/>
                  <a:pt x="159" y="1"/>
                </a:cubicBezTo>
                <a:cubicBezTo>
                  <a:pt x="161" y="0"/>
                  <a:pt x="165" y="0"/>
                  <a:pt x="173" y="0"/>
                </a:cubicBezTo>
                <a:cubicBezTo>
                  <a:pt x="207" y="2"/>
                  <a:pt x="246" y="3"/>
                  <a:pt x="292" y="3"/>
                </a:cubicBezTo>
                <a:cubicBezTo>
                  <a:pt x="379" y="3"/>
                  <a:pt x="429" y="2"/>
                  <a:pt x="442" y="0"/>
                </a:cubicBezTo>
                <a:lnTo>
                  <a:pt x="454" y="0"/>
                </a:lnTo>
                <a:cubicBezTo>
                  <a:pt x="457" y="4"/>
                  <a:pt x="459" y="6"/>
                  <a:pt x="459" y="8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4"/>
                  <a:pt x="451" y="40"/>
                  <a:pt x="449" y="43"/>
                </a:cubicBezTo>
                <a:lnTo>
                  <a:pt x="414" y="43"/>
                </a:lnTo>
                <a:cubicBezTo>
                  <a:pt x="371" y="43"/>
                  <a:pt x="346" y="46"/>
                  <a:pt x="338" y="51"/>
                </a:cubicBezTo>
                <a:cubicBezTo>
                  <a:pt x="334" y="54"/>
                  <a:pt x="329" y="62"/>
                  <a:pt x="325" y="77"/>
                </a:cubicBezTo>
                <a:cubicBezTo>
                  <a:pt x="321" y="92"/>
                  <a:pt x="300" y="174"/>
                  <a:pt x="263" y="323"/>
                </a:cubicBezTo>
                <a:cubicBezTo>
                  <a:pt x="253" y="363"/>
                  <a:pt x="242" y="406"/>
                  <a:pt x="231" y="451"/>
                </a:cubicBezTo>
                <a:cubicBezTo>
                  <a:pt x="220" y="497"/>
                  <a:pt x="212" y="532"/>
                  <a:pt x="206" y="555"/>
                </a:cubicBezTo>
                <a:lnTo>
                  <a:pt x="198" y="588"/>
                </a:lnTo>
                <a:cubicBezTo>
                  <a:pt x="198" y="591"/>
                  <a:pt x="200" y="592"/>
                  <a:pt x="206" y="592"/>
                </a:cubicBezTo>
                <a:cubicBezTo>
                  <a:pt x="212" y="592"/>
                  <a:pt x="230" y="592"/>
                  <a:pt x="261" y="594"/>
                </a:cubicBezTo>
                <a:lnTo>
                  <a:pt x="277" y="594"/>
                </a:lnTo>
                <a:cubicBezTo>
                  <a:pt x="297" y="594"/>
                  <a:pt x="312" y="593"/>
                  <a:pt x="324" y="593"/>
                </a:cubicBezTo>
                <a:cubicBezTo>
                  <a:pt x="336" y="592"/>
                  <a:pt x="351" y="590"/>
                  <a:pt x="370" y="586"/>
                </a:cubicBezTo>
                <a:cubicBezTo>
                  <a:pt x="388" y="582"/>
                  <a:pt x="404" y="577"/>
                  <a:pt x="416" y="569"/>
                </a:cubicBezTo>
                <a:cubicBezTo>
                  <a:pt x="429" y="562"/>
                  <a:pt x="442" y="551"/>
                  <a:pt x="457" y="538"/>
                </a:cubicBezTo>
                <a:cubicBezTo>
                  <a:pt x="472" y="524"/>
                  <a:pt x="485" y="507"/>
                  <a:pt x="496" y="487"/>
                </a:cubicBezTo>
                <a:cubicBezTo>
                  <a:pt x="506" y="467"/>
                  <a:pt x="516" y="446"/>
                  <a:pt x="524" y="423"/>
                </a:cubicBezTo>
                <a:cubicBezTo>
                  <a:pt x="533" y="400"/>
                  <a:pt x="538" y="387"/>
                  <a:pt x="540" y="384"/>
                </a:cubicBezTo>
                <a:cubicBezTo>
                  <a:pt x="543" y="382"/>
                  <a:pt x="548" y="381"/>
                  <a:pt x="556" y="381"/>
                </a:cubicBezTo>
                <a:lnTo>
                  <a:pt x="568" y="381"/>
                </a:lnTo>
                <a:cubicBezTo>
                  <a:pt x="572" y="387"/>
                  <a:pt x="574" y="390"/>
                  <a:pt x="574" y="392"/>
                </a:cubicBezTo>
                <a:cubicBezTo>
                  <a:pt x="574" y="393"/>
                  <a:pt x="567" y="411"/>
                  <a:pt x="555" y="447"/>
                </a:cubicBezTo>
                <a:cubicBezTo>
                  <a:pt x="543" y="482"/>
                  <a:pt x="529" y="520"/>
                  <a:pt x="514" y="559"/>
                </a:cubicBezTo>
                <a:cubicBezTo>
                  <a:pt x="499" y="598"/>
                  <a:pt x="491" y="621"/>
                  <a:pt x="490" y="628"/>
                </a:cubicBezTo>
                <a:cubicBezTo>
                  <a:pt x="489" y="631"/>
                  <a:pt x="487" y="633"/>
                  <a:pt x="486" y="634"/>
                </a:cubicBezTo>
                <a:cubicBezTo>
                  <a:pt x="485" y="634"/>
                  <a:pt x="480" y="635"/>
                  <a:pt x="471" y="636"/>
                </a:cubicBezTo>
                <a:cubicBezTo>
                  <a:pt x="463" y="638"/>
                  <a:pt x="449" y="638"/>
                  <a:pt x="431" y="637"/>
                </a:cubicBezTo>
                <a:cubicBezTo>
                  <a:pt x="424" y="637"/>
                  <a:pt x="401" y="637"/>
                  <a:pt x="360" y="637"/>
                </a:cubicBezTo>
                <a:cubicBezTo>
                  <a:pt x="320" y="637"/>
                  <a:pt x="282" y="637"/>
                  <a:pt x="245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3"/>
                  <a:pt x="1" y="618"/>
                  <a:pt x="2" y="614"/>
                </a:cubicBezTo>
                <a:cubicBezTo>
                  <a:pt x="5" y="602"/>
                  <a:pt x="8" y="596"/>
                  <a:pt x="11" y="595"/>
                </a:cubicBezTo>
                <a:cubicBezTo>
                  <a:pt x="14" y="594"/>
                  <a:pt x="19" y="594"/>
                  <a:pt x="25" y="594"/>
                </a:cubicBezTo>
                <a:lnTo>
                  <a:pt x="31" y="594"/>
                </a:lnTo>
                <a:cubicBezTo>
                  <a:pt x="48" y="594"/>
                  <a:pt x="66" y="593"/>
                  <a:pt x="87" y="591"/>
                </a:cubicBezTo>
                <a:cubicBezTo>
                  <a:pt x="96" y="589"/>
                  <a:pt x="101" y="585"/>
                  <a:pt x="106" y="580"/>
                </a:cubicBezTo>
                <a:cubicBezTo>
                  <a:pt x="107" y="577"/>
                  <a:pt x="130" y="491"/>
                  <a:pt x="173" y="320"/>
                </a:cubicBezTo>
                <a:cubicBezTo>
                  <a:pt x="215" y="150"/>
                  <a:pt x="237" y="60"/>
                  <a:pt x="237" y="51"/>
                </a:cubicBezTo>
                <a:cubicBezTo>
                  <a:pt x="237" y="47"/>
                  <a:pt x="219" y="44"/>
                  <a:pt x="184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4006440" y="3548880"/>
            <a:ext cx="97200" cy="107640"/>
          </a:xfrm>
          <a:custGeom>
            <a:avLst/>
            <a:gdLst/>
            <a:ahLst/>
            <a:rect l="0" t="0" r="r" b="b"/>
            <a:pathLst>
              <a:path w="270" h="299">
                <a:moveTo>
                  <a:pt x="0" y="102"/>
                </a:moveTo>
                <a:cubicBezTo>
                  <a:pt x="0" y="101"/>
                  <a:pt x="1" y="99"/>
                  <a:pt x="1" y="97"/>
                </a:cubicBezTo>
                <a:cubicBezTo>
                  <a:pt x="1" y="95"/>
                  <a:pt x="3" y="90"/>
                  <a:pt x="4" y="82"/>
                </a:cubicBezTo>
                <a:cubicBezTo>
                  <a:pt x="6" y="75"/>
                  <a:pt x="8" y="68"/>
                  <a:pt x="11" y="62"/>
                </a:cubicBezTo>
                <a:cubicBezTo>
                  <a:pt x="14" y="56"/>
                  <a:pt x="17" y="49"/>
                  <a:pt x="21" y="40"/>
                </a:cubicBezTo>
                <a:cubicBezTo>
                  <a:pt x="25" y="32"/>
                  <a:pt x="29" y="25"/>
                  <a:pt x="34" y="21"/>
                </a:cubicBezTo>
                <a:cubicBezTo>
                  <a:pt x="40" y="16"/>
                  <a:pt x="45" y="11"/>
                  <a:pt x="52" y="6"/>
                </a:cubicBezTo>
                <a:cubicBezTo>
                  <a:pt x="59" y="1"/>
                  <a:pt x="66" y="-1"/>
                  <a:pt x="74" y="0"/>
                </a:cubicBezTo>
                <a:cubicBezTo>
                  <a:pt x="86" y="0"/>
                  <a:pt x="98" y="3"/>
                  <a:pt x="107" y="8"/>
                </a:cubicBezTo>
                <a:cubicBezTo>
                  <a:pt x="117" y="13"/>
                  <a:pt x="124" y="18"/>
                  <a:pt x="128" y="23"/>
                </a:cubicBezTo>
                <a:cubicBezTo>
                  <a:pt x="132" y="27"/>
                  <a:pt x="134" y="31"/>
                  <a:pt x="135" y="36"/>
                </a:cubicBezTo>
                <a:cubicBezTo>
                  <a:pt x="136" y="38"/>
                  <a:pt x="136" y="40"/>
                  <a:pt x="137" y="40"/>
                </a:cubicBezTo>
                <a:cubicBezTo>
                  <a:pt x="137" y="40"/>
                  <a:pt x="139" y="38"/>
                  <a:pt x="142" y="35"/>
                </a:cubicBezTo>
                <a:cubicBezTo>
                  <a:pt x="163" y="12"/>
                  <a:pt x="188" y="1"/>
                  <a:pt x="215" y="1"/>
                </a:cubicBezTo>
                <a:lnTo>
                  <a:pt x="217" y="1"/>
                </a:lnTo>
                <a:cubicBezTo>
                  <a:pt x="238" y="1"/>
                  <a:pt x="254" y="10"/>
                  <a:pt x="265" y="28"/>
                </a:cubicBezTo>
                <a:cubicBezTo>
                  <a:pt x="268" y="36"/>
                  <a:pt x="270" y="44"/>
                  <a:pt x="270" y="52"/>
                </a:cubicBezTo>
                <a:cubicBezTo>
                  <a:pt x="270" y="65"/>
                  <a:pt x="267" y="76"/>
                  <a:pt x="261" y="84"/>
                </a:cubicBezTo>
                <a:cubicBezTo>
                  <a:pt x="256" y="92"/>
                  <a:pt x="250" y="97"/>
                  <a:pt x="244" y="99"/>
                </a:cubicBezTo>
                <a:cubicBezTo>
                  <a:pt x="238" y="101"/>
                  <a:pt x="233" y="102"/>
                  <a:pt x="228" y="102"/>
                </a:cubicBezTo>
                <a:cubicBezTo>
                  <a:pt x="219" y="102"/>
                  <a:pt x="212" y="99"/>
                  <a:pt x="207" y="94"/>
                </a:cubicBezTo>
                <a:cubicBezTo>
                  <a:pt x="201" y="89"/>
                  <a:pt x="199" y="83"/>
                  <a:pt x="199" y="75"/>
                </a:cubicBezTo>
                <a:cubicBezTo>
                  <a:pt x="199" y="54"/>
                  <a:pt x="211" y="40"/>
                  <a:pt x="236" y="33"/>
                </a:cubicBezTo>
                <a:cubicBezTo>
                  <a:pt x="226" y="27"/>
                  <a:pt x="218" y="25"/>
                  <a:pt x="212" y="25"/>
                </a:cubicBezTo>
                <a:cubicBezTo>
                  <a:pt x="187" y="25"/>
                  <a:pt x="165" y="41"/>
                  <a:pt x="144" y="73"/>
                </a:cubicBezTo>
                <a:cubicBezTo>
                  <a:pt x="140" y="80"/>
                  <a:pt x="136" y="88"/>
                  <a:pt x="134" y="95"/>
                </a:cubicBezTo>
                <a:cubicBezTo>
                  <a:pt x="132" y="102"/>
                  <a:pt x="125" y="133"/>
                  <a:pt x="112" y="183"/>
                </a:cubicBezTo>
                <a:cubicBezTo>
                  <a:pt x="97" y="245"/>
                  <a:pt x="88" y="278"/>
                  <a:pt x="86" y="281"/>
                </a:cubicBezTo>
                <a:cubicBezTo>
                  <a:pt x="81" y="293"/>
                  <a:pt x="71" y="299"/>
                  <a:pt x="58" y="299"/>
                </a:cubicBezTo>
                <a:cubicBezTo>
                  <a:pt x="52" y="299"/>
                  <a:pt x="48" y="298"/>
                  <a:pt x="44" y="295"/>
                </a:cubicBezTo>
                <a:cubicBezTo>
                  <a:pt x="41" y="293"/>
                  <a:pt x="38" y="290"/>
                  <a:pt x="37" y="287"/>
                </a:cubicBezTo>
                <a:cubicBezTo>
                  <a:pt x="36" y="285"/>
                  <a:pt x="34" y="283"/>
                  <a:pt x="36" y="281"/>
                </a:cubicBezTo>
                <a:cubicBezTo>
                  <a:pt x="36" y="275"/>
                  <a:pt x="44" y="237"/>
                  <a:pt x="62" y="168"/>
                </a:cubicBezTo>
                <a:cubicBezTo>
                  <a:pt x="79" y="97"/>
                  <a:pt x="88" y="58"/>
                  <a:pt x="88" y="50"/>
                </a:cubicBezTo>
                <a:cubicBezTo>
                  <a:pt x="88" y="33"/>
                  <a:pt x="83" y="25"/>
                  <a:pt x="71" y="25"/>
                </a:cubicBezTo>
                <a:cubicBezTo>
                  <a:pt x="62" y="25"/>
                  <a:pt x="54" y="31"/>
                  <a:pt x="47" y="43"/>
                </a:cubicBezTo>
                <a:cubicBezTo>
                  <a:pt x="41" y="55"/>
                  <a:pt x="36" y="69"/>
                  <a:pt x="31" y="83"/>
                </a:cubicBezTo>
                <a:cubicBezTo>
                  <a:pt x="27" y="98"/>
                  <a:pt x="24" y="105"/>
                  <a:pt x="23" y="107"/>
                </a:cubicBezTo>
                <a:cubicBezTo>
                  <a:pt x="23" y="108"/>
                  <a:pt x="19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4113000" y="34970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9" y="40"/>
                </a:moveTo>
                <a:cubicBezTo>
                  <a:pt x="109" y="30"/>
                  <a:pt x="113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5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5"/>
                </a:cubicBezTo>
                <a:cubicBezTo>
                  <a:pt x="156" y="64"/>
                  <a:pt x="147" y="68"/>
                  <a:pt x="136" y="69"/>
                </a:cubicBezTo>
                <a:cubicBezTo>
                  <a:pt x="130" y="69"/>
                  <a:pt x="124" y="66"/>
                  <a:pt x="118" y="62"/>
                </a:cubicBezTo>
                <a:cubicBezTo>
                  <a:pt x="112" y="58"/>
                  <a:pt x="109" y="50"/>
                  <a:pt x="109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6"/>
                </a:cubicBezTo>
                <a:cubicBezTo>
                  <a:pt x="10" y="216"/>
                  <a:pt x="16" y="205"/>
                  <a:pt x="22" y="192"/>
                </a:cubicBezTo>
                <a:cubicBezTo>
                  <a:pt x="29" y="180"/>
                  <a:pt x="38" y="169"/>
                  <a:pt x="51" y="159"/>
                </a:cubicBezTo>
                <a:cubicBezTo>
                  <a:pt x="64" y="149"/>
                  <a:pt x="78" y="144"/>
                  <a:pt x="92" y="144"/>
                </a:cubicBezTo>
                <a:cubicBezTo>
                  <a:pt x="109" y="144"/>
                  <a:pt x="123" y="149"/>
                  <a:pt x="134" y="159"/>
                </a:cubicBezTo>
                <a:cubicBezTo>
                  <a:pt x="146" y="169"/>
                  <a:pt x="152" y="183"/>
                  <a:pt x="152" y="200"/>
                </a:cubicBezTo>
                <a:cubicBezTo>
                  <a:pt x="152" y="208"/>
                  <a:pt x="149" y="220"/>
                  <a:pt x="143" y="238"/>
                </a:cubicBezTo>
                <a:cubicBezTo>
                  <a:pt x="137" y="255"/>
                  <a:pt x="128" y="278"/>
                  <a:pt x="117" y="307"/>
                </a:cubicBezTo>
                <a:cubicBezTo>
                  <a:pt x="105" y="336"/>
                  <a:pt x="96" y="361"/>
                  <a:pt x="89" y="381"/>
                </a:cubicBezTo>
                <a:cubicBezTo>
                  <a:pt x="87" y="391"/>
                  <a:pt x="86" y="398"/>
                  <a:pt x="86" y="402"/>
                </a:cubicBezTo>
                <a:cubicBezTo>
                  <a:pt x="86" y="413"/>
                  <a:pt x="89" y="419"/>
                  <a:pt x="97" y="419"/>
                </a:cubicBezTo>
                <a:cubicBezTo>
                  <a:pt x="101" y="419"/>
                  <a:pt x="105" y="418"/>
                  <a:pt x="109" y="417"/>
                </a:cubicBezTo>
                <a:cubicBezTo>
                  <a:pt x="114" y="416"/>
                  <a:pt x="119" y="413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4" y="361"/>
                  <a:pt x="159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3" y="336"/>
                  <a:pt x="167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4"/>
                  <a:pt x="164" y="396"/>
                </a:cubicBezTo>
                <a:cubicBezTo>
                  <a:pt x="157" y="408"/>
                  <a:pt x="147" y="419"/>
                  <a:pt x="134" y="429"/>
                </a:cubicBezTo>
                <a:cubicBezTo>
                  <a:pt x="122" y="438"/>
                  <a:pt x="108" y="443"/>
                  <a:pt x="94" y="443"/>
                </a:cubicBezTo>
                <a:cubicBezTo>
                  <a:pt x="79" y="443"/>
                  <a:pt x="66" y="439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9" y="366"/>
                </a:cubicBezTo>
                <a:cubicBezTo>
                  <a:pt x="41" y="360"/>
                  <a:pt x="50" y="335"/>
                  <a:pt x="67" y="291"/>
                </a:cubicBezTo>
                <a:cubicBezTo>
                  <a:pt x="85" y="247"/>
                  <a:pt x="94" y="219"/>
                  <a:pt x="97" y="211"/>
                </a:cubicBezTo>
                <a:cubicBezTo>
                  <a:pt x="99" y="202"/>
                  <a:pt x="101" y="193"/>
                  <a:pt x="101" y="185"/>
                </a:cubicBezTo>
                <a:cubicBezTo>
                  <a:pt x="101" y="174"/>
                  <a:pt x="98" y="169"/>
                  <a:pt x="90" y="169"/>
                </a:cubicBezTo>
                <a:lnTo>
                  <a:pt x="89" y="169"/>
                </a:lnTo>
                <a:cubicBezTo>
                  <a:pt x="75" y="169"/>
                  <a:pt x="63" y="176"/>
                  <a:pt x="52" y="191"/>
                </a:cubicBezTo>
                <a:cubicBezTo>
                  <a:pt x="41" y="205"/>
                  <a:pt x="32" y="224"/>
                  <a:pt x="27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5" y="251"/>
                  <a:pt x="25" y="251"/>
                </a:cubicBezTo>
                <a:cubicBezTo>
                  <a:pt x="25" y="252"/>
                  <a:pt x="24" y="252"/>
                  <a:pt x="23" y="252"/>
                </a:cubicBezTo>
                <a:cubicBezTo>
                  <a:pt x="23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8" y="253"/>
                  <a:pt x="16" y="253"/>
                  <a:pt x="14" y="253"/>
                </a:cubicBezTo>
                <a:lnTo>
                  <a:pt x="4" y="253"/>
                </a:lnTo>
                <a:cubicBezTo>
                  <a:pt x="2" y="250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4197600" y="3489120"/>
            <a:ext cx="116640" cy="167400"/>
          </a:xfrm>
          <a:custGeom>
            <a:avLst/>
            <a:gdLst/>
            <a:ahLst/>
            <a:rect l="0" t="0" r="r" b="b"/>
            <a:pathLst>
              <a:path w="324" h="465">
                <a:moveTo>
                  <a:pt x="220" y="8"/>
                </a:moveTo>
                <a:cubicBezTo>
                  <a:pt x="221" y="8"/>
                  <a:pt x="237" y="7"/>
                  <a:pt x="268" y="4"/>
                </a:cubicBezTo>
                <a:cubicBezTo>
                  <a:pt x="299" y="2"/>
                  <a:pt x="315" y="1"/>
                  <a:pt x="316" y="0"/>
                </a:cubicBezTo>
                <a:cubicBezTo>
                  <a:pt x="321" y="0"/>
                  <a:pt x="324" y="2"/>
                  <a:pt x="324" y="6"/>
                </a:cubicBezTo>
                <a:cubicBezTo>
                  <a:pt x="324" y="9"/>
                  <a:pt x="308" y="75"/>
                  <a:pt x="276" y="204"/>
                </a:cubicBezTo>
                <a:cubicBezTo>
                  <a:pt x="244" y="335"/>
                  <a:pt x="227" y="401"/>
                  <a:pt x="226" y="403"/>
                </a:cubicBezTo>
                <a:cubicBezTo>
                  <a:pt x="225" y="406"/>
                  <a:pt x="225" y="409"/>
                  <a:pt x="226" y="413"/>
                </a:cubicBezTo>
                <a:cubicBezTo>
                  <a:pt x="226" y="432"/>
                  <a:pt x="232" y="441"/>
                  <a:pt x="244" y="441"/>
                </a:cubicBezTo>
                <a:cubicBezTo>
                  <a:pt x="248" y="440"/>
                  <a:pt x="252" y="438"/>
                  <a:pt x="257" y="435"/>
                </a:cubicBezTo>
                <a:cubicBezTo>
                  <a:pt x="266" y="426"/>
                  <a:pt x="275" y="405"/>
                  <a:pt x="284" y="372"/>
                </a:cubicBezTo>
                <a:cubicBezTo>
                  <a:pt x="287" y="363"/>
                  <a:pt x="289" y="358"/>
                  <a:pt x="291" y="358"/>
                </a:cubicBezTo>
                <a:cubicBezTo>
                  <a:pt x="292" y="358"/>
                  <a:pt x="294" y="357"/>
                  <a:pt x="297" y="357"/>
                </a:cubicBezTo>
                <a:lnTo>
                  <a:pt x="300" y="357"/>
                </a:lnTo>
                <a:lnTo>
                  <a:pt x="303" y="357"/>
                </a:lnTo>
                <a:cubicBezTo>
                  <a:pt x="309" y="357"/>
                  <a:pt x="312" y="359"/>
                  <a:pt x="312" y="363"/>
                </a:cubicBezTo>
                <a:cubicBezTo>
                  <a:pt x="312" y="365"/>
                  <a:pt x="312" y="368"/>
                  <a:pt x="310" y="373"/>
                </a:cubicBezTo>
                <a:cubicBezTo>
                  <a:pt x="305" y="395"/>
                  <a:pt x="298" y="413"/>
                  <a:pt x="291" y="426"/>
                </a:cubicBezTo>
                <a:cubicBezTo>
                  <a:pt x="283" y="440"/>
                  <a:pt x="277" y="449"/>
                  <a:pt x="272" y="453"/>
                </a:cubicBezTo>
                <a:cubicBezTo>
                  <a:pt x="267" y="457"/>
                  <a:pt x="261" y="460"/>
                  <a:pt x="254" y="463"/>
                </a:cubicBezTo>
                <a:cubicBezTo>
                  <a:pt x="250" y="464"/>
                  <a:pt x="245" y="465"/>
                  <a:pt x="238" y="465"/>
                </a:cubicBezTo>
                <a:cubicBezTo>
                  <a:pt x="223" y="465"/>
                  <a:pt x="211" y="461"/>
                  <a:pt x="201" y="455"/>
                </a:cubicBezTo>
                <a:cubicBezTo>
                  <a:pt x="191" y="448"/>
                  <a:pt x="184" y="441"/>
                  <a:pt x="181" y="434"/>
                </a:cubicBezTo>
                <a:lnTo>
                  <a:pt x="177" y="424"/>
                </a:lnTo>
                <a:cubicBezTo>
                  <a:pt x="176" y="424"/>
                  <a:pt x="176" y="424"/>
                  <a:pt x="174" y="425"/>
                </a:cubicBezTo>
                <a:cubicBezTo>
                  <a:pt x="173" y="426"/>
                  <a:pt x="173" y="427"/>
                  <a:pt x="172" y="428"/>
                </a:cubicBezTo>
                <a:cubicBezTo>
                  <a:pt x="146" y="452"/>
                  <a:pt x="119" y="465"/>
                  <a:pt x="92" y="465"/>
                </a:cubicBezTo>
                <a:cubicBezTo>
                  <a:pt x="68" y="465"/>
                  <a:pt x="46" y="456"/>
                  <a:pt x="28" y="438"/>
                </a:cubicBezTo>
                <a:cubicBezTo>
                  <a:pt x="9" y="421"/>
                  <a:pt x="0" y="393"/>
                  <a:pt x="0" y="355"/>
                </a:cubicBezTo>
                <a:cubicBezTo>
                  <a:pt x="0" y="334"/>
                  <a:pt x="5" y="312"/>
                  <a:pt x="13" y="290"/>
                </a:cubicBezTo>
                <a:cubicBezTo>
                  <a:pt x="22" y="268"/>
                  <a:pt x="33" y="248"/>
                  <a:pt x="45" y="233"/>
                </a:cubicBezTo>
                <a:cubicBezTo>
                  <a:pt x="66" y="208"/>
                  <a:pt x="86" y="190"/>
                  <a:pt x="108" y="181"/>
                </a:cubicBezTo>
                <a:cubicBezTo>
                  <a:pt x="128" y="171"/>
                  <a:pt x="147" y="166"/>
                  <a:pt x="164" y="166"/>
                </a:cubicBezTo>
                <a:cubicBezTo>
                  <a:pt x="188" y="166"/>
                  <a:pt x="207" y="175"/>
                  <a:pt x="219" y="194"/>
                </a:cubicBezTo>
                <a:cubicBezTo>
                  <a:pt x="221" y="196"/>
                  <a:pt x="222" y="197"/>
                  <a:pt x="222" y="196"/>
                </a:cubicBezTo>
                <a:cubicBezTo>
                  <a:pt x="223" y="195"/>
                  <a:pt x="229" y="171"/>
                  <a:pt x="240" y="125"/>
                </a:cubicBezTo>
                <a:cubicBezTo>
                  <a:pt x="251" y="79"/>
                  <a:pt x="258" y="54"/>
                  <a:pt x="258" y="52"/>
                </a:cubicBezTo>
                <a:cubicBezTo>
                  <a:pt x="258" y="46"/>
                  <a:pt x="257" y="43"/>
                  <a:pt x="254" y="41"/>
                </a:cubicBezTo>
                <a:cubicBezTo>
                  <a:pt x="251" y="40"/>
                  <a:pt x="242" y="39"/>
                  <a:pt x="228" y="38"/>
                </a:cubicBezTo>
                <a:lnTo>
                  <a:pt x="214" y="38"/>
                </a:lnTo>
                <a:cubicBezTo>
                  <a:pt x="212" y="35"/>
                  <a:pt x="210" y="34"/>
                  <a:pt x="210" y="33"/>
                </a:cubicBezTo>
                <a:cubicBezTo>
                  <a:pt x="210" y="32"/>
                  <a:pt x="211" y="28"/>
                  <a:pt x="212" y="20"/>
                </a:cubicBezTo>
                <a:cubicBezTo>
                  <a:pt x="214" y="12"/>
                  <a:pt x="217" y="8"/>
                  <a:pt x="220" y="8"/>
                </a:cubicBezTo>
                <a:moveTo>
                  <a:pt x="211" y="243"/>
                </a:moveTo>
                <a:cubicBezTo>
                  <a:pt x="201" y="208"/>
                  <a:pt x="185" y="191"/>
                  <a:pt x="162" y="191"/>
                </a:cubicBezTo>
                <a:cubicBezTo>
                  <a:pt x="146" y="191"/>
                  <a:pt x="132" y="197"/>
                  <a:pt x="118" y="211"/>
                </a:cubicBezTo>
                <a:cubicBezTo>
                  <a:pt x="104" y="225"/>
                  <a:pt x="92" y="242"/>
                  <a:pt x="84" y="265"/>
                </a:cubicBezTo>
                <a:cubicBezTo>
                  <a:pt x="71" y="300"/>
                  <a:pt x="62" y="336"/>
                  <a:pt x="57" y="373"/>
                </a:cubicBezTo>
                <a:cubicBezTo>
                  <a:pt x="57" y="374"/>
                  <a:pt x="57" y="377"/>
                  <a:pt x="57" y="380"/>
                </a:cubicBezTo>
                <a:cubicBezTo>
                  <a:pt x="57" y="384"/>
                  <a:pt x="57" y="387"/>
                  <a:pt x="56" y="388"/>
                </a:cubicBezTo>
                <a:cubicBezTo>
                  <a:pt x="56" y="408"/>
                  <a:pt x="60" y="422"/>
                  <a:pt x="68" y="429"/>
                </a:cubicBezTo>
                <a:cubicBezTo>
                  <a:pt x="76" y="437"/>
                  <a:pt x="85" y="440"/>
                  <a:pt x="97" y="441"/>
                </a:cubicBezTo>
                <a:cubicBezTo>
                  <a:pt x="121" y="441"/>
                  <a:pt x="145" y="425"/>
                  <a:pt x="170" y="394"/>
                </a:cubicBezTo>
                <a:lnTo>
                  <a:pt x="176" y="386"/>
                </a:lnTo>
                <a:lnTo>
                  <a:pt x="211" y="24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4315320" y="3548880"/>
            <a:ext cx="111600" cy="153720"/>
          </a:xfrm>
          <a:custGeom>
            <a:avLst/>
            <a:gdLst/>
            <a:ahLst/>
            <a:rect l="0" t="0" r="r" b="b"/>
            <a:pathLst>
              <a:path w="310" h="427">
                <a:moveTo>
                  <a:pt x="198" y="264"/>
                </a:moveTo>
                <a:cubicBezTo>
                  <a:pt x="192" y="269"/>
                  <a:pt x="182" y="276"/>
                  <a:pt x="169" y="282"/>
                </a:cubicBezTo>
                <a:cubicBezTo>
                  <a:pt x="157" y="289"/>
                  <a:pt x="143" y="292"/>
                  <a:pt x="129" y="292"/>
                </a:cubicBezTo>
                <a:cubicBezTo>
                  <a:pt x="102" y="292"/>
                  <a:pt x="79" y="282"/>
                  <a:pt x="63" y="262"/>
                </a:cubicBezTo>
                <a:cubicBezTo>
                  <a:pt x="46" y="243"/>
                  <a:pt x="37" y="217"/>
                  <a:pt x="37" y="187"/>
                </a:cubicBezTo>
                <a:cubicBezTo>
                  <a:pt x="37" y="141"/>
                  <a:pt x="54" y="97"/>
                  <a:pt x="88" y="59"/>
                </a:cubicBezTo>
                <a:cubicBezTo>
                  <a:pt x="121" y="20"/>
                  <a:pt x="159" y="1"/>
                  <a:pt x="200" y="0"/>
                </a:cubicBezTo>
                <a:cubicBezTo>
                  <a:pt x="222" y="0"/>
                  <a:pt x="241" y="11"/>
                  <a:pt x="258" y="32"/>
                </a:cubicBezTo>
                <a:lnTo>
                  <a:pt x="260" y="29"/>
                </a:lnTo>
                <a:cubicBezTo>
                  <a:pt x="261" y="28"/>
                  <a:pt x="262" y="27"/>
                  <a:pt x="264" y="25"/>
                </a:cubicBezTo>
                <a:cubicBezTo>
                  <a:pt x="265" y="24"/>
                  <a:pt x="267" y="22"/>
                  <a:pt x="270" y="20"/>
                </a:cubicBezTo>
                <a:cubicBezTo>
                  <a:pt x="272" y="18"/>
                  <a:pt x="275" y="16"/>
                  <a:pt x="278" y="15"/>
                </a:cubicBezTo>
                <a:cubicBezTo>
                  <a:pt x="281" y="14"/>
                  <a:pt x="285" y="14"/>
                  <a:pt x="289" y="13"/>
                </a:cubicBezTo>
                <a:cubicBezTo>
                  <a:pt x="295" y="13"/>
                  <a:pt x="300" y="15"/>
                  <a:pt x="304" y="19"/>
                </a:cubicBezTo>
                <a:cubicBezTo>
                  <a:pt x="308" y="23"/>
                  <a:pt x="310" y="27"/>
                  <a:pt x="310" y="32"/>
                </a:cubicBezTo>
                <a:cubicBezTo>
                  <a:pt x="310" y="38"/>
                  <a:pt x="298" y="91"/>
                  <a:pt x="273" y="192"/>
                </a:cubicBezTo>
                <a:cubicBezTo>
                  <a:pt x="248" y="292"/>
                  <a:pt x="235" y="342"/>
                  <a:pt x="233" y="345"/>
                </a:cubicBezTo>
                <a:cubicBezTo>
                  <a:pt x="226" y="368"/>
                  <a:pt x="208" y="388"/>
                  <a:pt x="182" y="403"/>
                </a:cubicBezTo>
                <a:cubicBezTo>
                  <a:pt x="156" y="419"/>
                  <a:pt x="126" y="426"/>
                  <a:pt x="93" y="427"/>
                </a:cubicBezTo>
                <a:cubicBezTo>
                  <a:pt x="31" y="427"/>
                  <a:pt x="0" y="412"/>
                  <a:pt x="0" y="382"/>
                </a:cubicBezTo>
                <a:cubicBezTo>
                  <a:pt x="0" y="371"/>
                  <a:pt x="4" y="361"/>
                  <a:pt x="12" y="352"/>
                </a:cubicBezTo>
                <a:cubicBezTo>
                  <a:pt x="20" y="343"/>
                  <a:pt x="30" y="339"/>
                  <a:pt x="42" y="339"/>
                </a:cubicBezTo>
                <a:cubicBezTo>
                  <a:pt x="49" y="339"/>
                  <a:pt x="55" y="341"/>
                  <a:pt x="61" y="345"/>
                </a:cubicBezTo>
                <a:cubicBezTo>
                  <a:pt x="66" y="349"/>
                  <a:pt x="70" y="355"/>
                  <a:pt x="70" y="365"/>
                </a:cubicBezTo>
                <a:cubicBezTo>
                  <a:pt x="70" y="369"/>
                  <a:pt x="70" y="374"/>
                  <a:pt x="69" y="378"/>
                </a:cubicBezTo>
                <a:cubicBezTo>
                  <a:pt x="68" y="381"/>
                  <a:pt x="66" y="385"/>
                  <a:pt x="64" y="387"/>
                </a:cubicBezTo>
                <a:cubicBezTo>
                  <a:pt x="62" y="389"/>
                  <a:pt x="60" y="391"/>
                  <a:pt x="59" y="393"/>
                </a:cubicBezTo>
                <a:cubicBezTo>
                  <a:pt x="57" y="395"/>
                  <a:pt x="56" y="397"/>
                  <a:pt x="54" y="399"/>
                </a:cubicBezTo>
                <a:lnTo>
                  <a:pt x="53" y="400"/>
                </a:lnTo>
                <a:cubicBezTo>
                  <a:pt x="58" y="401"/>
                  <a:pt x="71" y="402"/>
                  <a:pt x="93" y="402"/>
                </a:cubicBezTo>
                <a:cubicBezTo>
                  <a:pt x="110" y="402"/>
                  <a:pt x="123" y="399"/>
                  <a:pt x="132" y="394"/>
                </a:cubicBezTo>
                <a:cubicBezTo>
                  <a:pt x="143" y="389"/>
                  <a:pt x="152" y="382"/>
                  <a:pt x="161" y="372"/>
                </a:cubicBezTo>
                <a:cubicBezTo>
                  <a:pt x="169" y="363"/>
                  <a:pt x="176" y="352"/>
                  <a:pt x="179" y="341"/>
                </a:cubicBezTo>
                <a:cubicBezTo>
                  <a:pt x="182" y="333"/>
                  <a:pt x="185" y="319"/>
                  <a:pt x="190" y="301"/>
                </a:cubicBezTo>
                <a:cubicBezTo>
                  <a:pt x="195" y="279"/>
                  <a:pt x="198" y="267"/>
                  <a:pt x="198" y="264"/>
                </a:cubicBezTo>
                <a:moveTo>
                  <a:pt x="247" y="75"/>
                </a:moveTo>
                <a:lnTo>
                  <a:pt x="245" y="68"/>
                </a:lnTo>
                <a:cubicBezTo>
                  <a:pt x="243" y="63"/>
                  <a:pt x="242" y="60"/>
                  <a:pt x="241" y="58"/>
                </a:cubicBezTo>
                <a:cubicBezTo>
                  <a:pt x="240" y="56"/>
                  <a:pt x="239" y="53"/>
                  <a:pt x="237" y="49"/>
                </a:cubicBezTo>
                <a:cubicBezTo>
                  <a:pt x="236" y="45"/>
                  <a:pt x="233" y="41"/>
                  <a:pt x="231" y="40"/>
                </a:cubicBezTo>
                <a:cubicBezTo>
                  <a:pt x="228" y="38"/>
                  <a:pt x="225" y="36"/>
                  <a:pt x="222" y="32"/>
                </a:cubicBezTo>
                <a:cubicBezTo>
                  <a:pt x="218" y="29"/>
                  <a:pt x="214" y="27"/>
                  <a:pt x="209" y="27"/>
                </a:cubicBezTo>
                <a:cubicBezTo>
                  <a:pt x="205" y="26"/>
                  <a:pt x="200" y="25"/>
                  <a:pt x="195" y="25"/>
                </a:cubicBezTo>
                <a:cubicBezTo>
                  <a:pt x="176" y="25"/>
                  <a:pt x="157" y="36"/>
                  <a:pt x="139" y="59"/>
                </a:cubicBezTo>
                <a:cubicBezTo>
                  <a:pt x="126" y="77"/>
                  <a:pt x="115" y="103"/>
                  <a:pt x="106" y="139"/>
                </a:cubicBezTo>
                <a:cubicBezTo>
                  <a:pt x="97" y="174"/>
                  <a:pt x="93" y="199"/>
                  <a:pt x="93" y="215"/>
                </a:cubicBezTo>
                <a:cubicBezTo>
                  <a:pt x="93" y="250"/>
                  <a:pt x="107" y="267"/>
                  <a:pt x="134" y="267"/>
                </a:cubicBezTo>
                <a:cubicBezTo>
                  <a:pt x="158" y="267"/>
                  <a:pt x="182" y="252"/>
                  <a:pt x="206" y="221"/>
                </a:cubicBezTo>
                <a:lnTo>
                  <a:pt x="211" y="214"/>
                </a:lnTo>
                <a:lnTo>
                  <a:pt x="247" y="7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4435200" y="3548880"/>
            <a:ext cx="92880" cy="107640"/>
          </a:xfrm>
          <a:custGeom>
            <a:avLst/>
            <a:gdLst/>
            <a:ahLst/>
            <a:rect l="0" t="0" r="r" b="b"/>
            <a:pathLst>
              <a:path w="258" h="299">
                <a:moveTo>
                  <a:pt x="0" y="181"/>
                </a:moveTo>
                <a:cubicBezTo>
                  <a:pt x="0" y="156"/>
                  <a:pt x="4" y="134"/>
                  <a:pt x="13" y="112"/>
                </a:cubicBezTo>
                <a:cubicBezTo>
                  <a:pt x="21" y="91"/>
                  <a:pt x="32" y="74"/>
                  <a:pt x="45" y="61"/>
                </a:cubicBezTo>
                <a:cubicBezTo>
                  <a:pt x="58" y="47"/>
                  <a:pt x="73" y="36"/>
                  <a:pt x="89" y="27"/>
                </a:cubicBezTo>
                <a:cubicBezTo>
                  <a:pt x="106" y="17"/>
                  <a:pt x="121" y="11"/>
                  <a:pt x="136" y="6"/>
                </a:cubicBezTo>
                <a:cubicBezTo>
                  <a:pt x="150" y="2"/>
                  <a:pt x="164" y="0"/>
                  <a:pt x="177" y="0"/>
                </a:cubicBezTo>
                <a:lnTo>
                  <a:pt x="179" y="0"/>
                </a:lnTo>
                <a:cubicBezTo>
                  <a:pt x="199" y="0"/>
                  <a:pt x="216" y="5"/>
                  <a:pt x="231" y="15"/>
                </a:cubicBezTo>
                <a:cubicBezTo>
                  <a:pt x="245" y="24"/>
                  <a:pt x="252" y="39"/>
                  <a:pt x="252" y="57"/>
                </a:cubicBezTo>
                <a:cubicBezTo>
                  <a:pt x="252" y="97"/>
                  <a:pt x="228" y="123"/>
                  <a:pt x="179" y="136"/>
                </a:cubicBezTo>
                <a:cubicBezTo>
                  <a:pt x="158" y="142"/>
                  <a:pt x="128" y="145"/>
                  <a:pt x="90" y="145"/>
                </a:cubicBezTo>
                <a:cubicBezTo>
                  <a:pt x="74" y="145"/>
                  <a:pt x="66" y="146"/>
                  <a:pt x="65" y="147"/>
                </a:cubicBezTo>
                <a:cubicBezTo>
                  <a:pt x="65" y="147"/>
                  <a:pt x="64" y="155"/>
                  <a:pt x="61" y="170"/>
                </a:cubicBezTo>
                <a:cubicBezTo>
                  <a:pt x="59" y="184"/>
                  <a:pt x="57" y="197"/>
                  <a:pt x="57" y="208"/>
                </a:cubicBezTo>
                <a:cubicBezTo>
                  <a:pt x="57" y="228"/>
                  <a:pt x="61" y="245"/>
                  <a:pt x="70" y="256"/>
                </a:cubicBezTo>
                <a:cubicBezTo>
                  <a:pt x="80" y="268"/>
                  <a:pt x="93" y="274"/>
                  <a:pt x="113" y="275"/>
                </a:cubicBezTo>
                <a:cubicBezTo>
                  <a:pt x="131" y="275"/>
                  <a:pt x="152" y="271"/>
                  <a:pt x="174" y="262"/>
                </a:cubicBezTo>
                <a:cubicBezTo>
                  <a:pt x="196" y="254"/>
                  <a:pt x="217" y="239"/>
                  <a:pt x="235" y="219"/>
                </a:cubicBezTo>
                <a:cubicBezTo>
                  <a:pt x="239" y="215"/>
                  <a:pt x="241" y="212"/>
                  <a:pt x="243" y="212"/>
                </a:cubicBezTo>
                <a:cubicBezTo>
                  <a:pt x="244" y="212"/>
                  <a:pt x="247" y="214"/>
                  <a:pt x="251" y="218"/>
                </a:cubicBezTo>
                <a:cubicBezTo>
                  <a:pt x="255" y="222"/>
                  <a:pt x="257" y="225"/>
                  <a:pt x="258" y="228"/>
                </a:cubicBezTo>
                <a:cubicBezTo>
                  <a:pt x="258" y="230"/>
                  <a:pt x="256" y="233"/>
                  <a:pt x="252" y="238"/>
                </a:cubicBezTo>
                <a:cubicBezTo>
                  <a:pt x="247" y="243"/>
                  <a:pt x="241" y="249"/>
                  <a:pt x="232" y="256"/>
                </a:cubicBezTo>
                <a:cubicBezTo>
                  <a:pt x="223" y="263"/>
                  <a:pt x="213" y="270"/>
                  <a:pt x="202" y="276"/>
                </a:cubicBezTo>
                <a:cubicBezTo>
                  <a:pt x="190" y="283"/>
                  <a:pt x="177" y="288"/>
                  <a:pt x="160" y="293"/>
                </a:cubicBezTo>
                <a:cubicBezTo>
                  <a:pt x="144" y="297"/>
                  <a:pt x="127" y="299"/>
                  <a:pt x="110" y="299"/>
                </a:cubicBezTo>
                <a:cubicBezTo>
                  <a:pt x="75" y="299"/>
                  <a:pt x="48" y="288"/>
                  <a:pt x="29" y="264"/>
                </a:cubicBezTo>
                <a:cubicBezTo>
                  <a:pt x="10" y="241"/>
                  <a:pt x="1" y="213"/>
                  <a:pt x="0" y="181"/>
                </a:cubicBezTo>
                <a:moveTo>
                  <a:pt x="221" y="59"/>
                </a:moveTo>
                <a:cubicBezTo>
                  <a:pt x="218" y="36"/>
                  <a:pt x="203" y="25"/>
                  <a:pt x="176" y="25"/>
                </a:cubicBezTo>
                <a:cubicBezTo>
                  <a:pt x="162" y="25"/>
                  <a:pt x="148" y="28"/>
                  <a:pt x="136" y="34"/>
                </a:cubicBezTo>
                <a:cubicBezTo>
                  <a:pt x="124" y="40"/>
                  <a:pt x="114" y="47"/>
                  <a:pt x="106" y="56"/>
                </a:cubicBezTo>
                <a:cubicBezTo>
                  <a:pt x="99" y="65"/>
                  <a:pt x="92" y="74"/>
                  <a:pt x="86" y="83"/>
                </a:cubicBezTo>
                <a:cubicBezTo>
                  <a:pt x="81" y="92"/>
                  <a:pt x="77" y="100"/>
                  <a:pt x="76" y="107"/>
                </a:cubicBezTo>
                <a:cubicBezTo>
                  <a:pt x="74" y="113"/>
                  <a:pt x="73" y="118"/>
                  <a:pt x="72" y="119"/>
                </a:cubicBezTo>
                <a:cubicBezTo>
                  <a:pt x="72" y="120"/>
                  <a:pt x="77" y="120"/>
                  <a:pt x="86" y="120"/>
                </a:cubicBezTo>
                <a:cubicBezTo>
                  <a:pt x="136" y="120"/>
                  <a:pt x="171" y="115"/>
                  <a:pt x="191" y="104"/>
                </a:cubicBezTo>
                <a:cubicBezTo>
                  <a:pt x="210" y="94"/>
                  <a:pt x="220" y="79"/>
                  <a:pt x="221" y="5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4584600" y="335232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6"/>
                </a:moveTo>
                <a:cubicBezTo>
                  <a:pt x="0" y="422"/>
                  <a:pt x="3" y="381"/>
                  <a:pt x="10" y="343"/>
                </a:cubicBezTo>
                <a:cubicBezTo>
                  <a:pt x="16" y="304"/>
                  <a:pt x="23" y="271"/>
                  <a:pt x="32" y="243"/>
                </a:cubicBezTo>
                <a:cubicBezTo>
                  <a:pt x="40" y="215"/>
                  <a:pt x="51" y="188"/>
                  <a:pt x="66" y="161"/>
                </a:cubicBezTo>
                <a:cubicBezTo>
                  <a:pt x="81" y="135"/>
                  <a:pt x="93" y="114"/>
                  <a:pt x="102" y="99"/>
                </a:cubicBezTo>
                <a:cubicBezTo>
                  <a:pt x="110" y="84"/>
                  <a:pt x="123" y="68"/>
                  <a:pt x="141" y="51"/>
                </a:cubicBezTo>
                <a:cubicBezTo>
                  <a:pt x="158" y="33"/>
                  <a:pt x="168" y="23"/>
                  <a:pt x="172" y="19"/>
                </a:cubicBezTo>
                <a:cubicBezTo>
                  <a:pt x="175" y="15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2"/>
                  <a:pt x="224" y="8"/>
                </a:cubicBezTo>
                <a:cubicBezTo>
                  <a:pt x="224" y="10"/>
                  <a:pt x="218" y="16"/>
                  <a:pt x="208" y="27"/>
                </a:cubicBezTo>
                <a:cubicBezTo>
                  <a:pt x="197" y="39"/>
                  <a:pt x="185" y="55"/>
                  <a:pt x="170" y="77"/>
                </a:cubicBezTo>
                <a:cubicBezTo>
                  <a:pt x="155" y="99"/>
                  <a:pt x="140" y="125"/>
                  <a:pt x="124" y="157"/>
                </a:cubicBezTo>
                <a:cubicBezTo>
                  <a:pt x="109" y="188"/>
                  <a:pt x="96" y="231"/>
                  <a:pt x="85" y="285"/>
                </a:cubicBezTo>
                <a:cubicBezTo>
                  <a:pt x="74" y="339"/>
                  <a:pt x="69" y="399"/>
                  <a:pt x="69" y="466"/>
                </a:cubicBezTo>
                <a:cubicBezTo>
                  <a:pt x="69" y="532"/>
                  <a:pt x="74" y="591"/>
                  <a:pt x="85" y="644"/>
                </a:cubicBezTo>
                <a:cubicBezTo>
                  <a:pt x="96" y="698"/>
                  <a:pt x="108" y="741"/>
                  <a:pt x="123" y="774"/>
                </a:cubicBezTo>
                <a:cubicBezTo>
                  <a:pt x="138" y="807"/>
                  <a:pt x="153" y="833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10" y="856"/>
                  <a:pt x="68" y="790"/>
                  <a:pt x="41" y="711"/>
                </a:cubicBezTo>
                <a:cubicBezTo>
                  <a:pt x="14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4700520" y="337464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8" y="0"/>
                </a:moveTo>
                <a:cubicBezTo>
                  <a:pt x="367" y="0"/>
                  <a:pt x="383" y="0"/>
                  <a:pt x="406" y="1"/>
                </a:cubicBezTo>
                <a:cubicBezTo>
                  <a:pt x="428" y="1"/>
                  <a:pt x="449" y="2"/>
                  <a:pt x="468" y="3"/>
                </a:cubicBezTo>
                <a:cubicBezTo>
                  <a:pt x="500" y="3"/>
                  <a:pt x="526" y="2"/>
                  <a:pt x="547" y="2"/>
                </a:cubicBezTo>
                <a:cubicBezTo>
                  <a:pt x="568" y="1"/>
                  <a:pt x="581" y="1"/>
                  <a:pt x="584" y="1"/>
                </a:cubicBezTo>
                <a:cubicBezTo>
                  <a:pt x="595" y="1"/>
                  <a:pt x="600" y="3"/>
                  <a:pt x="600" y="8"/>
                </a:cubicBezTo>
                <a:cubicBezTo>
                  <a:pt x="600" y="11"/>
                  <a:pt x="599" y="15"/>
                  <a:pt x="598" y="22"/>
                </a:cubicBezTo>
                <a:cubicBezTo>
                  <a:pt x="595" y="33"/>
                  <a:pt x="592" y="40"/>
                  <a:pt x="589" y="41"/>
                </a:cubicBezTo>
                <a:cubicBezTo>
                  <a:pt x="587" y="42"/>
                  <a:pt x="580" y="43"/>
                  <a:pt x="569" y="43"/>
                </a:cubicBezTo>
                <a:cubicBezTo>
                  <a:pt x="553" y="43"/>
                  <a:pt x="541" y="45"/>
                  <a:pt x="532" y="47"/>
                </a:cubicBezTo>
                <a:cubicBezTo>
                  <a:pt x="522" y="50"/>
                  <a:pt x="516" y="52"/>
                  <a:pt x="512" y="55"/>
                </a:cubicBezTo>
                <a:cubicBezTo>
                  <a:pt x="508" y="57"/>
                  <a:pt x="507" y="60"/>
                  <a:pt x="509" y="63"/>
                </a:cubicBezTo>
                <a:cubicBezTo>
                  <a:pt x="509" y="71"/>
                  <a:pt x="514" y="145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2"/>
                  <a:pt x="553" y="486"/>
                  <a:pt x="558" y="478"/>
                </a:cubicBezTo>
                <a:cubicBezTo>
                  <a:pt x="563" y="471"/>
                  <a:pt x="568" y="461"/>
                  <a:pt x="573" y="450"/>
                </a:cubicBezTo>
                <a:cubicBezTo>
                  <a:pt x="579" y="439"/>
                  <a:pt x="586" y="426"/>
                  <a:pt x="596" y="412"/>
                </a:cubicBezTo>
                <a:cubicBezTo>
                  <a:pt x="605" y="398"/>
                  <a:pt x="614" y="381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5"/>
                  <a:pt x="761" y="119"/>
                  <a:pt x="770" y="103"/>
                </a:cubicBezTo>
                <a:cubicBezTo>
                  <a:pt x="778" y="87"/>
                  <a:pt x="783" y="77"/>
                  <a:pt x="784" y="73"/>
                </a:cubicBezTo>
                <a:cubicBezTo>
                  <a:pt x="784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3"/>
                </a:cubicBezTo>
                <a:cubicBezTo>
                  <a:pt x="714" y="32"/>
                  <a:pt x="715" y="28"/>
                  <a:pt x="716" y="21"/>
                </a:cubicBezTo>
                <a:cubicBezTo>
                  <a:pt x="718" y="11"/>
                  <a:pt x="720" y="5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7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5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7"/>
                  <a:pt x="920" y="40"/>
                </a:cubicBezTo>
                <a:cubicBezTo>
                  <a:pt x="917" y="42"/>
                  <a:pt x="914" y="43"/>
                  <a:pt x="910" y="43"/>
                </a:cubicBezTo>
                <a:cubicBezTo>
                  <a:pt x="897" y="43"/>
                  <a:pt x="884" y="45"/>
                  <a:pt x="873" y="48"/>
                </a:cubicBezTo>
                <a:cubicBezTo>
                  <a:pt x="862" y="52"/>
                  <a:pt x="853" y="56"/>
                  <a:pt x="845" y="61"/>
                </a:cubicBezTo>
                <a:cubicBezTo>
                  <a:pt x="838" y="66"/>
                  <a:pt x="832" y="72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3" y="98"/>
                </a:lnTo>
                <a:lnTo>
                  <a:pt x="655" y="374"/>
                </a:lnTo>
                <a:cubicBezTo>
                  <a:pt x="551" y="558"/>
                  <a:pt x="499" y="650"/>
                  <a:pt x="498" y="650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1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3"/>
                  <a:pt x="425" y="195"/>
                  <a:pt x="425" y="190"/>
                </a:cubicBezTo>
                <a:lnTo>
                  <a:pt x="413" y="207"/>
                </a:lnTo>
                <a:cubicBezTo>
                  <a:pt x="400" y="229"/>
                  <a:pt x="359" y="299"/>
                  <a:pt x="293" y="414"/>
                </a:cubicBezTo>
                <a:cubicBezTo>
                  <a:pt x="204" y="570"/>
                  <a:pt x="159" y="649"/>
                  <a:pt x="157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0"/>
                </a:cubicBezTo>
                <a:cubicBezTo>
                  <a:pt x="116" y="649"/>
                  <a:pt x="110" y="550"/>
                  <a:pt x="96" y="354"/>
                </a:cubicBezTo>
                <a:cubicBezTo>
                  <a:pt x="82" y="158"/>
                  <a:pt x="75" y="58"/>
                  <a:pt x="75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2" y="38"/>
                  <a:pt x="0" y="35"/>
                  <a:pt x="0" y="32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50" y="2"/>
                  <a:pt x="81" y="3"/>
                  <a:pt x="116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20" y="125"/>
                </a:lnTo>
                <a:lnTo>
                  <a:pt x="418" y="89"/>
                </a:lnTo>
                <a:cubicBezTo>
                  <a:pt x="416" y="63"/>
                  <a:pt x="413" y="49"/>
                  <a:pt x="409" y="47"/>
                </a:cubicBezTo>
                <a:cubicBezTo>
                  <a:pt x="405" y="45"/>
                  <a:pt x="392" y="43"/>
                  <a:pt x="369" y="43"/>
                </a:cubicBezTo>
                <a:cubicBezTo>
                  <a:pt x="357" y="43"/>
                  <a:pt x="349" y="42"/>
                  <a:pt x="345" y="41"/>
                </a:cubicBezTo>
                <a:cubicBezTo>
                  <a:pt x="342" y="40"/>
                  <a:pt x="340" y="37"/>
                  <a:pt x="340" y="32"/>
                </a:cubicBezTo>
                <a:cubicBezTo>
                  <a:pt x="340" y="31"/>
                  <a:pt x="340" y="28"/>
                  <a:pt x="342" y="21"/>
                </a:cubicBezTo>
                <a:cubicBezTo>
                  <a:pt x="342" y="19"/>
                  <a:pt x="343" y="16"/>
                  <a:pt x="344" y="13"/>
                </a:cubicBezTo>
                <a:cubicBezTo>
                  <a:pt x="344" y="10"/>
                  <a:pt x="344" y="8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1"/>
                  <a:pt x="350" y="1"/>
                  <a:pt x="351" y="1"/>
                </a:cubicBezTo>
                <a:cubicBezTo>
                  <a:pt x="352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5052960" y="33523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0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7" y="140"/>
                  <a:pt x="183" y="219"/>
                </a:cubicBezTo>
                <a:cubicBezTo>
                  <a:pt x="210" y="298"/>
                  <a:pt x="223" y="380"/>
                  <a:pt x="223" y="466"/>
                </a:cubicBezTo>
                <a:cubicBezTo>
                  <a:pt x="223" y="508"/>
                  <a:pt x="220" y="549"/>
                  <a:pt x="214" y="588"/>
                </a:cubicBezTo>
                <a:cubicBezTo>
                  <a:pt x="208" y="627"/>
                  <a:pt x="201" y="660"/>
                  <a:pt x="193" y="687"/>
                </a:cubicBezTo>
                <a:cubicBezTo>
                  <a:pt x="185" y="715"/>
                  <a:pt x="173" y="742"/>
                  <a:pt x="158" y="769"/>
                </a:cubicBezTo>
                <a:cubicBezTo>
                  <a:pt x="143" y="796"/>
                  <a:pt x="132" y="817"/>
                  <a:pt x="123" y="831"/>
                </a:cubicBezTo>
                <a:cubicBezTo>
                  <a:pt x="114" y="846"/>
                  <a:pt x="102" y="862"/>
                  <a:pt x="85" y="879"/>
                </a:cubicBezTo>
                <a:cubicBezTo>
                  <a:pt x="68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7" y="808"/>
                  <a:pt x="156" y="661"/>
                  <a:pt x="156" y="466"/>
                </a:cubicBezTo>
                <a:cubicBezTo>
                  <a:pt x="156" y="270"/>
                  <a:pt x="107" y="123"/>
                  <a:pt x="10" y="23"/>
                </a:cubicBezTo>
                <a:cubicBezTo>
                  <a:pt x="4" y="15"/>
                  <a:pt x="1" y="11"/>
                  <a:pt x="0" y="11"/>
                </a:cubicBezTo>
                <a:cubicBezTo>
                  <a:pt x="0" y="6"/>
                  <a:pt x="2" y="2"/>
                  <a:pt x="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5276520" y="348048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0"/>
                  <a:pt x="5" y="4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9"/>
                </a:cubicBezTo>
                <a:cubicBezTo>
                  <a:pt x="621" y="25"/>
                  <a:pt x="617" y="31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199"/>
                </a:moveTo>
                <a:cubicBezTo>
                  <a:pt x="0" y="190"/>
                  <a:pt x="5" y="184"/>
                  <a:pt x="15" y="180"/>
                </a:cubicBezTo>
                <a:lnTo>
                  <a:pt x="608" y="180"/>
                </a:lnTo>
                <a:cubicBezTo>
                  <a:pt x="617" y="187"/>
                  <a:pt x="621" y="193"/>
                  <a:pt x="621" y="199"/>
                </a:cubicBezTo>
                <a:cubicBezTo>
                  <a:pt x="621" y="208"/>
                  <a:pt x="616" y="214"/>
                  <a:pt x="607" y="219"/>
                </a:cubicBezTo>
                <a:lnTo>
                  <a:pt x="13" y="219"/>
                </a:lnTo>
                <a:cubicBezTo>
                  <a:pt x="5" y="214"/>
                  <a:pt x="0" y="208"/>
                  <a:pt x="0" y="1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5623200" y="3374280"/>
            <a:ext cx="340920" cy="229320"/>
          </a:xfrm>
          <a:custGeom>
            <a:avLst/>
            <a:gdLst/>
            <a:ahLst/>
            <a:rect l="0" t="0" r="r" b="b"/>
            <a:pathLst>
              <a:path w="947" h="637">
                <a:moveTo>
                  <a:pt x="237" y="51"/>
                </a:moveTo>
                <a:cubicBezTo>
                  <a:pt x="237" y="47"/>
                  <a:pt x="219" y="45"/>
                  <a:pt x="183" y="44"/>
                </a:cubicBezTo>
                <a:cubicBezTo>
                  <a:pt x="169" y="44"/>
                  <a:pt x="159" y="43"/>
                  <a:pt x="155" y="43"/>
                </a:cubicBezTo>
                <a:cubicBezTo>
                  <a:pt x="150" y="42"/>
                  <a:pt x="148" y="39"/>
                  <a:pt x="148" y="33"/>
                </a:cubicBezTo>
                <a:cubicBezTo>
                  <a:pt x="148" y="33"/>
                  <a:pt x="149" y="29"/>
                  <a:pt x="150" y="23"/>
                </a:cubicBezTo>
                <a:cubicBezTo>
                  <a:pt x="151" y="21"/>
                  <a:pt x="151" y="19"/>
                  <a:pt x="152" y="17"/>
                </a:cubicBezTo>
                <a:cubicBezTo>
                  <a:pt x="152" y="14"/>
                  <a:pt x="153" y="13"/>
                  <a:pt x="153" y="12"/>
                </a:cubicBezTo>
                <a:cubicBezTo>
                  <a:pt x="153" y="11"/>
                  <a:pt x="153" y="10"/>
                  <a:pt x="155" y="7"/>
                </a:cubicBezTo>
                <a:cubicBezTo>
                  <a:pt x="156" y="5"/>
                  <a:pt x="157" y="4"/>
                  <a:pt x="157" y="5"/>
                </a:cubicBezTo>
                <a:cubicBezTo>
                  <a:pt x="157" y="5"/>
                  <a:pt x="158" y="5"/>
                  <a:pt x="160" y="3"/>
                </a:cubicBezTo>
                <a:cubicBezTo>
                  <a:pt x="163" y="1"/>
                  <a:pt x="164" y="0"/>
                  <a:pt x="165" y="1"/>
                </a:cubicBezTo>
                <a:cubicBezTo>
                  <a:pt x="166" y="2"/>
                  <a:pt x="168" y="2"/>
                  <a:pt x="172" y="1"/>
                </a:cubicBezTo>
                <a:cubicBezTo>
                  <a:pt x="177" y="0"/>
                  <a:pt x="180" y="0"/>
                  <a:pt x="183" y="0"/>
                </a:cubicBezTo>
                <a:cubicBezTo>
                  <a:pt x="187" y="0"/>
                  <a:pt x="197" y="0"/>
                  <a:pt x="211" y="0"/>
                </a:cubicBezTo>
                <a:cubicBezTo>
                  <a:pt x="226" y="0"/>
                  <a:pt x="240" y="0"/>
                  <a:pt x="253" y="1"/>
                </a:cubicBezTo>
                <a:cubicBezTo>
                  <a:pt x="302" y="1"/>
                  <a:pt x="331" y="1"/>
                  <a:pt x="338" y="1"/>
                </a:cubicBezTo>
                <a:cubicBezTo>
                  <a:pt x="345" y="1"/>
                  <a:pt x="350" y="2"/>
                  <a:pt x="353" y="6"/>
                </a:cubicBezTo>
                <a:cubicBezTo>
                  <a:pt x="353" y="8"/>
                  <a:pt x="365" y="96"/>
                  <a:pt x="387" y="268"/>
                </a:cubicBezTo>
                <a:lnTo>
                  <a:pt x="421" y="529"/>
                </a:lnTo>
                <a:lnTo>
                  <a:pt x="442" y="494"/>
                </a:lnTo>
                <a:cubicBezTo>
                  <a:pt x="457" y="471"/>
                  <a:pt x="477" y="440"/>
                  <a:pt x="502" y="400"/>
                </a:cubicBezTo>
                <a:cubicBezTo>
                  <a:pt x="527" y="360"/>
                  <a:pt x="554" y="317"/>
                  <a:pt x="584" y="270"/>
                </a:cubicBezTo>
                <a:cubicBezTo>
                  <a:pt x="692" y="97"/>
                  <a:pt x="747" y="10"/>
                  <a:pt x="748" y="8"/>
                </a:cubicBezTo>
                <a:cubicBezTo>
                  <a:pt x="749" y="8"/>
                  <a:pt x="750" y="7"/>
                  <a:pt x="751" y="6"/>
                </a:cubicBezTo>
                <a:cubicBezTo>
                  <a:pt x="752" y="4"/>
                  <a:pt x="754" y="3"/>
                  <a:pt x="755" y="3"/>
                </a:cubicBezTo>
                <a:lnTo>
                  <a:pt x="760" y="1"/>
                </a:lnTo>
                <a:lnTo>
                  <a:pt x="850" y="1"/>
                </a:lnTo>
                <a:cubicBezTo>
                  <a:pt x="860" y="1"/>
                  <a:pt x="873" y="1"/>
                  <a:pt x="887" y="1"/>
                </a:cubicBezTo>
                <a:cubicBezTo>
                  <a:pt x="901" y="1"/>
                  <a:pt x="910" y="1"/>
                  <a:pt x="914" y="0"/>
                </a:cubicBezTo>
                <a:cubicBezTo>
                  <a:pt x="936" y="0"/>
                  <a:pt x="947" y="3"/>
                  <a:pt x="947" y="10"/>
                </a:cubicBezTo>
                <a:cubicBezTo>
                  <a:pt x="947" y="13"/>
                  <a:pt x="946" y="19"/>
                  <a:pt x="944" y="26"/>
                </a:cubicBezTo>
                <a:cubicBezTo>
                  <a:pt x="942" y="33"/>
                  <a:pt x="941" y="38"/>
                  <a:pt x="941" y="38"/>
                </a:cubicBezTo>
                <a:cubicBezTo>
                  <a:pt x="938" y="42"/>
                  <a:pt x="927" y="44"/>
                  <a:pt x="906" y="44"/>
                </a:cubicBezTo>
                <a:cubicBezTo>
                  <a:pt x="881" y="44"/>
                  <a:pt x="865" y="45"/>
                  <a:pt x="858" y="47"/>
                </a:cubicBezTo>
                <a:cubicBezTo>
                  <a:pt x="851" y="48"/>
                  <a:pt x="846" y="51"/>
                  <a:pt x="841" y="57"/>
                </a:cubicBezTo>
                <a:cubicBezTo>
                  <a:pt x="839" y="60"/>
                  <a:pt x="817" y="148"/>
                  <a:pt x="774" y="320"/>
                </a:cubicBezTo>
                <a:cubicBezTo>
                  <a:pt x="732" y="494"/>
                  <a:pt x="710" y="581"/>
                  <a:pt x="709" y="583"/>
                </a:cubicBezTo>
                <a:cubicBezTo>
                  <a:pt x="709" y="585"/>
                  <a:pt x="710" y="587"/>
                  <a:pt x="710" y="587"/>
                </a:cubicBezTo>
                <a:cubicBezTo>
                  <a:pt x="711" y="588"/>
                  <a:pt x="713" y="589"/>
                  <a:pt x="717" y="591"/>
                </a:cubicBezTo>
                <a:cubicBezTo>
                  <a:pt x="720" y="593"/>
                  <a:pt x="726" y="593"/>
                  <a:pt x="732" y="593"/>
                </a:cubicBezTo>
                <a:cubicBezTo>
                  <a:pt x="739" y="592"/>
                  <a:pt x="750" y="593"/>
                  <a:pt x="763" y="595"/>
                </a:cubicBezTo>
                <a:lnTo>
                  <a:pt x="792" y="595"/>
                </a:lnTo>
                <a:cubicBezTo>
                  <a:pt x="796" y="600"/>
                  <a:pt x="798" y="604"/>
                  <a:pt x="798" y="605"/>
                </a:cubicBezTo>
                <a:cubicBezTo>
                  <a:pt x="798" y="615"/>
                  <a:pt x="795" y="624"/>
                  <a:pt x="791" y="633"/>
                </a:cubicBezTo>
                <a:cubicBezTo>
                  <a:pt x="788" y="636"/>
                  <a:pt x="783" y="637"/>
                  <a:pt x="776" y="637"/>
                </a:cubicBezTo>
                <a:cubicBezTo>
                  <a:pt x="773" y="637"/>
                  <a:pt x="760" y="637"/>
                  <a:pt x="738" y="636"/>
                </a:cubicBezTo>
                <a:cubicBezTo>
                  <a:pt x="716" y="636"/>
                  <a:pt x="687" y="636"/>
                  <a:pt x="652" y="636"/>
                </a:cubicBezTo>
                <a:cubicBezTo>
                  <a:pt x="615" y="636"/>
                  <a:pt x="586" y="636"/>
                  <a:pt x="567" y="636"/>
                </a:cubicBezTo>
                <a:cubicBezTo>
                  <a:pt x="548" y="636"/>
                  <a:pt x="537" y="636"/>
                  <a:pt x="534" y="636"/>
                </a:cubicBezTo>
                <a:cubicBezTo>
                  <a:pt x="524" y="636"/>
                  <a:pt x="518" y="633"/>
                  <a:pt x="518" y="627"/>
                </a:cubicBezTo>
                <a:cubicBezTo>
                  <a:pt x="518" y="626"/>
                  <a:pt x="519" y="622"/>
                  <a:pt x="520" y="614"/>
                </a:cubicBezTo>
                <a:cubicBezTo>
                  <a:pt x="523" y="604"/>
                  <a:pt x="525" y="599"/>
                  <a:pt x="528" y="597"/>
                </a:cubicBezTo>
                <a:cubicBezTo>
                  <a:pt x="530" y="596"/>
                  <a:pt x="537" y="595"/>
                  <a:pt x="549" y="595"/>
                </a:cubicBezTo>
                <a:cubicBezTo>
                  <a:pt x="566" y="595"/>
                  <a:pt x="585" y="594"/>
                  <a:pt x="605" y="592"/>
                </a:cubicBezTo>
                <a:cubicBezTo>
                  <a:pt x="614" y="590"/>
                  <a:pt x="620" y="586"/>
                  <a:pt x="623" y="581"/>
                </a:cubicBezTo>
                <a:cubicBezTo>
                  <a:pt x="624" y="578"/>
                  <a:pt x="636" y="533"/>
                  <a:pt x="658" y="444"/>
                </a:cubicBezTo>
                <a:cubicBezTo>
                  <a:pt x="680" y="356"/>
                  <a:pt x="702" y="268"/>
                  <a:pt x="724" y="180"/>
                </a:cubicBezTo>
                <a:cubicBezTo>
                  <a:pt x="746" y="93"/>
                  <a:pt x="757" y="49"/>
                  <a:pt x="757" y="49"/>
                </a:cubicBezTo>
                <a:lnTo>
                  <a:pt x="576" y="337"/>
                </a:lnTo>
                <a:cubicBezTo>
                  <a:pt x="455" y="531"/>
                  <a:pt x="392" y="630"/>
                  <a:pt x="389" y="633"/>
                </a:cubicBezTo>
                <a:cubicBezTo>
                  <a:pt x="388" y="633"/>
                  <a:pt x="387" y="634"/>
                  <a:pt x="385" y="635"/>
                </a:cubicBezTo>
                <a:cubicBezTo>
                  <a:pt x="382" y="636"/>
                  <a:pt x="377" y="637"/>
                  <a:pt x="371" y="637"/>
                </a:cubicBezTo>
                <a:cubicBezTo>
                  <a:pt x="361" y="637"/>
                  <a:pt x="356" y="635"/>
                  <a:pt x="354" y="631"/>
                </a:cubicBezTo>
                <a:cubicBezTo>
                  <a:pt x="353" y="628"/>
                  <a:pt x="340" y="532"/>
                  <a:pt x="316" y="341"/>
                </a:cubicBezTo>
                <a:lnTo>
                  <a:pt x="279" y="56"/>
                </a:lnTo>
                <a:lnTo>
                  <a:pt x="216" y="307"/>
                </a:lnTo>
                <a:cubicBezTo>
                  <a:pt x="175" y="472"/>
                  <a:pt x="154" y="558"/>
                  <a:pt x="154" y="564"/>
                </a:cubicBezTo>
                <a:cubicBezTo>
                  <a:pt x="157" y="584"/>
                  <a:pt x="180" y="595"/>
                  <a:pt x="221" y="595"/>
                </a:cubicBezTo>
                <a:lnTo>
                  <a:pt x="230" y="595"/>
                </a:lnTo>
                <a:cubicBezTo>
                  <a:pt x="234" y="598"/>
                  <a:pt x="236" y="601"/>
                  <a:pt x="237" y="603"/>
                </a:cubicBezTo>
                <a:cubicBezTo>
                  <a:pt x="237" y="605"/>
                  <a:pt x="236" y="611"/>
                  <a:pt x="234" y="620"/>
                </a:cubicBezTo>
                <a:cubicBezTo>
                  <a:pt x="231" y="630"/>
                  <a:pt x="229" y="635"/>
                  <a:pt x="226" y="636"/>
                </a:cubicBezTo>
                <a:cubicBezTo>
                  <a:pt x="224" y="637"/>
                  <a:pt x="220" y="637"/>
                  <a:pt x="216" y="637"/>
                </a:cubicBezTo>
                <a:cubicBezTo>
                  <a:pt x="215" y="637"/>
                  <a:pt x="211" y="637"/>
                  <a:pt x="205" y="637"/>
                </a:cubicBezTo>
                <a:cubicBezTo>
                  <a:pt x="199" y="637"/>
                  <a:pt x="188" y="637"/>
                  <a:pt x="173" y="636"/>
                </a:cubicBezTo>
                <a:cubicBezTo>
                  <a:pt x="158" y="636"/>
                  <a:pt x="139" y="636"/>
                  <a:pt x="114" y="636"/>
                </a:cubicBezTo>
                <a:cubicBezTo>
                  <a:pt x="95" y="636"/>
                  <a:pt x="76" y="636"/>
                  <a:pt x="56" y="636"/>
                </a:cubicBezTo>
                <a:cubicBezTo>
                  <a:pt x="36" y="637"/>
                  <a:pt x="25" y="637"/>
                  <a:pt x="22" y="637"/>
                </a:cubicBezTo>
                <a:cubicBezTo>
                  <a:pt x="12" y="637"/>
                  <a:pt x="6" y="637"/>
                  <a:pt x="4" y="636"/>
                </a:cubicBezTo>
                <a:cubicBezTo>
                  <a:pt x="1" y="634"/>
                  <a:pt x="0" y="632"/>
                  <a:pt x="0" y="627"/>
                </a:cubicBezTo>
                <a:cubicBezTo>
                  <a:pt x="0" y="626"/>
                  <a:pt x="1" y="622"/>
                  <a:pt x="3" y="614"/>
                </a:cubicBezTo>
                <a:cubicBezTo>
                  <a:pt x="5" y="607"/>
                  <a:pt x="6" y="602"/>
                  <a:pt x="8" y="600"/>
                </a:cubicBezTo>
                <a:cubicBezTo>
                  <a:pt x="9" y="596"/>
                  <a:pt x="16" y="595"/>
                  <a:pt x="28" y="595"/>
                </a:cubicBezTo>
                <a:cubicBezTo>
                  <a:pt x="72" y="595"/>
                  <a:pt x="99" y="582"/>
                  <a:pt x="111" y="557"/>
                </a:cubicBezTo>
                <a:cubicBezTo>
                  <a:pt x="113" y="554"/>
                  <a:pt x="135" y="470"/>
                  <a:pt x="175" y="307"/>
                </a:cubicBezTo>
                <a:cubicBezTo>
                  <a:pt x="215" y="145"/>
                  <a:pt x="236" y="59"/>
                  <a:pt x="237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5981040" y="3367080"/>
            <a:ext cx="199080" cy="244080"/>
          </a:xfrm>
          <a:custGeom>
            <a:avLst/>
            <a:gdLst/>
            <a:ahLst/>
            <a:rect l="0" t="0" r="r" b="b"/>
            <a:pathLst>
              <a:path w="553" h="678">
                <a:moveTo>
                  <a:pt x="239" y="635"/>
                </a:moveTo>
                <a:cubicBezTo>
                  <a:pt x="276" y="635"/>
                  <a:pt x="309" y="619"/>
                  <a:pt x="340" y="587"/>
                </a:cubicBezTo>
                <a:cubicBezTo>
                  <a:pt x="370" y="554"/>
                  <a:pt x="386" y="517"/>
                  <a:pt x="386" y="474"/>
                </a:cubicBezTo>
                <a:cubicBezTo>
                  <a:pt x="386" y="434"/>
                  <a:pt x="370" y="407"/>
                  <a:pt x="338" y="392"/>
                </a:cubicBezTo>
                <a:cubicBezTo>
                  <a:pt x="272" y="375"/>
                  <a:pt x="230" y="364"/>
                  <a:pt x="211" y="358"/>
                </a:cubicBezTo>
                <a:cubicBezTo>
                  <a:pt x="193" y="352"/>
                  <a:pt x="179" y="345"/>
                  <a:pt x="171" y="339"/>
                </a:cubicBezTo>
                <a:cubicBezTo>
                  <a:pt x="134" y="313"/>
                  <a:pt x="115" y="276"/>
                  <a:pt x="115" y="227"/>
                </a:cubicBezTo>
                <a:cubicBezTo>
                  <a:pt x="115" y="189"/>
                  <a:pt x="125" y="154"/>
                  <a:pt x="145" y="123"/>
                </a:cubicBezTo>
                <a:cubicBezTo>
                  <a:pt x="165" y="92"/>
                  <a:pt x="185" y="69"/>
                  <a:pt x="207" y="53"/>
                </a:cubicBezTo>
                <a:cubicBezTo>
                  <a:pt x="225" y="38"/>
                  <a:pt x="246" y="26"/>
                  <a:pt x="272" y="16"/>
                </a:cubicBezTo>
                <a:cubicBezTo>
                  <a:pt x="297" y="7"/>
                  <a:pt x="317" y="2"/>
                  <a:pt x="331" y="1"/>
                </a:cubicBezTo>
                <a:lnTo>
                  <a:pt x="341" y="1"/>
                </a:lnTo>
                <a:lnTo>
                  <a:pt x="348" y="1"/>
                </a:lnTo>
                <a:cubicBezTo>
                  <a:pt x="408" y="1"/>
                  <a:pt x="451" y="21"/>
                  <a:pt x="477" y="61"/>
                </a:cubicBezTo>
                <a:cubicBezTo>
                  <a:pt x="478" y="61"/>
                  <a:pt x="482" y="57"/>
                  <a:pt x="489" y="49"/>
                </a:cubicBezTo>
                <a:cubicBezTo>
                  <a:pt x="497" y="41"/>
                  <a:pt x="505" y="32"/>
                  <a:pt x="514" y="22"/>
                </a:cubicBezTo>
                <a:cubicBezTo>
                  <a:pt x="522" y="12"/>
                  <a:pt x="529" y="5"/>
                  <a:pt x="532" y="1"/>
                </a:cubicBezTo>
                <a:cubicBezTo>
                  <a:pt x="533" y="1"/>
                  <a:pt x="534" y="1"/>
                  <a:pt x="536" y="1"/>
                </a:cubicBezTo>
                <a:cubicBezTo>
                  <a:pt x="538" y="1"/>
                  <a:pt x="539" y="1"/>
                  <a:pt x="541" y="0"/>
                </a:cubicBezTo>
                <a:cubicBezTo>
                  <a:pt x="549" y="0"/>
                  <a:pt x="553" y="3"/>
                  <a:pt x="553" y="7"/>
                </a:cubicBezTo>
                <a:cubicBezTo>
                  <a:pt x="553" y="11"/>
                  <a:pt x="544" y="49"/>
                  <a:pt x="527" y="120"/>
                </a:cubicBezTo>
                <a:cubicBezTo>
                  <a:pt x="509" y="190"/>
                  <a:pt x="499" y="227"/>
                  <a:pt x="497" y="229"/>
                </a:cubicBezTo>
                <a:cubicBezTo>
                  <a:pt x="494" y="232"/>
                  <a:pt x="489" y="233"/>
                  <a:pt x="482" y="232"/>
                </a:cubicBezTo>
                <a:cubicBezTo>
                  <a:pt x="470" y="232"/>
                  <a:pt x="463" y="229"/>
                  <a:pt x="463" y="224"/>
                </a:cubicBezTo>
                <a:cubicBezTo>
                  <a:pt x="463" y="220"/>
                  <a:pt x="464" y="217"/>
                  <a:pt x="464" y="214"/>
                </a:cubicBezTo>
                <a:cubicBezTo>
                  <a:pt x="464" y="213"/>
                  <a:pt x="465" y="207"/>
                  <a:pt x="465" y="197"/>
                </a:cubicBezTo>
                <a:cubicBezTo>
                  <a:pt x="466" y="187"/>
                  <a:pt x="466" y="179"/>
                  <a:pt x="467" y="173"/>
                </a:cubicBezTo>
                <a:cubicBezTo>
                  <a:pt x="467" y="151"/>
                  <a:pt x="464" y="133"/>
                  <a:pt x="459" y="118"/>
                </a:cubicBezTo>
                <a:cubicBezTo>
                  <a:pt x="453" y="102"/>
                  <a:pt x="448" y="91"/>
                  <a:pt x="442" y="83"/>
                </a:cubicBezTo>
                <a:cubicBezTo>
                  <a:pt x="436" y="76"/>
                  <a:pt x="429" y="68"/>
                  <a:pt x="419" y="60"/>
                </a:cubicBezTo>
                <a:cubicBezTo>
                  <a:pt x="396" y="47"/>
                  <a:pt x="371" y="40"/>
                  <a:pt x="342" y="40"/>
                </a:cubicBezTo>
                <a:cubicBezTo>
                  <a:pt x="307" y="40"/>
                  <a:pt x="274" y="55"/>
                  <a:pt x="244" y="83"/>
                </a:cubicBezTo>
                <a:cubicBezTo>
                  <a:pt x="213" y="112"/>
                  <a:pt x="198" y="145"/>
                  <a:pt x="197" y="182"/>
                </a:cubicBezTo>
                <a:cubicBezTo>
                  <a:pt x="197" y="200"/>
                  <a:pt x="202" y="217"/>
                  <a:pt x="211" y="230"/>
                </a:cubicBezTo>
                <a:cubicBezTo>
                  <a:pt x="221" y="244"/>
                  <a:pt x="233" y="254"/>
                  <a:pt x="249" y="259"/>
                </a:cubicBezTo>
                <a:cubicBezTo>
                  <a:pt x="252" y="260"/>
                  <a:pt x="274" y="266"/>
                  <a:pt x="315" y="277"/>
                </a:cubicBezTo>
                <a:cubicBezTo>
                  <a:pt x="355" y="287"/>
                  <a:pt x="376" y="293"/>
                  <a:pt x="377" y="294"/>
                </a:cubicBezTo>
                <a:cubicBezTo>
                  <a:pt x="398" y="300"/>
                  <a:pt x="418" y="315"/>
                  <a:pt x="438" y="338"/>
                </a:cubicBezTo>
                <a:cubicBezTo>
                  <a:pt x="458" y="361"/>
                  <a:pt x="468" y="392"/>
                  <a:pt x="468" y="431"/>
                </a:cubicBezTo>
                <a:cubicBezTo>
                  <a:pt x="468" y="447"/>
                  <a:pt x="466" y="466"/>
                  <a:pt x="461" y="484"/>
                </a:cubicBezTo>
                <a:cubicBezTo>
                  <a:pt x="457" y="498"/>
                  <a:pt x="452" y="513"/>
                  <a:pt x="444" y="530"/>
                </a:cubicBezTo>
                <a:cubicBezTo>
                  <a:pt x="436" y="547"/>
                  <a:pt x="425" y="565"/>
                  <a:pt x="410" y="585"/>
                </a:cubicBezTo>
                <a:cubicBezTo>
                  <a:pt x="396" y="605"/>
                  <a:pt x="376" y="623"/>
                  <a:pt x="349" y="641"/>
                </a:cubicBezTo>
                <a:cubicBezTo>
                  <a:pt x="322" y="658"/>
                  <a:pt x="293" y="670"/>
                  <a:pt x="261" y="676"/>
                </a:cubicBezTo>
                <a:cubicBezTo>
                  <a:pt x="254" y="677"/>
                  <a:pt x="243" y="678"/>
                  <a:pt x="230" y="678"/>
                </a:cubicBezTo>
                <a:cubicBezTo>
                  <a:pt x="167" y="678"/>
                  <a:pt x="120" y="661"/>
                  <a:pt x="86" y="627"/>
                </a:cubicBezTo>
                <a:lnTo>
                  <a:pt x="76" y="616"/>
                </a:lnTo>
                <a:lnTo>
                  <a:pt x="50" y="645"/>
                </a:lnTo>
                <a:cubicBezTo>
                  <a:pt x="36" y="662"/>
                  <a:pt x="27" y="672"/>
                  <a:pt x="24" y="674"/>
                </a:cubicBezTo>
                <a:cubicBezTo>
                  <a:pt x="21" y="677"/>
                  <a:pt x="17" y="678"/>
                  <a:pt x="12" y="678"/>
                </a:cubicBezTo>
                <a:cubicBezTo>
                  <a:pt x="4" y="678"/>
                  <a:pt x="0" y="675"/>
                  <a:pt x="0" y="670"/>
                </a:cubicBezTo>
                <a:cubicBezTo>
                  <a:pt x="0" y="669"/>
                  <a:pt x="18" y="596"/>
                  <a:pt x="54" y="452"/>
                </a:cubicBezTo>
                <a:cubicBezTo>
                  <a:pt x="55" y="447"/>
                  <a:pt x="61" y="445"/>
                  <a:pt x="73" y="445"/>
                </a:cubicBezTo>
                <a:lnTo>
                  <a:pt x="85" y="445"/>
                </a:lnTo>
                <a:cubicBezTo>
                  <a:pt x="88" y="450"/>
                  <a:pt x="90" y="453"/>
                  <a:pt x="90" y="456"/>
                </a:cubicBezTo>
                <a:cubicBezTo>
                  <a:pt x="90" y="458"/>
                  <a:pt x="90" y="460"/>
                  <a:pt x="89" y="465"/>
                </a:cubicBezTo>
                <a:cubicBezTo>
                  <a:pt x="89" y="469"/>
                  <a:pt x="87" y="476"/>
                  <a:pt x="86" y="484"/>
                </a:cubicBezTo>
                <a:cubicBezTo>
                  <a:pt x="84" y="493"/>
                  <a:pt x="83" y="503"/>
                  <a:pt x="84" y="515"/>
                </a:cubicBezTo>
                <a:cubicBezTo>
                  <a:pt x="85" y="539"/>
                  <a:pt x="91" y="560"/>
                  <a:pt x="100" y="576"/>
                </a:cubicBezTo>
                <a:cubicBezTo>
                  <a:pt x="110" y="593"/>
                  <a:pt x="124" y="606"/>
                  <a:pt x="140" y="614"/>
                </a:cubicBezTo>
                <a:cubicBezTo>
                  <a:pt x="157" y="622"/>
                  <a:pt x="173" y="627"/>
                  <a:pt x="189" y="630"/>
                </a:cubicBezTo>
                <a:cubicBezTo>
                  <a:pt x="205" y="634"/>
                  <a:pt x="222" y="635"/>
                  <a:pt x="239" y="6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6190200" y="3375720"/>
            <a:ext cx="245880" cy="227880"/>
          </a:xfrm>
          <a:custGeom>
            <a:avLst/>
            <a:gdLst/>
            <a:ahLst/>
            <a:rect l="0" t="0" r="r" b="b"/>
            <a:pathLst>
              <a:path w="683" h="633">
                <a:moveTo>
                  <a:pt x="430" y="435"/>
                </a:moveTo>
                <a:cubicBezTo>
                  <a:pt x="417" y="435"/>
                  <a:pt x="411" y="431"/>
                  <a:pt x="411" y="423"/>
                </a:cubicBezTo>
                <a:cubicBezTo>
                  <a:pt x="411" y="421"/>
                  <a:pt x="412" y="412"/>
                  <a:pt x="416" y="400"/>
                </a:cubicBezTo>
                <a:cubicBezTo>
                  <a:pt x="419" y="387"/>
                  <a:pt x="420" y="377"/>
                  <a:pt x="420" y="367"/>
                </a:cubicBezTo>
                <a:cubicBezTo>
                  <a:pt x="420" y="348"/>
                  <a:pt x="414" y="336"/>
                  <a:pt x="401" y="332"/>
                </a:cubicBezTo>
                <a:cubicBezTo>
                  <a:pt x="388" y="328"/>
                  <a:pt x="358" y="325"/>
                  <a:pt x="310" y="325"/>
                </a:cubicBezTo>
                <a:lnTo>
                  <a:pt x="262" y="325"/>
                </a:lnTo>
                <a:cubicBezTo>
                  <a:pt x="261" y="327"/>
                  <a:pt x="251" y="369"/>
                  <a:pt x="229" y="455"/>
                </a:cubicBezTo>
                <a:cubicBezTo>
                  <a:pt x="208" y="539"/>
                  <a:pt x="198" y="583"/>
                  <a:pt x="198" y="585"/>
                </a:cubicBezTo>
                <a:cubicBezTo>
                  <a:pt x="198" y="588"/>
                  <a:pt x="201" y="589"/>
                  <a:pt x="208" y="589"/>
                </a:cubicBezTo>
                <a:cubicBezTo>
                  <a:pt x="215" y="589"/>
                  <a:pt x="240" y="589"/>
                  <a:pt x="282" y="591"/>
                </a:cubicBezTo>
                <a:cubicBezTo>
                  <a:pt x="341" y="591"/>
                  <a:pt x="379" y="590"/>
                  <a:pt x="398" y="589"/>
                </a:cubicBezTo>
                <a:cubicBezTo>
                  <a:pt x="416" y="588"/>
                  <a:pt x="435" y="583"/>
                  <a:pt x="454" y="577"/>
                </a:cubicBezTo>
                <a:cubicBezTo>
                  <a:pt x="484" y="567"/>
                  <a:pt x="509" y="549"/>
                  <a:pt x="529" y="525"/>
                </a:cubicBezTo>
                <a:cubicBezTo>
                  <a:pt x="549" y="500"/>
                  <a:pt x="571" y="459"/>
                  <a:pt x="595" y="402"/>
                </a:cubicBezTo>
                <a:cubicBezTo>
                  <a:pt x="601" y="388"/>
                  <a:pt x="605" y="381"/>
                  <a:pt x="607" y="379"/>
                </a:cubicBezTo>
                <a:cubicBezTo>
                  <a:pt x="612" y="378"/>
                  <a:pt x="616" y="377"/>
                  <a:pt x="621" y="377"/>
                </a:cubicBezTo>
                <a:cubicBezTo>
                  <a:pt x="634" y="377"/>
                  <a:pt x="640" y="382"/>
                  <a:pt x="640" y="390"/>
                </a:cubicBezTo>
                <a:cubicBezTo>
                  <a:pt x="575" y="548"/>
                  <a:pt x="541" y="628"/>
                  <a:pt x="537" y="632"/>
                </a:cubicBezTo>
                <a:cubicBezTo>
                  <a:pt x="536" y="633"/>
                  <a:pt x="447" y="633"/>
                  <a:pt x="271" y="633"/>
                </a:cubicBezTo>
                <a:lnTo>
                  <a:pt x="94" y="633"/>
                </a:lnTo>
                <a:cubicBezTo>
                  <a:pt x="31" y="633"/>
                  <a:pt x="0" y="630"/>
                  <a:pt x="0" y="623"/>
                </a:cubicBezTo>
                <a:cubicBezTo>
                  <a:pt x="0" y="622"/>
                  <a:pt x="0" y="618"/>
                  <a:pt x="2" y="610"/>
                </a:cubicBezTo>
                <a:cubicBezTo>
                  <a:pt x="5" y="600"/>
                  <a:pt x="7" y="595"/>
                  <a:pt x="10" y="593"/>
                </a:cubicBezTo>
                <a:cubicBezTo>
                  <a:pt x="12" y="592"/>
                  <a:pt x="19" y="591"/>
                  <a:pt x="31" y="591"/>
                </a:cubicBezTo>
                <a:cubicBezTo>
                  <a:pt x="48" y="591"/>
                  <a:pt x="67" y="590"/>
                  <a:pt x="87" y="588"/>
                </a:cubicBezTo>
                <a:cubicBezTo>
                  <a:pt x="96" y="586"/>
                  <a:pt x="102" y="582"/>
                  <a:pt x="105" y="577"/>
                </a:cubicBezTo>
                <a:cubicBezTo>
                  <a:pt x="106" y="574"/>
                  <a:pt x="128" y="486"/>
                  <a:pt x="171" y="314"/>
                </a:cubicBezTo>
                <a:cubicBezTo>
                  <a:pt x="215" y="143"/>
                  <a:pt x="236" y="56"/>
                  <a:pt x="237" y="54"/>
                </a:cubicBezTo>
                <a:cubicBezTo>
                  <a:pt x="237" y="49"/>
                  <a:pt x="236" y="47"/>
                  <a:pt x="233" y="47"/>
                </a:cubicBezTo>
                <a:cubicBezTo>
                  <a:pt x="228" y="45"/>
                  <a:pt x="212" y="44"/>
                  <a:pt x="183" y="43"/>
                </a:cubicBezTo>
                <a:lnTo>
                  <a:pt x="154" y="43"/>
                </a:lnTo>
                <a:cubicBezTo>
                  <a:pt x="150" y="39"/>
                  <a:pt x="148" y="36"/>
                  <a:pt x="148" y="35"/>
                </a:cubicBezTo>
                <a:cubicBezTo>
                  <a:pt x="148" y="34"/>
                  <a:pt x="149" y="29"/>
                  <a:pt x="150" y="19"/>
                </a:cubicBezTo>
                <a:cubicBezTo>
                  <a:pt x="153" y="9"/>
                  <a:pt x="156" y="2"/>
                  <a:pt x="160" y="0"/>
                </a:cubicBezTo>
                <a:lnTo>
                  <a:pt x="676" y="0"/>
                </a:lnTo>
                <a:cubicBezTo>
                  <a:pt x="680" y="2"/>
                  <a:pt x="683" y="6"/>
                  <a:pt x="683" y="10"/>
                </a:cubicBezTo>
                <a:cubicBezTo>
                  <a:pt x="683" y="13"/>
                  <a:pt x="679" y="48"/>
                  <a:pt x="671" y="114"/>
                </a:cubicBezTo>
                <a:cubicBezTo>
                  <a:pt x="662" y="181"/>
                  <a:pt x="658" y="215"/>
                  <a:pt x="657" y="217"/>
                </a:cubicBezTo>
                <a:cubicBezTo>
                  <a:pt x="656" y="221"/>
                  <a:pt x="650" y="223"/>
                  <a:pt x="639" y="223"/>
                </a:cubicBezTo>
                <a:lnTo>
                  <a:pt x="628" y="223"/>
                </a:lnTo>
                <a:cubicBezTo>
                  <a:pt x="623" y="220"/>
                  <a:pt x="621" y="216"/>
                  <a:pt x="621" y="211"/>
                </a:cubicBezTo>
                <a:lnTo>
                  <a:pt x="624" y="190"/>
                </a:lnTo>
                <a:cubicBezTo>
                  <a:pt x="626" y="175"/>
                  <a:pt x="627" y="159"/>
                  <a:pt x="627" y="141"/>
                </a:cubicBezTo>
                <a:cubicBezTo>
                  <a:pt x="627" y="123"/>
                  <a:pt x="625" y="107"/>
                  <a:pt x="620" y="95"/>
                </a:cubicBezTo>
                <a:cubicBezTo>
                  <a:pt x="616" y="82"/>
                  <a:pt x="610" y="73"/>
                  <a:pt x="603" y="66"/>
                </a:cubicBezTo>
                <a:cubicBezTo>
                  <a:pt x="595" y="59"/>
                  <a:pt x="584" y="54"/>
                  <a:pt x="570" y="51"/>
                </a:cubicBezTo>
                <a:cubicBezTo>
                  <a:pt x="556" y="48"/>
                  <a:pt x="541" y="46"/>
                  <a:pt x="526" y="44"/>
                </a:cubicBezTo>
                <a:cubicBezTo>
                  <a:pt x="511" y="43"/>
                  <a:pt x="492" y="43"/>
                  <a:pt x="467" y="43"/>
                </a:cubicBezTo>
                <a:lnTo>
                  <a:pt x="423" y="43"/>
                </a:lnTo>
                <a:cubicBezTo>
                  <a:pt x="368" y="43"/>
                  <a:pt x="340" y="44"/>
                  <a:pt x="336" y="45"/>
                </a:cubicBezTo>
                <a:cubicBezTo>
                  <a:pt x="334" y="47"/>
                  <a:pt x="332" y="49"/>
                  <a:pt x="331" y="54"/>
                </a:cubicBezTo>
                <a:cubicBezTo>
                  <a:pt x="330" y="56"/>
                  <a:pt x="321" y="94"/>
                  <a:pt x="302" y="168"/>
                </a:cubicBezTo>
                <a:cubicBezTo>
                  <a:pt x="283" y="243"/>
                  <a:pt x="274" y="280"/>
                  <a:pt x="273" y="282"/>
                </a:cubicBezTo>
                <a:cubicBezTo>
                  <a:pt x="287" y="282"/>
                  <a:pt x="302" y="283"/>
                  <a:pt x="318" y="283"/>
                </a:cubicBezTo>
                <a:lnTo>
                  <a:pt x="342" y="283"/>
                </a:lnTo>
                <a:cubicBezTo>
                  <a:pt x="383" y="283"/>
                  <a:pt x="411" y="278"/>
                  <a:pt x="427" y="269"/>
                </a:cubicBezTo>
                <a:cubicBezTo>
                  <a:pt x="442" y="259"/>
                  <a:pt x="456" y="234"/>
                  <a:pt x="469" y="193"/>
                </a:cubicBezTo>
                <a:cubicBezTo>
                  <a:pt x="471" y="183"/>
                  <a:pt x="473" y="178"/>
                  <a:pt x="474" y="176"/>
                </a:cubicBezTo>
                <a:cubicBezTo>
                  <a:pt x="475" y="175"/>
                  <a:pt x="481" y="174"/>
                  <a:pt x="490" y="174"/>
                </a:cubicBezTo>
                <a:cubicBezTo>
                  <a:pt x="493" y="174"/>
                  <a:pt x="496" y="174"/>
                  <a:pt x="497" y="174"/>
                </a:cubicBezTo>
                <a:cubicBezTo>
                  <a:pt x="499" y="174"/>
                  <a:pt x="501" y="174"/>
                  <a:pt x="502" y="175"/>
                </a:cubicBezTo>
                <a:cubicBezTo>
                  <a:pt x="503" y="175"/>
                  <a:pt x="504" y="176"/>
                  <a:pt x="504" y="176"/>
                </a:cubicBezTo>
                <a:cubicBezTo>
                  <a:pt x="504" y="176"/>
                  <a:pt x="505" y="177"/>
                  <a:pt x="506" y="179"/>
                </a:cubicBezTo>
                <a:cubicBezTo>
                  <a:pt x="507" y="182"/>
                  <a:pt x="508" y="183"/>
                  <a:pt x="509" y="183"/>
                </a:cubicBezTo>
                <a:lnTo>
                  <a:pt x="478" y="306"/>
                </a:lnTo>
                <a:cubicBezTo>
                  <a:pt x="457" y="388"/>
                  <a:pt x="446" y="431"/>
                  <a:pt x="444" y="432"/>
                </a:cubicBezTo>
                <a:cubicBezTo>
                  <a:pt x="443" y="434"/>
                  <a:pt x="438" y="435"/>
                  <a:pt x="430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7" name=""/>
          <p:cNvSpPr/>
          <p:nvPr/>
        </p:nvSpPr>
        <p:spPr>
          <a:xfrm>
            <a:off x="6467040" y="33523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2"/>
                  <a:pt x="3" y="381"/>
                  <a:pt x="9" y="343"/>
                </a:cubicBezTo>
                <a:cubicBezTo>
                  <a:pt x="16" y="304"/>
                  <a:pt x="23" y="271"/>
                  <a:pt x="31" y="243"/>
                </a:cubicBezTo>
                <a:cubicBezTo>
                  <a:pt x="39" y="215"/>
                  <a:pt x="50" y="188"/>
                  <a:pt x="65" y="161"/>
                </a:cubicBezTo>
                <a:cubicBezTo>
                  <a:pt x="80" y="135"/>
                  <a:pt x="92" y="114"/>
                  <a:pt x="101" y="99"/>
                </a:cubicBezTo>
                <a:cubicBezTo>
                  <a:pt x="109" y="84"/>
                  <a:pt x="122" y="68"/>
                  <a:pt x="141" y="51"/>
                </a:cubicBezTo>
                <a:cubicBezTo>
                  <a:pt x="158" y="33"/>
                  <a:pt x="168" y="23"/>
                  <a:pt x="171" y="19"/>
                </a:cubicBezTo>
                <a:cubicBezTo>
                  <a:pt x="174" y="15"/>
                  <a:pt x="182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8" y="27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5" y="99"/>
                  <a:pt x="139" y="125"/>
                  <a:pt x="123" y="157"/>
                </a:cubicBezTo>
                <a:cubicBezTo>
                  <a:pt x="107" y="188"/>
                  <a:pt x="94" y="231"/>
                  <a:pt x="84" y="285"/>
                </a:cubicBezTo>
                <a:cubicBezTo>
                  <a:pt x="73" y="339"/>
                  <a:pt x="68" y="399"/>
                  <a:pt x="68" y="466"/>
                </a:cubicBezTo>
                <a:cubicBezTo>
                  <a:pt x="68" y="532"/>
                  <a:pt x="73" y="591"/>
                  <a:pt x="84" y="644"/>
                </a:cubicBezTo>
                <a:cubicBezTo>
                  <a:pt x="94" y="698"/>
                  <a:pt x="107" y="741"/>
                  <a:pt x="122" y="774"/>
                </a:cubicBezTo>
                <a:cubicBezTo>
                  <a:pt x="138" y="807"/>
                  <a:pt x="153" y="833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09" y="856"/>
                  <a:pt x="67" y="790"/>
                  <a:pt x="40" y="711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6582960" y="337464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8" y="0"/>
                </a:moveTo>
                <a:cubicBezTo>
                  <a:pt x="367" y="0"/>
                  <a:pt x="382" y="0"/>
                  <a:pt x="405" y="1"/>
                </a:cubicBezTo>
                <a:cubicBezTo>
                  <a:pt x="427" y="1"/>
                  <a:pt x="448" y="2"/>
                  <a:pt x="467" y="3"/>
                </a:cubicBezTo>
                <a:cubicBezTo>
                  <a:pt x="499" y="3"/>
                  <a:pt x="525" y="2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4" y="1"/>
                  <a:pt x="599" y="3"/>
                  <a:pt x="599" y="8"/>
                </a:cubicBezTo>
                <a:cubicBezTo>
                  <a:pt x="599" y="11"/>
                  <a:pt x="598" y="15"/>
                  <a:pt x="596" y="22"/>
                </a:cubicBezTo>
                <a:cubicBezTo>
                  <a:pt x="593" y="33"/>
                  <a:pt x="591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3"/>
                  <a:pt x="540" y="45"/>
                  <a:pt x="530" y="47"/>
                </a:cubicBezTo>
                <a:cubicBezTo>
                  <a:pt x="521" y="50"/>
                  <a:pt x="515" y="52"/>
                  <a:pt x="511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1"/>
                  <a:pt x="513" y="145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5" y="496"/>
                </a:cubicBezTo>
                <a:cubicBezTo>
                  <a:pt x="548" y="492"/>
                  <a:pt x="551" y="486"/>
                  <a:pt x="556" y="478"/>
                </a:cubicBezTo>
                <a:cubicBezTo>
                  <a:pt x="561" y="471"/>
                  <a:pt x="567" y="461"/>
                  <a:pt x="572" y="450"/>
                </a:cubicBezTo>
                <a:cubicBezTo>
                  <a:pt x="578" y="439"/>
                  <a:pt x="585" y="426"/>
                  <a:pt x="595" y="412"/>
                </a:cubicBezTo>
                <a:cubicBezTo>
                  <a:pt x="604" y="398"/>
                  <a:pt x="613" y="381"/>
                  <a:pt x="623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4" y="185"/>
                  <a:pt x="761" y="119"/>
                  <a:pt x="770" y="103"/>
                </a:cubicBezTo>
                <a:cubicBezTo>
                  <a:pt x="778" y="87"/>
                  <a:pt x="783" y="77"/>
                  <a:pt x="784" y="73"/>
                </a:cubicBezTo>
                <a:cubicBezTo>
                  <a:pt x="784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7" y="43"/>
                  <a:pt x="713" y="40"/>
                  <a:pt x="713" y="33"/>
                </a:cubicBezTo>
                <a:cubicBezTo>
                  <a:pt x="713" y="32"/>
                  <a:pt x="713" y="28"/>
                  <a:pt x="715" y="21"/>
                </a:cubicBezTo>
                <a:cubicBezTo>
                  <a:pt x="717" y="11"/>
                  <a:pt x="720" y="5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4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7"/>
                  <a:pt x="919" y="40"/>
                </a:cubicBezTo>
                <a:cubicBezTo>
                  <a:pt x="917" y="42"/>
                  <a:pt x="914" y="43"/>
                  <a:pt x="910" y="43"/>
                </a:cubicBezTo>
                <a:cubicBezTo>
                  <a:pt x="896" y="43"/>
                  <a:pt x="884" y="45"/>
                  <a:pt x="873" y="48"/>
                </a:cubicBezTo>
                <a:cubicBezTo>
                  <a:pt x="862" y="52"/>
                  <a:pt x="852" y="56"/>
                  <a:pt x="845" y="61"/>
                </a:cubicBezTo>
                <a:cubicBezTo>
                  <a:pt x="838" y="66"/>
                  <a:pt x="832" y="72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8"/>
                </a:lnTo>
                <a:lnTo>
                  <a:pt x="654" y="374"/>
                </a:lnTo>
                <a:cubicBezTo>
                  <a:pt x="550" y="558"/>
                  <a:pt x="498" y="650"/>
                  <a:pt x="497" y="650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5" y="657"/>
                  <a:pt x="459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3"/>
                  <a:pt x="424" y="195"/>
                  <a:pt x="423" y="190"/>
                </a:cubicBezTo>
                <a:lnTo>
                  <a:pt x="412" y="207"/>
                </a:lnTo>
                <a:cubicBezTo>
                  <a:pt x="399" y="229"/>
                  <a:pt x="359" y="299"/>
                  <a:pt x="293" y="414"/>
                </a:cubicBezTo>
                <a:cubicBezTo>
                  <a:pt x="204" y="570"/>
                  <a:pt x="159" y="649"/>
                  <a:pt x="157" y="650"/>
                </a:cubicBezTo>
                <a:cubicBezTo>
                  <a:pt x="156" y="652"/>
                  <a:pt x="154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0"/>
                </a:cubicBezTo>
                <a:cubicBezTo>
                  <a:pt x="116" y="649"/>
                  <a:pt x="110" y="550"/>
                  <a:pt x="96" y="354"/>
                </a:cubicBezTo>
                <a:cubicBezTo>
                  <a:pt x="82" y="158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2" y="38"/>
                  <a:pt x="0" y="35"/>
                  <a:pt x="0" y="32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8" y="43"/>
                </a:cubicBezTo>
                <a:lnTo>
                  <a:pt x="229" y="43"/>
                </a:lnTo>
                <a:cubicBezTo>
                  <a:pt x="191" y="45"/>
                  <a:pt x="171" y="50"/>
                  <a:pt x="168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89"/>
                </a:lnTo>
                <a:cubicBezTo>
                  <a:pt x="415" y="63"/>
                  <a:pt x="412" y="49"/>
                  <a:pt x="408" y="47"/>
                </a:cubicBezTo>
                <a:cubicBezTo>
                  <a:pt x="404" y="45"/>
                  <a:pt x="391" y="43"/>
                  <a:pt x="368" y="43"/>
                </a:cubicBezTo>
                <a:cubicBezTo>
                  <a:pt x="357" y="43"/>
                  <a:pt x="349" y="42"/>
                  <a:pt x="345" y="41"/>
                </a:cubicBezTo>
                <a:cubicBezTo>
                  <a:pt x="341" y="40"/>
                  <a:pt x="340" y="37"/>
                  <a:pt x="340" y="32"/>
                </a:cubicBezTo>
                <a:cubicBezTo>
                  <a:pt x="340" y="31"/>
                  <a:pt x="340" y="28"/>
                  <a:pt x="341" y="21"/>
                </a:cubicBezTo>
                <a:cubicBezTo>
                  <a:pt x="342" y="19"/>
                  <a:pt x="343" y="16"/>
                  <a:pt x="343" y="13"/>
                </a:cubicBezTo>
                <a:cubicBezTo>
                  <a:pt x="344" y="10"/>
                  <a:pt x="344" y="8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1"/>
                  <a:pt x="350" y="1"/>
                  <a:pt x="351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6935400" y="33523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0"/>
                </a:moveTo>
                <a:lnTo>
                  <a:pt x="8" y="0"/>
                </a:lnTo>
                <a:cubicBezTo>
                  <a:pt x="11" y="0"/>
                  <a:pt x="14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0"/>
                  <a:pt x="183" y="219"/>
                </a:cubicBezTo>
                <a:cubicBezTo>
                  <a:pt x="210" y="298"/>
                  <a:pt x="223" y="380"/>
                  <a:pt x="223" y="466"/>
                </a:cubicBezTo>
                <a:cubicBezTo>
                  <a:pt x="223" y="508"/>
                  <a:pt x="220" y="549"/>
                  <a:pt x="214" y="588"/>
                </a:cubicBezTo>
                <a:cubicBezTo>
                  <a:pt x="208" y="627"/>
                  <a:pt x="201" y="660"/>
                  <a:pt x="193" y="687"/>
                </a:cubicBezTo>
                <a:cubicBezTo>
                  <a:pt x="184" y="715"/>
                  <a:pt x="173" y="742"/>
                  <a:pt x="157" y="769"/>
                </a:cubicBezTo>
                <a:cubicBezTo>
                  <a:pt x="142" y="796"/>
                  <a:pt x="130" y="817"/>
                  <a:pt x="122" y="831"/>
                </a:cubicBezTo>
                <a:cubicBezTo>
                  <a:pt x="113" y="846"/>
                  <a:pt x="100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2" y="927"/>
                </a:cubicBezTo>
                <a:cubicBezTo>
                  <a:pt x="31" y="929"/>
                  <a:pt x="29" y="930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5" y="931"/>
                  <a:pt x="4" y="930"/>
                  <a:pt x="3" y="928"/>
                </a:cubicBezTo>
                <a:cubicBezTo>
                  <a:pt x="1" y="926"/>
                  <a:pt x="0" y="924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6" y="808"/>
                  <a:pt x="154" y="661"/>
                  <a:pt x="154" y="466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5"/>
                  <a:pt x="0" y="11"/>
                  <a:pt x="0" y="11"/>
                </a:cubicBezTo>
                <a:cubicBezTo>
                  <a:pt x="0" y="6"/>
                  <a:pt x="1" y="2"/>
                  <a:pt x="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7140600" y="340812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3"/>
                </a:moveTo>
                <a:cubicBezTo>
                  <a:pt x="0" y="323"/>
                  <a:pt x="0" y="319"/>
                  <a:pt x="0" y="311"/>
                </a:cubicBezTo>
                <a:cubicBezTo>
                  <a:pt x="0" y="303"/>
                  <a:pt x="4" y="297"/>
                  <a:pt x="13" y="292"/>
                </a:cubicBezTo>
                <a:lnTo>
                  <a:pt x="292" y="292"/>
                </a:lnTo>
                <a:lnTo>
                  <a:pt x="292" y="153"/>
                </a:lnTo>
                <a:lnTo>
                  <a:pt x="293" y="12"/>
                </a:lnTo>
                <a:cubicBezTo>
                  <a:pt x="299" y="4"/>
                  <a:pt x="305" y="0"/>
                  <a:pt x="310" y="0"/>
                </a:cubicBezTo>
                <a:cubicBezTo>
                  <a:pt x="318" y="0"/>
                  <a:pt x="325" y="5"/>
                  <a:pt x="329" y="14"/>
                </a:cubicBezTo>
                <a:lnTo>
                  <a:pt x="329" y="292"/>
                </a:lnTo>
                <a:lnTo>
                  <a:pt x="606" y="292"/>
                </a:lnTo>
                <a:cubicBezTo>
                  <a:pt x="616" y="297"/>
                  <a:pt x="620" y="303"/>
                  <a:pt x="620" y="311"/>
                </a:cubicBezTo>
                <a:cubicBezTo>
                  <a:pt x="620" y="318"/>
                  <a:pt x="616" y="324"/>
                  <a:pt x="606" y="329"/>
                </a:cubicBezTo>
                <a:lnTo>
                  <a:pt x="329" y="329"/>
                </a:lnTo>
                <a:lnTo>
                  <a:pt x="329" y="607"/>
                </a:lnTo>
                <a:cubicBezTo>
                  <a:pt x="324" y="615"/>
                  <a:pt x="318" y="620"/>
                  <a:pt x="312" y="620"/>
                </a:cubicBezTo>
                <a:lnTo>
                  <a:pt x="310" y="620"/>
                </a:lnTo>
                <a:lnTo>
                  <a:pt x="309" y="620"/>
                </a:lnTo>
                <a:cubicBezTo>
                  <a:pt x="301" y="620"/>
                  <a:pt x="295" y="615"/>
                  <a:pt x="292" y="607"/>
                </a:cubicBezTo>
                <a:lnTo>
                  <a:pt x="292" y="329"/>
                </a:lnTo>
                <a:lnTo>
                  <a:pt x="13" y="329"/>
                </a:lnTo>
                <a:cubicBezTo>
                  <a:pt x="4" y="325"/>
                  <a:pt x="0" y="319"/>
                  <a:pt x="0" y="311"/>
                </a:cubicBezTo>
                <a:lnTo>
                  <a:pt x="0" y="3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7472520" y="3371040"/>
            <a:ext cx="171000" cy="236880"/>
          </a:xfrm>
          <a:custGeom>
            <a:avLst/>
            <a:gdLst/>
            <a:ahLst/>
            <a:rect l="0" t="0" r="r" b="b"/>
            <a:pathLst>
              <a:path w="475" h="658">
                <a:moveTo>
                  <a:pt x="111" y="19"/>
                </a:moveTo>
                <a:cubicBezTo>
                  <a:pt x="111" y="12"/>
                  <a:pt x="116" y="5"/>
                  <a:pt x="126" y="0"/>
                </a:cubicBezTo>
                <a:lnTo>
                  <a:pt x="144" y="0"/>
                </a:lnTo>
                <a:cubicBezTo>
                  <a:pt x="200" y="2"/>
                  <a:pt x="235" y="17"/>
                  <a:pt x="250" y="46"/>
                </a:cubicBezTo>
                <a:cubicBezTo>
                  <a:pt x="254" y="56"/>
                  <a:pt x="272" y="105"/>
                  <a:pt x="304" y="194"/>
                </a:cubicBezTo>
                <a:cubicBezTo>
                  <a:pt x="336" y="283"/>
                  <a:pt x="367" y="369"/>
                  <a:pt x="398" y="454"/>
                </a:cubicBezTo>
                <a:cubicBezTo>
                  <a:pt x="429" y="538"/>
                  <a:pt x="445" y="582"/>
                  <a:pt x="445" y="584"/>
                </a:cubicBezTo>
                <a:cubicBezTo>
                  <a:pt x="449" y="596"/>
                  <a:pt x="453" y="607"/>
                  <a:pt x="457" y="615"/>
                </a:cubicBezTo>
                <a:cubicBezTo>
                  <a:pt x="461" y="623"/>
                  <a:pt x="463" y="629"/>
                  <a:pt x="465" y="632"/>
                </a:cubicBezTo>
                <a:cubicBezTo>
                  <a:pt x="467" y="636"/>
                  <a:pt x="469" y="639"/>
                  <a:pt x="470" y="641"/>
                </a:cubicBezTo>
                <a:cubicBezTo>
                  <a:pt x="471" y="643"/>
                  <a:pt x="472" y="644"/>
                  <a:pt x="474" y="645"/>
                </a:cubicBezTo>
                <a:cubicBezTo>
                  <a:pt x="475" y="645"/>
                  <a:pt x="475" y="646"/>
                  <a:pt x="475" y="648"/>
                </a:cubicBezTo>
                <a:cubicBezTo>
                  <a:pt x="474" y="650"/>
                  <a:pt x="472" y="653"/>
                  <a:pt x="469" y="657"/>
                </a:cubicBezTo>
                <a:lnTo>
                  <a:pt x="406" y="657"/>
                </a:lnTo>
                <a:cubicBezTo>
                  <a:pt x="390" y="648"/>
                  <a:pt x="380" y="639"/>
                  <a:pt x="376" y="630"/>
                </a:cubicBezTo>
                <a:cubicBezTo>
                  <a:pt x="372" y="620"/>
                  <a:pt x="356" y="579"/>
                  <a:pt x="328" y="505"/>
                </a:cubicBezTo>
                <a:lnTo>
                  <a:pt x="286" y="389"/>
                </a:lnTo>
                <a:lnTo>
                  <a:pt x="273" y="403"/>
                </a:lnTo>
                <a:cubicBezTo>
                  <a:pt x="264" y="413"/>
                  <a:pt x="250" y="430"/>
                  <a:pt x="229" y="454"/>
                </a:cubicBezTo>
                <a:cubicBezTo>
                  <a:pt x="208" y="478"/>
                  <a:pt x="190" y="498"/>
                  <a:pt x="176" y="515"/>
                </a:cubicBezTo>
                <a:cubicBezTo>
                  <a:pt x="160" y="533"/>
                  <a:pt x="141" y="556"/>
                  <a:pt x="118" y="582"/>
                </a:cubicBezTo>
                <a:cubicBezTo>
                  <a:pt x="86" y="619"/>
                  <a:pt x="67" y="641"/>
                  <a:pt x="59" y="647"/>
                </a:cubicBezTo>
                <a:cubicBezTo>
                  <a:pt x="52" y="654"/>
                  <a:pt x="43" y="657"/>
                  <a:pt x="33" y="658"/>
                </a:cubicBezTo>
                <a:cubicBezTo>
                  <a:pt x="11" y="658"/>
                  <a:pt x="0" y="648"/>
                  <a:pt x="0" y="628"/>
                </a:cubicBezTo>
                <a:cubicBezTo>
                  <a:pt x="0" y="617"/>
                  <a:pt x="4" y="607"/>
                  <a:pt x="13" y="598"/>
                </a:cubicBezTo>
                <a:cubicBezTo>
                  <a:pt x="22" y="589"/>
                  <a:pt x="64" y="547"/>
                  <a:pt x="141" y="472"/>
                </a:cubicBezTo>
                <a:cubicBezTo>
                  <a:pt x="160" y="454"/>
                  <a:pt x="181" y="434"/>
                  <a:pt x="204" y="412"/>
                </a:cubicBezTo>
                <a:cubicBezTo>
                  <a:pt x="227" y="390"/>
                  <a:pt x="244" y="373"/>
                  <a:pt x="255" y="362"/>
                </a:cubicBezTo>
                <a:lnTo>
                  <a:pt x="271" y="347"/>
                </a:lnTo>
                <a:cubicBezTo>
                  <a:pt x="271" y="346"/>
                  <a:pt x="255" y="303"/>
                  <a:pt x="224" y="217"/>
                </a:cubicBezTo>
                <a:cubicBezTo>
                  <a:pt x="193" y="129"/>
                  <a:pt x="176" y="83"/>
                  <a:pt x="174" y="76"/>
                </a:cubicBezTo>
                <a:cubicBezTo>
                  <a:pt x="161" y="48"/>
                  <a:pt x="146" y="34"/>
                  <a:pt x="126" y="34"/>
                </a:cubicBezTo>
                <a:cubicBezTo>
                  <a:pt x="116" y="34"/>
                  <a:pt x="111" y="29"/>
                  <a:pt x="111" y="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7726680" y="335232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4" y="1"/>
                </a:moveTo>
                <a:cubicBezTo>
                  <a:pt x="6" y="0"/>
                  <a:pt x="140" y="0"/>
                  <a:pt x="404" y="0"/>
                </a:cubicBezTo>
                <a:lnTo>
                  <a:pt x="798" y="0"/>
                </a:lnTo>
                <a:lnTo>
                  <a:pt x="836" y="102"/>
                </a:lnTo>
                <a:cubicBezTo>
                  <a:pt x="843" y="121"/>
                  <a:pt x="850" y="140"/>
                  <a:pt x="857" y="159"/>
                </a:cubicBezTo>
                <a:cubicBezTo>
                  <a:pt x="864" y="177"/>
                  <a:pt x="869" y="192"/>
                  <a:pt x="873" y="201"/>
                </a:cubicBezTo>
                <a:cubicBezTo>
                  <a:pt x="876" y="211"/>
                  <a:pt x="878" y="217"/>
                  <a:pt x="878" y="217"/>
                </a:cubicBezTo>
                <a:lnTo>
                  <a:pt x="860" y="217"/>
                </a:lnTo>
                <a:lnTo>
                  <a:pt x="841" y="216"/>
                </a:lnTo>
                <a:cubicBezTo>
                  <a:pt x="827" y="178"/>
                  <a:pt x="804" y="146"/>
                  <a:pt x="773" y="120"/>
                </a:cubicBezTo>
                <a:cubicBezTo>
                  <a:pt x="742" y="94"/>
                  <a:pt x="708" y="75"/>
                  <a:pt x="672" y="63"/>
                </a:cubicBezTo>
                <a:cubicBezTo>
                  <a:pt x="639" y="52"/>
                  <a:pt x="601" y="45"/>
                  <a:pt x="558" y="41"/>
                </a:cubicBezTo>
                <a:cubicBezTo>
                  <a:pt x="515" y="38"/>
                  <a:pt x="447" y="37"/>
                  <a:pt x="354" y="37"/>
                </a:cubicBezTo>
                <a:lnTo>
                  <a:pt x="245" y="37"/>
                </a:lnTo>
                <a:cubicBezTo>
                  <a:pt x="161" y="37"/>
                  <a:pt x="119" y="37"/>
                  <a:pt x="119" y="38"/>
                </a:cubicBezTo>
                <a:cubicBezTo>
                  <a:pt x="121" y="40"/>
                  <a:pt x="172" y="109"/>
                  <a:pt x="272" y="247"/>
                </a:cubicBezTo>
                <a:cubicBezTo>
                  <a:pt x="373" y="385"/>
                  <a:pt x="424" y="456"/>
                  <a:pt x="424" y="457"/>
                </a:cubicBezTo>
                <a:cubicBezTo>
                  <a:pt x="428" y="463"/>
                  <a:pt x="428" y="468"/>
                  <a:pt x="426" y="471"/>
                </a:cubicBezTo>
                <a:lnTo>
                  <a:pt x="405" y="497"/>
                </a:lnTo>
                <a:cubicBezTo>
                  <a:pt x="390" y="515"/>
                  <a:pt x="368" y="540"/>
                  <a:pt x="339" y="574"/>
                </a:cubicBezTo>
                <a:cubicBezTo>
                  <a:pt x="311" y="607"/>
                  <a:pt x="283" y="640"/>
                  <a:pt x="256" y="673"/>
                </a:cubicBezTo>
                <a:lnTo>
                  <a:pt x="87" y="872"/>
                </a:lnTo>
                <a:cubicBezTo>
                  <a:pt x="87" y="873"/>
                  <a:pt x="153" y="873"/>
                  <a:pt x="285" y="873"/>
                </a:cubicBezTo>
                <a:cubicBezTo>
                  <a:pt x="302" y="873"/>
                  <a:pt x="325" y="873"/>
                  <a:pt x="354" y="873"/>
                </a:cubicBezTo>
                <a:cubicBezTo>
                  <a:pt x="384" y="873"/>
                  <a:pt x="406" y="874"/>
                  <a:pt x="419" y="874"/>
                </a:cubicBezTo>
                <a:cubicBezTo>
                  <a:pt x="527" y="874"/>
                  <a:pt x="611" y="866"/>
                  <a:pt x="673" y="849"/>
                </a:cubicBezTo>
                <a:cubicBezTo>
                  <a:pt x="734" y="832"/>
                  <a:pt x="783" y="796"/>
                  <a:pt x="820" y="738"/>
                </a:cubicBezTo>
                <a:cubicBezTo>
                  <a:pt x="826" y="729"/>
                  <a:pt x="833" y="713"/>
                  <a:pt x="841" y="693"/>
                </a:cubicBezTo>
                <a:lnTo>
                  <a:pt x="878" y="693"/>
                </a:lnTo>
                <a:lnTo>
                  <a:pt x="798" y="930"/>
                </a:lnTo>
                <a:lnTo>
                  <a:pt x="404" y="931"/>
                </a:lnTo>
                <a:cubicBezTo>
                  <a:pt x="141" y="931"/>
                  <a:pt x="7" y="930"/>
                  <a:pt x="5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19" y="894"/>
                  <a:pt x="58" y="848"/>
                </a:cubicBezTo>
                <a:cubicBezTo>
                  <a:pt x="101" y="799"/>
                  <a:pt x="140" y="752"/>
                  <a:pt x="177" y="709"/>
                </a:cubicBezTo>
                <a:lnTo>
                  <a:pt x="347" y="507"/>
                </a:lnTo>
                <a:cubicBezTo>
                  <a:pt x="347" y="506"/>
                  <a:pt x="289" y="426"/>
                  <a:pt x="174" y="268"/>
                </a:cubicBezTo>
                <a:lnTo>
                  <a:pt x="1" y="30"/>
                </a:lnTo>
                <a:lnTo>
                  <a:pt x="0" y="20"/>
                </a:lnTo>
                <a:cubicBezTo>
                  <a:pt x="0" y="10"/>
                  <a:pt x="1" y="4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8077680" y="3339000"/>
            <a:ext cx="198360" cy="107640"/>
          </a:xfrm>
          <a:custGeom>
            <a:avLst/>
            <a:gdLst/>
            <a:ahLst/>
            <a:rect l="0" t="0" r="r" b="b"/>
            <a:pathLst>
              <a:path w="551" h="299">
                <a:moveTo>
                  <a:pt x="0" y="102"/>
                </a:moveTo>
                <a:cubicBezTo>
                  <a:pt x="0" y="99"/>
                  <a:pt x="1" y="96"/>
                  <a:pt x="2" y="91"/>
                </a:cubicBezTo>
                <a:cubicBezTo>
                  <a:pt x="3" y="87"/>
                  <a:pt x="5" y="78"/>
                  <a:pt x="10" y="66"/>
                </a:cubicBezTo>
                <a:cubicBezTo>
                  <a:pt x="14" y="54"/>
                  <a:pt x="18" y="44"/>
                  <a:pt x="23" y="35"/>
                </a:cubicBezTo>
                <a:cubicBezTo>
                  <a:pt x="27" y="27"/>
                  <a:pt x="34" y="19"/>
                  <a:pt x="44" y="11"/>
                </a:cubicBezTo>
                <a:cubicBezTo>
                  <a:pt x="53" y="3"/>
                  <a:pt x="63" y="-1"/>
                  <a:pt x="73" y="0"/>
                </a:cubicBezTo>
                <a:cubicBezTo>
                  <a:pt x="82" y="0"/>
                  <a:pt x="92" y="2"/>
                  <a:pt x="101" y="4"/>
                </a:cubicBezTo>
                <a:cubicBezTo>
                  <a:pt x="110" y="7"/>
                  <a:pt x="117" y="11"/>
                  <a:pt x="121" y="16"/>
                </a:cubicBezTo>
                <a:cubicBezTo>
                  <a:pt x="125" y="21"/>
                  <a:pt x="128" y="26"/>
                  <a:pt x="131" y="31"/>
                </a:cubicBezTo>
                <a:cubicBezTo>
                  <a:pt x="134" y="35"/>
                  <a:pt x="136" y="39"/>
                  <a:pt x="137" y="43"/>
                </a:cubicBezTo>
                <a:lnTo>
                  <a:pt x="138" y="48"/>
                </a:lnTo>
                <a:cubicBezTo>
                  <a:pt x="138" y="49"/>
                  <a:pt x="138" y="49"/>
                  <a:pt x="139" y="49"/>
                </a:cubicBezTo>
                <a:lnTo>
                  <a:pt x="146" y="42"/>
                </a:lnTo>
                <a:cubicBezTo>
                  <a:pt x="172" y="14"/>
                  <a:pt x="203" y="0"/>
                  <a:pt x="239" y="0"/>
                </a:cubicBezTo>
                <a:cubicBezTo>
                  <a:pt x="246" y="0"/>
                  <a:pt x="253" y="0"/>
                  <a:pt x="259" y="1"/>
                </a:cubicBezTo>
                <a:cubicBezTo>
                  <a:pt x="265" y="2"/>
                  <a:pt x="271" y="3"/>
                  <a:pt x="276" y="6"/>
                </a:cubicBezTo>
                <a:cubicBezTo>
                  <a:pt x="281" y="8"/>
                  <a:pt x="285" y="10"/>
                  <a:pt x="289" y="12"/>
                </a:cubicBezTo>
                <a:cubicBezTo>
                  <a:pt x="292" y="14"/>
                  <a:pt x="295" y="17"/>
                  <a:pt x="298" y="20"/>
                </a:cubicBezTo>
                <a:cubicBezTo>
                  <a:pt x="302" y="23"/>
                  <a:pt x="304" y="26"/>
                  <a:pt x="305" y="29"/>
                </a:cubicBezTo>
                <a:cubicBezTo>
                  <a:pt x="306" y="31"/>
                  <a:pt x="308" y="34"/>
                  <a:pt x="310" y="37"/>
                </a:cubicBezTo>
                <a:cubicBezTo>
                  <a:pt x="313" y="40"/>
                  <a:pt x="314" y="43"/>
                  <a:pt x="313" y="45"/>
                </a:cubicBezTo>
                <a:cubicBezTo>
                  <a:pt x="312" y="47"/>
                  <a:pt x="313" y="49"/>
                  <a:pt x="315" y="51"/>
                </a:cubicBezTo>
                <a:cubicBezTo>
                  <a:pt x="317" y="53"/>
                  <a:pt x="318" y="54"/>
                  <a:pt x="316" y="56"/>
                </a:cubicBezTo>
                <a:lnTo>
                  <a:pt x="321" y="49"/>
                </a:lnTo>
                <a:cubicBezTo>
                  <a:pt x="350" y="16"/>
                  <a:pt x="383" y="0"/>
                  <a:pt x="420" y="0"/>
                </a:cubicBezTo>
                <a:cubicBezTo>
                  <a:pt x="444" y="0"/>
                  <a:pt x="463" y="6"/>
                  <a:pt x="478" y="17"/>
                </a:cubicBezTo>
                <a:cubicBezTo>
                  <a:pt x="492" y="29"/>
                  <a:pt x="500" y="47"/>
                  <a:pt x="500" y="69"/>
                </a:cubicBezTo>
                <a:cubicBezTo>
                  <a:pt x="500" y="92"/>
                  <a:pt x="492" y="127"/>
                  <a:pt x="475" y="174"/>
                </a:cubicBezTo>
                <a:cubicBezTo>
                  <a:pt x="458" y="221"/>
                  <a:pt x="450" y="249"/>
                  <a:pt x="450" y="259"/>
                </a:cubicBezTo>
                <a:cubicBezTo>
                  <a:pt x="451" y="265"/>
                  <a:pt x="452" y="269"/>
                  <a:pt x="453" y="271"/>
                </a:cubicBezTo>
                <a:cubicBezTo>
                  <a:pt x="455" y="273"/>
                  <a:pt x="458" y="274"/>
                  <a:pt x="463" y="274"/>
                </a:cubicBezTo>
                <a:cubicBezTo>
                  <a:pt x="476" y="274"/>
                  <a:pt x="487" y="268"/>
                  <a:pt x="497" y="255"/>
                </a:cubicBezTo>
                <a:cubicBezTo>
                  <a:pt x="508" y="241"/>
                  <a:pt x="517" y="224"/>
                  <a:pt x="523" y="201"/>
                </a:cubicBezTo>
                <a:cubicBezTo>
                  <a:pt x="524" y="196"/>
                  <a:pt x="526" y="193"/>
                  <a:pt x="527" y="192"/>
                </a:cubicBezTo>
                <a:cubicBezTo>
                  <a:pt x="528" y="191"/>
                  <a:pt x="532" y="191"/>
                  <a:pt x="538" y="191"/>
                </a:cubicBezTo>
                <a:cubicBezTo>
                  <a:pt x="546" y="191"/>
                  <a:pt x="551" y="193"/>
                  <a:pt x="551" y="196"/>
                </a:cubicBezTo>
                <a:cubicBezTo>
                  <a:pt x="551" y="197"/>
                  <a:pt x="550" y="200"/>
                  <a:pt x="548" y="206"/>
                </a:cubicBezTo>
                <a:cubicBezTo>
                  <a:pt x="545" y="219"/>
                  <a:pt x="540" y="231"/>
                  <a:pt x="534" y="243"/>
                </a:cubicBezTo>
                <a:cubicBezTo>
                  <a:pt x="527" y="256"/>
                  <a:pt x="517" y="268"/>
                  <a:pt x="503" y="280"/>
                </a:cubicBezTo>
                <a:cubicBezTo>
                  <a:pt x="489" y="293"/>
                  <a:pt x="474" y="299"/>
                  <a:pt x="458" y="298"/>
                </a:cubicBezTo>
                <a:cubicBezTo>
                  <a:pt x="437" y="298"/>
                  <a:pt x="422" y="292"/>
                  <a:pt x="413" y="280"/>
                </a:cubicBezTo>
                <a:cubicBezTo>
                  <a:pt x="404" y="268"/>
                  <a:pt x="399" y="256"/>
                  <a:pt x="399" y="243"/>
                </a:cubicBezTo>
                <a:cubicBezTo>
                  <a:pt x="399" y="235"/>
                  <a:pt x="407" y="209"/>
                  <a:pt x="423" y="165"/>
                </a:cubicBezTo>
                <a:cubicBezTo>
                  <a:pt x="439" y="120"/>
                  <a:pt x="447" y="86"/>
                  <a:pt x="447" y="64"/>
                </a:cubicBezTo>
                <a:cubicBezTo>
                  <a:pt x="447" y="38"/>
                  <a:pt x="438" y="25"/>
                  <a:pt x="418" y="25"/>
                </a:cubicBezTo>
                <a:lnTo>
                  <a:pt x="415" y="25"/>
                </a:lnTo>
                <a:cubicBezTo>
                  <a:pt x="377" y="25"/>
                  <a:pt x="345" y="47"/>
                  <a:pt x="319" y="91"/>
                </a:cubicBezTo>
                <a:lnTo>
                  <a:pt x="314" y="99"/>
                </a:lnTo>
                <a:lnTo>
                  <a:pt x="293" y="188"/>
                </a:lnTo>
                <a:cubicBezTo>
                  <a:pt x="278" y="246"/>
                  <a:pt x="270" y="277"/>
                  <a:pt x="268" y="281"/>
                </a:cubicBezTo>
                <a:cubicBezTo>
                  <a:pt x="262" y="293"/>
                  <a:pt x="252" y="299"/>
                  <a:pt x="239" y="299"/>
                </a:cubicBezTo>
                <a:cubicBezTo>
                  <a:pt x="234" y="299"/>
                  <a:pt x="229" y="297"/>
                  <a:pt x="225" y="294"/>
                </a:cubicBezTo>
                <a:cubicBezTo>
                  <a:pt x="222" y="291"/>
                  <a:pt x="219" y="288"/>
                  <a:pt x="218" y="286"/>
                </a:cubicBezTo>
                <a:cubicBezTo>
                  <a:pt x="217" y="284"/>
                  <a:pt x="216" y="282"/>
                  <a:pt x="216" y="280"/>
                </a:cubicBezTo>
                <a:cubicBezTo>
                  <a:pt x="216" y="275"/>
                  <a:pt x="224" y="243"/>
                  <a:pt x="239" y="186"/>
                </a:cubicBezTo>
                <a:lnTo>
                  <a:pt x="262" y="89"/>
                </a:lnTo>
                <a:cubicBezTo>
                  <a:pt x="264" y="82"/>
                  <a:pt x="264" y="74"/>
                  <a:pt x="264" y="64"/>
                </a:cubicBezTo>
                <a:cubicBezTo>
                  <a:pt x="264" y="38"/>
                  <a:pt x="255" y="25"/>
                  <a:pt x="235" y="25"/>
                </a:cubicBezTo>
                <a:lnTo>
                  <a:pt x="232" y="25"/>
                </a:lnTo>
                <a:cubicBezTo>
                  <a:pt x="194" y="25"/>
                  <a:pt x="162" y="47"/>
                  <a:pt x="137" y="91"/>
                </a:cubicBezTo>
                <a:lnTo>
                  <a:pt x="132" y="99"/>
                </a:lnTo>
                <a:lnTo>
                  <a:pt x="110" y="188"/>
                </a:lnTo>
                <a:cubicBezTo>
                  <a:pt x="96" y="246"/>
                  <a:pt x="87" y="277"/>
                  <a:pt x="85" y="281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7"/>
                  <a:pt x="43" y="295"/>
                </a:cubicBezTo>
                <a:cubicBezTo>
                  <a:pt x="40" y="292"/>
                  <a:pt x="37" y="290"/>
                  <a:pt x="36" y="287"/>
                </a:cubicBezTo>
                <a:cubicBezTo>
                  <a:pt x="35" y="284"/>
                  <a:pt x="34" y="282"/>
                  <a:pt x="35" y="280"/>
                </a:cubicBezTo>
                <a:cubicBezTo>
                  <a:pt x="35" y="275"/>
                  <a:pt x="43" y="239"/>
                  <a:pt x="60" y="172"/>
                </a:cubicBezTo>
                <a:cubicBezTo>
                  <a:pt x="77" y="104"/>
                  <a:pt x="85" y="69"/>
                  <a:pt x="85" y="66"/>
                </a:cubicBezTo>
                <a:cubicBezTo>
                  <a:pt x="87" y="59"/>
                  <a:pt x="87" y="53"/>
                  <a:pt x="87" y="48"/>
                </a:cubicBezTo>
                <a:cubicBezTo>
                  <a:pt x="87" y="32"/>
                  <a:pt x="82" y="24"/>
                  <a:pt x="71" y="24"/>
                </a:cubicBezTo>
                <a:cubicBezTo>
                  <a:pt x="61" y="24"/>
                  <a:pt x="53" y="30"/>
                  <a:pt x="46" y="42"/>
                </a:cubicBezTo>
                <a:cubicBezTo>
                  <a:pt x="40" y="55"/>
                  <a:pt x="35" y="68"/>
                  <a:pt x="31" y="83"/>
                </a:cubicBezTo>
                <a:cubicBezTo>
                  <a:pt x="28" y="97"/>
                  <a:pt x="25" y="105"/>
                  <a:pt x="23" y="106"/>
                </a:cubicBezTo>
                <a:cubicBezTo>
                  <a:pt x="23" y="107"/>
                  <a:pt x="19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8069760" y="354240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4" y="43"/>
                </a:moveTo>
                <a:cubicBezTo>
                  <a:pt x="204" y="29"/>
                  <a:pt x="209" y="19"/>
                  <a:pt x="218" y="11"/>
                </a:cubicBezTo>
                <a:cubicBezTo>
                  <a:pt x="227" y="4"/>
                  <a:pt x="237" y="0"/>
                  <a:pt x="246" y="0"/>
                </a:cubicBezTo>
                <a:cubicBezTo>
                  <a:pt x="254" y="0"/>
                  <a:pt x="260" y="2"/>
                  <a:pt x="265" y="7"/>
                </a:cubicBezTo>
                <a:cubicBezTo>
                  <a:pt x="270" y="11"/>
                  <a:pt x="273" y="17"/>
                  <a:pt x="274" y="25"/>
                </a:cubicBezTo>
                <a:cubicBezTo>
                  <a:pt x="274" y="37"/>
                  <a:pt x="270" y="48"/>
                  <a:pt x="262" y="56"/>
                </a:cubicBezTo>
                <a:cubicBezTo>
                  <a:pt x="253" y="64"/>
                  <a:pt x="244" y="69"/>
                  <a:pt x="233" y="69"/>
                </a:cubicBezTo>
                <a:cubicBezTo>
                  <a:pt x="225" y="69"/>
                  <a:pt x="218" y="66"/>
                  <a:pt x="213" y="62"/>
                </a:cubicBezTo>
                <a:cubicBezTo>
                  <a:pt x="208" y="58"/>
                  <a:pt x="205" y="51"/>
                  <a:pt x="204" y="43"/>
                </a:cubicBezTo>
                <a:moveTo>
                  <a:pt x="198" y="189"/>
                </a:moveTo>
                <a:cubicBezTo>
                  <a:pt x="198" y="176"/>
                  <a:pt x="193" y="170"/>
                  <a:pt x="181" y="170"/>
                </a:cubicBezTo>
                <a:cubicBezTo>
                  <a:pt x="172" y="170"/>
                  <a:pt x="162" y="172"/>
                  <a:pt x="154" y="177"/>
                </a:cubicBezTo>
                <a:cubicBezTo>
                  <a:pt x="145" y="183"/>
                  <a:pt x="137" y="190"/>
                  <a:pt x="131" y="198"/>
                </a:cubicBezTo>
                <a:cubicBezTo>
                  <a:pt x="124" y="206"/>
                  <a:pt x="119" y="214"/>
                  <a:pt x="115" y="222"/>
                </a:cubicBezTo>
                <a:cubicBezTo>
                  <a:pt x="111" y="230"/>
                  <a:pt x="106" y="237"/>
                  <a:pt x="103" y="243"/>
                </a:cubicBezTo>
                <a:lnTo>
                  <a:pt x="98" y="252"/>
                </a:lnTo>
                <a:cubicBezTo>
                  <a:pt x="97" y="253"/>
                  <a:pt x="94" y="253"/>
                  <a:pt x="88" y="253"/>
                </a:cubicBezTo>
                <a:lnTo>
                  <a:pt x="78" y="253"/>
                </a:lnTo>
                <a:cubicBezTo>
                  <a:pt x="76" y="250"/>
                  <a:pt x="74" y="249"/>
                  <a:pt x="74" y="248"/>
                </a:cubicBezTo>
                <a:cubicBezTo>
                  <a:pt x="74" y="247"/>
                  <a:pt x="75" y="244"/>
                  <a:pt x="77" y="239"/>
                </a:cubicBezTo>
                <a:cubicBezTo>
                  <a:pt x="86" y="218"/>
                  <a:pt x="99" y="198"/>
                  <a:pt x="117" y="179"/>
                </a:cubicBezTo>
                <a:cubicBezTo>
                  <a:pt x="134" y="160"/>
                  <a:pt x="153" y="149"/>
                  <a:pt x="175" y="146"/>
                </a:cubicBezTo>
                <a:cubicBezTo>
                  <a:pt x="175" y="146"/>
                  <a:pt x="177" y="146"/>
                  <a:pt x="180" y="146"/>
                </a:cubicBezTo>
                <a:cubicBezTo>
                  <a:pt x="183" y="146"/>
                  <a:pt x="186" y="146"/>
                  <a:pt x="188" y="145"/>
                </a:cubicBezTo>
                <a:cubicBezTo>
                  <a:pt x="198" y="146"/>
                  <a:pt x="208" y="148"/>
                  <a:pt x="217" y="152"/>
                </a:cubicBezTo>
                <a:cubicBezTo>
                  <a:pt x="228" y="158"/>
                  <a:pt x="236" y="165"/>
                  <a:pt x="242" y="172"/>
                </a:cubicBezTo>
                <a:cubicBezTo>
                  <a:pt x="248" y="180"/>
                  <a:pt x="250" y="191"/>
                  <a:pt x="250" y="207"/>
                </a:cubicBezTo>
                <a:lnTo>
                  <a:pt x="250" y="218"/>
                </a:lnTo>
                <a:lnTo>
                  <a:pt x="218" y="348"/>
                </a:lnTo>
                <a:cubicBezTo>
                  <a:pt x="196" y="436"/>
                  <a:pt x="184" y="482"/>
                  <a:pt x="183" y="485"/>
                </a:cubicBezTo>
                <a:cubicBezTo>
                  <a:pt x="175" y="507"/>
                  <a:pt x="159" y="527"/>
                  <a:pt x="137" y="544"/>
                </a:cubicBezTo>
                <a:cubicBezTo>
                  <a:pt x="114" y="561"/>
                  <a:pt x="87" y="570"/>
                  <a:pt x="57" y="570"/>
                </a:cubicBezTo>
                <a:cubicBezTo>
                  <a:pt x="35" y="570"/>
                  <a:pt x="20" y="566"/>
                  <a:pt x="13" y="556"/>
                </a:cubicBezTo>
                <a:cubicBezTo>
                  <a:pt x="5" y="547"/>
                  <a:pt x="0" y="537"/>
                  <a:pt x="0" y="526"/>
                </a:cubicBezTo>
                <a:cubicBezTo>
                  <a:pt x="0" y="514"/>
                  <a:pt x="4" y="504"/>
                  <a:pt x="13" y="496"/>
                </a:cubicBezTo>
                <a:cubicBezTo>
                  <a:pt x="21" y="488"/>
                  <a:pt x="31" y="483"/>
                  <a:pt x="43" y="483"/>
                </a:cubicBezTo>
                <a:cubicBezTo>
                  <a:pt x="50" y="483"/>
                  <a:pt x="57" y="485"/>
                  <a:pt x="62" y="489"/>
                </a:cubicBezTo>
                <a:cubicBezTo>
                  <a:pt x="67" y="494"/>
                  <a:pt x="70" y="500"/>
                  <a:pt x="70" y="510"/>
                </a:cubicBezTo>
                <a:cubicBezTo>
                  <a:pt x="70" y="525"/>
                  <a:pt x="63" y="538"/>
                  <a:pt x="49" y="546"/>
                </a:cubicBezTo>
                <a:cubicBezTo>
                  <a:pt x="52" y="546"/>
                  <a:pt x="55" y="547"/>
                  <a:pt x="59" y="547"/>
                </a:cubicBezTo>
                <a:cubicBezTo>
                  <a:pt x="74" y="547"/>
                  <a:pt x="87" y="540"/>
                  <a:pt x="99" y="528"/>
                </a:cubicBezTo>
                <a:cubicBezTo>
                  <a:pt x="113" y="516"/>
                  <a:pt x="122" y="501"/>
                  <a:pt x="129" y="485"/>
                </a:cubicBezTo>
                <a:lnTo>
                  <a:pt x="136" y="457"/>
                </a:lnTo>
                <a:cubicBezTo>
                  <a:pt x="141" y="438"/>
                  <a:pt x="146" y="415"/>
                  <a:pt x="153" y="389"/>
                </a:cubicBezTo>
                <a:cubicBezTo>
                  <a:pt x="160" y="362"/>
                  <a:pt x="167" y="334"/>
                  <a:pt x="174" y="306"/>
                </a:cubicBezTo>
                <a:cubicBezTo>
                  <a:pt x="182" y="278"/>
                  <a:pt x="187" y="254"/>
                  <a:pt x="192" y="233"/>
                </a:cubicBezTo>
                <a:cubicBezTo>
                  <a:pt x="196" y="213"/>
                  <a:pt x="199" y="200"/>
                  <a:pt x="199" y="196"/>
                </a:cubicBezTo>
                <a:cubicBezTo>
                  <a:pt x="199" y="193"/>
                  <a:pt x="199" y="190"/>
                  <a:pt x="198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8183520" y="3612240"/>
            <a:ext cx="158040" cy="55440"/>
          </a:xfrm>
          <a:custGeom>
            <a:avLst/>
            <a:gdLst/>
            <a:ahLst/>
            <a:rect l="0" t="0" r="r" b="b"/>
            <a:pathLst>
              <a:path w="439" h="154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29" y="0"/>
                </a:lnTo>
                <a:cubicBezTo>
                  <a:pt x="436" y="3"/>
                  <a:pt x="439" y="7"/>
                  <a:pt x="439" y="13"/>
                </a:cubicBezTo>
                <a:cubicBezTo>
                  <a:pt x="439" y="18"/>
                  <a:pt x="436" y="22"/>
                  <a:pt x="430" y="25"/>
                </a:cubicBezTo>
                <a:lnTo>
                  <a:pt x="220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40"/>
                </a:moveTo>
                <a:cubicBezTo>
                  <a:pt x="0" y="134"/>
                  <a:pt x="3" y="129"/>
                  <a:pt x="10" y="127"/>
                </a:cubicBezTo>
                <a:lnTo>
                  <a:pt x="430" y="127"/>
                </a:lnTo>
                <a:cubicBezTo>
                  <a:pt x="436" y="132"/>
                  <a:pt x="439" y="136"/>
                  <a:pt x="439" y="140"/>
                </a:cubicBezTo>
                <a:cubicBezTo>
                  <a:pt x="439" y="147"/>
                  <a:pt x="436" y="151"/>
                  <a:pt x="429" y="154"/>
                </a:cubicBezTo>
                <a:lnTo>
                  <a:pt x="9" y="154"/>
                </a:lnTo>
                <a:cubicBezTo>
                  <a:pt x="3" y="151"/>
                  <a:pt x="0" y="147"/>
                  <a:pt x="0" y="1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8373960" y="3541320"/>
            <a:ext cx="82080" cy="158040"/>
          </a:xfrm>
          <a:custGeom>
            <a:avLst/>
            <a:gdLst/>
            <a:ahLst/>
            <a:rect l="0" t="0" r="r" b="b"/>
            <a:pathLst>
              <a:path w="228" h="439">
                <a:moveTo>
                  <a:pt x="86" y="59"/>
                </a:moveTo>
                <a:lnTo>
                  <a:pt x="77" y="62"/>
                </a:lnTo>
                <a:cubicBezTo>
                  <a:pt x="71" y="64"/>
                  <a:pt x="62" y="66"/>
                  <a:pt x="51" y="69"/>
                </a:cubicBezTo>
                <a:cubicBezTo>
                  <a:pt x="40" y="71"/>
                  <a:pt x="27" y="72"/>
                  <a:pt x="13" y="73"/>
                </a:cubicBezTo>
                <a:lnTo>
                  <a:pt x="0" y="73"/>
                </a:lnTo>
                <a:lnTo>
                  <a:pt x="0" y="43"/>
                </a:lnTo>
                <a:lnTo>
                  <a:pt x="13" y="43"/>
                </a:lnTo>
                <a:cubicBezTo>
                  <a:pt x="34" y="42"/>
                  <a:pt x="53" y="39"/>
                  <a:pt x="70" y="33"/>
                </a:cubicBezTo>
                <a:cubicBezTo>
                  <a:pt x="88" y="27"/>
                  <a:pt x="100" y="22"/>
                  <a:pt x="107" y="16"/>
                </a:cubicBezTo>
                <a:cubicBezTo>
                  <a:pt x="114" y="11"/>
                  <a:pt x="120" y="7"/>
                  <a:pt x="125" y="2"/>
                </a:cubicBezTo>
                <a:cubicBezTo>
                  <a:pt x="126" y="1"/>
                  <a:pt x="129" y="0"/>
                  <a:pt x="134" y="0"/>
                </a:cubicBezTo>
                <a:cubicBezTo>
                  <a:pt x="138" y="0"/>
                  <a:pt x="142" y="1"/>
                  <a:pt x="145" y="4"/>
                </a:cubicBezTo>
                <a:lnTo>
                  <a:pt x="145" y="202"/>
                </a:lnTo>
                <a:lnTo>
                  <a:pt x="146" y="399"/>
                </a:lnTo>
                <a:cubicBezTo>
                  <a:pt x="149" y="402"/>
                  <a:pt x="152" y="404"/>
                  <a:pt x="154" y="405"/>
                </a:cubicBezTo>
                <a:cubicBezTo>
                  <a:pt x="156" y="406"/>
                  <a:pt x="161" y="407"/>
                  <a:pt x="170" y="407"/>
                </a:cubicBezTo>
                <a:cubicBezTo>
                  <a:pt x="178" y="408"/>
                  <a:pt x="192" y="409"/>
                  <a:pt x="211" y="409"/>
                </a:cubicBezTo>
                <a:lnTo>
                  <a:pt x="228" y="409"/>
                </a:lnTo>
                <a:lnTo>
                  <a:pt x="228" y="439"/>
                </a:lnTo>
                <a:lnTo>
                  <a:pt x="220" y="439"/>
                </a:lnTo>
                <a:cubicBezTo>
                  <a:pt x="211" y="438"/>
                  <a:pt x="176" y="437"/>
                  <a:pt x="115" y="437"/>
                </a:cubicBezTo>
                <a:cubicBezTo>
                  <a:pt x="55" y="437"/>
                  <a:pt x="21" y="438"/>
                  <a:pt x="12" y="439"/>
                </a:cubicBezTo>
                <a:lnTo>
                  <a:pt x="4" y="439"/>
                </a:lnTo>
                <a:lnTo>
                  <a:pt x="4" y="409"/>
                </a:lnTo>
                <a:lnTo>
                  <a:pt x="21" y="409"/>
                </a:lnTo>
                <a:cubicBezTo>
                  <a:pt x="30" y="409"/>
                  <a:pt x="39" y="409"/>
                  <a:pt x="46" y="409"/>
                </a:cubicBezTo>
                <a:cubicBezTo>
                  <a:pt x="53" y="409"/>
                  <a:pt x="58" y="409"/>
                  <a:pt x="62" y="408"/>
                </a:cubicBezTo>
                <a:cubicBezTo>
                  <a:pt x="66" y="408"/>
                  <a:pt x="70" y="407"/>
                  <a:pt x="73" y="406"/>
                </a:cubicBezTo>
                <a:cubicBezTo>
                  <a:pt x="76" y="405"/>
                  <a:pt x="78" y="405"/>
                  <a:pt x="78" y="405"/>
                </a:cubicBezTo>
                <a:cubicBezTo>
                  <a:pt x="78" y="405"/>
                  <a:pt x="80" y="404"/>
                  <a:pt x="82" y="401"/>
                </a:cubicBezTo>
                <a:cubicBezTo>
                  <a:pt x="84" y="399"/>
                  <a:pt x="85" y="398"/>
                  <a:pt x="86" y="399"/>
                </a:cubicBezTo>
                <a:lnTo>
                  <a:pt x="86" y="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8552520" y="3454920"/>
            <a:ext cx="224640" cy="152640"/>
          </a:xfrm>
          <a:custGeom>
            <a:avLst/>
            <a:gdLst/>
            <a:ahLst/>
            <a:rect l="0" t="0" r="r" b="b"/>
            <a:pathLst>
              <a:path w="624" h="424">
                <a:moveTo>
                  <a:pt x="521" y="54"/>
                </a:moveTo>
                <a:cubicBezTo>
                  <a:pt x="521" y="41"/>
                  <a:pt x="527" y="29"/>
                  <a:pt x="539" y="18"/>
                </a:cubicBezTo>
                <a:cubicBezTo>
                  <a:pt x="551" y="7"/>
                  <a:pt x="564" y="1"/>
                  <a:pt x="578" y="0"/>
                </a:cubicBezTo>
                <a:cubicBezTo>
                  <a:pt x="589" y="0"/>
                  <a:pt x="599" y="6"/>
                  <a:pt x="609" y="17"/>
                </a:cubicBezTo>
                <a:cubicBezTo>
                  <a:pt x="618" y="28"/>
                  <a:pt x="623" y="46"/>
                  <a:pt x="624" y="70"/>
                </a:cubicBezTo>
                <a:cubicBezTo>
                  <a:pt x="624" y="88"/>
                  <a:pt x="618" y="124"/>
                  <a:pt x="606" y="177"/>
                </a:cubicBezTo>
                <a:cubicBezTo>
                  <a:pt x="597" y="212"/>
                  <a:pt x="588" y="240"/>
                  <a:pt x="581" y="263"/>
                </a:cubicBezTo>
                <a:cubicBezTo>
                  <a:pt x="573" y="285"/>
                  <a:pt x="562" y="310"/>
                  <a:pt x="548" y="339"/>
                </a:cubicBezTo>
                <a:cubicBezTo>
                  <a:pt x="534" y="367"/>
                  <a:pt x="517" y="388"/>
                  <a:pt x="497" y="402"/>
                </a:cubicBezTo>
                <a:cubicBezTo>
                  <a:pt x="477" y="417"/>
                  <a:pt x="455" y="424"/>
                  <a:pt x="430" y="424"/>
                </a:cubicBezTo>
                <a:cubicBezTo>
                  <a:pt x="403" y="424"/>
                  <a:pt x="379" y="419"/>
                  <a:pt x="357" y="409"/>
                </a:cubicBezTo>
                <a:cubicBezTo>
                  <a:pt x="336" y="399"/>
                  <a:pt x="321" y="386"/>
                  <a:pt x="312" y="369"/>
                </a:cubicBezTo>
                <a:cubicBezTo>
                  <a:pt x="311" y="369"/>
                  <a:pt x="310" y="371"/>
                  <a:pt x="309" y="372"/>
                </a:cubicBezTo>
                <a:cubicBezTo>
                  <a:pt x="284" y="407"/>
                  <a:pt x="253" y="424"/>
                  <a:pt x="216" y="424"/>
                </a:cubicBezTo>
                <a:cubicBezTo>
                  <a:pt x="200" y="424"/>
                  <a:pt x="183" y="422"/>
                  <a:pt x="168" y="418"/>
                </a:cubicBezTo>
                <a:cubicBezTo>
                  <a:pt x="154" y="414"/>
                  <a:pt x="139" y="408"/>
                  <a:pt x="125" y="400"/>
                </a:cubicBezTo>
                <a:cubicBezTo>
                  <a:pt x="110" y="392"/>
                  <a:pt x="99" y="380"/>
                  <a:pt x="90" y="364"/>
                </a:cubicBezTo>
                <a:cubicBezTo>
                  <a:pt x="82" y="348"/>
                  <a:pt x="77" y="328"/>
                  <a:pt x="77" y="304"/>
                </a:cubicBezTo>
                <a:cubicBezTo>
                  <a:pt x="77" y="271"/>
                  <a:pt x="88" y="226"/>
                  <a:pt x="109" y="169"/>
                </a:cubicBezTo>
                <a:cubicBezTo>
                  <a:pt x="130" y="112"/>
                  <a:pt x="141" y="75"/>
                  <a:pt x="141" y="60"/>
                </a:cubicBezTo>
                <a:cubicBezTo>
                  <a:pt x="141" y="59"/>
                  <a:pt x="141" y="59"/>
                  <a:pt x="141" y="58"/>
                </a:cubicBezTo>
                <a:cubicBezTo>
                  <a:pt x="141" y="52"/>
                  <a:pt x="141" y="49"/>
                  <a:pt x="141" y="47"/>
                </a:cubicBezTo>
                <a:cubicBezTo>
                  <a:pt x="141" y="45"/>
                  <a:pt x="140" y="43"/>
                  <a:pt x="138" y="40"/>
                </a:cubicBezTo>
                <a:cubicBezTo>
                  <a:pt x="135" y="38"/>
                  <a:pt x="132" y="37"/>
                  <a:pt x="128" y="37"/>
                </a:cubicBezTo>
                <a:lnTo>
                  <a:pt x="124" y="37"/>
                </a:lnTo>
                <a:cubicBezTo>
                  <a:pt x="110" y="37"/>
                  <a:pt x="97" y="42"/>
                  <a:pt x="85" y="54"/>
                </a:cubicBezTo>
                <a:cubicBezTo>
                  <a:pt x="73" y="66"/>
                  <a:pt x="64" y="79"/>
                  <a:pt x="57" y="92"/>
                </a:cubicBezTo>
                <a:cubicBezTo>
                  <a:pt x="50" y="106"/>
                  <a:pt x="45" y="119"/>
                  <a:pt x="41" y="131"/>
                </a:cubicBezTo>
                <a:cubicBezTo>
                  <a:pt x="37" y="144"/>
                  <a:pt x="35" y="151"/>
                  <a:pt x="34" y="152"/>
                </a:cubicBezTo>
                <a:cubicBezTo>
                  <a:pt x="32" y="153"/>
                  <a:pt x="27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5"/>
                </a:cubicBezTo>
                <a:cubicBezTo>
                  <a:pt x="0" y="142"/>
                  <a:pt x="3" y="133"/>
                  <a:pt x="7" y="119"/>
                </a:cubicBezTo>
                <a:cubicBezTo>
                  <a:pt x="12" y="106"/>
                  <a:pt x="20" y="90"/>
                  <a:pt x="29" y="72"/>
                </a:cubicBezTo>
                <a:cubicBezTo>
                  <a:pt x="38" y="54"/>
                  <a:pt x="52" y="38"/>
                  <a:pt x="70" y="23"/>
                </a:cubicBezTo>
                <a:cubicBezTo>
                  <a:pt x="88" y="9"/>
                  <a:pt x="108" y="2"/>
                  <a:pt x="130" y="2"/>
                </a:cubicBezTo>
                <a:cubicBezTo>
                  <a:pt x="157" y="2"/>
                  <a:pt x="177" y="10"/>
                  <a:pt x="193" y="25"/>
                </a:cubicBezTo>
                <a:cubicBezTo>
                  <a:pt x="207" y="41"/>
                  <a:pt x="214" y="59"/>
                  <a:pt x="214" y="79"/>
                </a:cubicBezTo>
                <a:cubicBezTo>
                  <a:pt x="214" y="90"/>
                  <a:pt x="204" y="124"/>
                  <a:pt x="182" y="180"/>
                </a:cubicBezTo>
                <a:cubicBezTo>
                  <a:pt x="162" y="236"/>
                  <a:pt x="152" y="279"/>
                  <a:pt x="152" y="309"/>
                </a:cubicBezTo>
                <a:cubicBezTo>
                  <a:pt x="152" y="339"/>
                  <a:pt x="158" y="359"/>
                  <a:pt x="171" y="371"/>
                </a:cubicBezTo>
                <a:cubicBezTo>
                  <a:pt x="184" y="382"/>
                  <a:pt x="202" y="389"/>
                  <a:pt x="222" y="389"/>
                </a:cubicBezTo>
                <a:cubicBezTo>
                  <a:pt x="248" y="389"/>
                  <a:pt x="272" y="370"/>
                  <a:pt x="292" y="332"/>
                </a:cubicBezTo>
                <a:lnTo>
                  <a:pt x="297" y="324"/>
                </a:lnTo>
                <a:lnTo>
                  <a:pt x="297" y="302"/>
                </a:lnTo>
                <a:cubicBezTo>
                  <a:pt x="297" y="300"/>
                  <a:pt x="297" y="297"/>
                  <a:pt x="297" y="293"/>
                </a:cubicBezTo>
                <a:cubicBezTo>
                  <a:pt x="297" y="290"/>
                  <a:pt x="297" y="287"/>
                  <a:pt x="298" y="286"/>
                </a:cubicBezTo>
                <a:cubicBezTo>
                  <a:pt x="298" y="285"/>
                  <a:pt x="299" y="282"/>
                  <a:pt x="299" y="279"/>
                </a:cubicBezTo>
                <a:cubicBezTo>
                  <a:pt x="299" y="276"/>
                  <a:pt x="299" y="273"/>
                  <a:pt x="300" y="271"/>
                </a:cubicBezTo>
                <a:cubicBezTo>
                  <a:pt x="300" y="269"/>
                  <a:pt x="301" y="264"/>
                  <a:pt x="303" y="259"/>
                </a:cubicBezTo>
                <a:cubicBezTo>
                  <a:pt x="304" y="253"/>
                  <a:pt x="305" y="248"/>
                  <a:pt x="305" y="243"/>
                </a:cubicBezTo>
                <a:cubicBezTo>
                  <a:pt x="306" y="238"/>
                  <a:pt x="308" y="231"/>
                  <a:pt x="311" y="221"/>
                </a:cubicBezTo>
                <a:cubicBezTo>
                  <a:pt x="314" y="211"/>
                  <a:pt x="316" y="201"/>
                  <a:pt x="318" y="191"/>
                </a:cubicBezTo>
                <a:cubicBezTo>
                  <a:pt x="320" y="181"/>
                  <a:pt x="324" y="168"/>
                  <a:pt x="329" y="151"/>
                </a:cubicBezTo>
                <a:cubicBezTo>
                  <a:pt x="347" y="80"/>
                  <a:pt x="357" y="42"/>
                  <a:pt x="359" y="37"/>
                </a:cubicBezTo>
                <a:cubicBezTo>
                  <a:pt x="367" y="20"/>
                  <a:pt x="381" y="11"/>
                  <a:pt x="399" y="11"/>
                </a:cubicBezTo>
                <a:cubicBezTo>
                  <a:pt x="411" y="11"/>
                  <a:pt x="419" y="14"/>
                  <a:pt x="423" y="21"/>
                </a:cubicBezTo>
                <a:cubicBezTo>
                  <a:pt x="428" y="27"/>
                  <a:pt x="430" y="33"/>
                  <a:pt x="431" y="38"/>
                </a:cubicBezTo>
                <a:cubicBezTo>
                  <a:pt x="431" y="46"/>
                  <a:pt x="422" y="86"/>
                  <a:pt x="404" y="157"/>
                </a:cubicBezTo>
                <a:cubicBezTo>
                  <a:pt x="386" y="229"/>
                  <a:pt x="376" y="270"/>
                  <a:pt x="374" y="280"/>
                </a:cubicBezTo>
                <a:cubicBezTo>
                  <a:pt x="373" y="287"/>
                  <a:pt x="372" y="298"/>
                  <a:pt x="372" y="313"/>
                </a:cubicBezTo>
                <a:lnTo>
                  <a:pt x="372" y="319"/>
                </a:lnTo>
                <a:cubicBezTo>
                  <a:pt x="372" y="330"/>
                  <a:pt x="373" y="339"/>
                  <a:pt x="375" y="347"/>
                </a:cubicBezTo>
                <a:cubicBezTo>
                  <a:pt x="377" y="356"/>
                  <a:pt x="383" y="365"/>
                  <a:pt x="393" y="374"/>
                </a:cubicBezTo>
                <a:cubicBezTo>
                  <a:pt x="403" y="384"/>
                  <a:pt x="417" y="389"/>
                  <a:pt x="435" y="389"/>
                </a:cubicBezTo>
                <a:cubicBezTo>
                  <a:pt x="479" y="389"/>
                  <a:pt x="514" y="351"/>
                  <a:pt x="540" y="275"/>
                </a:cubicBezTo>
                <a:cubicBezTo>
                  <a:pt x="545" y="260"/>
                  <a:pt x="552" y="240"/>
                  <a:pt x="558" y="214"/>
                </a:cubicBezTo>
                <a:cubicBezTo>
                  <a:pt x="565" y="188"/>
                  <a:pt x="569" y="170"/>
                  <a:pt x="570" y="158"/>
                </a:cubicBezTo>
                <a:cubicBezTo>
                  <a:pt x="570" y="138"/>
                  <a:pt x="566" y="122"/>
                  <a:pt x="557" y="110"/>
                </a:cubicBezTo>
                <a:cubicBezTo>
                  <a:pt x="549" y="98"/>
                  <a:pt x="541" y="88"/>
                  <a:pt x="533" y="80"/>
                </a:cubicBezTo>
                <a:cubicBezTo>
                  <a:pt x="525" y="72"/>
                  <a:pt x="521" y="63"/>
                  <a:pt x="521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8808120" y="332424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40" y="155"/>
                </a:moveTo>
                <a:cubicBezTo>
                  <a:pt x="27" y="155"/>
                  <a:pt x="18" y="151"/>
                  <a:pt x="11" y="144"/>
                </a:cubicBezTo>
                <a:cubicBezTo>
                  <a:pt x="4" y="136"/>
                  <a:pt x="0" y="126"/>
                  <a:pt x="0" y="115"/>
                </a:cubicBezTo>
                <a:cubicBezTo>
                  <a:pt x="0" y="84"/>
                  <a:pt x="12" y="57"/>
                  <a:pt x="36" y="34"/>
                </a:cubicBezTo>
                <a:cubicBezTo>
                  <a:pt x="59" y="11"/>
                  <a:pt x="88" y="0"/>
                  <a:pt x="123" y="0"/>
                </a:cubicBezTo>
                <a:cubicBezTo>
                  <a:pt x="163" y="0"/>
                  <a:pt x="196" y="12"/>
                  <a:pt x="223" y="36"/>
                </a:cubicBezTo>
                <a:cubicBezTo>
                  <a:pt x="250" y="61"/>
                  <a:pt x="263" y="93"/>
                  <a:pt x="264" y="132"/>
                </a:cubicBezTo>
                <a:cubicBezTo>
                  <a:pt x="264" y="151"/>
                  <a:pt x="259" y="169"/>
                  <a:pt x="251" y="187"/>
                </a:cubicBezTo>
                <a:cubicBezTo>
                  <a:pt x="242" y="204"/>
                  <a:pt x="231" y="219"/>
                  <a:pt x="219" y="231"/>
                </a:cubicBezTo>
                <a:cubicBezTo>
                  <a:pt x="207" y="244"/>
                  <a:pt x="189" y="260"/>
                  <a:pt x="166" y="280"/>
                </a:cubicBezTo>
                <a:cubicBezTo>
                  <a:pt x="151" y="294"/>
                  <a:pt x="129" y="314"/>
                  <a:pt x="101" y="341"/>
                </a:cubicBezTo>
                <a:lnTo>
                  <a:pt x="62" y="377"/>
                </a:lnTo>
                <a:lnTo>
                  <a:pt x="112" y="378"/>
                </a:lnTo>
                <a:cubicBezTo>
                  <a:pt x="181" y="378"/>
                  <a:pt x="217" y="377"/>
                  <a:pt x="222" y="375"/>
                </a:cubicBezTo>
                <a:cubicBezTo>
                  <a:pt x="225" y="374"/>
                  <a:pt x="230" y="354"/>
                  <a:pt x="237" y="316"/>
                </a:cubicBezTo>
                <a:lnTo>
                  <a:pt x="237" y="314"/>
                </a:lnTo>
                <a:lnTo>
                  <a:pt x="264" y="314"/>
                </a:lnTo>
                <a:lnTo>
                  <a:pt x="264" y="316"/>
                </a:lnTo>
                <a:cubicBezTo>
                  <a:pt x="263" y="318"/>
                  <a:pt x="261" y="338"/>
                  <a:pt x="255" y="376"/>
                </a:cubicBezTo>
                <a:cubicBezTo>
                  <a:pt x="250" y="415"/>
                  <a:pt x="247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8"/>
                </a:lnTo>
                <a:cubicBezTo>
                  <a:pt x="0" y="415"/>
                  <a:pt x="2" y="412"/>
                  <a:pt x="4" y="408"/>
                </a:cubicBezTo>
                <a:cubicBezTo>
                  <a:pt x="7" y="405"/>
                  <a:pt x="13" y="397"/>
                  <a:pt x="24" y="385"/>
                </a:cubicBezTo>
                <a:cubicBezTo>
                  <a:pt x="38" y="371"/>
                  <a:pt x="49" y="359"/>
                  <a:pt x="58" y="349"/>
                </a:cubicBezTo>
                <a:cubicBezTo>
                  <a:pt x="62" y="344"/>
                  <a:pt x="69" y="336"/>
                  <a:pt x="80" y="324"/>
                </a:cubicBezTo>
                <a:cubicBezTo>
                  <a:pt x="91" y="312"/>
                  <a:pt x="99" y="304"/>
                  <a:pt x="103" y="300"/>
                </a:cubicBezTo>
                <a:cubicBezTo>
                  <a:pt x="107" y="295"/>
                  <a:pt x="113" y="288"/>
                  <a:pt x="122" y="278"/>
                </a:cubicBezTo>
                <a:cubicBezTo>
                  <a:pt x="130" y="268"/>
                  <a:pt x="137" y="261"/>
                  <a:pt x="140" y="256"/>
                </a:cubicBezTo>
                <a:cubicBezTo>
                  <a:pt x="144" y="251"/>
                  <a:pt x="149" y="244"/>
                  <a:pt x="155" y="236"/>
                </a:cubicBezTo>
                <a:cubicBezTo>
                  <a:pt x="162" y="228"/>
                  <a:pt x="166" y="221"/>
                  <a:pt x="169" y="215"/>
                </a:cubicBezTo>
                <a:cubicBezTo>
                  <a:pt x="172" y="209"/>
                  <a:pt x="175" y="203"/>
                  <a:pt x="179" y="196"/>
                </a:cubicBezTo>
                <a:cubicBezTo>
                  <a:pt x="183" y="189"/>
                  <a:pt x="186" y="181"/>
                  <a:pt x="187" y="174"/>
                </a:cubicBezTo>
                <a:cubicBezTo>
                  <a:pt x="189" y="167"/>
                  <a:pt x="191" y="160"/>
                  <a:pt x="192" y="154"/>
                </a:cubicBezTo>
                <a:cubicBezTo>
                  <a:pt x="193" y="148"/>
                  <a:pt x="194" y="141"/>
                  <a:pt x="194" y="132"/>
                </a:cubicBezTo>
                <a:cubicBezTo>
                  <a:pt x="194" y="105"/>
                  <a:pt x="187" y="81"/>
                  <a:pt x="172" y="61"/>
                </a:cubicBezTo>
                <a:cubicBezTo>
                  <a:pt x="157" y="41"/>
                  <a:pt x="136" y="30"/>
                  <a:pt x="108" y="30"/>
                </a:cubicBezTo>
                <a:cubicBezTo>
                  <a:pt x="93" y="30"/>
                  <a:pt x="81" y="34"/>
                  <a:pt x="70" y="42"/>
                </a:cubicBezTo>
                <a:cubicBezTo>
                  <a:pt x="59" y="49"/>
                  <a:pt x="51" y="56"/>
                  <a:pt x="47" y="63"/>
                </a:cubicBezTo>
                <a:cubicBezTo>
                  <a:pt x="42" y="70"/>
                  <a:pt x="40" y="75"/>
                  <a:pt x="40" y="76"/>
                </a:cubicBezTo>
                <a:cubicBezTo>
                  <a:pt x="40" y="76"/>
                  <a:pt x="41" y="77"/>
                  <a:pt x="43" y="77"/>
                </a:cubicBezTo>
                <a:cubicBezTo>
                  <a:pt x="51" y="77"/>
                  <a:pt x="59" y="80"/>
                  <a:pt x="68" y="86"/>
                </a:cubicBezTo>
                <a:cubicBezTo>
                  <a:pt x="76" y="92"/>
                  <a:pt x="80" y="102"/>
                  <a:pt x="80" y="116"/>
                </a:cubicBezTo>
                <a:cubicBezTo>
                  <a:pt x="80" y="127"/>
                  <a:pt x="77" y="136"/>
                  <a:pt x="70" y="144"/>
                </a:cubicBezTo>
                <a:cubicBezTo>
                  <a:pt x="63" y="151"/>
                  <a:pt x="53" y="155"/>
                  <a:pt x="40" y="1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8793720" y="354204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4" y="43"/>
                </a:moveTo>
                <a:cubicBezTo>
                  <a:pt x="204" y="29"/>
                  <a:pt x="208" y="19"/>
                  <a:pt x="218" y="11"/>
                </a:cubicBezTo>
                <a:cubicBezTo>
                  <a:pt x="227" y="4"/>
                  <a:pt x="236" y="0"/>
                  <a:pt x="246" y="0"/>
                </a:cubicBezTo>
                <a:cubicBezTo>
                  <a:pt x="253" y="0"/>
                  <a:pt x="260" y="2"/>
                  <a:pt x="264" y="7"/>
                </a:cubicBezTo>
                <a:cubicBezTo>
                  <a:pt x="269" y="11"/>
                  <a:pt x="272" y="17"/>
                  <a:pt x="274" y="25"/>
                </a:cubicBezTo>
                <a:cubicBezTo>
                  <a:pt x="274" y="37"/>
                  <a:pt x="269" y="48"/>
                  <a:pt x="261" y="56"/>
                </a:cubicBezTo>
                <a:cubicBezTo>
                  <a:pt x="253" y="64"/>
                  <a:pt x="243" y="69"/>
                  <a:pt x="232" y="69"/>
                </a:cubicBezTo>
                <a:cubicBezTo>
                  <a:pt x="224" y="69"/>
                  <a:pt x="218" y="66"/>
                  <a:pt x="212" y="62"/>
                </a:cubicBezTo>
                <a:cubicBezTo>
                  <a:pt x="207" y="58"/>
                  <a:pt x="204" y="51"/>
                  <a:pt x="204" y="43"/>
                </a:cubicBezTo>
                <a:moveTo>
                  <a:pt x="198" y="189"/>
                </a:moveTo>
                <a:cubicBezTo>
                  <a:pt x="198" y="176"/>
                  <a:pt x="192" y="170"/>
                  <a:pt x="181" y="170"/>
                </a:cubicBezTo>
                <a:cubicBezTo>
                  <a:pt x="171" y="170"/>
                  <a:pt x="162" y="172"/>
                  <a:pt x="153" y="178"/>
                </a:cubicBezTo>
                <a:cubicBezTo>
                  <a:pt x="144" y="183"/>
                  <a:pt x="137" y="190"/>
                  <a:pt x="130" y="198"/>
                </a:cubicBezTo>
                <a:cubicBezTo>
                  <a:pt x="124" y="206"/>
                  <a:pt x="118" y="214"/>
                  <a:pt x="114" y="222"/>
                </a:cubicBezTo>
                <a:cubicBezTo>
                  <a:pt x="110" y="230"/>
                  <a:pt x="107" y="237"/>
                  <a:pt x="103" y="243"/>
                </a:cubicBezTo>
                <a:lnTo>
                  <a:pt x="99" y="253"/>
                </a:lnTo>
                <a:cubicBezTo>
                  <a:pt x="98" y="253"/>
                  <a:pt x="94" y="253"/>
                  <a:pt x="88" y="253"/>
                </a:cubicBezTo>
                <a:lnTo>
                  <a:pt x="79" y="253"/>
                </a:lnTo>
                <a:cubicBezTo>
                  <a:pt x="76" y="251"/>
                  <a:pt x="75" y="249"/>
                  <a:pt x="75" y="248"/>
                </a:cubicBezTo>
                <a:cubicBezTo>
                  <a:pt x="75" y="247"/>
                  <a:pt x="76" y="244"/>
                  <a:pt x="78" y="239"/>
                </a:cubicBezTo>
                <a:cubicBezTo>
                  <a:pt x="87" y="218"/>
                  <a:pt x="100" y="198"/>
                  <a:pt x="116" y="179"/>
                </a:cubicBezTo>
                <a:cubicBezTo>
                  <a:pt x="133" y="160"/>
                  <a:pt x="152" y="149"/>
                  <a:pt x="174" y="146"/>
                </a:cubicBezTo>
                <a:cubicBezTo>
                  <a:pt x="175" y="146"/>
                  <a:pt x="176" y="146"/>
                  <a:pt x="179" y="146"/>
                </a:cubicBezTo>
                <a:cubicBezTo>
                  <a:pt x="183" y="146"/>
                  <a:pt x="185" y="146"/>
                  <a:pt x="187" y="145"/>
                </a:cubicBezTo>
                <a:cubicBezTo>
                  <a:pt x="198" y="146"/>
                  <a:pt x="208" y="148"/>
                  <a:pt x="216" y="152"/>
                </a:cubicBezTo>
                <a:cubicBezTo>
                  <a:pt x="227" y="158"/>
                  <a:pt x="236" y="165"/>
                  <a:pt x="241" y="172"/>
                </a:cubicBezTo>
                <a:cubicBezTo>
                  <a:pt x="247" y="180"/>
                  <a:pt x="250" y="191"/>
                  <a:pt x="250" y="207"/>
                </a:cubicBezTo>
                <a:lnTo>
                  <a:pt x="250" y="218"/>
                </a:lnTo>
                <a:lnTo>
                  <a:pt x="218" y="349"/>
                </a:lnTo>
                <a:cubicBezTo>
                  <a:pt x="195" y="436"/>
                  <a:pt x="183" y="482"/>
                  <a:pt x="182" y="485"/>
                </a:cubicBezTo>
                <a:cubicBezTo>
                  <a:pt x="174" y="507"/>
                  <a:pt x="159" y="527"/>
                  <a:pt x="136" y="544"/>
                </a:cubicBezTo>
                <a:cubicBezTo>
                  <a:pt x="113" y="561"/>
                  <a:pt x="87" y="570"/>
                  <a:pt x="58" y="570"/>
                </a:cubicBezTo>
                <a:cubicBezTo>
                  <a:pt x="36" y="570"/>
                  <a:pt x="21" y="566"/>
                  <a:pt x="13" y="556"/>
                </a:cubicBezTo>
                <a:cubicBezTo>
                  <a:pt x="4" y="547"/>
                  <a:pt x="0" y="537"/>
                  <a:pt x="0" y="526"/>
                </a:cubicBezTo>
                <a:cubicBezTo>
                  <a:pt x="0" y="514"/>
                  <a:pt x="4" y="504"/>
                  <a:pt x="13" y="496"/>
                </a:cubicBezTo>
                <a:cubicBezTo>
                  <a:pt x="21" y="488"/>
                  <a:pt x="31" y="483"/>
                  <a:pt x="43" y="483"/>
                </a:cubicBezTo>
                <a:cubicBezTo>
                  <a:pt x="51" y="483"/>
                  <a:pt x="57" y="485"/>
                  <a:pt x="62" y="489"/>
                </a:cubicBezTo>
                <a:cubicBezTo>
                  <a:pt x="68" y="494"/>
                  <a:pt x="70" y="501"/>
                  <a:pt x="71" y="510"/>
                </a:cubicBezTo>
                <a:cubicBezTo>
                  <a:pt x="71" y="526"/>
                  <a:pt x="64" y="538"/>
                  <a:pt x="50" y="546"/>
                </a:cubicBezTo>
                <a:cubicBezTo>
                  <a:pt x="53" y="546"/>
                  <a:pt x="56" y="547"/>
                  <a:pt x="59" y="547"/>
                </a:cubicBezTo>
                <a:cubicBezTo>
                  <a:pt x="74" y="547"/>
                  <a:pt x="88" y="540"/>
                  <a:pt x="100" y="528"/>
                </a:cubicBezTo>
                <a:cubicBezTo>
                  <a:pt x="112" y="516"/>
                  <a:pt x="122" y="501"/>
                  <a:pt x="128" y="485"/>
                </a:cubicBezTo>
                <a:lnTo>
                  <a:pt x="135" y="457"/>
                </a:lnTo>
                <a:cubicBezTo>
                  <a:pt x="140" y="438"/>
                  <a:pt x="146" y="415"/>
                  <a:pt x="153" y="389"/>
                </a:cubicBezTo>
                <a:cubicBezTo>
                  <a:pt x="159" y="362"/>
                  <a:pt x="166" y="335"/>
                  <a:pt x="174" y="306"/>
                </a:cubicBezTo>
                <a:cubicBezTo>
                  <a:pt x="181" y="278"/>
                  <a:pt x="187" y="254"/>
                  <a:pt x="191" y="233"/>
                </a:cubicBezTo>
                <a:cubicBezTo>
                  <a:pt x="196" y="213"/>
                  <a:pt x="198" y="200"/>
                  <a:pt x="199" y="196"/>
                </a:cubicBezTo>
                <a:cubicBezTo>
                  <a:pt x="199" y="193"/>
                  <a:pt x="198" y="190"/>
                  <a:pt x="198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1047600" y="3981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1320480" y="3895560"/>
            <a:ext cx="172800" cy="239400"/>
          </a:xfrm>
          <a:custGeom>
            <a:avLst/>
            <a:gdLst/>
            <a:ahLst/>
            <a:rect l="0" t="0" r="r" b="b"/>
            <a:pathLst>
              <a:path w="480" h="665">
                <a:moveTo>
                  <a:pt x="112" y="20"/>
                </a:moveTo>
                <a:cubicBezTo>
                  <a:pt x="112" y="12"/>
                  <a:pt x="118" y="6"/>
                  <a:pt x="128" y="0"/>
                </a:cubicBezTo>
                <a:lnTo>
                  <a:pt x="146" y="0"/>
                </a:lnTo>
                <a:cubicBezTo>
                  <a:pt x="203" y="2"/>
                  <a:pt x="238" y="18"/>
                  <a:pt x="253" y="47"/>
                </a:cubicBezTo>
                <a:cubicBezTo>
                  <a:pt x="257" y="56"/>
                  <a:pt x="275" y="106"/>
                  <a:pt x="307" y="197"/>
                </a:cubicBezTo>
                <a:cubicBezTo>
                  <a:pt x="339" y="286"/>
                  <a:pt x="371" y="374"/>
                  <a:pt x="403" y="459"/>
                </a:cubicBezTo>
                <a:cubicBezTo>
                  <a:pt x="434" y="544"/>
                  <a:pt x="450" y="588"/>
                  <a:pt x="450" y="591"/>
                </a:cubicBezTo>
                <a:cubicBezTo>
                  <a:pt x="454" y="603"/>
                  <a:pt x="458" y="613"/>
                  <a:pt x="462" y="622"/>
                </a:cubicBezTo>
                <a:cubicBezTo>
                  <a:pt x="466" y="630"/>
                  <a:pt x="469" y="636"/>
                  <a:pt x="471" y="639"/>
                </a:cubicBezTo>
                <a:cubicBezTo>
                  <a:pt x="473" y="643"/>
                  <a:pt x="474" y="646"/>
                  <a:pt x="475" y="648"/>
                </a:cubicBezTo>
                <a:cubicBezTo>
                  <a:pt x="477" y="650"/>
                  <a:pt x="478" y="651"/>
                  <a:pt x="479" y="652"/>
                </a:cubicBezTo>
                <a:cubicBezTo>
                  <a:pt x="480" y="652"/>
                  <a:pt x="481" y="654"/>
                  <a:pt x="480" y="655"/>
                </a:cubicBezTo>
                <a:cubicBezTo>
                  <a:pt x="479" y="657"/>
                  <a:pt x="478" y="660"/>
                  <a:pt x="474" y="664"/>
                </a:cubicBezTo>
                <a:lnTo>
                  <a:pt x="411" y="664"/>
                </a:lnTo>
                <a:cubicBezTo>
                  <a:pt x="394" y="655"/>
                  <a:pt x="384" y="646"/>
                  <a:pt x="379" y="637"/>
                </a:cubicBezTo>
                <a:cubicBezTo>
                  <a:pt x="375" y="627"/>
                  <a:pt x="359" y="585"/>
                  <a:pt x="331" y="511"/>
                </a:cubicBezTo>
                <a:lnTo>
                  <a:pt x="289" y="393"/>
                </a:lnTo>
                <a:lnTo>
                  <a:pt x="276" y="407"/>
                </a:lnTo>
                <a:cubicBezTo>
                  <a:pt x="268" y="417"/>
                  <a:pt x="253" y="434"/>
                  <a:pt x="232" y="459"/>
                </a:cubicBezTo>
                <a:cubicBezTo>
                  <a:pt x="210" y="483"/>
                  <a:pt x="193" y="504"/>
                  <a:pt x="178" y="521"/>
                </a:cubicBezTo>
                <a:cubicBezTo>
                  <a:pt x="163" y="539"/>
                  <a:pt x="143" y="562"/>
                  <a:pt x="120" y="589"/>
                </a:cubicBezTo>
                <a:cubicBezTo>
                  <a:pt x="88" y="626"/>
                  <a:pt x="68" y="648"/>
                  <a:pt x="61" y="655"/>
                </a:cubicBezTo>
                <a:cubicBezTo>
                  <a:pt x="53" y="661"/>
                  <a:pt x="44" y="664"/>
                  <a:pt x="34" y="665"/>
                </a:cubicBezTo>
                <a:cubicBezTo>
                  <a:pt x="12" y="665"/>
                  <a:pt x="0" y="655"/>
                  <a:pt x="0" y="635"/>
                </a:cubicBezTo>
                <a:cubicBezTo>
                  <a:pt x="0" y="624"/>
                  <a:pt x="5" y="614"/>
                  <a:pt x="14" y="605"/>
                </a:cubicBezTo>
                <a:cubicBezTo>
                  <a:pt x="22" y="595"/>
                  <a:pt x="66" y="553"/>
                  <a:pt x="143" y="478"/>
                </a:cubicBezTo>
                <a:cubicBezTo>
                  <a:pt x="162" y="460"/>
                  <a:pt x="183" y="439"/>
                  <a:pt x="206" y="417"/>
                </a:cubicBezTo>
                <a:cubicBezTo>
                  <a:pt x="230" y="394"/>
                  <a:pt x="247" y="377"/>
                  <a:pt x="258" y="366"/>
                </a:cubicBezTo>
                <a:lnTo>
                  <a:pt x="274" y="351"/>
                </a:lnTo>
                <a:cubicBezTo>
                  <a:pt x="274" y="350"/>
                  <a:pt x="258" y="306"/>
                  <a:pt x="227" y="219"/>
                </a:cubicBezTo>
                <a:cubicBezTo>
                  <a:pt x="196" y="132"/>
                  <a:pt x="179" y="84"/>
                  <a:pt x="176" y="77"/>
                </a:cubicBezTo>
                <a:cubicBezTo>
                  <a:pt x="164" y="49"/>
                  <a:pt x="148" y="35"/>
                  <a:pt x="128" y="35"/>
                </a:cubicBezTo>
                <a:cubicBezTo>
                  <a:pt x="118" y="35"/>
                  <a:pt x="112" y="30"/>
                  <a:pt x="112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1300320" y="3305160"/>
            <a:ext cx="252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потерь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1047600" y="4466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1497600" y="3828960"/>
            <a:ext cx="5433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—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гиперпараметр, сила регуляризации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1047600" y="4952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1300320" y="4314960"/>
            <a:ext cx="5577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Эффект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"Ужимает" веса, но не обнуляет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2750760" y="4863240"/>
            <a:ext cx="334440" cy="236160"/>
          </a:xfrm>
          <a:custGeom>
            <a:avLst/>
            <a:gdLst/>
            <a:ahLst/>
            <a:rect l="0" t="0" r="r" b="b"/>
            <a:pathLst>
              <a:path w="929" h="656">
                <a:moveTo>
                  <a:pt x="360" y="0"/>
                </a:moveTo>
                <a:cubicBezTo>
                  <a:pt x="368" y="0"/>
                  <a:pt x="384" y="0"/>
                  <a:pt x="406" y="1"/>
                </a:cubicBezTo>
                <a:cubicBezTo>
                  <a:pt x="428" y="1"/>
                  <a:pt x="449" y="2"/>
                  <a:pt x="468" y="2"/>
                </a:cubicBezTo>
                <a:cubicBezTo>
                  <a:pt x="500" y="2"/>
                  <a:pt x="526" y="2"/>
                  <a:pt x="548" y="1"/>
                </a:cubicBezTo>
                <a:cubicBezTo>
                  <a:pt x="569" y="1"/>
                  <a:pt x="581" y="1"/>
                  <a:pt x="584" y="1"/>
                </a:cubicBezTo>
                <a:cubicBezTo>
                  <a:pt x="595" y="1"/>
                  <a:pt x="601" y="3"/>
                  <a:pt x="601" y="8"/>
                </a:cubicBezTo>
                <a:cubicBezTo>
                  <a:pt x="601" y="10"/>
                  <a:pt x="600" y="15"/>
                  <a:pt x="598" y="22"/>
                </a:cubicBezTo>
                <a:cubicBezTo>
                  <a:pt x="595" y="33"/>
                  <a:pt x="592" y="39"/>
                  <a:pt x="589" y="41"/>
                </a:cubicBezTo>
                <a:cubicBezTo>
                  <a:pt x="587" y="42"/>
                  <a:pt x="580" y="42"/>
                  <a:pt x="569" y="42"/>
                </a:cubicBezTo>
                <a:cubicBezTo>
                  <a:pt x="553" y="43"/>
                  <a:pt x="541" y="45"/>
                  <a:pt x="532" y="47"/>
                </a:cubicBezTo>
                <a:cubicBezTo>
                  <a:pt x="522" y="50"/>
                  <a:pt x="516" y="52"/>
                  <a:pt x="512" y="54"/>
                </a:cubicBezTo>
                <a:cubicBezTo>
                  <a:pt x="508" y="57"/>
                  <a:pt x="508" y="60"/>
                  <a:pt x="509" y="63"/>
                </a:cubicBezTo>
                <a:cubicBezTo>
                  <a:pt x="509" y="70"/>
                  <a:pt x="514" y="144"/>
                  <a:pt x="524" y="284"/>
                </a:cubicBezTo>
                <a:cubicBezTo>
                  <a:pt x="534" y="424"/>
                  <a:pt x="539" y="499"/>
                  <a:pt x="539" y="507"/>
                </a:cubicBezTo>
                <a:lnTo>
                  <a:pt x="541" y="504"/>
                </a:lnTo>
                <a:cubicBezTo>
                  <a:pt x="542" y="502"/>
                  <a:pt x="544" y="499"/>
                  <a:pt x="547" y="495"/>
                </a:cubicBezTo>
                <a:cubicBezTo>
                  <a:pt x="549" y="490"/>
                  <a:pt x="553" y="484"/>
                  <a:pt x="558" y="477"/>
                </a:cubicBezTo>
                <a:cubicBezTo>
                  <a:pt x="563" y="469"/>
                  <a:pt x="568" y="460"/>
                  <a:pt x="574" y="449"/>
                </a:cubicBezTo>
                <a:cubicBezTo>
                  <a:pt x="579" y="438"/>
                  <a:pt x="587" y="425"/>
                  <a:pt x="596" y="411"/>
                </a:cubicBezTo>
                <a:cubicBezTo>
                  <a:pt x="605" y="397"/>
                  <a:pt x="615" y="380"/>
                  <a:pt x="624" y="361"/>
                </a:cubicBezTo>
                <a:cubicBezTo>
                  <a:pt x="633" y="341"/>
                  <a:pt x="645" y="321"/>
                  <a:pt x="660" y="298"/>
                </a:cubicBezTo>
                <a:cubicBezTo>
                  <a:pt x="725" y="184"/>
                  <a:pt x="761" y="119"/>
                  <a:pt x="770" y="103"/>
                </a:cubicBezTo>
                <a:cubicBezTo>
                  <a:pt x="779" y="87"/>
                  <a:pt x="783" y="77"/>
                  <a:pt x="784" y="73"/>
                </a:cubicBezTo>
                <a:cubicBezTo>
                  <a:pt x="784" y="64"/>
                  <a:pt x="778" y="56"/>
                  <a:pt x="766" y="51"/>
                </a:cubicBezTo>
                <a:cubicBezTo>
                  <a:pt x="754" y="45"/>
                  <a:pt x="741" y="42"/>
                  <a:pt x="727" y="42"/>
                </a:cubicBezTo>
                <a:cubicBezTo>
                  <a:pt x="718" y="42"/>
                  <a:pt x="714" y="39"/>
                  <a:pt x="714" y="33"/>
                </a:cubicBezTo>
                <a:cubicBezTo>
                  <a:pt x="714" y="31"/>
                  <a:pt x="715" y="27"/>
                  <a:pt x="716" y="21"/>
                </a:cubicBezTo>
                <a:cubicBezTo>
                  <a:pt x="718" y="11"/>
                  <a:pt x="720" y="5"/>
                  <a:pt x="722" y="3"/>
                </a:cubicBezTo>
                <a:cubicBezTo>
                  <a:pt x="723" y="1"/>
                  <a:pt x="727" y="1"/>
                  <a:pt x="735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7" y="1"/>
                </a:cubicBezTo>
                <a:cubicBezTo>
                  <a:pt x="802" y="1"/>
                  <a:pt x="819" y="1"/>
                  <a:pt x="837" y="1"/>
                </a:cubicBezTo>
                <a:cubicBezTo>
                  <a:pt x="878" y="1"/>
                  <a:pt x="904" y="1"/>
                  <a:pt x="916" y="0"/>
                </a:cubicBezTo>
                <a:cubicBezTo>
                  <a:pt x="925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2"/>
                  <a:pt x="922" y="37"/>
                  <a:pt x="920" y="40"/>
                </a:cubicBezTo>
                <a:cubicBezTo>
                  <a:pt x="917" y="42"/>
                  <a:pt x="914" y="43"/>
                  <a:pt x="910" y="42"/>
                </a:cubicBezTo>
                <a:cubicBezTo>
                  <a:pt x="897" y="42"/>
                  <a:pt x="884" y="44"/>
                  <a:pt x="873" y="48"/>
                </a:cubicBezTo>
                <a:cubicBezTo>
                  <a:pt x="862" y="52"/>
                  <a:pt x="853" y="56"/>
                  <a:pt x="845" y="61"/>
                </a:cubicBezTo>
                <a:cubicBezTo>
                  <a:pt x="838" y="66"/>
                  <a:pt x="832" y="71"/>
                  <a:pt x="828" y="77"/>
                </a:cubicBezTo>
                <a:cubicBezTo>
                  <a:pt x="823" y="82"/>
                  <a:pt x="819" y="87"/>
                  <a:pt x="816" y="92"/>
                </a:cubicBezTo>
                <a:lnTo>
                  <a:pt x="813" y="97"/>
                </a:lnTo>
                <a:lnTo>
                  <a:pt x="655" y="373"/>
                </a:lnTo>
                <a:cubicBezTo>
                  <a:pt x="551" y="556"/>
                  <a:pt x="499" y="649"/>
                  <a:pt x="498" y="650"/>
                </a:cubicBezTo>
                <a:cubicBezTo>
                  <a:pt x="494" y="654"/>
                  <a:pt x="487" y="656"/>
                  <a:pt x="476" y="656"/>
                </a:cubicBezTo>
                <a:cubicBezTo>
                  <a:pt x="467" y="656"/>
                  <a:pt x="461" y="655"/>
                  <a:pt x="458" y="652"/>
                </a:cubicBezTo>
                <a:cubicBezTo>
                  <a:pt x="456" y="650"/>
                  <a:pt x="450" y="573"/>
                  <a:pt x="441" y="422"/>
                </a:cubicBezTo>
                <a:cubicBezTo>
                  <a:pt x="431" y="271"/>
                  <a:pt x="425" y="193"/>
                  <a:pt x="425" y="188"/>
                </a:cubicBezTo>
                <a:lnTo>
                  <a:pt x="414" y="205"/>
                </a:lnTo>
                <a:cubicBezTo>
                  <a:pt x="400" y="228"/>
                  <a:pt x="360" y="297"/>
                  <a:pt x="294" y="413"/>
                </a:cubicBezTo>
                <a:cubicBezTo>
                  <a:pt x="204" y="569"/>
                  <a:pt x="159" y="649"/>
                  <a:pt x="158" y="650"/>
                </a:cubicBezTo>
                <a:cubicBezTo>
                  <a:pt x="156" y="651"/>
                  <a:pt x="155" y="652"/>
                  <a:pt x="153" y="654"/>
                </a:cubicBezTo>
                <a:cubicBezTo>
                  <a:pt x="150" y="656"/>
                  <a:pt x="144" y="656"/>
                  <a:pt x="136" y="656"/>
                </a:cubicBezTo>
                <a:cubicBezTo>
                  <a:pt x="124" y="656"/>
                  <a:pt x="118" y="654"/>
                  <a:pt x="117" y="650"/>
                </a:cubicBezTo>
                <a:cubicBezTo>
                  <a:pt x="117" y="648"/>
                  <a:pt x="110" y="548"/>
                  <a:pt x="96" y="352"/>
                </a:cubicBezTo>
                <a:cubicBezTo>
                  <a:pt x="83" y="156"/>
                  <a:pt x="75" y="58"/>
                  <a:pt x="75" y="56"/>
                </a:cubicBezTo>
                <a:cubicBezTo>
                  <a:pt x="74" y="51"/>
                  <a:pt x="71" y="47"/>
                  <a:pt x="66" y="46"/>
                </a:cubicBezTo>
                <a:cubicBezTo>
                  <a:pt x="61" y="45"/>
                  <a:pt x="48" y="44"/>
                  <a:pt x="29" y="42"/>
                </a:cubicBezTo>
                <a:lnTo>
                  <a:pt x="7" y="42"/>
                </a:lnTo>
                <a:cubicBezTo>
                  <a:pt x="3" y="38"/>
                  <a:pt x="0" y="35"/>
                  <a:pt x="0" y="32"/>
                </a:cubicBezTo>
                <a:cubicBezTo>
                  <a:pt x="1" y="18"/>
                  <a:pt x="5" y="7"/>
                  <a:pt x="13" y="0"/>
                </a:cubicBezTo>
                <a:lnTo>
                  <a:pt x="24" y="0"/>
                </a:lnTo>
                <a:cubicBezTo>
                  <a:pt x="50" y="1"/>
                  <a:pt x="81" y="2"/>
                  <a:pt x="117" y="2"/>
                </a:cubicBezTo>
                <a:cubicBezTo>
                  <a:pt x="194" y="2"/>
                  <a:pt x="237" y="1"/>
                  <a:pt x="245" y="0"/>
                </a:cubicBezTo>
                <a:lnTo>
                  <a:pt x="254" y="0"/>
                </a:lnTo>
                <a:cubicBezTo>
                  <a:pt x="258" y="3"/>
                  <a:pt x="260" y="6"/>
                  <a:pt x="260" y="8"/>
                </a:cubicBezTo>
                <a:cubicBezTo>
                  <a:pt x="260" y="10"/>
                  <a:pt x="259" y="15"/>
                  <a:pt x="258" y="25"/>
                </a:cubicBezTo>
                <a:cubicBezTo>
                  <a:pt x="255" y="34"/>
                  <a:pt x="252" y="40"/>
                  <a:pt x="250" y="42"/>
                </a:cubicBezTo>
                <a:lnTo>
                  <a:pt x="229" y="42"/>
                </a:lnTo>
                <a:cubicBezTo>
                  <a:pt x="191" y="44"/>
                  <a:pt x="171" y="50"/>
                  <a:pt x="169" y="58"/>
                </a:cubicBezTo>
                <a:cubicBezTo>
                  <a:pt x="187" y="344"/>
                  <a:pt x="198" y="494"/>
                  <a:pt x="200" y="508"/>
                </a:cubicBezTo>
                <a:lnTo>
                  <a:pt x="420" y="123"/>
                </a:lnTo>
                <a:lnTo>
                  <a:pt x="418" y="89"/>
                </a:lnTo>
                <a:cubicBezTo>
                  <a:pt x="416" y="63"/>
                  <a:pt x="413" y="49"/>
                  <a:pt x="409" y="47"/>
                </a:cubicBezTo>
                <a:cubicBezTo>
                  <a:pt x="405" y="45"/>
                  <a:pt x="392" y="43"/>
                  <a:pt x="370" y="42"/>
                </a:cubicBezTo>
                <a:cubicBezTo>
                  <a:pt x="358" y="42"/>
                  <a:pt x="350" y="42"/>
                  <a:pt x="347" y="41"/>
                </a:cubicBezTo>
                <a:cubicBezTo>
                  <a:pt x="343" y="39"/>
                  <a:pt x="341" y="37"/>
                  <a:pt x="341" y="32"/>
                </a:cubicBezTo>
                <a:cubicBezTo>
                  <a:pt x="341" y="31"/>
                  <a:pt x="342" y="27"/>
                  <a:pt x="343" y="21"/>
                </a:cubicBezTo>
                <a:cubicBezTo>
                  <a:pt x="343" y="19"/>
                  <a:pt x="344" y="16"/>
                  <a:pt x="345" y="13"/>
                </a:cubicBezTo>
                <a:cubicBezTo>
                  <a:pt x="345" y="10"/>
                  <a:pt x="346" y="7"/>
                  <a:pt x="346" y="6"/>
                </a:cubicBezTo>
                <a:cubicBezTo>
                  <a:pt x="346" y="5"/>
                  <a:pt x="347" y="4"/>
                  <a:pt x="348" y="2"/>
                </a:cubicBezTo>
                <a:cubicBezTo>
                  <a:pt x="350" y="1"/>
                  <a:pt x="352" y="1"/>
                  <a:pt x="352" y="1"/>
                </a:cubicBezTo>
                <a:cubicBezTo>
                  <a:pt x="353" y="1"/>
                  <a:pt x="355" y="0"/>
                  <a:pt x="360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3066120" y="5037480"/>
            <a:ext cx="97200" cy="107640"/>
          </a:xfrm>
          <a:custGeom>
            <a:avLst/>
            <a:gdLst/>
            <a:ahLst/>
            <a:rect l="0" t="0" r="r" b="b"/>
            <a:pathLst>
              <a:path w="270" h="299">
                <a:moveTo>
                  <a:pt x="0" y="102"/>
                </a:moveTo>
                <a:cubicBezTo>
                  <a:pt x="0" y="100"/>
                  <a:pt x="1" y="99"/>
                  <a:pt x="1" y="97"/>
                </a:cubicBezTo>
                <a:cubicBezTo>
                  <a:pt x="1" y="94"/>
                  <a:pt x="3" y="90"/>
                  <a:pt x="4" y="82"/>
                </a:cubicBezTo>
                <a:cubicBezTo>
                  <a:pt x="6" y="75"/>
                  <a:pt x="8" y="68"/>
                  <a:pt x="11" y="62"/>
                </a:cubicBezTo>
                <a:cubicBezTo>
                  <a:pt x="14" y="56"/>
                  <a:pt x="17" y="48"/>
                  <a:pt x="21" y="40"/>
                </a:cubicBezTo>
                <a:cubicBezTo>
                  <a:pt x="25" y="32"/>
                  <a:pt x="29" y="25"/>
                  <a:pt x="34" y="20"/>
                </a:cubicBezTo>
                <a:cubicBezTo>
                  <a:pt x="39" y="15"/>
                  <a:pt x="44" y="11"/>
                  <a:pt x="51" y="6"/>
                </a:cubicBezTo>
                <a:cubicBezTo>
                  <a:pt x="58" y="1"/>
                  <a:pt x="65" y="-1"/>
                  <a:pt x="73" y="0"/>
                </a:cubicBezTo>
                <a:cubicBezTo>
                  <a:pt x="85" y="0"/>
                  <a:pt x="97" y="2"/>
                  <a:pt x="106" y="8"/>
                </a:cubicBezTo>
                <a:cubicBezTo>
                  <a:pt x="116" y="13"/>
                  <a:pt x="123" y="18"/>
                  <a:pt x="127" y="22"/>
                </a:cubicBezTo>
                <a:cubicBezTo>
                  <a:pt x="131" y="27"/>
                  <a:pt x="133" y="31"/>
                  <a:pt x="134" y="35"/>
                </a:cubicBezTo>
                <a:cubicBezTo>
                  <a:pt x="135" y="38"/>
                  <a:pt x="135" y="39"/>
                  <a:pt x="136" y="39"/>
                </a:cubicBezTo>
                <a:cubicBezTo>
                  <a:pt x="136" y="39"/>
                  <a:pt x="138" y="38"/>
                  <a:pt x="141" y="35"/>
                </a:cubicBezTo>
                <a:cubicBezTo>
                  <a:pt x="162" y="12"/>
                  <a:pt x="187" y="1"/>
                  <a:pt x="214" y="1"/>
                </a:cubicBezTo>
                <a:lnTo>
                  <a:pt x="216" y="1"/>
                </a:lnTo>
                <a:cubicBezTo>
                  <a:pt x="238" y="1"/>
                  <a:pt x="254" y="9"/>
                  <a:pt x="264" y="27"/>
                </a:cubicBezTo>
                <a:cubicBezTo>
                  <a:pt x="268" y="36"/>
                  <a:pt x="270" y="44"/>
                  <a:pt x="270" y="52"/>
                </a:cubicBezTo>
                <a:cubicBezTo>
                  <a:pt x="270" y="65"/>
                  <a:pt x="267" y="75"/>
                  <a:pt x="261" y="83"/>
                </a:cubicBezTo>
                <a:cubicBezTo>
                  <a:pt x="255" y="91"/>
                  <a:pt x="250" y="96"/>
                  <a:pt x="244" y="99"/>
                </a:cubicBezTo>
                <a:cubicBezTo>
                  <a:pt x="238" y="101"/>
                  <a:pt x="233" y="102"/>
                  <a:pt x="228" y="101"/>
                </a:cubicBezTo>
                <a:cubicBezTo>
                  <a:pt x="218" y="101"/>
                  <a:pt x="211" y="99"/>
                  <a:pt x="206" y="94"/>
                </a:cubicBezTo>
                <a:cubicBezTo>
                  <a:pt x="200" y="89"/>
                  <a:pt x="198" y="83"/>
                  <a:pt x="198" y="75"/>
                </a:cubicBezTo>
                <a:cubicBezTo>
                  <a:pt x="198" y="54"/>
                  <a:pt x="210" y="40"/>
                  <a:pt x="236" y="33"/>
                </a:cubicBezTo>
                <a:cubicBezTo>
                  <a:pt x="225" y="27"/>
                  <a:pt x="217" y="24"/>
                  <a:pt x="211" y="24"/>
                </a:cubicBezTo>
                <a:cubicBezTo>
                  <a:pt x="186" y="24"/>
                  <a:pt x="164" y="40"/>
                  <a:pt x="143" y="73"/>
                </a:cubicBezTo>
                <a:cubicBezTo>
                  <a:pt x="139" y="80"/>
                  <a:pt x="135" y="87"/>
                  <a:pt x="133" y="95"/>
                </a:cubicBezTo>
                <a:cubicBezTo>
                  <a:pt x="131" y="102"/>
                  <a:pt x="124" y="131"/>
                  <a:pt x="111" y="183"/>
                </a:cubicBezTo>
                <a:cubicBezTo>
                  <a:pt x="96" y="244"/>
                  <a:pt x="87" y="277"/>
                  <a:pt x="85" y="281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7"/>
                  <a:pt x="43" y="295"/>
                </a:cubicBezTo>
                <a:cubicBezTo>
                  <a:pt x="40" y="292"/>
                  <a:pt x="37" y="290"/>
                  <a:pt x="36" y="287"/>
                </a:cubicBezTo>
                <a:cubicBezTo>
                  <a:pt x="35" y="284"/>
                  <a:pt x="34" y="282"/>
                  <a:pt x="35" y="280"/>
                </a:cubicBezTo>
                <a:cubicBezTo>
                  <a:pt x="35" y="275"/>
                  <a:pt x="43" y="237"/>
                  <a:pt x="61" y="167"/>
                </a:cubicBezTo>
                <a:cubicBezTo>
                  <a:pt x="78" y="97"/>
                  <a:pt x="87" y="58"/>
                  <a:pt x="87" y="50"/>
                </a:cubicBezTo>
                <a:cubicBezTo>
                  <a:pt x="87" y="33"/>
                  <a:pt x="82" y="24"/>
                  <a:pt x="70" y="24"/>
                </a:cubicBezTo>
                <a:cubicBezTo>
                  <a:pt x="61" y="24"/>
                  <a:pt x="53" y="30"/>
                  <a:pt x="46" y="43"/>
                </a:cubicBezTo>
                <a:cubicBezTo>
                  <a:pt x="40" y="55"/>
                  <a:pt x="35" y="68"/>
                  <a:pt x="31" y="83"/>
                </a:cubicBezTo>
                <a:cubicBezTo>
                  <a:pt x="27" y="97"/>
                  <a:pt x="24" y="105"/>
                  <a:pt x="23" y="106"/>
                </a:cubicBezTo>
                <a:cubicBezTo>
                  <a:pt x="23" y="107"/>
                  <a:pt x="19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3172680" y="49856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29"/>
                  <a:pt x="113" y="20"/>
                  <a:pt x="121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8" y="0"/>
                  <a:pt x="164" y="2"/>
                  <a:pt x="170" y="8"/>
                </a:cubicBezTo>
                <a:cubicBezTo>
                  <a:pt x="175" y="13"/>
                  <a:pt x="178" y="20"/>
                  <a:pt x="178" y="27"/>
                </a:cubicBezTo>
                <a:cubicBezTo>
                  <a:pt x="178" y="38"/>
                  <a:pt x="174" y="47"/>
                  <a:pt x="165" y="55"/>
                </a:cubicBezTo>
                <a:cubicBezTo>
                  <a:pt x="156" y="63"/>
                  <a:pt x="147" y="68"/>
                  <a:pt x="136" y="68"/>
                </a:cubicBezTo>
                <a:cubicBezTo>
                  <a:pt x="130" y="68"/>
                  <a:pt x="123" y="66"/>
                  <a:pt x="118" y="62"/>
                </a:cubicBezTo>
                <a:cubicBezTo>
                  <a:pt x="112" y="57"/>
                  <a:pt x="108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9" y="181"/>
                  <a:pt x="38" y="169"/>
                  <a:pt x="51" y="159"/>
                </a:cubicBezTo>
                <a:cubicBezTo>
                  <a:pt x="64" y="149"/>
                  <a:pt x="77" y="144"/>
                  <a:pt x="90" y="145"/>
                </a:cubicBezTo>
                <a:cubicBezTo>
                  <a:pt x="108" y="145"/>
                  <a:pt x="123" y="150"/>
                  <a:pt x="134" y="160"/>
                </a:cubicBezTo>
                <a:cubicBezTo>
                  <a:pt x="146" y="170"/>
                  <a:pt x="152" y="184"/>
                  <a:pt x="152" y="201"/>
                </a:cubicBezTo>
                <a:cubicBezTo>
                  <a:pt x="152" y="208"/>
                  <a:pt x="149" y="220"/>
                  <a:pt x="143" y="238"/>
                </a:cubicBezTo>
                <a:cubicBezTo>
                  <a:pt x="137" y="255"/>
                  <a:pt x="128" y="278"/>
                  <a:pt x="116" y="307"/>
                </a:cubicBezTo>
                <a:cubicBezTo>
                  <a:pt x="104" y="336"/>
                  <a:pt x="95" y="360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8" y="418"/>
                  <a:pt x="96" y="418"/>
                </a:cubicBezTo>
                <a:cubicBezTo>
                  <a:pt x="100" y="418"/>
                  <a:pt x="104" y="418"/>
                  <a:pt x="108" y="416"/>
                </a:cubicBezTo>
                <a:cubicBezTo>
                  <a:pt x="114" y="415"/>
                  <a:pt x="119" y="412"/>
                  <a:pt x="124" y="407"/>
                </a:cubicBezTo>
                <a:cubicBezTo>
                  <a:pt x="130" y="402"/>
                  <a:pt x="136" y="395"/>
                  <a:pt x="142" y="384"/>
                </a:cubicBezTo>
                <a:cubicBezTo>
                  <a:pt x="148" y="374"/>
                  <a:pt x="154" y="361"/>
                  <a:pt x="159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2" y="438"/>
                  <a:pt x="107" y="443"/>
                  <a:pt x="92" y="443"/>
                </a:cubicBezTo>
                <a:cubicBezTo>
                  <a:pt x="78" y="443"/>
                  <a:pt x="65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79"/>
                  <a:pt x="36" y="372"/>
                  <a:pt x="39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3" y="247"/>
                  <a:pt x="93" y="220"/>
                  <a:pt x="96" y="211"/>
                </a:cubicBezTo>
                <a:cubicBezTo>
                  <a:pt x="98" y="203"/>
                  <a:pt x="100" y="194"/>
                  <a:pt x="100" y="186"/>
                </a:cubicBezTo>
                <a:cubicBezTo>
                  <a:pt x="100" y="175"/>
                  <a:pt x="97" y="170"/>
                  <a:pt x="89" y="170"/>
                </a:cubicBezTo>
                <a:lnTo>
                  <a:pt x="88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1" y="206"/>
                  <a:pt x="32" y="224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3" y="252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4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3257280" y="4977720"/>
            <a:ext cx="116280" cy="167040"/>
          </a:xfrm>
          <a:custGeom>
            <a:avLst/>
            <a:gdLst/>
            <a:ahLst/>
            <a:rect l="0" t="0" r="r" b="b"/>
            <a:pathLst>
              <a:path w="323" h="464">
                <a:moveTo>
                  <a:pt x="220" y="7"/>
                </a:moveTo>
                <a:cubicBezTo>
                  <a:pt x="221" y="7"/>
                  <a:pt x="236" y="6"/>
                  <a:pt x="268" y="4"/>
                </a:cubicBezTo>
                <a:cubicBezTo>
                  <a:pt x="299" y="2"/>
                  <a:pt x="315" y="1"/>
                  <a:pt x="316" y="0"/>
                </a:cubicBezTo>
                <a:cubicBezTo>
                  <a:pt x="321" y="0"/>
                  <a:pt x="323" y="2"/>
                  <a:pt x="323" y="5"/>
                </a:cubicBezTo>
                <a:cubicBezTo>
                  <a:pt x="323" y="8"/>
                  <a:pt x="307" y="75"/>
                  <a:pt x="275" y="204"/>
                </a:cubicBezTo>
                <a:cubicBezTo>
                  <a:pt x="243" y="334"/>
                  <a:pt x="227" y="400"/>
                  <a:pt x="226" y="403"/>
                </a:cubicBezTo>
                <a:cubicBezTo>
                  <a:pt x="225" y="406"/>
                  <a:pt x="225" y="409"/>
                  <a:pt x="225" y="413"/>
                </a:cubicBezTo>
                <a:cubicBezTo>
                  <a:pt x="225" y="431"/>
                  <a:pt x="232" y="440"/>
                  <a:pt x="244" y="440"/>
                </a:cubicBezTo>
                <a:cubicBezTo>
                  <a:pt x="248" y="440"/>
                  <a:pt x="252" y="438"/>
                  <a:pt x="257" y="435"/>
                </a:cubicBezTo>
                <a:cubicBezTo>
                  <a:pt x="266" y="426"/>
                  <a:pt x="275" y="405"/>
                  <a:pt x="284" y="371"/>
                </a:cubicBezTo>
                <a:cubicBezTo>
                  <a:pt x="287" y="363"/>
                  <a:pt x="289" y="358"/>
                  <a:pt x="291" y="358"/>
                </a:cubicBezTo>
                <a:cubicBezTo>
                  <a:pt x="291" y="357"/>
                  <a:pt x="294" y="357"/>
                  <a:pt x="297" y="357"/>
                </a:cubicBezTo>
                <a:lnTo>
                  <a:pt x="300" y="357"/>
                </a:lnTo>
                <a:lnTo>
                  <a:pt x="302" y="357"/>
                </a:lnTo>
                <a:cubicBezTo>
                  <a:pt x="309" y="357"/>
                  <a:pt x="312" y="359"/>
                  <a:pt x="312" y="362"/>
                </a:cubicBezTo>
                <a:cubicBezTo>
                  <a:pt x="312" y="364"/>
                  <a:pt x="312" y="368"/>
                  <a:pt x="310" y="373"/>
                </a:cubicBezTo>
                <a:cubicBezTo>
                  <a:pt x="305" y="395"/>
                  <a:pt x="298" y="412"/>
                  <a:pt x="291" y="426"/>
                </a:cubicBezTo>
                <a:cubicBezTo>
                  <a:pt x="283" y="440"/>
                  <a:pt x="277" y="448"/>
                  <a:pt x="272" y="452"/>
                </a:cubicBezTo>
                <a:cubicBezTo>
                  <a:pt x="267" y="456"/>
                  <a:pt x="261" y="460"/>
                  <a:pt x="254" y="463"/>
                </a:cubicBezTo>
                <a:cubicBezTo>
                  <a:pt x="250" y="464"/>
                  <a:pt x="245" y="464"/>
                  <a:pt x="238" y="464"/>
                </a:cubicBezTo>
                <a:cubicBezTo>
                  <a:pt x="223" y="464"/>
                  <a:pt x="211" y="461"/>
                  <a:pt x="200" y="454"/>
                </a:cubicBezTo>
                <a:cubicBezTo>
                  <a:pt x="190" y="448"/>
                  <a:pt x="184" y="441"/>
                  <a:pt x="181" y="434"/>
                </a:cubicBezTo>
                <a:lnTo>
                  <a:pt x="177" y="424"/>
                </a:lnTo>
                <a:cubicBezTo>
                  <a:pt x="176" y="424"/>
                  <a:pt x="175" y="424"/>
                  <a:pt x="174" y="425"/>
                </a:cubicBezTo>
                <a:cubicBezTo>
                  <a:pt x="173" y="426"/>
                  <a:pt x="172" y="426"/>
                  <a:pt x="172" y="427"/>
                </a:cubicBezTo>
                <a:cubicBezTo>
                  <a:pt x="146" y="452"/>
                  <a:pt x="118" y="464"/>
                  <a:pt x="92" y="464"/>
                </a:cubicBezTo>
                <a:cubicBezTo>
                  <a:pt x="67" y="464"/>
                  <a:pt x="46" y="455"/>
                  <a:pt x="28" y="438"/>
                </a:cubicBezTo>
                <a:cubicBezTo>
                  <a:pt x="9" y="420"/>
                  <a:pt x="0" y="392"/>
                  <a:pt x="0" y="354"/>
                </a:cubicBezTo>
                <a:cubicBezTo>
                  <a:pt x="0" y="333"/>
                  <a:pt x="5" y="312"/>
                  <a:pt x="13" y="289"/>
                </a:cubicBezTo>
                <a:cubicBezTo>
                  <a:pt x="22" y="267"/>
                  <a:pt x="33" y="248"/>
                  <a:pt x="45" y="232"/>
                </a:cubicBezTo>
                <a:cubicBezTo>
                  <a:pt x="66" y="207"/>
                  <a:pt x="86" y="190"/>
                  <a:pt x="107" y="180"/>
                </a:cubicBezTo>
                <a:cubicBezTo>
                  <a:pt x="127" y="171"/>
                  <a:pt x="147" y="166"/>
                  <a:pt x="164" y="166"/>
                </a:cubicBezTo>
                <a:cubicBezTo>
                  <a:pt x="188" y="166"/>
                  <a:pt x="207" y="175"/>
                  <a:pt x="219" y="193"/>
                </a:cubicBezTo>
                <a:cubicBezTo>
                  <a:pt x="221" y="196"/>
                  <a:pt x="222" y="197"/>
                  <a:pt x="222" y="196"/>
                </a:cubicBezTo>
                <a:cubicBezTo>
                  <a:pt x="223" y="194"/>
                  <a:pt x="229" y="170"/>
                  <a:pt x="240" y="124"/>
                </a:cubicBezTo>
                <a:cubicBezTo>
                  <a:pt x="251" y="78"/>
                  <a:pt x="257" y="54"/>
                  <a:pt x="258" y="51"/>
                </a:cubicBezTo>
                <a:cubicBezTo>
                  <a:pt x="258" y="46"/>
                  <a:pt x="257" y="42"/>
                  <a:pt x="254" y="41"/>
                </a:cubicBezTo>
                <a:cubicBezTo>
                  <a:pt x="251" y="40"/>
                  <a:pt x="242" y="38"/>
                  <a:pt x="228" y="38"/>
                </a:cubicBezTo>
                <a:lnTo>
                  <a:pt x="214" y="38"/>
                </a:lnTo>
                <a:cubicBezTo>
                  <a:pt x="212" y="35"/>
                  <a:pt x="210" y="33"/>
                  <a:pt x="210" y="32"/>
                </a:cubicBezTo>
                <a:cubicBezTo>
                  <a:pt x="210" y="31"/>
                  <a:pt x="211" y="27"/>
                  <a:pt x="212" y="20"/>
                </a:cubicBezTo>
                <a:cubicBezTo>
                  <a:pt x="214" y="11"/>
                  <a:pt x="217" y="7"/>
                  <a:pt x="220" y="7"/>
                </a:cubicBezTo>
                <a:moveTo>
                  <a:pt x="211" y="242"/>
                </a:moveTo>
                <a:cubicBezTo>
                  <a:pt x="201" y="208"/>
                  <a:pt x="184" y="190"/>
                  <a:pt x="162" y="190"/>
                </a:cubicBezTo>
                <a:cubicBezTo>
                  <a:pt x="146" y="190"/>
                  <a:pt x="132" y="197"/>
                  <a:pt x="117" y="211"/>
                </a:cubicBezTo>
                <a:cubicBezTo>
                  <a:pt x="103" y="224"/>
                  <a:pt x="92" y="242"/>
                  <a:pt x="84" y="264"/>
                </a:cubicBezTo>
                <a:cubicBezTo>
                  <a:pt x="71" y="299"/>
                  <a:pt x="62" y="335"/>
                  <a:pt x="57" y="373"/>
                </a:cubicBezTo>
                <a:cubicBezTo>
                  <a:pt x="57" y="374"/>
                  <a:pt x="57" y="376"/>
                  <a:pt x="57" y="380"/>
                </a:cubicBezTo>
                <a:cubicBezTo>
                  <a:pt x="57" y="383"/>
                  <a:pt x="57" y="386"/>
                  <a:pt x="56" y="388"/>
                </a:cubicBezTo>
                <a:cubicBezTo>
                  <a:pt x="56" y="408"/>
                  <a:pt x="60" y="421"/>
                  <a:pt x="68" y="429"/>
                </a:cubicBezTo>
                <a:cubicBezTo>
                  <a:pt x="76" y="436"/>
                  <a:pt x="85" y="440"/>
                  <a:pt x="96" y="440"/>
                </a:cubicBezTo>
                <a:cubicBezTo>
                  <a:pt x="120" y="440"/>
                  <a:pt x="145" y="425"/>
                  <a:pt x="170" y="393"/>
                </a:cubicBezTo>
                <a:lnTo>
                  <a:pt x="175" y="386"/>
                </a:lnTo>
                <a:lnTo>
                  <a:pt x="211" y="2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3375000" y="5037480"/>
            <a:ext cx="111600" cy="153360"/>
          </a:xfrm>
          <a:custGeom>
            <a:avLst/>
            <a:gdLst/>
            <a:ahLst/>
            <a:rect l="0" t="0" r="r" b="b"/>
            <a:pathLst>
              <a:path w="310" h="426">
                <a:moveTo>
                  <a:pt x="199" y="263"/>
                </a:moveTo>
                <a:cubicBezTo>
                  <a:pt x="192" y="269"/>
                  <a:pt x="183" y="275"/>
                  <a:pt x="170" y="282"/>
                </a:cubicBezTo>
                <a:cubicBezTo>
                  <a:pt x="157" y="288"/>
                  <a:pt x="144" y="292"/>
                  <a:pt x="130" y="292"/>
                </a:cubicBezTo>
                <a:cubicBezTo>
                  <a:pt x="102" y="292"/>
                  <a:pt x="80" y="282"/>
                  <a:pt x="64" y="262"/>
                </a:cubicBezTo>
                <a:cubicBezTo>
                  <a:pt x="46" y="241"/>
                  <a:pt x="37" y="216"/>
                  <a:pt x="37" y="185"/>
                </a:cubicBezTo>
                <a:cubicBezTo>
                  <a:pt x="37" y="139"/>
                  <a:pt x="55" y="97"/>
                  <a:pt x="89" y="58"/>
                </a:cubicBezTo>
                <a:cubicBezTo>
                  <a:pt x="122" y="20"/>
                  <a:pt x="160" y="0"/>
                  <a:pt x="201" y="0"/>
                </a:cubicBezTo>
                <a:cubicBezTo>
                  <a:pt x="222" y="0"/>
                  <a:pt x="241" y="10"/>
                  <a:pt x="258" y="31"/>
                </a:cubicBezTo>
                <a:lnTo>
                  <a:pt x="260" y="29"/>
                </a:lnTo>
                <a:cubicBezTo>
                  <a:pt x="261" y="27"/>
                  <a:pt x="262" y="26"/>
                  <a:pt x="264" y="25"/>
                </a:cubicBezTo>
                <a:cubicBezTo>
                  <a:pt x="265" y="24"/>
                  <a:pt x="267" y="22"/>
                  <a:pt x="269" y="20"/>
                </a:cubicBezTo>
                <a:cubicBezTo>
                  <a:pt x="272" y="17"/>
                  <a:pt x="275" y="16"/>
                  <a:pt x="278" y="15"/>
                </a:cubicBezTo>
                <a:cubicBezTo>
                  <a:pt x="281" y="14"/>
                  <a:pt x="285" y="13"/>
                  <a:pt x="289" y="13"/>
                </a:cubicBezTo>
                <a:cubicBezTo>
                  <a:pt x="295" y="13"/>
                  <a:pt x="300" y="15"/>
                  <a:pt x="304" y="19"/>
                </a:cubicBezTo>
                <a:cubicBezTo>
                  <a:pt x="308" y="23"/>
                  <a:pt x="310" y="27"/>
                  <a:pt x="310" y="31"/>
                </a:cubicBezTo>
                <a:cubicBezTo>
                  <a:pt x="310" y="38"/>
                  <a:pt x="298" y="91"/>
                  <a:pt x="273" y="191"/>
                </a:cubicBezTo>
                <a:cubicBezTo>
                  <a:pt x="248" y="291"/>
                  <a:pt x="235" y="342"/>
                  <a:pt x="233" y="344"/>
                </a:cubicBezTo>
                <a:cubicBezTo>
                  <a:pt x="225" y="368"/>
                  <a:pt x="208" y="387"/>
                  <a:pt x="183" y="403"/>
                </a:cubicBezTo>
                <a:cubicBezTo>
                  <a:pt x="157" y="418"/>
                  <a:pt x="127" y="426"/>
                  <a:pt x="94" y="426"/>
                </a:cubicBezTo>
                <a:cubicBezTo>
                  <a:pt x="31" y="426"/>
                  <a:pt x="0" y="411"/>
                  <a:pt x="0" y="382"/>
                </a:cubicBezTo>
                <a:cubicBezTo>
                  <a:pt x="0" y="370"/>
                  <a:pt x="4" y="360"/>
                  <a:pt x="12" y="351"/>
                </a:cubicBezTo>
                <a:cubicBezTo>
                  <a:pt x="20" y="343"/>
                  <a:pt x="30" y="338"/>
                  <a:pt x="42" y="338"/>
                </a:cubicBezTo>
                <a:cubicBezTo>
                  <a:pt x="49" y="338"/>
                  <a:pt x="56" y="340"/>
                  <a:pt x="62" y="344"/>
                </a:cubicBezTo>
                <a:cubicBezTo>
                  <a:pt x="67" y="348"/>
                  <a:pt x="70" y="355"/>
                  <a:pt x="71" y="365"/>
                </a:cubicBezTo>
                <a:cubicBezTo>
                  <a:pt x="71" y="369"/>
                  <a:pt x="70" y="373"/>
                  <a:pt x="69" y="377"/>
                </a:cubicBezTo>
                <a:cubicBezTo>
                  <a:pt x="69" y="381"/>
                  <a:pt x="67" y="384"/>
                  <a:pt x="65" y="386"/>
                </a:cubicBezTo>
                <a:cubicBezTo>
                  <a:pt x="63" y="388"/>
                  <a:pt x="61" y="391"/>
                  <a:pt x="60" y="393"/>
                </a:cubicBezTo>
                <a:cubicBezTo>
                  <a:pt x="58" y="395"/>
                  <a:pt x="57" y="397"/>
                  <a:pt x="55" y="398"/>
                </a:cubicBezTo>
                <a:lnTo>
                  <a:pt x="54" y="399"/>
                </a:lnTo>
                <a:cubicBezTo>
                  <a:pt x="59" y="401"/>
                  <a:pt x="72" y="401"/>
                  <a:pt x="94" y="401"/>
                </a:cubicBezTo>
                <a:cubicBezTo>
                  <a:pt x="110" y="401"/>
                  <a:pt x="124" y="399"/>
                  <a:pt x="133" y="394"/>
                </a:cubicBezTo>
                <a:cubicBezTo>
                  <a:pt x="143" y="389"/>
                  <a:pt x="153" y="381"/>
                  <a:pt x="162" y="372"/>
                </a:cubicBezTo>
                <a:cubicBezTo>
                  <a:pt x="170" y="362"/>
                  <a:pt x="176" y="352"/>
                  <a:pt x="180" y="341"/>
                </a:cubicBezTo>
                <a:cubicBezTo>
                  <a:pt x="183" y="333"/>
                  <a:pt x="186" y="319"/>
                  <a:pt x="191" y="300"/>
                </a:cubicBezTo>
                <a:cubicBezTo>
                  <a:pt x="196" y="279"/>
                  <a:pt x="199" y="267"/>
                  <a:pt x="199" y="263"/>
                </a:cubicBezTo>
                <a:moveTo>
                  <a:pt x="247" y="75"/>
                </a:moveTo>
                <a:lnTo>
                  <a:pt x="244" y="68"/>
                </a:lnTo>
                <a:cubicBezTo>
                  <a:pt x="243" y="63"/>
                  <a:pt x="242" y="59"/>
                  <a:pt x="241" y="58"/>
                </a:cubicBezTo>
                <a:cubicBezTo>
                  <a:pt x="240" y="56"/>
                  <a:pt x="239" y="53"/>
                  <a:pt x="237" y="49"/>
                </a:cubicBezTo>
                <a:cubicBezTo>
                  <a:pt x="235" y="44"/>
                  <a:pt x="233" y="41"/>
                  <a:pt x="231" y="39"/>
                </a:cubicBezTo>
                <a:cubicBezTo>
                  <a:pt x="228" y="38"/>
                  <a:pt x="225" y="35"/>
                  <a:pt x="222" y="32"/>
                </a:cubicBezTo>
                <a:cubicBezTo>
                  <a:pt x="219" y="29"/>
                  <a:pt x="215" y="27"/>
                  <a:pt x="210" y="26"/>
                </a:cubicBezTo>
                <a:cubicBezTo>
                  <a:pt x="205" y="25"/>
                  <a:pt x="201" y="25"/>
                  <a:pt x="196" y="24"/>
                </a:cubicBezTo>
                <a:cubicBezTo>
                  <a:pt x="176" y="24"/>
                  <a:pt x="158" y="36"/>
                  <a:pt x="140" y="59"/>
                </a:cubicBezTo>
                <a:cubicBezTo>
                  <a:pt x="127" y="76"/>
                  <a:pt x="116" y="102"/>
                  <a:pt x="107" y="137"/>
                </a:cubicBezTo>
                <a:cubicBezTo>
                  <a:pt x="98" y="172"/>
                  <a:pt x="94" y="198"/>
                  <a:pt x="94" y="214"/>
                </a:cubicBezTo>
                <a:cubicBezTo>
                  <a:pt x="94" y="249"/>
                  <a:pt x="107" y="267"/>
                  <a:pt x="135" y="267"/>
                </a:cubicBezTo>
                <a:cubicBezTo>
                  <a:pt x="159" y="267"/>
                  <a:pt x="183" y="251"/>
                  <a:pt x="207" y="220"/>
                </a:cubicBezTo>
                <a:lnTo>
                  <a:pt x="212" y="213"/>
                </a:lnTo>
                <a:lnTo>
                  <a:pt x="247" y="7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3494880" y="5037480"/>
            <a:ext cx="92520" cy="107640"/>
          </a:xfrm>
          <a:custGeom>
            <a:avLst/>
            <a:gdLst/>
            <a:ahLst/>
            <a:rect l="0" t="0" r="r" b="b"/>
            <a:pathLst>
              <a:path w="257" h="299">
                <a:moveTo>
                  <a:pt x="0" y="181"/>
                </a:moveTo>
                <a:cubicBezTo>
                  <a:pt x="0" y="155"/>
                  <a:pt x="4" y="132"/>
                  <a:pt x="12" y="112"/>
                </a:cubicBezTo>
                <a:cubicBezTo>
                  <a:pt x="21" y="91"/>
                  <a:pt x="31" y="74"/>
                  <a:pt x="45" y="60"/>
                </a:cubicBezTo>
                <a:cubicBezTo>
                  <a:pt x="58" y="47"/>
                  <a:pt x="72" y="35"/>
                  <a:pt x="89" y="26"/>
                </a:cubicBezTo>
                <a:cubicBezTo>
                  <a:pt x="105" y="17"/>
                  <a:pt x="120" y="10"/>
                  <a:pt x="135" y="6"/>
                </a:cubicBezTo>
                <a:cubicBezTo>
                  <a:pt x="150" y="1"/>
                  <a:pt x="164" y="-1"/>
                  <a:pt x="177" y="0"/>
                </a:cubicBezTo>
                <a:lnTo>
                  <a:pt x="179" y="0"/>
                </a:lnTo>
                <a:cubicBezTo>
                  <a:pt x="199" y="0"/>
                  <a:pt x="216" y="5"/>
                  <a:pt x="230" y="14"/>
                </a:cubicBezTo>
                <a:cubicBezTo>
                  <a:pt x="245" y="24"/>
                  <a:pt x="252" y="38"/>
                  <a:pt x="252" y="57"/>
                </a:cubicBezTo>
                <a:cubicBezTo>
                  <a:pt x="252" y="97"/>
                  <a:pt x="228" y="122"/>
                  <a:pt x="179" y="135"/>
                </a:cubicBezTo>
                <a:cubicBezTo>
                  <a:pt x="158" y="140"/>
                  <a:pt x="127" y="143"/>
                  <a:pt x="90" y="144"/>
                </a:cubicBezTo>
                <a:cubicBezTo>
                  <a:pt x="74" y="144"/>
                  <a:pt x="65" y="144"/>
                  <a:pt x="65" y="145"/>
                </a:cubicBezTo>
                <a:cubicBezTo>
                  <a:pt x="65" y="146"/>
                  <a:pt x="64" y="154"/>
                  <a:pt x="61" y="169"/>
                </a:cubicBezTo>
                <a:cubicBezTo>
                  <a:pt x="58" y="184"/>
                  <a:pt x="57" y="196"/>
                  <a:pt x="56" y="207"/>
                </a:cubicBezTo>
                <a:cubicBezTo>
                  <a:pt x="56" y="228"/>
                  <a:pt x="61" y="244"/>
                  <a:pt x="70" y="256"/>
                </a:cubicBezTo>
                <a:cubicBezTo>
                  <a:pt x="79" y="268"/>
                  <a:pt x="93" y="274"/>
                  <a:pt x="112" y="274"/>
                </a:cubicBezTo>
                <a:cubicBezTo>
                  <a:pt x="130" y="275"/>
                  <a:pt x="152" y="271"/>
                  <a:pt x="174" y="262"/>
                </a:cubicBezTo>
                <a:cubicBezTo>
                  <a:pt x="196" y="253"/>
                  <a:pt x="216" y="239"/>
                  <a:pt x="234" y="219"/>
                </a:cubicBezTo>
                <a:cubicBezTo>
                  <a:pt x="238" y="214"/>
                  <a:pt x="241" y="212"/>
                  <a:pt x="242" y="212"/>
                </a:cubicBezTo>
                <a:cubicBezTo>
                  <a:pt x="244" y="212"/>
                  <a:pt x="247" y="214"/>
                  <a:pt x="251" y="218"/>
                </a:cubicBezTo>
                <a:cubicBezTo>
                  <a:pt x="255" y="222"/>
                  <a:pt x="257" y="225"/>
                  <a:pt x="257" y="227"/>
                </a:cubicBezTo>
                <a:cubicBezTo>
                  <a:pt x="258" y="229"/>
                  <a:pt x="256" y="233"/>
                  <a:pt x="251" y="238"/>
                </a:cubicBezTo>
                <a:cubicBezTo>
                  <a:pt x="247" y="242"/>
                  <a:pt x="241" y="248"/>
                  <a:pt x="232" y="255"/>
                </a:cubicBezTo>
                <a:cubicBezTo>
                  <a:pt x="223" y="262"/>
                  <a:pt x="213" y="269"/>
                  <a:pt x="202" y="276"/>
                </a:cubicBezTo>
                <a:cubicBezTo>
                  <a:pt x="190" y="282"/>
                  <a:pt x="176" y="288"/>
                  <a:pt x="160" y="292"/>
                </a:cubicBezTo>
                <a:cubicBezTo>
                  <a:pt x="143" y="297"/>
                  <a:pt x="126" y="299"/>
                  <a:pt x="109" y="299"/>
                </a:cubicBezTo>
                <a:cubicBezTo>
                  <a:pt x="74" y="299"/>
                  <a:pt x="48" y="287"/>
                  <a:pt x="29" y="264"/>
                </a:cubicBezTo>
                <a:cubicBezTo>
                  <a:pt x="10" y="241"/>
                  <a:pt x="0" y="213"/>
                  <a:pt x="0" y="181"/>
                </a:cubicBezTo>
                <a:moveTo>
                  <a:pt x="221" y="58"/>
                </a:moveTo>
                <a:cubicBezTo>
                  <a:pt x="218" y="36"/>
                  <a:pt x="203" y="24"/>
                  <a:pt x="176" y="24"/>
                </a:cubicBezTo>
                <a:cubicBezTo>
                  <a:pt x="161" y="24"/>
                  <a:pt x="147" y="27"/>
                  <a:pt x="135" y="33"/>
                </a:cubicBezTo>
                <a:cubicBezTo>
                  <a:pt x="122" y="40"/>
                  <a:pt x="113" y="47"/>
                  <a:pt x="105" y="56"/>
                </a:cubicBezTo>
                <a:cubicBezTo>
                  <a:pt x="98" y="65"/>
                  <a:pt x="91" y="74"/>
                  <a:pt x="86" y="83"/>
                </a:cubicBezTo>
                <a:cubicBezTo>
                  <a:pt x="81" y="92"/>
                  <a:pt x="77" y="100"/>
                  <a:pt x="76" y="106"/>
                </a:cubicBezTo>
                <a:cubicBezTo>
                  <a:pt x="74" y="113"/>
                  <a:pt x="73" y="117"/>
                  <a:pt x="72" y="119"/>
                </a:cubicBezTo>
                <a:cubicBezTo>
                  <a:pt x="72" y="119"/>
                  <a:pt x="77" y="120"/>
                  <a:pt x="85" y="120"/>
                </a:cubicBezTo>
                <a:cubicBezTo>
                  <a:pt x="135" y="120"/>
                  <a:pt x="171" y="114"/>
                  <a:pt x="190" y="104"/>
                </a:cubicBezTo>
                <a:cubicBezTo>
                  <a:pt x="210" y="93"/>
                  <a:pt x="220" y="78"/>
                  <a:pt x="221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3724560" y="4969080"/>
            <a:ext cx="223560" cy="78480"/>
          </a:xfrm>
          <a:custGeom>
            <a:avLst/>
            <a:gdLst/>
            <a:ahLst/>
            <a:rect l="0" t="0" r="r" b="b"/>
            <a:pathLst>
              <a:path w="621" h="218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8"/>
                </a:cubicBezTo>
                <a:cubicBezTo>
                  <a:pt x="621" y="25"/>
                  <a:pt x="616" y="31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7"/>
                  <a:pt x="0" y="18"/>
                </a:cubicBezTo>
                <a:moveTo>
                  <a:pt x="0" y="200"/>
                </a:moveTo>
                <a:cubicBezTo>
                  <a:pt x="0" y="189"/>
                  <a:pt x="5" y="183"/>
                  <a:pt x="15" y="180"/>
                </a:cubicBezTo>
                <a:lnTo>
                  <a:pt x="608" y="180"/>
                </a:lnTo>
                <a:cubicBezTo>
                  <a:pt x="616" y="186"/>
                  <a:pt x="621" y="192"/>
                  <a:pt x="621" y="200"/>
                </a:cubicBezTo>
                <a:cubicBezTo>
                  <a:pt x="621" y="208"/>
                  <a:pt x="616" y="214"/>
                  <a:pt x="607" y="218"/>
                </a:cubicBezTo>
                <a:lnTo>
                  <a:pt x="13" y="218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4091040" y="48405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0" y="466"/>
                </a:moveTo>
                <a:cubicBezTo>
                  <a:pt x="0" y="424"/>
                  <a:pt x="3" y="383"/>
                  <a:pt x="9" y="345"/>
                </a:cubicBezTo>
                <a:cubicBezTo>
                  <a:pt x="15" y="306"/>
                  <a:pt x="22" y="273"/>
                  <a:pt x="30" y="245"/>
                </a:cubicBezTo>
                <a:cubicBezTo>
                  <a:pt x="38" y="217"/>
                  <a:pt x="50" y="190"/>
                  <a:pt x="65" y="163"/>
                </a:cubicBezTo>
                <a:cubicBezTo>
                  <a:pt x="81" y="136"/>
                  <a:pt x="92" y="116"/>
                  <a:pt x="101" y="101"/>
                </a:cubicBezTo>
                <a:cubicBezTo>
                  <a:pt x="110" y="86"/>
                  <a:pt x="123" y="70"/>
                  <a:pt x="140" y="52"/>
                </a:cubicBezTo>
                <a:cubicBezTo>
                  <a:pt x="157" y="34"/>
                  <a:pt x="168" y="24"/>
                  <a:pt x="171" y="20"/>
                </a:cubicBezTo>
                <a:cubicBezTo>
                  <a:pt x="174" y="16"/>
                  <a:pt x="182" y="10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1"/>
                  <a:pt x="218" y="17"/>
                  <a:pt x="207" y="28"/>
                </a:cubicBezTo>
                <a:cubicBezTo>
                  <a:pt x="197" y="39"/>
                  <a:pt x="184" y="57"/>
                  <a:pt x="169" y="78"/>
                </a:cubicBezTo>
                <a:cubicBezTo>
                  <a:pt x="154" y="100"/>
                  <a:pt x="139" y="127"/>
                  <a:pt x="123" y="158"/>
                </a:cubicBezTo>
                <a:cubicBezTo>
                  <a:pt x="108" y="190"/>
                  <a:pt x="95" y="233"/>
                  <a:pt x="84" y="287"/>
                </a:cubicBezTo>
                <a:cubicBezTo>
                  <a:pt x="74" y="341"/>
                  <a:pt x="67" y="401"/>
                  <a:pt x="67" y="466"/>
                </a:cubicBezTo>
                <a:cubicBezTo>
                  <a:pt x="67" y="532"/>
                  <a:pt x="74" y="592"/>
                  <a:pt x="84" y="645"/>
                </a:cubicBezTo>
                <a:cubicBezTo>
                  <a:pt x="95" y="698"/>
                  <a:pt x="108" y="742"/>
                  <a:pt x="122" y="774"/>
                </a:cubicBezTo>
                <a:cubicBezTo>
                  <a:pt x="137" y="807"/>
                  <a:pt x="153" y="834"/>
                  <a:pt x="168" y="854"/>
                </a:cubicBezTo>
                <a:cubicBezTo>
                  <a:pt x="184" y="875"/>
                  <a:pt x="197" y="891"/>
                  <a:pt x="207" y="904"/>
                </a:cubicBezTo>
                <a:cubicBezTo>
                  <a:pt x="218" y="916"/>
                  <a:pt x="223" y="923"/>
                  <a:pt x="223" y="923"/>
                </a:cubicBezTo>
                <a:cubicBezTo>
                  <a:pt x="223" y="929"/>
                  <a:pt x="218" y="932"/>
                  <a:pt x="209" y="932"/>
                </a:cubicBezTo>
                <a:lnTo>
                  <a:pt x="206" y="932"/>
                </a:lnTo>
                <a:lnTo>
                  <a:pt x="194" y="932"/>
                </a:lnTo>
                <a:lnTo>
                  <a:pt x="168" y="909"/>
                </a:lnTo>
                <a:cubicBezTo>
                  <a:pt x="110" y="857"/>
                  <a:pt x="66" y="791"/>
                  <a:pt x="40" y="712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4198320" y="4863240"/>
            <a:ext cx="277200" cy="228960"/>
          </a:xfrm>
          <a:custGeom>
            <a:avLst/>
            <a:gdLst/>
            <a:ahLst/>
            <a:rect l="0" t="0" r="r" b="b"/>
            <a:pathLst>
              <a:path w="770" h="636">
                <a:moveTo>
                  <a:pt x="15" y="636"/>
                </a:moveTo>
                <a:lnTo>
                  <a:pt x="13" y="636"/>
                </a:lnTo>
                <a:cubicBezTo>
                  <a:pt x="5" y="636"/>
                  <a:pt x="0" y="633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5" y="602"/>
                  <a:pt x="8" y="597"/>
                  <a:pt x="10" y="596"/>
                </a:cubicBezTo>
                <a:cubicBezTo>
                  <a:pt x="11" y="595"/>
                  <a:pt x="17" y="594"/>
                  <a:pt x="27" y="593"/>
                </a:cubicBezTo>
                <a:cubicBezTo>
                  <a:pt x="81" y="591"/>
                  <a:pt x="122" y="575"/>
                  <a:pt x="153" y="545"/>
                </a:cubicBezTo>
                <a:cubicBezTo>
                  <a:pt x="159" y="539"/>
                  <a:pt x="195" y="500"/>
                  <a:pt x="262" y="428"/>
                </a:cubicBezTo>
                <a:cubicBezTo>
                  <a:pt x="327" y="356"/>
                  <a:pt x="360" y="319"/>
                  <a:pt x="359" y="318"/>
                </a:cubicBezTo>
                <a:cubicBezTo>
                  <a:pt x="292" y="145"/>
                  <a:pt x="256" y="57"/>
                  <a:pt x="253" y="54"/>
                </a:cubicBezTo>
                <a:cubicBezTo>
                  <a:pt x="248" y="47"/>
                  <a:pt x="227" y="43"/>
                  <a:pt x="194" y="42"/>
                </a:cubicBezTo>
                <a:lnTo>
                  <a:pt x="168" y="42"/>
                </a:lnTo>
                <a:cubicBezTo>
                  <a:pt x="164" y="39"/>
                  <a:pt x="162" y="36"/>
                  <a:pt x="162" y="35"/>
                </a:cubicBezTo>
                <a:cubicBezTo>
                  <a:pt x="162" y="34"/>
                  <a:pt x="163" y="28"/>
                  <a:pt x="164" y="17"/>
                </a:cubicBezTo>
                <a:cubicBezTo>
                  <a:pt x="166" y="9"/>
                  <a:pt x="170" y="3"/>
                  <a:pt x="173" y="0"/>
                </a:cubicBezTo>
                <a:lnTo>
                  <a:pt x="186" y="0"/>
                </a:lnTo>
                <a:cubicBezTo>
                  <a:pt x="207" y="1"/>
                  <a:pt x="246" y="1"/>
                  <a:pt x="300" y="1"/>
                </a:cubicBezTo>
                <a:cubicBezTo>
                  <a:pt x="320" y="1"/>
                  <a:pt x="339" y="1"/>
                  <a:pt x="357" y="1"/>
                </a:cubicBezTo>
                <a:cubicBezTo>
                  <a:pt x="374" y="1"/>
                  <a:pt x="388" y="1"/>
                  <a:pt x="398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8" y="1"/>
                  <a:pt x="433" y="4"/>
                  <a:pt x="433" y="11"/>
                </a:cubicBezTo>
                <a:cubicBezTo>
                  <a:pt x="433" y="11"/>
                  <a:pt x="432" y="15"/>
                  <a:pt x="431" y="23"/>
                </a:cubicBezTo>
                <a:cubicBezTo>
                  <a:pt x="429" y="32"/>
                  <a:pt x="426" y="38"/>
                  <a:pt x="425" y="40"/>
                </a:cubicBezTo>
                <a:cubicBezTo>
                  <a:pt x="423" y="41"/>
                  <a:pt x="418" y="42"/>
                  <a:pt x="410" y="42"/>
                </a:cubicBezTo>
                <a:cubicBezTo>
                  <a:pt x="390" y="44"/>
                  <a:pt x="374" y="50"/>
                  <a:pt x="359" y="58"/>
                </a:cubicBezTo>
                <a:lnTo>
                  <a:pt x="431" y="240"/>
                </a:lnTo>
                <a:lnTo>
                  <a:pt x="480" y="185"/>
                </a:lnTo>
                <a:cubicBezTo>
                  <a:pt x="545" y="114"/>
                  <a:pt x="578" y="75"/>
                  <a:pt x="578" y="68"/>
                </a:cubicBezTo>
                <a:cubicBezTo>
                  <a:pt x="578" y="56"/>
                  <a:pt x="571" y="49"/>
                  <a:pt x="556" y="44"/>
                </a:cubicBezTo>
                <a:cubicBezTo>
                  <a:pt x="553" y="44"/>
                  <a:pt x="549" y="44"/>
                  <a:pt x="544" y="42"/>
                </a:cubicBezTo>
                <a:cubicBezTo>
                  <a:pt x="534" y="42"/>
                  <a:pt x="530" y="39"/>
                  <a:pt x="530" y="32"/>
                </a:cubicBezTo>
                <a:cubicBezTo>
                  <a:pt x="530" y="31"/>
                  <a:pt x="530" y="26"/>
                  <a:pt x="532" y="17"/>
                </a:cubicBezTo>
                <a:cubicBezTo>
                  <a:pt x="534" y="9"/>
                  <a:pt x="537" y="3"/>
                  <a:pt x="541" y="0"/>
                </a:cubicBezTo>
                <a:lnTo>
                  <a:pt x="552" y="0"/>
                </a:lnTo>
                <a:cubicBezTo>
                  <a:pt x="553" y="0"/>
                  <a:pt x="560" y="0"/>
                  <a:pt x="575" y="0"/>
                </a:cubicBezTo>
                <a:cubicBezTo>
                  <a:pt x="590" y="0"/>
                  <a:pt x="607" y="0"/>
                  <a:pt x="625" y="1"/>
                </a:cubicBezTo>
                <a:cubicBezTo>
                  <a:pt x="644" y="3"/>
                  <a:pt x="657" y="3"/>
                  <a:pt x="664" y="2"/>
                </a:cubicBezTo>
                <a:cubicBezTo>
                  <a:pt x="719" y="2"/>
                  <a:pt x="750" y="1"/>
                  <a:pt x="756" y="0"/>
                </a:cubicBezTo>
                <a:lnTo>
                  <a:pt x="763" y="0"/>
                </a:lnTo>
                <a:cubicBezTo>
                  <a:pt x="768" y="4"/>
                  <a:pt x="770" y="7"/>
                  <a:pt x="770" y="10"/>
                </a:cubicBezTo>
                <a:cubicBezTo>
                  <a:pt x="768" y="25"/>
                  <a:pt x="765" y="36"/>
                  <a:pt x="759" y="42"/>
                </a:cubicBezTo>
                <a:lnTo>
                  <a:pt x="744" y="42"/>
                </a:lnTo>
                <a:cubicBezTo>
                  <a:pt x="723" y="43"/>
                  <a:pt x="704" y="46"/>
                  <a:pt x="687" y="51"/>
                </a:cubicBezTo>
                <a:cubicBezTo>
                  <a:pt x="670" y="56"/>
                  <a:pt x="657" y="61"/>
                  <a:pt x="649" y="67"/>
                </a:cubicBezTo>
                <a:cubicBezTo>
                  <a:pt x="640" y="72"/>
                  <a:pt x="633" y="78"/>
                  <a:pt x="626" y="83"/>
                </a:cubicBezTo>
                <a:lnTo>
                  <a:pt x="616" y="92"/>
                </a:lnTo>
                <a:cubicBezTo>
                  <a:pt x="616" y="91"/>
                  <a:pt x="587" y="123"/>
                  <a:pt x="528" y="189"/>
                </a:cubicBezTo>
                <a:lnTo>
                  <a:pt x="447" y="279"/>
                </a:lnTo>
                <a:cubicBezTo>
                  <a:pt x="447" y="279"/>
                  <a:pt x="456" y="304"/>
                  <a:pt x="476" y="353"/>
                </a:cubicBezTo>
                <a:cubicBezTo>
                  <a:pt x="495" y="402"/>
                  <a:pt x="515" y="452"/>
                  <a:pt x="536" y="504"/>
                </a:cubicBezTo>
                <a:cubicBezTo>
                  <a:pt x="557" y="555"/>
                  <a:pt x="569" y="582"/>
                  <a:pt x="571" y="584"/>
                </a:cubicBezTo>
                <a:cubicBezTo>
                  <a:pt x="577" y="590"/>
                  <a:pt x="596" y="593"/>
                  <a:pt x="627" y="593"/>
                </a:cubicBezTo>
                <a:cubicBezTo>
                  <a:pt x="649" y="593"/>
                  <a:pt x="660" y="596"/>
                  <a:pt x="660" y="602"/>
                </a:cubicBezTo>
                <a:cubicBezTo>
                  <a:pt x="660" y="603"/>
                  <a:pt x="659" y="607"/>
                  <a:pt x="658" y="615"/>
                </a:cubicBezTo>
                <a:cubicBezTo>
                  <a:pt x="656" y="625"/>
                  <a:pt x="653" y="630"/>
                  <a:pt x="652" y="632"/>
                </a:cubicBezTo>
                <a:cubicBezTo>
                  <a:pt x="650" y="634"/>
                  <a:pt x="645" y="635"/>
                  <a:pt x="638" y="635"/>
                </a:cubicBezTo>
                <a:cubicBezTo>
                  <a:pt x="637" y="635"/>
                  <a:pt x="626" y="635"/>
                  <a:pt x="608" y="635"/>
                </a:cubicBezTo>
                <a:cubicBezTo>
                  <a:pt x="589" y="635"/>
                  <a:pt x="562" y="635"/>
                  <a:pt x="525" y="634"/>
                </a:cubicBezTo>
                <a:cubicBezTo>
                  <a:pt x="487" y="634"/>
                  <a:pt x="458" y="634"/>
                  <a:pt x="438" y="634"/>
                </a:cubicBezTo>
                <a:cubicBezTo>
                  <a:pt x="419" y="634"/>
                  <a:pt x="408" y="634"/>
                  <a:pt x="406" y="635"/>
                </a:cubicBezTo>
                <a:cubicBezTo>
                  <a:pt x="395" y="635"/>
                  <a:pt x="390" y="632"/>
                  <a:pt x="390" y="627"/>
                </a:cubicBezTo>
                <a:cubicBezTo>
                  <a:pt x="390" y="626"/>
                  <a:pt x="391" y="621"/>
                  <a:pt x="392" y="613"/>
                </a:cubicBezTo>
                <a:cubicBezTo>
                  <a:pt x="393" y="607"/>
                  <a:pt x="394" y="602"/>
                  <a:pt x="396" y="600"/>
                </a:cubicBezTo>
                <a:cubicBezTo>
                  <a:pt x="397" y="597"/>
                  <a:pt x="398" y="596"/>
                  <a:pt x="400" y="595"/>
                </a:cubicBezTo>
                <a:cubicBezTo>
                  <a:pt x="402" y="594"/>
                  <a:pt x="405" y="594"/>
                  <a:pt x="409" y="593"/>
                </a:cubicBezTo>
                <a:cubicBezTo>
                  <a:pt x="412" y="593"/>
                  <a:pt x="417" y="592"/>
                  <a:pt x="424" y="592"/>
                </a:cubicBezTo>
                <a:cubicBezTo>
                  <a:pt x="430" y="592"/>
                  <a:pt x="438" y="590"/>
                  <a:pt x="448" y="586"/>
                </a:cubicBezTo>
                <a:cubicBezTo>
                  <a:pt x="458" y="581"/>
                  <a:pt x="464" y="578"/>
                  <a:pt x="464" y="576"/>
                </a:cubicBezTo>
                <a:cubicBezTo>
                  <a:pt x="463" y="576"/>
                  <a:pt x="448" y="540"/>
                  <a:pt x="420" y="468"/>
                </a:cubicBezTo>
                <a:lnTo>
                  <a:pt x="376" y="358"/>
                </a:lnTo>
                <a:cubicBezTo>
                  <a:pt x="260" y="484"/>
                  <a:pt x="199" y="551"/>
                  <a:pt x="196" y="558"/>
                </a:cubicBezTo>
                <a:cubicBezTo>
                  <a:pt x="193" y="563"/>
                  <a:pt x="192" y="567"/>
                  <a:pt x="192" y="569"/>
                </a:cubicBezTo>
                <a:cubicBezTo>
                  <a:pt x="192" y="581"/>
                  <a:pt x="201" y="589"/>
                  <a:pt x="219" y="592"/>
                </a:cubicBezTo>
                <a:cubicBezTo>
                  <a:pt x="219" y="592"/>
                  <a:pt x="221" y="592"/>
                  <a:pt x="224" y="592"/>
                </a:cubicBezTo>
                <a:cubicBezTo>
                  <a:pt x="228" y="592"/>
                  <a:pt x="229" y="593"/>
                  <a:pt x="230" y="593"/>
                </a:cubicBezTo>
                <a:cubicBezTo>
                  <a:pt x="232" y="593"/>
                  <a:pt x="233" y="593"/>
                  <a:pt x="234" y="593"/>
                </a:cubicBezTo>
                <a:cubicBezTo>
                  <a:pt x="234" y="593"/>
                  <a:pt x="235" y="594"/>
                  <a:pt x="237" y="594"/>
                </a:cubicBezTo>
                <a:cubicBezTo>
                  <a:pt x="238" y="595"/>
                  <a:pt x="239" y="596"/>
                  <a:pt x="239" y="597"/>
                </a:cubicBezTo>
                <a:cubicBezTo>
                  <a:pt x="240" y="598"/>
                  <a:pt x="240" y="600"/>
                  <a:pt x="240" y="603"/>
                </a:cubicBezTo>
                <a:cubicBezTo>
                  <a:pt x="240" y="609"/>
                  <a:pt x="240" y="614"/>
                  <a:pt x="238" y="618"/>
                </a:cubicBezTo>
                <a:cubicBezTo>
                  <a:pt x="237" y="626"/>
                  <a:pt x="235" y="631"/>
                  <a:pt x="233" y="632"/>
                </a:cubicBezTo>
                <a:cubicBezTo>
                  <a:pt x="231" y="634"/>
                  <a:pt x="226" y="634"/>
                  <a:pt x="219" y="635"/>
                </a:cubicBezTo>
                <a:cubicBezTo>
                  <a:pt x="217" y="635"/>
                  <a:pt x="211" y="635"/>
                  <a:pt x="202" y="635"/>
                </a:cubicBezTo>
                <a:cubicBezTo>
                  <a:pt x="193" y="635"/>
                  <a:pt x="180" y="635"/>
                  <a:pt x="163" y="634"/>
                </a:cubicBezTo>
                <a:cubicBezTo>
                  <a:pt x="146" y="634"/>
                  <a:pt x="128" y="634"/>
                  <a:pt x="108" y="634"/>
                </a:cubicBezTo>
                <a:cubicBezTo>
                  <a:pt x="60" y="634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4508280" y="4809960"/>
            <a:ext cx="162000" cy="160560"/>
          </a:xfrm>
          <a:custGeom>
            <a:avLst/>
            <a:gdLst/>
            <a:ahLst/>
            <a:rect l="0" t="0" r="r" b="b"/>
            <a:pathLst>
              <a:path w="450" h="446">
                <a:moveTo>
                  <a:pt x="12" y="158"/>
                </a:moveTo>
                <a:cubicBezTo>
                  <a:pt x="4" y="158"/>
                  <a:pt x="0" y="156"/>
                  <a:pt x="0" y="153"/>
                </a:cubicBezTo>
                <a:cubicBezTo>
                  <a:pt x="0" y="150"/>
                  <a:pt x="3" y="138"/>
                  <a:pt x="10" y="116"/>
                </a:cubicBezTo>
                <a:cubicBezTo>
                  <a:pt x="17" y="93"/>
                  <a:pt x="25" y="71"/>
                  <a:pt x="33" y="49"/>
                </a:cubicBezTo>
                <a:lnTo>
                  <a:pt x="44" y="17"/>
                </a:lnTo>
                <a:cubicBezTo>
                  <a:pt x="46" y="9"/>
                  <a:pt x="49" y="4"/>
                  <a:pt x="52" y="0"/>
                </a:cubicBezTo>
                <a:lnTo>
                  <a:pt x="361" y="0"/>
                </a:lnTo>
                <a:lnTo>
                  <a:pt x="420" y="0"/>
                </a:lnTo>
                <a:cubicBezTo>
                  <a:pt x="434" y="0"/>
                  <a:pt x="443" y="0"/>
                  <a:pt x="445" y="1"/>
                </a:cubicBezTo>
                <a:cubicBezTo>
                  <a:pt x="448" y="1"/>
                  <a:pt x="450" y="3"/>
                  <a:pt x="450" y="7"/>
                </a:cubicBezTo>
                <a:cubicBezTo>
                  <a:pt x="450" y="9"/>
                  <a:pt x="446" y="34"/>
                  <a:pt x="439" y="82"/>
                </a:cubicBezTo>
                <a:cubicBezTo>
                  <a:pt x="431" y="129"/>
                  <a:pt x="427" y="153"/>
                  <a:pt x="426" y="153"/>
                </a:cubicBezTo>
                <a:cubicBezTo>
                  <a:pt x="426" y="156"/>
                  <a:pt x="422" y="158"/>
                  <a:pt x="414" y="158"/>
                </a:cubicBezTo>
                <a:cubicBezTo>
                  <a:pt x="410" y="158"/>
                  <a:pt x="407" y="158"/>
                  <a:pt x="406" y="158"/>
                </a:cubicBezTo>
                <a:cubicBezTo>
                  <a:pt x="405" y="158"/>
                  <a:pt x="403" y="157"/>
                  <a:pt x="402" y="155"/>
                </a:cubicBezTo>
                <a:lnTo>
                  <a:pt x="401" y="153"/>
                </a:lnTo>
                <a:cubicBezTo>
                  <a:pt x="401" y="150"/>
                  <a:pt x="402" y="140"/>
                  <a:pt x="405" y="123"/>
                </a:cubicBezTo>
                <a:cubicBezTo>
                  <a:pt x="407" y="106"/>
                  <a:pt x="409" y="93"/>
                  <a:pt x="409" y="83"/>
                </a:cubicBezTo>
                <a:cubicBezTo>
                  <a:pt x="409" y="68"/>
                  <a:pt x="406" y="56"/>
                  <a:pt x="400" y="48"/>
                </a:cubicBezTo>
                <a:cubicBezTo>
                  <a:pt x="394" y="40"/>
                  <a:pt x="382" y="35"/>
                  <a:pt x="364" y="32"/>
                </a:cubicBezTo>
                <a:cubicBezTo>
                  <a:pt x="362" y="31"/>
                  <a:pt x="349" y="31"/>
                  <a:pt x="326" y="30"/>
                </a:cubicBezTo>
                <a:cubicBezTo>
                  <a:pt x="306" y="30"/>
                  <a:pt x="293" y="30"/>
                  <a:pt x="288" y="31"/>
                </a:cubicBezTo>
                <a:cubicBezTo>
                  <a:pt x="282" y="31"/>
                  <a:pt x="278" y="33"/>
                  <a:pt x="276" y="36"/>
                </a:cubicBezTo>
                <a:cubicBezTo>
                  <a:pt x="275" y="37"/>
                  <a:pt x="259" y="98"/>
                  <a:pt x="228" y="221"/>
                </a:cubicBezTo>
                <a:cubicBezTo>
                  <a:pt x="197" y="343"/>
                  <a:pt x="182" y="405"/>
                  <a:pt x="182" y="407"/>
                </a:cubicBezTo>
                <a:cubicBezTo>
                  <a:pt x="182" y="412"/>
                  <a:pt x="201" y="415"/>
                  <a:pt x="240" y="416"/>
                </a:cubicBezTo>
                <a:cubicBezTo>
                  <a:pt x="254" y="416"/>
                  <a:pt x="263" y="416"/>
                  <a:pt x="267" y="417"/>
                </a:cubicBezTo>
                <a:cubicBezTo>
                  <a:pt x="271" y="417"/>
                  <a:pt x="273" y="419"/>
                  <a:pt x="273" y="423"/>
                </a:cubicBezTo>
                <a:cubicBezTo>
                  <a:pt x="273" y="425"/>
                  <a:pt x="272" y="428"/>
                  <a:pt x="271" y="432"/>
                </a:cubicBezTo>
                <a:cubicBezTo>
                  <a:pt x="269" y="440"/>
                  <a:pt x="267" y="444"/>
                  <a:pt x="265" y="446"/>
                </a:cubicBezTo>
                <a:lnTo>
                  <a:pt x="264" y="446"/>
                </a:lnTo>
                <a:cubicBezTo>
                  <a:pt x="262" y="446"/>
                  <a:pt x="261" y="446"/>
                  <a:pt x="259" y="446"/>
                </a:cubicBezTo>
                <a:cubicBezTo>
                  <a:pt x="257" y="446"/>
                  <a:pt x="245" y="446"/>
                  <a:pt x="225" y="446"/>
                </a:cubicBezTo>
                <a:cubicBezTo>
                  <a:pt x="204" y="445"/>
                  <a:pt x="175" y="445"/>
                  <a:pt x="136" y="445"/>
                </a:cubicBezTo>
                <a:cubicBezTo>
                  <a:pt x="79" y="445"/>
                  <a:pt x="43" y="445"/>
                  <a:pt x="28" y="446"/>
                </a:cubicBezTo>
                <a:lnTo>
                  <a:pt x="18" y="446"/>
                </a:lnTo>
                <a:cubicBezTo>
                  <a:pt x="16" y="444"/>
                  <a:pt x="14" y="442"/>
                  <a:pt x="14" y="440"/>
                </a:cubicBezTo>
                <a:cubicBezTo>
                  <a:pt x="14" y="439"/>
                  <a:pt x="15" y="435"/>
                  <a:pt x="16" y="429"/>
                </a:cubicBezTo>
                <a:cubicBezTo>
                  <a:pt x="17" y="423"/>
                  <a:pt x="20" y="419"/>
                  <a:pt x="22" y="416"/>
                </a:cubicBezTo>
                <a:lnTo>
                  <a:pt x="41" y="416"/>
                </a:lnTo>
                <a:lnTo>
                  <a:pt x="48" y="416"/>
                </a:lnTo>
                <a:cubicBezTo>
                  <a:pt x="83" y="416"/>
                  <a:pt x="104" y="414"/>
                  <a:pt x="110" y="410"/>
                </a:cubicBezTo>
                <a:cubicBezTo>
                  <a:pt x="111" y="410"/>
                  <a:pt x="111" y="409"/>
                  <a:pt x="112" y="409"/>
                </a:cubicBezTo>
                <a:cubicBezTo>
                  <a:pt x="114" y="408"/>
                  <a:pt x="116" y="404"/>
                  <a:pt x="118" y="396"/>
                </a:cubicBezTo>
                <a:cubicBezTo>
                  <a:pt x="120" y="389"/>
                  <a:pt x="129" y="354"/>
                  <a:pt x="145" y="293"/>
                </a:cubicBezTo>
                <a:cubicBezTo>
                  <a:pt x="152" y="263"/>
                  <a:pt x="158" y="239"/>
                  <a:pt x="163" y="220"/>
                </a:cubicBezTo>
                <a:cubicBezTo>
                  <a:pt x="194" y="98"/>
                  <a:pt x="209" y="37"/>
                  <a:pt x="209" y="34"/>
                </a:cubicBezTo>
                <a:cubicBezTo>
                  <a:pt x="209" y="32"/>
                  <a:pt x="203" y="31"/>
                  <a:pt x="190" y="31"/>
                </a:cubicBezTo>
                <a:lnTo>
                  <a:pt x="170" y="31"/>
                </a:lnTo>
                <a:cubicBezTo>
                  <a:pt x="140" y="31"/>
                  <a:pt x="121" y="32"/>
                  <a:pt x="112" y="35"/>
                </a:cubicBezTo>
                <a:cubicBezTo>
                  <a:pt x="92" y="39"/>
                  <a:pt x="77" y="48"/>
                  <a:pt x="66" y="62"/>
                </a:cubicBezTo>
                <a:cubicBezTo>
                  <a:pt x="55" y="75"/>
                  <a:pt x="43" y="101"/>
                  <a:pt x="30" y="138"/>
                </a:cubicBezTo>
                <a:cubicBezTo>
                  <a:pt x="27" y="148"/>
                  <a:pt x="25" y="153"/>
                  <a:pt x="23" y="155"/>
                </a:cubicBezTo>
                <a:cubicBezTo>
                  <a:pt x="22" y="157"/>
                  <a:pt x="19" y="158"/>
                  <a:pt x="14" y="158"/>
                </a:cubicBezTo>
                <a:lnTo>
                  <a:pt x="12" y="1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4695480" y="486324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5" y="602"/>
                  <a:pt x="7" y="597"/>
                  <a:pt x="9" y="596"/>
                </a:cubicBezTo>
                <a:cubicBezTo>
                  <a:pt x="11" y="595"/>
                  <a:pt x="17" y="594"/>
                  <a:pt x="27" y="593"/>
                </a:cubicBezTo>
                <a:cubicBezTo>
                  <a:pt x="80" y="591"/>
                  <a:pt x="122" y="575"/>
                  <a:pt x="152" y="545"/>
                </a:cubicBezTo>
                <a:cubicBezTo>
                  <a:pt x="159" y="539"/>
                  <a:pt x="195" y="500"/>
                  <a:pt x="260" y="428"/>
                </a:cubicBezTo>
                <a:cubicBezTo>
                  <a:pt x="326" y="356"/>
                  <a:pt x="359" y="319"/>
                  <a:pt x="358" y="318"/>
                </a:cubicBezTo>
                <a:cubicBezTo>
                  <a:pt x="290" y="145"/>
                  <a:pt x="255" y="57"/>
                  <a:pt x="252" y="54"/>
                </a:cubicBezTo>
                <a:cubicBezTo>
                  <a:pt x="246" y="47"/>
                  <a:pt x="227" y="43"/>
                  <a:pt x="193" y="42"/>
                </a:cubicBezTo>
                <a:lnTo>
                  <a:pt x="167" y="42"/>
                </a:lnTo>
                <a:cubicBezTo>
                  <a:pt x="164" y="39"/>
                  <a:pt x="162" y="36"/>
                  <a:pt x="162" y="35"/>
                </a:cubicBezTo>
                <a:cubicBezTo>
                  <a:pt x="162" y="34"/>
                  <a:pt x="162" y="28"/>
                  <a:pt x="164" y="17"/>
                </a:cubicBezTo>
                <a:cubicBezTo>
                  <a:pt x="166" y="9"/>
                  <a:pt x="169" y="3"/>
                  <a:pt x="173" y="0"/>
                </a:cubicBezTo>
                <a:lnTo>
                  <a:pt x="186" y="0"/>
                </a:lnTo>
                <a:cubicBezTo>
                  <a:pt x="207" y="1"/>
                  <a:pt x="245" y="1"/>
                  <a:pt x="298" y="1"/>
                </a:cubicBezTo>
                <a:cubicBezTo>
                  <a:pt x="319" y="1"/>
                  <a:pt x="338" y="1"/>
                  <a:pt x="355" y="1"/>
                </a:cubicBezTo>
                <a:cubicBezTo>
                  <a:pt x="373" y="1"/>
                  <a:pt x="387" y="1"/>
                  <a:pt x="397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7" y="1"/>
                  <a:pt x="433" y="4"/>
                  <a:pt x="433" y="11"/>
                </a:cubicBezTo>
                <a:cubicBezTo>
                  <a:pt x="433" y="11"/>
                  <a:pt x="432" y="15"/>
                  <a:pt x="431" y="23"/>
                </a:cubicBezTo>
                <a:cubicBezTo>
                  <a:pt x="428" y="32"/>
                  <a:pt x="426" y="38"/>
                  <a:pt x="424" y="40"/>
                </a:cubicBezTo>
                <a:cubicBezTo>
                  <a:pt x="422" y="41"/>
                  <a:pt x="417" y="42"/>
                  <a:pt x="409" y="42"/>
                </a:cubicBezTo>
                <a:cubicBezTo>
                  <a:pt x="389" y="44"/>
                  <a:pt x="372" y="50"/>
                  <a:pt x="358" y="58"/>
                </a:cubicBezTo>
                <a:lnTo>
                  <a:pt x="431" y="240"/>
                </a:lnTo>
                <a:lnTo>
                  <a:pt x="480" y="185"/>
                </a:lnTo>
                <a:cubicBezTo>
                  <a:pt x="545" y="114"/>
                  <a:pt x="578" y="75"/>
                  <a:pt x="578" y="68"/>
                </a:cubicBezTo>
                <a:cubicBezTo>
                  <a:pt x="578" y="56"/>
                  <a:pt x="570" y="49"/>
                  <a:pt x="555" y="44"/>
                </a:cubicBezTo>
                <a:cubicBezTo>
                  <a:pt x="552" y="44"/>
                  <a:pt x="548" y="44"/>
                  <a:pt x="543" y="42"/>
                </a:cubicBezTo>
                <a:cubicBezTo>
                  <a:pt x="534" y="42"/>
                  <a:pt x="529" y="39"/>
                  <a:pt x="529" y="32"/>
                </a:cubicBezTo>
                <a:cubicBezTo>
                  <a:pt x="529" y="31"/>
                  <a:pt x="530" y="26"/>
                  <a:pt x="531" y="17"/>
                </a:cubicBezTo>
                <a:cubicBezTo>
                  <a:pt x="534" y="9"/>
                  <a:pt x="537" y="3"/>
                  <a:pt x="540" y="0"/>
                </a:cubicBezTo>
                <a:lnTo>
                  <a:pt x="552" y="0"/>
                </a:lnTo>
                <a:cubicBezTo>
                  <a:pt x="552" y="0"/>
                  <a:pt x="560" y="0"/>
                  <a:pt x="575" y="0"/>
                </a:cubicBezTo>
                <a:cubicBezTo>
                  <a:pt x="590" y="0"/>
                  <a:pt x="606" y="0"/>
                  <a:pt x="625" y="1"/>
                </a:cubicBezTo>
                <a:cubicBezTo>
                  <a:pt x="644" y="3"/>
                  <a:pt x="656" y="3"/>
                  <a:pt x="663" y="2"/>
                </a:cubicBezTo>
                <a:cubicBezTo>
                  <a:pt x="719" y="2"/>
                  <a:pt x="750" y="1"/>
                  <a:pt x="755" y="0"/>
                </a:cubicBezTo>
                <a:lnTo>
                  <a:pt x="763" y="0"/>
                </a:lnTo>
                <a:cubicBezTo>
                  <a:pt x="767" y="4"/>
                  <a:pt x="769" y="7"/>
                  <a:pt x="769" y="10"/>
                </a:cubicBezTo>
                <a:cubicBezTo>
                  <a:pt x="768" y="25"/>
                  <a:pt x="764" y="36"/>
                  <a:pt x="758" y="42"/>
                </a:cubicBezTo>
                <a:lnTo>
                  <a:pt x="743" y="42"/>
                </a:lnTo>
                <a:cubicBezTo>
                  <a:pt x="722" y="43"/>
                  <a:pt x="703" y="46"/>
                  <a:pt x="686" y="51"/>
                </a:cubicBezTo>
                <a:cubicBezTo>
                  <a:pt x="670" y="56"/>
                  <a:pt x="657" y="61"/>
                  <a:pt x="648" y="67"/>
                </a:cubicBezTo>
                <a:cubicBezTo>
                  <a:pt x="640" y="72"/>
                  <a:pt x="632" y="78"/>
                  <a:pt x="626" y="83"/>
                </a:cubicBezTo>
                <a:lnTo>
                  <a:pt x="616" y="92"/>
                </a:lnTo>
                <a:cubicBezTo>
                  <a:pt x="616" y="91"/>
                  <a:pt x="586" y="123"/>
                  <a:pt x="527" y="189"/>
                </a:cubicBezTo>
                <a:lnTo>
                  <a:pt x="446" y="279"/>
                </a:lnTo>
                <a:cubicBezTo>
                  <a:pt x="446" y="279"/>
                  <a:pt x="456" y="304"/>
                  <a:pt x="475" y="353"/>
                </a:cubicBezTo>
                <a:cubicBezTo>
                  <a:pt x="495" y="402"/>
                  <a:pt x="515" y="452"/>
                  <a:pt x="536" y="504"/>
                </a:cubicBezTo>
                <a:cubicBezTo>
                  <a:pt x="557" y="555"/>
                  <a:pt x="568" y="582"/>
                  <a:pt x="570" y="584"/>
                </a:cubicBezTo>
                <a:cubicBezTo>
                  <a:pt x="576" y="590"/>
                  <a:pt x="595" y="593"/>
                  <a:pt x="627" y="593"/>
                </a:cubicBezTo>
                <a:cubicBezTo>
                  <a:pt x="649" y="593"/>
                  <a:pt x="660" y="596"/>
                  <a:pt x="660" y="602"/>
                </a:cubicBezTo>
                <a:cubicBezTo>
                  <a:pt x="660" y="603"/>
                  <a:pt x="659" y="607"/>
                  <a:pt x="658" y="615"/>
                </a:cubicBezTo>
                <a:cubicBezTo>
                  <a:pt x="655" y="625"/>
                  <a:pt x="653" y="630"/>
                  <a:pt x="651" y="632"/>
                </a:cubicBezTo>
                <a:cubicBezTo>
                  <a:pt x="649" y="634"/>
                  <a:pt x="645" y="635"/>
                  <a:pt x="638" y="635"/>
                </a:cubicBezTo>
                <a:cubicBezTo>
                  <a:pt x="636" y="635"/>
                  <a:pt x="626" y="635"/>
                  <a:pt x="607" y="635"/>
                </a:cubicBezTo>
                <a:cubicBezTo>
                  <a:pt x="589" y="635"/>
                  <a:pt x="561" y="635"/>
                  <a:pt x="525" y="634"/>
                </a:cubicBezTo>
                <a:cubicBezTo>
                  <a:pt x="487" y="634"/>
                  <a:pt x="458" y="634"/>
                  <a:pt x="438" y="634"/>
                </a:cubicBezTo>
                <a:cubicBezTo>
                  <a:pt x="418" y="634"/>
                  <a:pt x="407" y="634"/>
                  <a:pt x="406" y="635"/>
                </a:cubicBezTo>
                <a:cubicBezTo>
                  <a:pt x="394" y="635"/>
                  <a:pt x="389" y="632"/>
                  <a:pt x="389" y="627"/>
                </a:cubicBezTo>
                <a:cubicBezTo>
                  <a:pt x="389" y="626"/>
                  <a:pt x="389" y="621"/>
                  <a:pt x="391" y="613"/>
                </a:cubicBezTo>
                <a:cubicBezTo>
                  <a:pt x="392" y="607"/>
                  <a:pt x="393" y="602"/>
                  <a:pt x="394" y="600"/>
                </a:cubicBezTo>
                <a:cubicBezTo>
                  <a:pt x="396" y="597"/>
                  <a:pt x="398" y="596"/>
                  <a:pt x="400" y="595"/>
                </a:cubicBezTo>
                <a:cubicBezTo>
                  <a:pt x="402" y="594"/>
                  <a:pt x="405" y="594"/>
                  <a:pt x="408" y="593"/>
                </a:cubicBezTo>
                <a:cubicBezTo>
                  <a:pt x="412" y="593"/>
                  <a:pt x="417" y="592"/>
                  <a:pt x="423" y="592"/>
                </a:cubicBezTo>
                <a:cubicBezTo>
                  <a:pt x="429" y="592"/>
                  <a:pt x="437" y="590"/>
                  <a:pt x="447" y="586"/>
                </a:cubicBezTo>
                <a:cubicBezTo>
                  <a:pt x="458" y="581"/>
                  <a:pt x="463" y="578"/>
                  <a:pt x="463" y="576"/>
                </a:cubicBezTo>
                <a:cubicBezTo>
                  <a:pt x="463" y="576"/>
                  <a:pt x="448" y="540"/>
                  <a:pt x="419" y="468"/>
                </a:cubicBezTo>
                <a:lnTo>
                  <a:pt x="375" y="358"/>
                </a:lnTo>
                <a:cubicBezTo>
                  <a:pt x="258" y="484"/>
                  <a:pt x="198" y="551"/>
                  <a:pt x="195" y="558"/>
                </a:cubicBezTo>
                <a:cubicBezTo>
                  <a:pt x="193" y="563"/>
                  <a:pt x="191" y="567"/>
                  <a:pt x="191" y="569"/>
                </a:cubicBezTo>
                <a:cubicBezTo>
                  <a:pt x="191" y="581"/>
                  <a:pt x="200" y="589"/>
                  <a:pt x="218" y="592"/>
                </a:cubicBezTo>
                <a:cubicBezTo>
                  <a:pt x="219" y="592"/>
                  <a:pt x="221" y="592"/>
                  <a:pt x="224" y="592"/>
                </a:cubicBezTo>
                <a:cubicBezTo>
                  <a:pt x="227" y="592"/>
                  <a:pt x="229" y="593"/>
                  <a:pt x="230" y="593"/>
                </a:cubicBezTo>
                <a:cubicBezTo>
                  <a:pt x="231" y="593"/>
                  <a:pt x="233" y="593"/>
                  <a:pt x="233" y="593"/>
                </a:cubicBezTo>
                <a:cubicBezTo>
                  <a:pt x="234" y="593"/>
                  <a:pt x="235" y="594"/>
                  <a:pt x="236" y="594"/>
                </a:cubicBezTo>
                <a:cubicBezTo>
                  <a:pt x="237" y="595"/>
                  <a:pt x="238" y="596"/>
                  <a:pt x="239" y="597"/>
                </a:cubicBezTo>
                <a:cubicBezTo>
                  <a:pt x="240" y="598"/>
                  <a:pt x="240" y="600"/>
                  <a:pt x="240" y="603"/>
                </a:cubicBezTo>
                <a:cubicBezTo>
                  <a:pt x="240" y="609"/>
                  <a:pt x="239" y="614"/>
                  <a:pt x="238" y="618"/>
                </a:cubicBezTo>
                <a:cubicBezTo>
                  <a:pt x="236" y="626"/>
                  <a:pt x="234" y="631"/>
                  <a:pt x="232" y="632"/>
                </a:cubicBezTo>
                <a:cubicBezTo>
                  <a:pt x="231" y="634"/>
                  <a:pt x="226" y="634"/>
                  <a:pt x="218" y="635"/>
                </a:cubicBezTo>
                <a:cubicBezTo>
                  <a:pt x="217" y="635"/>
                  <a:pt x="211" y="635"/>
                  <a:pt x="202" y="635"/>
                </a:cubicBezTo>
                <a:cubicBezTo>
                  <a:pt x="192" y="635"/>
                  <a:pt x="179" y="635"/>
                  <a:pt x="163" y="634"/>
                </a:cubicBezTo>
                <a:cubicBezTo>
                  <a:pt x="146" y="634"/>
                  <a:pt x="128" y="634"/>
                  <a:pt x="108" y="634"/>
                </a:cubicBezTo>
                <a:cubicBezTo>
                  <a:pt x="59" y="634"/>
                  <a:pt x="28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5065200" y="4896720"/>
            <a:ext cx="223560" cy="222840"/>
          </a:xfrm>
          <a:custGeom>
            <a:avLst/>
            <a:gdLst/>
            <a:ahLst/>
            <a:rect l="0" t="0" r="r" b="b"/>
            <a:pathLst>
              <a:path w="621" h="619">
                <a:moveTo>
                  <a:pt x="0" y="323"/>
                </a:moveTo>
                <a:cubicBezTo>
                  <a:pt x="0" y="323"/>
                  <a:pt x="0" y="318"/>
                  <a:pt x="0" y="310"/>
                </a:cubicBezTo>
                <a:cubicBezTo>
                  <a:pt x="0" y="301"/>
                  <a:pt x="4" y="295"/>
                  <a:pt x="13" y="291"/>
                </a:cubicBezTo>
                <a:lnTo>
                  <a:pt x="291" y="291"/>
                </a:lnTo>
                <a:lnTo>
                  <a:pt x="291" y="151"/>
                </a:lnTo>
                <a:lnTo>
                  <a:pt x="292" y="12"/>
                </a:lnTo>
                <a:cubicBezTo>
                  <a:pt x="298" y="4"/>
                  <a:pt x="304" y="0"/>
                  <a:pt x="310" y="0"/>
                </a:cubicBezTo>
                <a:cubicBezTo>
                  <a:pt x="318" y="0"/>
                  <a:pt x="324" y="4"/>
                  <a:pt x="329" y="14"/>
                </a:cubicBezTo>
                <a:lnTo>
                  <a:pt x="329" y="291"/>
                </a:lnTo>
                <a:lnTo>
                  <a:pt x="607" y="291"/>
                </a:lnTo>
                <a:cubicBezTo>
                  <a:pt x="616" y="296"/>
                  <a:pt x="621" y="302"/>
                  <a:pt x="621" y="310"/>
                </a:cubicBezTo>
                <a:cubicBezTo>
                  <a:pt x="621" y="318"/>
                  <a:pt x="616" y="324"/>
                  <a:pt x="607" y="329"/>
                </a:cubicBezTo>
                <a:lnTo>
                  <a:pt x="329" y="329"/>
                </a:lnTo>
                <a:lnTo>
                  <a:pt x="329" y="606"/>
                </a:lnTo>
                <a:cubicBezTo>
                  <a:pt x="324" y="615"/>
                  <a:pt x="318" y="619"/>
                  <a:pt x="312" y="619"/>
                </a:cubicBezTo>
                <a:lnTo>
                  <a:pt x="310" y="619"/>
                </a:lnTo>
                <a:lnTo>
                  <a:pt x="308" y="619"/>
                </a:lnTo>
                <a:cubicBezTo>
                  <a:pt x="301" y="619"/>
                  <a:pt x="295" y="615"/>
                  <a:pt x="291" y="606"/>
                </a:cubicBezTo>
                <a:lnTo>
                  <a:pt x="291" y="329"/>
                </a:lnTo>
                <a:lnTo>
                  <a:pt x="13" y="329"/>
                </a:lnTo>
                <a:cubicBezTo>
                  <a:pt x="4" y="325"/>
                  <a:pt x="0" y="318"/>
                  <a:pt x="0" y="310"/>
                </a:cubicBezTo>
                <a:lnTo>
                  <a:pt x="0" y="3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5397120" y="4859280"/>
            <a:ext cx="171000" cy="236880"/>
          </a:xfrm>
          <a:custGeom>
            <a:avLst/>
            <a:gdLst/>
            <a:ahLst/>
            <a:rect l="0" t="0" r="r" b="b"/>
            <a:pathLst>
              <a:path w="475" h="658">
                <a:moveTo>
                  <a:pt x="111" y="20"/>
                </a:moveTo>
                <a:cubicBezTo>
                  <a:pt x="111" y="12"/>
                  <a:pt x="116" y="6"/>
                  <a:pt x="127" y="0"/>
                </a:cubicBezTo>
                <a:lnTo>
                  <a:pt x="145" y="0"/>
                </a:lnTo>
                <a:cubicBezTo>
                  <a:pt x="200" y="2"/>
                  <a:pt x="236" y="18"/>
                  <a:pt x="251" y="47"/>
                </a:cubicBezTo>
                <a:cubicBezTo>
                  <a:pt x="254" y="56"/>
                  <a:pt x="272" y="105"/>
                  <a:pt x="304" y="194"/>
                </a:cubicBezTo>
                <a:cubicBezTo>
                  <a:pt x="335" y="283"/>
                  <a:pt x="367" y="369"/>
                  <a:pt x="399" y="453"/>
                </a:cubicBezTo>
                <a:cubicBezTo>
                  <a:pt x="430" y="538"/>
                  <a:pt x="445" y="581"/>
                  <a:pt x="445" y="584"/>
                </a:cubicBezTo>
                <a:cubicBezTo>
                  <a:pt x="449" y="596"/>
                  <a:pt x="453" y="606"/>
                  <a:pt x="457" y="615"/>
                </a:cubicBezTo>
                <a:cubicBezTo>
                  <a:pt x="461" y="623"/>
                  <a:pt x="464" y="629"/>
                  <a:pt x="466" y="633"/>
                </a:cubicBezTo>
                <a:cubicBezTo>
                  <a:pt x="467" y="637"/>
                  <a:pt x="469" y="640"/>
                  <a:pt x="470" y="641"/>
                </a:cubicBezTo>
                <a:cubicBezTo>
                  <a:pt x="471" y="643"/>
                  <a:pt x="473" y="645"/>
                  <a:pt x="474" y="645"/>
                </a:cubicBezTo>
                <a:cubicBezTo>
                  <a:pt x="475" y="646"/>
                  <a:pt x="475" y="647"/>
                  <a:pt x="475" y="649"/>
                </a:cubicBezTo>
                <a:cubicBezTo>
                  <a:pt x="474" y="651"/>
                  <a:pt x="472" y="654"/>
                  <a:pt x="469" y="657"/>
                </a:cubicBezTo>
                <a:lnTo>
                  <a:pt x="406" y="657"/>
                </a:lnTo>
                <a:cubicBezTo>
                  <a:pt x="391" y="649"/>
                  <a:pt x="380" y="640"/>
                  <a:pt x="375" y="630"/>
                </a:cubicBezTo>
                <a:cubicBezTo>
                  <a:pt x="371" y="621"/>
                  <a:pt x="355" y="578"/>
                  <a:pt x="328" y="505"/>
                </a:cubicBezTo>
                <a:lnTo>
                  <a:pt x="286" y="388"/>
                </a:lnTo>
                <a:lnTo>
                  <a:pt x="273" y="402"/>
                </a:lnTo>
                <a:cubicBezTo>
                  <a:pt x="265" y="412"/>
                  <a:pt x="250" y="429"/>
                  <a:pt x="229" y="453"/>
                </a:cubicBezTo>
                <a:cubicBezTo>
                  <a:pt x="208" y="478"/>
                  <a:pt x="190" y="498"/>
                  <a:pt x="176" y="515"/>
                </a:cubicBezTo>
                <a:cubicBezTo>
                  <a:pt x="161" y="533"/>
                  <a:pt x="141" y="555"/>
                  <a:pt x="118" y="582"/>
                </a:cubicBezTo>
                <a:cubicBezTo>
                  <a:pt x="87" y="620"/>
                  <a:pt x="67" y="642"/>
                  <a:pt x="60" y="648"/>
                </a:cubicBezTo>
                <a:cubicBezTo>
                  <a:pt x="52" y="654"/>
                  <a:pt x="44" y="658"/>
                  <a:pt x="34" y="658"/>
                </a:cubicBezTo>
                <a:cubicBezTo>
                  <a:pt x="12" y="658"/>
                  <a:pt x="0" y="648"/>
                  <a:pt x="0" y="628"/>
                </a:cubicBezTo>
                <a:cubicBezTo>
                  <a:pt x="0" y="618"/>
                  <a:pt x="5" y="608"/>
                  <a:pt x="13" y="598"/>
                </a:cubicBezTo>
                <a:cubicBezTo>
                  <a:pt x="22" y="588"/>
                  <a:pt x="65" y="546"/>
                  <a:pt x="142" y="472"/>
                </a:cubicBezTo>
                <a:cubicBezTo>
                  <a:pt x="160" y="454"/>
                  <a:pt x="181" y="434"/>
                  <a:pt x="204" y="412"/>
                </a:cubicBezTo>
                <a:cubicBezTo>
                  <a:pt x="227" y="389"/>
                  <a:pt x="244" y="372"/>
                  <a:pt x="255" y="361"/>
                </a:cubicBezTo>
                <a:lnTo>
                  <a:pt x="271" y="346"/>
                </a:lnTo>
                <a:cubicBezTo>
                  <a:pt x="271" y="346"/>
                  <a:pt x="256" y="302"/>
                  <a:pt x="225" y="216"/>
                </a:cubicBezTo>
                <a:cubicBezTo>
                  <a:pt x="194" y="130"/>
                  <a:pt x="177" y="83"/>
                  <a:pt x="174" y="77"/>
                </a:cubicBezTo>
                <a:cubicBezTo>
                  <a:pt x="162" y="49"/>
                  <a:pt x="146" y="35"/>
                  <a:pt x="127" y="35"/>
                </a:cubicBezTo>
                <a:cubicBezTo>
                  <a:pt x="116" y="35"/>
                  <a:pt x="111" y="30"/>
                  <a:pt x="111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5585400" y="4863240"/>
            <a:ext cx="160560" cy="228960"/>
          </a:xfrm>
          <a:custGeom>
            <a:avLst/>
            <a:gdLst/>
            <a:ahLst/>
            <a:rect l="0" t="0" r="r" b="b"/>
            <a:pathLst>
              <a:path w="446" h="636">
                <a:moveTo>
                  <a:pt x="16" y="635"/>
                </a:moveTo>
                <a:cubicBezTo>
                  <a:pt x="5" y="635"/>
                  <a:pt x="0" y="632"/>
                  <a:pt x="0" y="627"/>
                </a:cubicBezTo>
                <a:cubicBezTo>
                  <a:pt x="0" y="625"/>
                  <a:pt x="1" y="621"/>
                  <a:pt x="3" y="614"/>
                </a:cubicBezTo>
                <a:cubicBezTo>
                  <a:pt x="6" y="602"/>
                  <a:pt x="9" y="595"/>
                  <a:pt x="12" y="594"/>
                </a:cubicBezTo>
                <a:cubicBezTo>
                  <a:pt x="14" y="594"/>
                  <a:pt x="19" y="593"/>
                  <a:pt x="26" y="593"/>
                </a:cubicBezTo>
                <a:lnTo>
                  <a:pt x="32" y="593"/>
                </a:lnTo>
                <a:cubicBezTo>
                  <a:pt x="69" y="593"/>
                  <a:pt x="93" y="591"/>
                  <a:pt x="103" y="587"/>
                </a:cubicBezTo>
                <a:lnTo>
                  <a:pt x="104" y="586"/>
                </a:lnTo>
                <a:cubicBezTo>
                  <a:pt x="107" y="585"/>
                  <a:pt x="111" y="577"/>
                  <a:pt x="115" y="564"/>
                </a:cubicBezTo>
                <a:cubicBezTo>
                  <a:pt x="118" y="551"/>
                  <a:pt x="134" y="491"/>
                  <a:pt x="160" y="382"/>
                </a:cubicBezTo>
                <a:cubicBezTo>
                  <a:pt x="168" y="354"/>
                  <a:pt x="173" y="332"/>
                  <a:pt x="177" y="316"/>
                </a:cubicBezTo>
                <a:cubicBezTo>
                  <a:pt x="220" y="141"/>
                  <a:pt x="242" y="54"/>
                  <a:pt x="242" y="53"/>
                </a:cubicBezTo>
                <a:cubicBezTo>
                  <a:pt x="241" y="50"/>
                  <a:pt x="240" y="49"/>
                  <a:pt x="240" y="48"/>
                </a:cubicBezTo>
                <a:cubicBezTo>
                  <a:pt x="234" y="44"/>
                  <a:pt x="212" y="42"/>
                  <a:pt x="174" y="42"/>
                </a:cubicBezTo>
                <a:lnTo>
                  <a:pt x="156" y="42"/>
                </a:lnTo>
                <a:cubicBezTo>
                  <a:pt x="150" y="39"/>
                  <a:pt x="149" y="31"/>
                  <a:pt x="152" y="19"/>
                </a:cubicBezTo>
                <a:cubicBezTo>
                  <a:pt x="154" y="10"/>
                  <a:pt x="156" y="4"/>
                  <a:pt x="157" y="2"/>
                </a:cubicBezTo>
                <a:cubicBezTo>
                  <a:pt x="159" y="1"/>
                  <a:pt x="163" y="0"/>
                  <a:pt x="170" y="0"/>
                </a:cubicBezTo>
                <a:lnTo>
                  <a:pt x="174" y="0"/>
                </a:lnTo>
                <a:cubicBezTo>
                  <a:pt x="219" y="1"/>
                  <a:pt x="265" y="1"/>
                  <a:pt x="311" y="1"/>
                </a:cubicBezTo>
                <a:cubicBezTo>
                  <a:pt x="387" y="1"/>
                  <a:pt x="426" y="1"/>
                  <a:pt x="430" y="0"/>
                </a:cubicBezTo>
                <a:lnTo>
                  <a:pt x="439" y="0"/>
                </a:lnTo>
                <a:cubicBezTo>
                  <a:pt x="444" y="4"/>
                  <a:pt x="446" y="7"/>
                  <a:pt x="446" y="10"/>
                </a:cubicBezTo>
                <a:cubicBezTo>
                  <a:pt x="446" y="12"/>
                  <a:pt x="445" y="18"/>
                  <a:pt x="443" y="26"/>
                </a:cubicBezTo>
                <a:cubicBezTo>
                  <a:pt x="441" y="34"/>
                  <a:pt x="439" y="39"/>
                  <a:pt x="437" y="41"/>
                </a:cubicBezTo>
                <a:cubicBezTo>
                  <a:pt x="435" y="42"/>
                  <a:pt x="428" y="42"/>
                  <a:pt x="415" y="42"/>
                </a:cubicBezTo>
                <a:cubicBezTo>
                  <a:pt x="396" y="42"/>
                  <a:pt x="376" y="43"/>
                  <a:pt x="356" y="45"/>
                </a:cubicBezTo>
                <a:cubicBezTo>
                  <a:pt x="347" y="47"/>
                  <a:pt x="341" y="50"/>
                  <a:pt x="338" y="55"/>
                </a:cubicBezTo>
                <a:cubicBezTo>
                  <a:pt x="334" y="64"/>
                  <a:pt x="318" y="123"/>
                  <a:pt x="291" y="234"/>
                </a:cubicBezTo>
                <a:cubicBezTo>
                  <a:pt x="284" y="263"/>
                  <a:pt x="277" y="291"/>
                  <a:pt x="270" y="319"/>
                </a:cubicBezTo>
                <a:cubicBezTo>
                  <a:pt x="226" y="490"/>
                  <a:pt x="204" y="577"/>
                  <a:pt x="204" y="581"/>
                </a:cubicBezTo>
                <a:cubicBezTo>
                  <a:pt x="204" y="585"/>
                  <a:pt x="207" y="588"/>
                  <a:pt x="213" y="590"/>
                </a:cubicBezTo>
                <a:cubicBezTo>
                  <a:pt x="219" y="591"/>
                  <a:pt x="236" y="592"/>
                  <a:pt x="263" y="593"/>
                </a:cubicBezTo>
                <a:lnTo>
                  <a:pt x="292" y="593"/>
                </a:lnTo>
                <a:cubicBezTo>
                  <a:pt x="296" y="598"/>
                  <a:pt x="298" y="601"/>
                  <a:pt x="298" y="602"/>
                </a:cubicBezTo>
                <a:cubicBezTo>
                  <a:pt x="298" y="602"/>
                  <a:pt x="297" y="608"/>
                  <a:pt x="295" y="618"/>
                </a:cubicBezTo>
                <a:cubicBezTo>
                  <a:pt x="293" y="626"/>
                  <a:pt x="290" y="632"/>
                  <a:pt x="286" y="636"/>
                </a:cubicBezTo>
                <a:lnTo>
                  <a:pt x="271" y="636"/>
                </a:lnTo>
                <a:cubicBezTo>
                  <a:pt x="248" y="635"/>
                  <a:pt x="205" y="634"/>
                  <a:pt x="143" y="634"/>
                </a:cubicBezTo>
                <a:cubicBezTo>
                  <a:pt x="120" y="634"/>
                  <a:pt x="100" y="634"/>
                  <a:pt x="81" y="634"/>
                </a:cubicBezTo>
                <a:cubicBezTo>
                  <a:pt x="63" y="634"/>
                  <a:pt x="48" y="634"/>
                  <a:pt x="36" y="634"/>
                </a:cubicBezTo>
                <a:cubicBezTo>
                  <a:pt x="25" y="634"/>
                  <a:pt x="18" y="634"/>
                  <a:pt x="16" y="6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5763960" y="48405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5" y="1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4" y="76"/>
                  <a:pt x="157" y="142"/>
                  <a:pt x="183" y="221"/>
                </a:cubicBezTo>
                <a:cubicBezTo>
                  <a:pt x="210" y="300"/>
                  <a:pt x="223" y="381"/>
                  <a:pt x="223" y="466"/>
                </a:cubicBezTo>
                <a:cubicBezTo>
                  <a:pt x="223" y="509"/>
                  <a:pt x="220" y="549"/>
                  <a:pt x="214" y="588"/>
                </a:cubicBezTo>
                <a:cubicBezTo>
                  <a:pt x="208" y="627"/>
                  <a:pt x="201" y="661"/>
                  <a:pt x="193" y="688"/>
                </a:cubicBezTo>
                <a:cubicBezTo>
                  <a:pt x="185" y="715"/>
                  <a:pt x="173" y="742"/>
                  <a:pt x="158" y="770"/>
                </a:cubicBezTo>
                <a:cubicBezTo>
                  <a:pt x="143" y="797"/>
                  <a:pt x="132" y="818"/>
                  <a:pt x="123" y="832"/>
                </a:cubicBezTo>
                <a:cubicBezTo>
                  <a:pt x="114" y="846"/>
                  <a:pt x="102" y="862"/>
                  <a:pt x="85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9" y="932"/>
                  <a:pt x="7" y="932"/>
                </a:cubicBezTo>
                <a:cubicBezTo>
                  <a:pt x="6" y="932"/>
                  <a:pt x="4" y="931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0" y="908"/>
                </a:cubicBezTo>
                <a:cubicBezTo>
                  <a:pt x="107" y="808"/>
                  <a:pt x="155" y="661"/>
                  <a:pt x="155" y="466"/>
                </a:cubicBezTo>
                <a:cubicBezTo>
                  <a:pt x="155" y="272"/>
                  <a:pt x="107" y="124"/>
                  <a:pt x="10" y="24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5906880" y="4906440"/>
            <a:ext cx="144720" cy="9720"/>
          </a:xfrm>
          <a:custGeom>
            <a:avLst/>
            <a:gdLst/>
            <a:ahLst/>
            <a:rect l="0" t="0" r="r" b="b"/>
            <a:pathLst>
              <a:path w="402" h="27">
                <a:moveTo>
                  <a:pt x="0" y="22"/>
                </a:moveTo>
                <a:cubicBezTo>
                  <a:pt x="0" y="22"/>
                  <a:pt x="0" y="20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92" y="0"/>
                </a:lnTo>
                <a:cubicBezTo>
                  <a:pt x="399" y="3"/>
                  <a:pt x="402" y="9"/>
                  <a:pt x="402" y="14"/>
                </a:cubicBezTo>
                <a:cubicBezTo>
                  <a:pt x="402" y="19"/>
                  <a:pt x="399" y="24"/>
                  <a:pt x="392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6090840" y="481248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1"/>
                </a:lnTo>
                <a:cubicBezTo>
                  <a:pt x="71" y="64"/>
                  <a:pt x="62" y="66"/>
                  <a:pt x="50" y="68"/>
                </a:cubicBezTo>
                <a:cubicBezTo>
                  <a:pt x="39" y="70"/>
                  <a:pt x="26" y="72"/>
                  <a:pt x="12" y="73"/>
                </a:cubicBezTo>
                <a:lnTo>
                  <a:pt x="0" y="73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7"/>
                  <a:pt x="99" y="22"/>
                  <a:pt x="106" y="17"/>
                </a:cubicBezTo>
                <a:cubicBezTo>
                  <a:pt x="113" y="12"/>
                  <a:pt x="120" y="7"/>
                  <a:pt x="125" y="2"/>
                </a:cubicBezTo>
                <a:cubicBezTo>
                  <a:pt x="126" y="1"/>
                  <a:pt x="128" y="0"/>
                  <a:pt x="133" y="0"/>
                </a:cubicBezTo>
                <a:cubicBezTo>
                  <a:pt x="137" y="0"/>
                  <a:pt x="140" y="2"/>
                  <a:pt x="145" y="4"/>
                </a:cubicBezTo>
                <a:lnTo>
                  <a:pt x="145" y="201"/>
                </a:lnTo>
                <a:lnTo>
                  <a:pt x="146" y="398"/>
                </a:lnTo>
                <a:cubicBezTo>
                  <a:pt x="149" y="401"/>
                  <a:pt x="151" y="403"/>
                  <a:pt x="153" y="404"/>
                </a:cubicBezTo>
                <a:cubicBezTo>
                  <a:pt x="156" y="405"/>
                  <a:pt x="161" y="406"/>
                  <a:pt x="169" y="407"/>
                </a:cubicBezTo>
                <a:cubicBezTo>
                  <a:pt x="178" y="408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4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0" y="408"/>
                </a:lnTo>
                <a:cubicBezTo>
                  <a:pt x="30" y="408"/>
                  <a:pt x="38" y="408"/>
                  <a:pt x="45" y="408"/>
                </a:cubicBezTo>
                <a:cubicBezTo>
                  <a:pt x="52" y="408"/>
                  <a:pt x="58" y="408"/>
                  <a:pt x="62" y="407"/>
                </a:cubicBezTo>
                <a:cubicBezTo>
                  <a:pt x="66" y="407"/>
                  <a:pt x="69" y="406"/>
                  <a:pt x="72" y="405"/>
                </a:cubicBezTo>
                <a:cubicBezTo>
                  <a:pt x="75" y="405"/>
                  <a:pt x="77" y="404"/>
                  <a:pt x="77" y="404"/>
                </a:cubicBezTo>
                <a:cubicBezTo>
                  <a:pt x="78" y="404"/>
                  <a:pt x="79" y="403"/>
                  <a:pt x="81" y="401"/>
                </a:cubicBezTo>
                <a:cubicBezTo>
                  <a:pt x="84" y="399"/>
                  <a:pt x="85" y="398"/>
                  <a:pt x="85" y="398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6215040" y="486324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5" y="602"/>
                  <a:pt x="7" y="597"/>
                  <a:pt x="9" y="596"/>
                </a:cubicBezTo>
                <a:cubicBezTo>
                  <a:pt x="11" y="595"/>
                  <a:pt x="18" y="594"/>
                  <a:pt x="28" y="593"/>
                </a:cubicBezTo>
                <a:cubicBezTo>
                  <a:pt x="81" y="591"/>
                  <a:pt x="123" y="575"/>
                  <a:pt x="153" y="545"/>
                </a:cubicBezTo>
                <a:cubicBezTo>
                  <a:pt x="160" y="539"/>
                  <a:pt x="196" y="500"/>
                  <a:pt x="261" y="428"/>
                </a:cubicBezTo>
                <a:cubicBezTo>
                  <a:pt x="327" y="356"/>
                  <a:pt x="360" y="319"/>
                  <a:pt x="359" y="318"/>
                </a:cubicBezTo>
                <a:cubicBezTo>
                  <a:pt x="291" y="145"/>
                  <a:pt x="256" y="57"/>
                  <a:pt x="253" y="54"/>
                </a:cubicBezTo>
                <a:cubicBezTo>
                  <a:pt x="247" y="47"/>
                  <a:pt x="228" y="43"/>
                  <a:pt x="194" y="42"/>
                </a:cubicBezTo>
                <a:lnTo>
                  <a:pt x="168" y="42"/>
                </a:lnTo>
                <a:cubicBezTo>
                  <a:pt x="165" y="39"/>
                  <a:pt x="163" y="36"/>
                  <a:pt x="163" y="35"/>
                </a:cubicBezTo>
                <a:cubicBezTo>
                  <a:pt x="163" y="34"/>
                  <a:pt x="163" y="28"/>
                  <a:pt x="165" y="17"/>
                </a:cubicBezTo>
                <a:cubicBezTo>
                  <a:pt x="167" y="9"/>
                  <a:pt x="170" y="3"/>
                  <a:pt x="174" y="0"/>
                </a:cubicBezTo>
                <a:lnTo>
                  <a:pt x="187" y="0"/>
                </a:lnTo>
                <a:cubicBezTo>
                  <a:pt x="208" y="1"/>
                  <a:pt x="246" y="1"/>
                  <a:pt x="299" y="1"/>
                </a:cubicBezTo>
                <a:cubicBezTo>
                  <a:pt x="320" y="1"/>
                  <a:pt x="339" y="1"/>
                  <a:pt x="356" y="1"/>
                </a:cubicBezTo>
                <a:cubicBezTo>
                  <a:pt x="374" y="1"/>
                  <a:pt x="388" y="1"/>
                  <a:pt x="398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7" y="1"/>
                  <a:pt x="433" y="4"/>
                  <a:pt x="433" y="11"/>
                </a:cubicBezTo>
                <a:cubicBezTo>
                  <a:pt x="433" y="11"/>
                  <a:pt x="432" y="15"/>
                  <a:pt x="431" y="23"/>
                </a:cubicBezTo>
                <a:cubicBezTo>
                  <a:pt x="428" y="32"/>
                  <a:pt x="426" y="38"/>
                  <a:pt x="424" y="40"/>
                </a:cubicBezTo>
                <a:cubicBezTo>
                  <a:pt x="422" y="41"/>
                  <a:pt x="417" y="42"/>
                  <a:pt x="409" y="42"/>
                </a:cubicBezTo>
                <a:cubicBezTo>
                  <a:pt x="390" y="44"/>
                  <a:pt x="373" y="50"/>
                  <a:pt x="359" y="58"/>
                </a:cubicBezTo>
                <a:lnTo>
                  <a:pt x="431" y="240"/>
                </a:lnTo>
                <a:lnTo>
                  <a:pt x="480" y="185"/>
                </a:lnTo>
                <a:cubicBezTo>
                  <a:pt x="545" y="114"/>
                  <a:pt x="578" y="75"/>
                  <a:pt x="578" y="68"/>
                </a:cubicBezTo>
                <a:cubicBezTo>
                  <a:pt x="578" y="56"/>
                  <a:pt x="570" y="49"/>
                  <a:pt x="555" y="44"/>
                </a:cubicBezTo>
                <a:cubicBezTo>
                  <a:pt x="552" y="44"/>
                  <a:pt x="548" y="44"/>
                  <a:pt x="543" y="42"/>
                </a:cubicBezTo>
                <a:cubicBezTo>
                  <a:pt x="534" y="42"/>
                  <a:pt x="529" y="39"/>
                  <a:pt x="529" y="32"/>
                </a:cubicBezTo>
                <a:cubicBezTo>
                  <a:pt x="529" y="31"/>
                  <a:pt x="530" y="26"/>
                  <a:pt x="531" y="17"/>
                </a:cubicBezTo>
                <a:cubicBezTo>
                  <a:pt x="534" y="9"/>
                  <a:pt x="537" y="3"/>
                  <a:pt x="540" y="0"/>
                </a:cubicBezTo>
                <a:lnTo>
                  <a:pt x="552" y="0"/>
                </a:lnTo>
                <a:cubicBezTo>
                  <a:pt x="552" y="0"/>
                  <a:pt x="560" y="0"/>
                  <a:pt x="575" y="0"/>
                </a:cubicBezTo>
                <a:cubicBezTo>
                  <a:pt x="590" y="0"/>
                  <a:pt x="606" y="0"/>
                  <a:pt x="625" y="1"/>
                </a:cubicBezTo>
                <a:cubicBezTo>
                  <a:pt x="644" y="3"/>
                  <a:pt x="656" y="3"/>
                  <a:pt x="663" y="2"/>
                </a:cubicBezTo>
                <a:cubicBezTo>
                  <a:pt x="719" y="2"/>
                  <a:pt x="750" y="1"/>
                  <a:pt x="755" y="0"/>
                </a:cubicBezTo>
                <a:lnTo>
                  <a:pt x="763" y="0"/>
                </a:lnTo>
                <a:cubicBezTo>
                  <a:pt x="767" y="4"/>
                  <a:pt x="769" y="7"/>
                  <a:pt x="769" y="10"/>
                </a:cubicBezTo>
                <a:cubicBezTo>
                  <a:pt x="768" y="25"/>
                  <a:pt x="764" y="36"/>
                  <a:pt x="758" y="42"/>
                </a:cubicBezTo>
                <a:lnTo>
                  <a:pt x="743" y="42"/>
                </a:lnTo>
                <a:cubicBezTo>
                  <a:pt x="722" y="43"/>
                  <a:pt x="703" y="46"/>
                  <a:pt x="686" y="51"/>
                </a:cubicBezTo>
                <a:cubicBezTo>
                  <a:pt x="670" y="56"/>
                  <a:pt x="657" y="61"/>
                  <a:pt x="648" y="67"/>
                </a:cubicBezTo>
                <a:cubicBezTo>
                  <a:pt x="640" y="72"/>
                  <a:pt x="632" y="78"/>
                  <a:pt x="626" y="83"/>
                </a:cubicBezTo>
                <a:lnTo>
                  <a:pt x="616" y="92"/>
                </a:lnTo>
                <a:cubicBezTo>
                  <a:pt x="616" y="91"/>
                  <a:pt x="586" y="123"/>
                  <a:pt x="527" y="189"/>
                </a:cubicBezTo>
                <a:lnTo>
                  <a:pt x="446" y="279"/>
                </a:lnTo>
                <a:cubicBezTo>
                  <a:pt x="446" y="279"/>
                  <a:pt x="456" y="304"/>
                  <a:pt x="475" y="353"/>
                </a:cubicBezTo>
                <a:cubicBezTo>
                  <a:pt x="495" y="402"/>
                  <a:pt x="515" y="452"/>
                  <a:pt x="536" y="504"/>
                </a:cubicBezTo>
                <a:cubicBezTo>
                  <a:pt x="557" y="555"/>
                  <a:pt x="568" y="582"/>
                  <a:pt x="570" y="584"/>
                </a:cubicBezTo>
                <a:cubicBezTo>
                  <a:pt x="576" y="590"/>
                  <a:pt x="595" y="593"/>
                  <a:pt x="627" y="593"/>
                </a:cubicBezTo>
                <a:cubicBezTo>
                  <a:pt x="649" y="593"/>
                  <a:pt x="660" y="596"/>
                  <a:pt x="660" y="602"/>
                </a:cubicBezTo>
                <a:cubicBezTo>
                  <a:pt x="660" y="603"/>
                  <a:pt x="659" y="607"/>
                  <a:pt x="658" y="615"/>
                </a:cubicBezTo>
                <a:cubicBezTo>
                  <a:pt x="655" y="625"/>
                  <a:pt x="653" y="630"/>
                  <a:pt x="651" y="632"/>
                </a:cubicBezTo>
                <a:cubicBezTo>
                  <a:pt x="649" y="634"/>
                  <a:pt x="645" y="635"/>
                  <a:pt x="638" y="635"/>
                </a:cubicBezTo>
                <a:cubicBezTo>
                  <a:pt x="636" y="635"/>
                  <a:pt x="626" y="635"/>
                  <a:pt x="607" y="635"/>
                </a:cubicBezTo>
                <a:cubicBezTo>
                  <a:pt x="589" y="635"/>
                  <a:pt x="561" y="635"/>
                  <a:pt x="525" y="634"/>
                </a:cubicBezTo>
                <a:cubicBezTo>
                  <a:pt x="487" y="634"/>
                  <a:pt x="458" y="634"/>
                  <a:pt x="438" y="634"/>
                </a:cubicBezTo>
                <a:cubicBezTo>
                  <a:pt x="418" y="634"/>
                  <a:pt x="407" y="634"/>
                  <a:pt x="406" y="635"/>
                </a:cubicBezTo>
                <a:cubicBezTo>
                  <a:pt x="395" y="635"/>
                  <a:pt x="390" y="632"/>
                  <a:pt x="390" y="627"/>
                </a:cubicBezTo>
                <a:cubicBezTo>
                  <a:pt x="390" y="626"/>
                  <a:pt x="390" y="621"/>
                  <a:pt x="392" y="613"/>
                </a:cubicBezTo>
                <a:cubicBezTo>
                  <a:pt x="393" y="607"/>
                  <a:pt x="394" y="602"/>
                  <a:pt x="395" y="600"/>
                </a:cubicBezTo>
                <a:cubicBezTo>
                  <a:pt x="397" y="597"/>
                  <a:pt x="398" y="596"/>
                  <a:pt x="400" y="595"/>
                </a:cubicBezTo>
                <a:cubicBezTo>
                  <a:pt x="402" y="594"/>
                  <a:pt x="405" y="594"/>
                  <a:pt x="408" y="593"/>
                </a:cubicBezTo>
                <a:cubicBezTo>
                  <a:pt x="412" y="593"/>
                  <a:pt x="417" y="592"/>
                  <a:pt x="423" y="592"/>
                </a:cubicBezTo>
                <a:cubicBezTo>
                  <a:pt x="429" y="592"/>
                  <a:pt x="437" y="590"/>
                  <a:pt x="447" y="586"/>
                </a:cubicBezTo>
                <a:cubicBezTo>
                  <a:pt x="458" y="581"/>
                  <a:pt x="463" y="578"/>
                  <a:pt x="463" y="576"/>
                </a:cubicBezTo>
                <a:cubicBezTo>
                  <a:pt x="463" y="576"/>
                  <a:pt x="448" y="540"/>
                  <a:pt x="419" y="468"/>
                </a:cubicBezTo>
                <a:lnTo>
                  <a:pt x="376" y="358"/>
                </a:lnTo>
                <a:cubicBezTo>
                  <a:pt x="259" y="484"/>
                  <a:pt x="199" y="551"/>
                  <a:pt x="196" y="558"/>
                </a:cubicBezTo>
                <a:cubicBezTo>
                  <a:pt x="194" y="563"/>
                  <a:pt x="192" y="567"/>
                  <a:pt x="192" y="569"/>
                </a:cubicBezTo>
                <a:cubicBezTo>
                  <a:pt x="192" y="581"/>
                  <a:pt x="201" y="589"/>
                  <a:pt x="219" y="592"/>
                </a:cubicBezTo>
                <a:cubicBezTo>
                  <a:pt x="220" y="592"/>
                  <a:pt x="222" y="592"/>
                  <a:pt x="225" y="592"/>
                </a:cubicBezTo>
                <a:cubicBezTo>
                  <a:pt x="228" y="592"/>
                  <a:pt x="230" y="593"/>
                  <a:pt x="231" y="593"/>
                </a:cubicBezTo>
                <a:cubicBezTo>
                  <a:pt x="232" y="593"/>
                  <a:pt x="234" y="593"/>
                  <a:pt x="234" y="593"/>
                </a:cubicBezTo>
                <a:cubicBezTo>
                  <a:pt x="235" y="593"/>
                  <a:pt x="236" y="594"/>
                  <a:pt x="237" y="594"/>
                </a:cubicBezTo>
                <a:cubicBezTo>
                  <a:pt x="238" y="595"/>
                  <a:pt x="239" y="596"/>
                  <a:pt x="240" y="597"/>
                </a:cubicBezTo>
                <a:cubicBezTo>
                  <a:pt x="241" y="598"/>
                  <a:pt x="241" y="600"/>
                  <a:pt x="241" y="603"/>
                </a:cubicBezTo>
                <a:cubicBezTo>
                  <a:pt x="241" y="609"/>
                  <a:pt x="240" y="614"/>
                  <a:pt x="239" y="618"/>
                </a:cubicBezTo>
                <a:cubicBezTo>
                  <a:pt x="237" y="626"/>
                  <a:pt x="235" y="631"/>
                  <a:pt x="233" y="632"/>
                </a:cubicBezTo>
                <a:cubicBezTo>
                  <a:pt x="232" y="634"/>
                  <a:pt x="227" y="634"/>
                  <a:pt x="219" y="635"/>
                </a:cubicBezTo>
                <a:cubicBezTo>
                  <a:pt x="218" y="635"/>
                  <a:pt x="212" y="635"/>
                  <a:pt x="203" y="635"/>
                </a:cubicBezTo>
                <a:cubicBezTo>
                  <a:pt x="193" y="635"/>
                  <a:pt x="180" y="635"/>
                  <a:pt x="164" y="634"/>
                </a:cubicBezTo>
                <a:cubicBezTo>
                  <a:pt x="147" y="634"/>
                  <a:pt x="129" y="634"/>
                  <a:pt x="109" y="634"/>
                </a:cubicBezTo>
                <a:cubicBezTo>
                  <a:pt x="60" y="634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6524640" y="4809960"/>
            <a:ext cx="162360" cy="160560"/>
          </a:xfrm>
          <a:custGeom>
            <a:avLst/>
            <a:gdLst/>
            <a:ahLst/>
            <a:rect l="0" t="0" r="r" b="b"/>
            <a:pathLst>
              <a:path w="451" h="446">
                <a:moveTo>
                  <a:pt x="13" y="158"/>
                </a:moveTo>
                <a:cubicBezTo>
                  <a:pt x="5" y="158"/>
                  <a:pt x="0" y="156"/>
                  <a:pt x="0" y="153"/>
                </a:cubicBezTo>
                <a:cubicBezTo>
                  <a:pt x="0" y="150"/>
                  <a:pt x="4" y="138"/>
                  <a:pt x="11" y="116"/>
                </a:cubicBezTo>
                <a:cubicBezTo>
                  <a:pt x="18" y="93"/>
                  <a:pt x="25" y="71"/>
                  <a:pt x="33" y="49"/>
                </a:cubicBezTo>
                <a:lnTo>
                  <a:pt x="45" y="17"/>
                </a:lnTo>
                <a:cubicBezTo>
                  <a:pt x="47" y="9"/>
                  <a:pt x="50" y="4"/>
                  <a:pt x="53" y="0"/>
                </a:cubicBezTo>
                <a:lnTo>
                  <a:pt x="362" y="0"/>
                </a:lnTo>
                <a:lnTo>
                  <a:pt x="421" y="0"/>
                </a:lnTo>
                <a:cubicBezTo>
                  <a:pt x="435" y="0"/>
                  <a:pt x="443" y="0"/>
                  <a:pt x="446" y="1"/>
                </a:cubicBezTo>
                <a:cubicBezTo>
                  <a:pt x="449" y="1"/>
                  <a:pt x="450" y="3"/>
                  <a:pt x="451" y="7"/>
                </a:cubicBezTo>
                <a:cubicBezTo>
                  <a:pt x="451" y="9"/>
                  <a:pt x="447" y="34"/>
                  <a:pt x="439" y="82"/>
                </a:cubicBezTo>
                <a:cubicBezTo>
                  <a:pt x="432" y="129"/>
                  <a:pt x="428" y="153"/>
                  <a:pt x="427" y="153"/>
                </a:cubicBezTo>
                <a:cubicBezTo>
                  <a:pt x="427" y="156"/>
                  <a:pt x="423" y="158"/>
                  <a:pt x="414" y="158"/>
                </a:cubicBezTo>
                <a:cubicBezTo>
                  <a:pt x="411" y="158"/>
                  <a:pt x="408" y="158"/>
                  <a:pt x="407" y="158"/>
                </a:cubicBezTo>
                <a:cubicBezTo>
                  <a:pt x="405" y="158"/>
                  <a:pt x="404" y="157"/>
                  <a:pt x="403" y="155"/>
                </a:cubicBezTo>
                <a:lnTo>
                  <a:pt x="401" y="153"/>
                </a:lnTo>
                <a:cubicBezTo>
                  <a:pt x="401" y="150"/>
                  <a:pt x="403" y="140"/>
                  <a:pt x="405" y="123"/>
                </a:cubicBezTo>
                <a:cubicBezTo>
                  <a:pt x="408" y="106"/>
                  <a:pt x="409" y="93"/>
                  <a:pt x="409" y="83"/>
                </a:cubicBezTo>
                <a:cubicBezTo>
                  <a:pt x="409" y="68"/>
                  <a:pt x="406" y="56"/>
                  <a:pt x="401" y="48"/>
                </a:cubicBezTo>
                <a:cubicBezTo>
                  <a:pt x="395" y="40"/>
                  <a:pt x="383" y="35"/>
                  <a:pt x="365" y="32"/>
                </a:cubicBezTo>
                <a:cubicBezTo>
                  <a:pt x="362" y="31"/>
                  <a:pt x="350" y="31"/>
                  <a:pt x="326" y="30"/>
                </a:cubicBezTo>
                <a:cubicBezTo>
                  <a:pt x="306" y="30"/>
                  <a:pt x="293" y="30"/>
                  <a:pt x="288" y="31"/>
                </a:cubicBezTo>
                <a:cubicBezTo>
                  <a:pt x="283" y="31"/>
                  <a:pt x="279" y="33"/>
                  <a:pt x="276" y="36"/>
                </a:cubicBezTo>
                <a:cubicBezTo>
                  <a:pt x="276" y="37"/>
                  <a:pt x="260" y="98"/>
                  <a:pt x="230" y="221"/>
                </a:cubicBezTo>
                <a:cubicBezTo>
                  <a:pt x="199" y="343"/>
                  <a:pt x="184" y="405"/>
                  <a:pt x="184" y="407"/>
                </a:cubicBezTo>
                <a:cubicBezTo>
                  <a:pt x="184" y="412"/>
                  <a:pt x="203" y="415"/>
                  <a:pt x="242" y="416"/>
                </a:cubicBezTo>
                <a:cubicBezTo>
                  <a:pt x="256" y="416"/>
                  <a:pt x="265" y="416"/>
                  <a:pt x="268" y="417"/>
                </a:cubicBezTo>
                <a:cubicBezTo>
                  <a:pt x="272" y="417"/>
                  <a:pt x="274" y="419"/>
                  <a:pt x="274" y="423"/>
                </a:cubicBezTo>
                <a:cubicBezTo>
                  <a:pt x="274" y="425"/>
                  <a:pt x="274" y="428"/>
                  <a:pt x="272" y="432"/>
                </a:cubicBezTo>
                <a:cubicBezTo>
                  <a:pt x="271" y="440"/>
                  <a:pt x="269" y="444"/>
                  <a:pt x="267" y="446"/>
                </a:cubicBezTo>
                <a:lnTo>
                  <a:pt x="265" y="446"/>
                </a:lnTo>
                <a:cubicBezTo>
                  <a:pt x="264" y="446"/>
                  <a:pt x="262" y="446"/>
                  <a:pt x="261" y="446"/>
                </a:cubicBezTo>
                <a:cubicBezTo>
                  <a:pt x="258" y="446"/>
                  <a:pt x="247" y="446"/>
                  <a:pt x="226" y="446"/>
                </a:cubicBezTo>
                <a:cubicBezTo>
                  <a:pt x="206" y="445"/>
                  <a:pt x="176" y="445"/>
                  <a:pt x="138" y="445"/>
                </a:cubicBezTo>
                <a:cubicBezTo>
                  <a:pt x="81" y="445"/>
                  <a:pt x="44" y="445"/>
                  <a:pt x="29" y="446"/>
                </a:cubicBezTo>
                <a:lnTo>
                  <a:pt x="19" y="446"/>
                </a:lnTo>
                <a:cubicBezTo>
                  <a:pt x="16" y="444"/>
                  <a:pt x="15" y="442"/>
                  <a:pt x="15" y="440"/>
                </a:cubicBezTo>
                <a:cubicBezTo>
                  <a:pt x="15" y="439"/>
                  <a:pt x="15" y="435"/>
                  <a:pt x="16" y="429"/>
                </a:cubicBezTo>
                <a:cubicBezTo>
                  <a:pt x="18" y="423"/>
                  <a:pt x="20" y="419"/>
                  <a:pt x="23" y="416"/>
                </a:cubicBezTo>
                <a:lnTo>
                  <a:pt x="41" y="416"/>
                </a:lnTo>
                <a:lnTo>
                  <a:pt x="48" y="416"/>
                </a:lnTo>
                <a:cubicBezTo>
                  <a:pt x="85" y="416"/>
                  <a:pt x="105" y="414"/>
                  <a:pt x="112" y="410"/>
                </a:cubicBezTo>
                <a:lnTo>
                  <a:pt x="113" y="409"/>
                </a:lnTo>
                <a:cubicBezTo>
                  <a:pt x="115" y="408"/>
                  <a:pt x="118" y="404"/>
                  <a:pt x="120" y="396"/>
                </a:cubicBezTo>
                <a:cubicBezTo>
                  <a:pt x="122" y="389"/>
                  <a:pt x="131" y="354"/>
                  <a:pt x="146" y="293"/>
                </a:cubicBezTo>
                <a:cubicBezTo>
                  <a:pt x="154" y="263"/>
                  <a:pt x="160" y="239"/>
                  <a:pt x="165" y="220"/>
                </a:cubicBezTo>
                <a:cubicBezTo>
                  <a:pt x="195" y="98"/>
                  <a:pt x="211" y="37"/>
                  <a:pt x="211" y="34"/>
                </a:cubicBezTo>
                <a:cubicBezTo>
                  <a:pt x="211" y="32"/>
                  <a:pt x="204" y="31"/>
                  <a:pt x="192" y="31"/>
                </a:cubicBezTo>
                <a:lnTo>
                  <a:pt x="171" y="31"/>
                </a:lnTo>
                <a:cubicBezTo>
                  <a:pt x="142" y="31"/>
                  <a:pt x="122" y="32"/>
                  <a:pt x="113" y="35"/>
                </a:cubicBezTo>
                <a:cubicBezTo>
                  <a:pt x="94" y="39"/>
                  <a:pt x="78" y="48"/>
                  <a:pt x="67" y="62"/>
                </a:cubicBezTo>
                <a:cubicBezTo>
                  <a:pt x="55" y="75"/>
                  <a:pt x="43" y="101"/>
                  <a:pt x="31" y="138"/>
                </a:cubicBezTo>
                <a:cubicBezTo>
                  <a:pt x="28" y="148"/>
                  <a:pt x="25" y="153"/>
                  <a:pt x="24" y="155"/>
                </a:cubicBezTo>
                <a:cubicBezTo>
                  <a:pt x="23" y="157"/>
                  <a:pt x="20" y="158"/>
                  <a:pt x="15" y="158"/>
                </a:cubicBezTo>
                <a:lnTo>
                  <a:pt x="13" y="1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6713280" y="4863240"/>
            <a:ext cx="245880" cy="228600"/>
          </a:xfrm>
          <a:custGeom>
            <a:avLst/>
            <a:gdLst/>
            <a:ahLst/>
            <a:rect l="0" t="0" r="r" b="b"/>
            <a:pathLst>
              <a:path w="683" h="635">
                <a:moveTo>
                  <a:pt x="34" y="42"/>
                </a:moveTo>
                <a:cubicBezTo>
                  <a:pt x="26" y="42"/>
                  <a:pt x="21" y="42"/>
                  <a:pt x="18" y="42"/>
                </a:cubicBezTo>
                <a:cubicBezTo>
                  <a:pt x="15" y="42"/>
                  <a:pt x="12" y="42"/>
                  <a:pt x="9" y="41"/>
                </a:cubicBezTo>
                <a:cubicBezTo>
                  <a:pt x="5" y="41"/>
                  <a:pt x="3" y="40"/>
                  <a:pt x="2" y="39"/>
                </a:cubicBezTo>
                <a:cubicBezTo>
                  <a:pt x="1" y="37"/>
                  <a:pt x="0" y="36"/>
                  <a:pt x="0" y="33"/>
                </a:cubicBezTo>
                <a:cubicBezTo>
                  <a:pt x="0" y="31"/>
                  <a:pt x="1" y="25"/>
                  <a:pt x="3" y="17"/>
                </a:cubicBezTo>
                <a:cubicBezTo>
                  <a:pt x="5" y="9"/>
                  <a:pt x="8" y="4"/>
                  <a:pt x="11" y="1"/>
                </a:cubicBezTo>
                <a:cubicBezTo>
                  <a:pt x="13" y="0"/>
                  <a:pt x="17" y="0"/>
                  <a:pt x="24" y="0"/>
                </a:cubicBezTo>
                <a:cubicBezTo>
                  <a:pt x="54" y="1"/>
                  <a:pt x="89" y="2"/>
                  <a:pt x="127" y="2"/>
                </a:cubicBezTo>
                <a:cubicBezTo>
                  <a:pt x="203" y="2"/>
                  <a:pt x="247" y="1"/>
                  <a:pt x="258" y="0"/>
                </a:cubicBezTo>
                <a:lnTo>
                  <a:pt x="267" y="0"/>
                </a:lnTo>
                <a:cubicBezTo>
                  <a:pt x="271" y="3"/>
                  <a:pt x="273" y="6"/>
                  <a:pt x="273" y="8"/>
                </a:cubicBezTo>
                <a:cubicBezTo>
                  <a:pt x="273" y="10"/>
                  <a:pt x="272" y="15"/>
                  <a:pt x="271" y="25"/>
                </a:cubicBezTo>
                <a:cubicBezTo>
                  <a:pt x="268" y="33"/>
                  <a:pt x="265" y="39"/>
                  <a:pt x="262" y="42"/>
                </a:cubicBezTo>
                <a:lnTo>
                  <a:pt x="250" y="42"/>
                </a:lnTo>
                <a:cubicBezTo>
                  <a:pt x="216" y="42"/>
                  <a:pt x="198" y="46"/>
                  <a:pt x="198" y="54"/>
                </a:cubicBezTo>
                <a:cubicBezTo>
                  <a:pt x="198" y="58"/>
                  <a:pt x="214" y="103"/>
                  <a:pt x="245" y="192"/>
                </a:cubicBezTo>
                <a:cubicBezTo>
                  <a:pt x="276" y="280"/>
                  <a:pt x="292" y="325"/>
                  <a:pt x="292" y="326"/>
                </a:cubicBezTo>
                <a:lnTo>
                  <a:pt x="295" y="323"/>
                </a:lnTo>
                <a:cubicBezTo>
                  <a:pt x="298" y="321"/>
                  <a:pt x="301" y="317"/>
                  <a:pt x="306" y="311"/>
                </a:cubicBezTo>
                <a:cubicBezTo>
                  <a:pt x="311" y="306"/>
                  <a:pt x="318" y="298"/>
                  <a:pt x="326" y="289"/>
                </a:cubicBezTo>
                <a:cubicBezTo>
                  <a:pt x="334" y="280"/>
                  <a:pt x="344" y="268"/>
                  <a:pt x="356" y="255"/>
                </a:cubicBezTo>
                <a:cubicBezTo>
                  <a:pt x="367" y="241"/>
                  <a:pt x="381" y="225"/>
                  <a:pt x="396" y="207"/>
                </a:cubicBezTo>
                <a:cubicBezTo>
                  <a:pt x="453" y="141"/>
                  <a:pt x="486" y="101"/>
                  <a:pt x="495" y="89"/>
                </a:cubicBezTo>
                <a:cubicBezTo>
                  <a:pt x="504" y="77"/>
                  <a:pt x="509" y="68"/>
                  <a:pt x="510" y="60"/>
                </a:cubicBezTo>
                <a:cubicBezTo>
                  <a:pt x="510" y="50"/>
                  <a:pt x="500" y="44"/>
                  <a:pt x="480" y="42"/>
                </a:cubicBezTo>
                <a:cubicBezTo>
                  <a:pt x="470" y="42"/>
                  <a:pt x="464" y="39"/>
                  <a:pt x="464" y="33"/>
                </a:cubicBezTo>
                <a:cubicBezTo>
                  <a:pt x="464" y="32"/>
                  <a:pt x="465" y="28"/>
                  <a:pt x="466" y="20"/>
                </a:cubicBezTo>
                <a:cubicBezTo>
                  <a:pt x="468" y="11"/>
                  <a:pt x="470" y="5"/>
                  <a:pt x="471" y="3"/>
                </a:cubicBezTo>
                <a:cubicBezTo>
                  <a:pt x="472" y="1"/>
                  <a:pt x="477" y="0"/>
                  <a:pt x="484" y="0"/>
                </a:cubicBezTo>
                <a:cubicBezTo>
                  <a:pt x="485" y="0"/>
                  <a:pt x="494" y="0"/>
                  <a:pt x="511" y="1"/>
                </a:cubicBezTo>
                <a:cubicBezTo>
                  <a:pt x="528" y="1"/>
                  <a:pt x="552" y="2"/>
                  <a:pt x="584" y="2"/>
                </a:cubicBezTo>
                <a:cubicBezTo>
                  <a:pt x="601" y="2"/>
                  <a:pt x="619" y="2"/>
                  <a:pt x="637" y="1"/>
                </a:cubicBezTo>
                <a:cubicBezTo>
                  <a:pt x="655" y="1"/>
                  <a:pt x="665" y="1"/>
                  <a:pt x="667" y="1"/>
                </a:cubicBezTo>
                <a:cubicBezTo>
                  <a:pt x="678" y="1"/>
                  <a:pt x="683" y="3"/>
                  <a:pt x="683" y="9"/>
                </a:cubicBezTo>
                <a:cubicBezTo>
                  <a:pt x="683" y="11"/>
                  <a:pt x="682" y="16"/>
                  <a:pt x="680" y="24"/>
                </a:cubicBezTo>
                <a:cubicBezTo>
                  <a:pt x="678" y="31"/>
                  <a:pt x="677" y="36"/>
                  <a:pt x="676" y="37"/>
                </a:cubicBezTo>
                <a:cubicBezTo>
                  <a:pt x="674" y="41"/>
                  <a:pt x="668" y="42"/>
                  <a:pt x="656" y="42"/>
                </a:cubicBezTo>
                <a:cubicBezTo>
                  <a:pt x="611" y="45"/>
                  <a:pt x="575" y="61"/>
                  <a:pt x="547" y="89"/>
                </a:cubicBezTo>
                <a:cubicBezTo>
                  <a:pt x="542" y="94"/>
                  <a:pt x="498" y="146"/>
                  <a:pt x="417" y="242"/>
                </a:cubicBezTo>
                <a:lnTo>
                  <a:pt x="297" y="382"/>
                </a:lnTo>
                <a:lnTo>
                  <a:pt x="273" y="479"/>
                </a:lnTo>
                <a:cubicBezTo>
                  <a:pt x="256" y="545"/>
                  <a:pt x="248" y="580"/>
                  <a:pt x="248" y="583"/>
                </a:cubicBezTo>
                <a:cubicBezTo>
                  <a:pt x="248" y="590"/>
                  <a:pt x="269" y="593"/>
                  <a:pt x="311" y="593"/>
                </a:cubicBezTo>
                <a:cubicBezTo>
                  <a:pt x="321" y="593"/>
                  <a:pt x="327" y="594"/>
                  <a:pt x="331" y="594"/>
                </a:cubicBezTo>
                <a:cubicBezTo>
                  <a:pt x="334" y="595"/>
                  <a:pt x="335" y="598"/>
                  <a:pt x="336" y="603"/>
                </a:cubicBezTo>
                <a:cubicBezTo>
                  <a:pt x="336" y="605"/>
                  <a:pt x="335" y="608"/>
                  <a:pt x="334" y="615"/>
                </a:cubicBezTo>
                <a:cubicBezTo>
                  <a:pt x="332" y="625"/>
                  <a:pt x="330" y="631"/>
                  <a:pt x="329" y="632"/>
                </a:cubicBezTo>
                <a:cubicBezTo>
                  <a:pt x="327" y="634"/>
                  <a:pt x="322" y="634"/>
                  <a:pt x="314" y="635"/>
                </a:cubicBezTo>
                <a:cubicBezTo>
                  <a:pt x="311" y="635"/>
                  <a:pt x="298" y="635"/>
                  <a:pt x="275" y="635"/>
                </a:cubicBezTo>
                <a:cubicBezTo>
                  <a:pt x="252" y="635"/>
                  <a:pt x="223" y="635"/>
                  <a:pt x="189" y="634"/>
                </a:cubicBezTo>
                <a:cubicBezTo>
                  <a:pt x="151" y="634"/>
                  <a:pt x="121" y="634"/>
                  <a:pt x="102" y="634"/>
                </a:cubicBezTo>
                <a:cubicBezTo>
                  <a:pt x="82" y="634"/>
                  <a:pt x="70" y="634"/>
                  <a:pt x="67" y="635"/>
                </a:cubicBezTo>
                <a:cubicBezTo>
                  <a:pt x="56" y="635"/>
                  <a:pt x="50" y="633"/>
                  <a:pt x="50" y="628"/>
                </a:cubicBezTo>
                <a:cubicBezTo>
                  <a:pt x="50" y="625"/>
                  <a:pt x="51" y="620"/>
                  <a:pt x="53" y="614"/>
                </a:cubicBezTo>
                <a:cubicBezTo>
                  <a:pt x="54" y="612"/>
                  <a:pt x="54" y="610"/>
                  <a:pt x="55" y="608"/>
                </a:cubicBezTo>
                <a:cubicBezTo>
                  <a:pt x="56" y="606"/>
                  <a:pt x="56" y="605"/>
                  <a:pt x="56" y="603"/>
                </a:cubicBezTo>
                <a:cubicBezTo>
                  <a:pt x="56" y="602"/>
                  <a:pt x="56" y="601"/>
                  <a:pt x="57" y="600"/>
                </a:cubicBezTo>
                <a:cubicBezTo>
                  <a:pt x="58" y="598"/>
                  <a:pt x="58" y="598"/>
                  <a:pt x="59" y="597"/>
                </a:cubicBezTo>
                <a:cubicBezTo>
                  <a:pt x="59" y="596"/>
                  <a:pt x="60" y="596"/>
                  <a:pt x="62" y="595"/>
                </a:cubicBezTo>
                <a:cubicBezTo>
                  <a:pt x="63" y="594"/>
                  <a:pt x="64" y="594"/>
                  <a:pt x="66" y="594"/>
                </a:cubicBezTo>
                <a:cubicBezTo>
                  <a:pt x="68" y="594"/>
                  <a:pt x="70" y="594"/>
                  <a:pt x="72" y="594"/>
                </a:cubicBezTo>
                <a:cubicBezTo>
                  <a:pt x="74" y="594"/>
                  <a:pt x="76" y="594"/>
                  <a:pt x="81" y="593"/>
                </a:cubicBezTo>
                <a:cubicBezTo>
                  <a:pt x="85" y="593"/>
                  <a:pt x="89" y="593"/>
                  <a:pt x="93" y="593"/>
                </a:cubicBezTo>
                <a:cubicBezTo>
                  <a:pt x="117" y="593"/>
                  <a:pt x="133" y="591"/>
                  <a:pt x="141" y="590"/>
                </a:cubicBezTo>
                <a:cubicBezTo>
                  <a:pt x="148" y="588"/>
                  <a:pt x="154" y="584"/>
                  <a:pt x="157" y="577"/>
                </a:cubicBezTo>
                <a:cubicBezTo>
                  <a:pt x="159" y="574"/>
                  <a:pt x="168" y="541"/>
                  <a:pt x="184" y="477"/>
                </a:cubicBezTo>
                <a:lnTo>
                  <a:pt x="208" y="381"/>
                </a:lnTo>
                <a:lnTo>
                  <a:pt x="93" y="55"/>
                </a:lnTo>
                <a:cubicBezTo>
                  <a:pt x="93" y="55"/>
                  <a:pt x="92" y="54"/>
                  <a:pt x="91" y="54"/>
                </a:cubicBezTo>
                <a:cubicBezTo>
                  <a:pt x="91" y="53"/>
                  <a:pt x="90" y="52"/>
                  <a:pt x="90" y="52"/>
                </a:cubicBezTo>
                <a:cubicBezTo>
                  <a:pt x="89" y="51"/>
                  <a:pt x="88" y="50"/>
                  <a:pt x="87" y="50"/>
                </a:cubicBezTo>
                <a:cubicBezTo>
                  <a:pt x="86" y="49"/>
                  <a:pt x="84" y="49"/>
                  <a:pt x="83" y="48"/>
                </a:cubicBezTo>
                <a:cubicBezTo>
                  <a:pt x="82" y="47"/>
                  <a:pt x="79" y="47"/>
                  <a:pt x="77" y="46"/>
                </a:cubicBezTo>
                <a:cubicBezTo>
                  <a:pt x="76" y="45"/>
                  <a:pt x="73" y="45"/>
                  <a:pt x="70" y="45"/>
                </a:cubicBezTo>
                <a:cubicBezTo>
                  <a:pt x="67" y="45"/>
                  <a:pt x="64" y="45"/>
                  <a:pt x="62" y="44"/>
                </a:cubicBezTo>
                <a:cubicBezTo>
                  <a:pt x="59" y="44"/>
                  <a:pt x="55" y="43"/>
                  <a:pt x="49" y="43"/>
                </a:cubicBezTo>
                <a:cubicBezTo>
                  <a:pt x="44" y="43"/>
                  <a:pt x="39" y="43"/>
                  <a:pt x="34" y="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1300320" y="4800600"/>
            <a:ext cx="1456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747720" y="1880280"/>
            <a:ext cx="83811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Lasso Regression (L1-регуляризация)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1047600" y="3695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747720" y="2797560"/>
            <a:ext cx="33001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Отбор признаков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3773880" y="3616920"/>
            <a:ext cx="206280" cy="229320"/>
          </a:xfrm>
          <a:custGeom>
            <a:avLst/>
            <a:gdLst/>
            <a:ahLst/>
            <a:rect l="0" t="0" r="r" b="b"/>
            <a:pathLst>
              <a:path w="573" h="637">
                <a:moveTo>
                  <a:pt x="183" y="43"/>
                </a:moveTo>
                <a:cubicBezTo>
                  <a:pt x="162" y="43"/>
                  <a:pt x="151" y="42"/>
                  <a:pt x="150" y="39"/>
                </a:cubicBezTo>
                <a:cubicBezTo>
                  <a:pt x="149" y="38"/>
                  <a:pt x="149" y="35"/>
                  <a:pt x="149" y="32"/>
                </a:cubicBezTo>
                <a:cubicBezTo>
                  <a:pt x="149" y="17"/>
                  <a:pt x="152" y="6"/>
                  <a:pt x="159" y="1"/>
                </a:cubicBezTo>
                <a:cubicBezTo>
                  <a:pt x="160" y="0"/>
                  <a:pt x="165" y="0"/>
                  <a:pt x="173" y="0"/>
                </a:cubicBezTo>
                <a:cubicBezTo>
                  <a:pt x="207" y="2"/>
                  <a:pt x="246" y="3"/>
                  <a:pt x="291" y="3"/>
                </a:cubicBezTo>
                <a:cubicBezTo>
                  <a:pt x="379" y="3"/>
                  <a:pt x="429" y="2"/>
                  <a:pt x="442" y="0"/>
                </a:cubicBezTo>
                <a:lnTo>
                  <a:pt x="453" y="0"/>
                </a:lnTo>
                <a:cubicBezTo>
                  <a:pt x="457" y="4"/>
                  <a:pt x="459" y="6"/>
                  <a:pt x="459" y="8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4"/>
                  <a:pt x="451" y="40"/>
                  <a:pt x="448" y="43"/>
                </a:cubicBezTo>
                <a:lnTo>
                  <a:pt x="413" y="43"/>
                </a:lnTo>
                <a:cubicBezTo>
                  <a:pt x="370" y="43"/>
                  <a:pt x="345" y="46"/>
                  <a:pt x="338" y="51"/>
                </a:cubicBezTo>
                <a:cubicBezTo>
                  <a:pt x="333" y="54"/>
                  <a:pt x="329" y="62"/>
                  <a:pt x="325" y="77"/>
                </a:cubicBezTo>
                <a:cubicBezTo>
                  <a:pt x="320" y="92"/>
                  <a:pt x="300" y="174"/>
                  <a:pt x="262" y="323"/>
                </a:cubicBezTo>
                <a:cubicBezTo>
                  <a:pt x="252" y="363"/>
                  <a:pt x="242" y="406"/>
                  <a:pt x="231" y="452"/>
                </a:cubicBezTo>
                <a:cubicBezTo>
                  <a:pt x="220" y="497"/>
                  <a:pt x="211" y="531"/>
                  <a:pt x="206" y="554"/>
                </a:cubicBezTo>
                <a:lnTo>
                  <a:pt x="197" y="588"/>
                </a:lnTo>
                <a:cubicBezTo>
                  <a:pt x="197" y="590"/>
                  <a:pt x="200" y="592"/>
                  <a:pt x="206" y="592"/>
                </a:cubicBezTo>
                <a:cubicBezTo>
                  <a:pt x="211" y="592"/>
                  <a:pt x="230" y="592"/>
                  <a:pt x="261" y="593"/>
                </a:cubicBezTo>
                <a:lnTo>
                  <a:pt x="276" y="593"/>
                </a:lnTo>
                <a:cubicBezTo>
                  <a:pt x="296" y="593"/>
                  <a:pt x="312" y="593"/>
                  <a:pt x="324" y="593"/>
                </a:cubicBezTo>
                <a:cubicBezTo>
                  <a:pt x="336" y="592"/>
                  <a:pt x="351" y="590"/>
                  <a:pt x="369" y="586"/>
                </a:cubicBezTo>
                <a:cubicBezTo>
                  <a:pt x="388" y="582"/>
                  <a:pt x="403" y="577"/>
                  <a:pt x="416" y="569"/>
                </a:cubicBezTo>
                <a:cubicBezTo>
                  <a:pt x="428" y="562"/>
                  <a:pt x="442" y="551"/>
                  <a:pt x="457" y="538"/>
                </a:cubicBezTo>
                <a:cubicBezTo>
                  <a:pt x="472" y="524"/>
                  <a:pt x="485" y="507"/>
                  <a:pt x="496" y="486"/>
                </a:cubicBezTo>
                <a:cubicBezTo>
                  <a:pt x="506" y="468"/>
                  <a:pt x="515" y="446"/>
                  <a:pt x="524" y="423"/>
                </a:cubicBezTo>
                <a:cubicBezTo>
                  <a:pt x="532" y="400"/>
                  <a:pt x="538" y="387"/>
                  <a:pt x="540" y="384"/>
                </a:cubicBezTo>
                <a:cubicBezTo>
                  <a:pt x="543" y="382"/>
                  <a:pt x="548" y="381"/>
                  <a:pt x="555" y="381"/>
                </a:cubicBezTo>
                <a:lnTo>
                  <a:pt x="567" y="381"/>
                </a:lnTo>
                <a:cubicBezTo>
                  <a:pt x="571" y="387"/>
                  <a:pt x="573" y="390"/>
                  <a:pt x="573" y="392"/>
                </a:cubicBezTo>
                <a:cubicBezTo>
                  <a:pt x="573" y="393"/>
                  <a:pt x="567" y="411"/>
                  <a:pt x="554" y="446"/>
                </a:cubicBezTo>
                <a:cubicBezTo>
                  <a:pt x="542" y="483"/>
                  <a:pt x="528" y="520"/>
                  <a:pt x="514" y="559"/>
                </a:cubicBezTo>
                <a:cubicBezTo>
                  <a:pt x="499" y="598"/>
                  <a:pt x="491" y="621"/>
                  <a:pt x="489" y="628"/>
                </a:cubicBezTo>
                <a:cubicBezTo>
                  <a:pt x="488" y="631"/>
                  <a:pt x="487" y="633"/>
                  <a:pt x="486" y="633"/>
                </a:cubicBezTo>
                <a:cubicBezTo>
                  <a:pt x="484" y="634"/>
                  <a:pt x="479" y="635"/>
                  <a:pt x="471" y="636"/>
                </a:cubicBezTo>
                <a:cubicBezTo>
                  <a:pt x="462" y="637"/>
                  <a:pt x="449" y="638"/>
                  <a:pt x="431" y="637"/>
                </a:cubicBezTo>
                <a:cubicBezTo>
                  <a:pt x="424" y="637"/>
                  <a:pt x="400" y="637"/>
                  <a:pt x="360" y="637"/>
                </a:cubicBezTo>
                <a:cubicBezTo>
                  <a:pt x="320" y="637"/>
                  <a:pt x="281" y="637"/>
                  <a:pt x="245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3"/>
                  <a:pt x="1" y="618"/>
                  <a:pt x="2" y="614"/>
                </a:cubicBezTo>
                <a:cubicBezTo>
                  <a:pt x="5" y="602"/>
                  <a:pt x="8" y="596"/>
                  <a:pt x="11" y="594"/>
                </a:cubicBezTo>
                <a:cubicBezTo>
                  <a:pt x="14" y="594"/>
                  <a:pt x="18" y="593"/>
                  <a:pt x="25" y="593"/>
                </a:cubicBezTo>
                <a:lnTo>
                  <a:pt x="31" y="593"/>
                </a:lnTo>
                <a:cubicBezTo>
                  <a:pt x="47" y="593"/>
                  <a:pt x="66" y="593"/>
                  <a:pt x="87" y="591"/>
                </a:cubicBezTo>
                <a:cubicBezTo>
                  <a:pt x="95" y="589"/>
                  <a:pt x="102" y="585"/>
                  <a:pt x="105" y="580"/>
                </a:cubicBezTo>
                <a:cubicBezTo>
                  <a:pt x="107" y="577"/>
                  <a:pt x="129" y="491"/>
                  <a:pt x="172" y="320"/>
                </a:cubicBezTo>
                <a:cubicBezTo>
                  <a:pt x="215" y="150"/>
                  <a:pt x="236" y="60"/>
                  <a:pt x="236" y="51"/>
                </a:cubicBezTo>
                <a:cubicBezTo>
                  <a:pt x="236" y="47"/>
                  <a:pt x="219" y="44"/>
                  <a:pt x="183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4011120" y="3731400"/>
            <a:ext cx="54360" cy="167400"/>
          </a:xfrm>
          <a:custGeom>
            <a:avLst/>
            <a:gdLst/>
            <a:ahLst/>
            <a:rect l="0" t="0" r="r" b="b"/>
            <a:pathLst>
              <a:path w="151" h="465">
                <a:moveTo>
                  <a:pt x="52" y="419"/>
                </a:moveTo>
                <a:cubicBezTo>
                  <a:pt x="52" y="433"/>
                  <a:pt x="58" y="441"/>
                  <a:pt x="69" y="441"/>
                </a:cubicBezTo>
                <a:cubicBezTo>
                  <a:pt x="85" y="441"/>
                  <a:pt x="99" y="418"/>
                  <a:pt x="111" y="372"/>
                </a:cubicBezTo>
                <a:cubicBezTo>
                  <a:pt x="114" y="363"/>
                  <a:pt x="116" y="358"/>
                  <a:pt x="118" y="358"/>
                </a:cubicBezTo>
                <a:cubicBezTo>
                  <a:pt x="119" y="357"/>
                  <a:pt x="121" y="357"/>
                  <a:pt x="124" y="357"/>
                </a:cubicBezTo>
                <a:lnTo>
                  <a:pt x="127" y="357"/>
                </a:lnTo>
                <a:cubicBezTo>
                  <a:pt x="131" y="357"/>
                  <a:pt x="134" y="357"/>
                  <a:pt x="135" y="357"/>
                </a:cubicBezTo>
                <a:cubicBezTo>
                  <a:pt x="136" y="357"/>
                  <a:pt x="137" y="358"/>
                  <a:pt x="138" y="358"/>
                </a:cubicBezTo>
                <a:cubicBezTo>
                  <a:pt x="139" y="359"/>
                  <a:pt x="139" y="361"/>
                  <a:pt x="139" y="363"/>
                </a:cubicBezTo>
                <a:cubicBezTo>
                  <a:pt x="139" y="366"/>
                  <a:pt x="138" y="369"/>
                  <a:pt x="137" y="374"/>
                </a:cubicBezTo>
                <a:cubicBezTo>
                  <a:pt x="137" y="378"/>
                  <a:pt x="134" y="386"/>
                  <a:pt x="130" y="399"/>
                </a:cubicBezTo>
                <a:cubicBezTo>
                  <a:pt x="126" y="411"/>
                  <a:pt x="122" y="421"/>
                  <a:pt x="117" y="429"/>
                </a:cubicBezTo>
                <a:cubicBezTo>
                  <a:pt x="112" y="438"/>
                  <a:pt x="104" y="446"/>
                  <a:pt x="96" y="454"/>
                </a:cubicBezTo>
                <a:cubicBezTo>
                  <a:pt x="87" y="462"/>
                  <a:pt x="77" y="465"/>
                  <a:pt x="65" y="465"/>
                </a:cubicBezTo>
                <a:cubicBezTo>
                  <a:pt x="50" y="465"/>
                  <a:pt x="35" y="460"/>
                  <a:pt x="21" y="451"/>
                </a:cubicBezTo>
                <a:cubicBezTo>
                  <a:pt x="8" y="441"/>
                  <a:pt x="1" y="425"/>
                  <a:pt x="0" y="402"/>
                </a:cubicBezTo>
                <a:cubicBezTo>
                  <a:pt x="0" y="397"/>
                  <a:pt x="1" y="393"/>
                  <a:pt x="1" y="391"/>
                </a:cubicBezTo>
                <a:lnTo>
                  <a:pt x="44" y="221"/>
                </a:lnTo>
                <a:cubicBezTo>
                  <a:pt x="71" y="109"/>
                  <a:pt x="85" y="51"/>
                  <a:pt x="85" y="47"/>
                </a:cubicBezTo>
                <a:cubicBezTo>
                  <a:pt x="85" y="46"/>
                  <a:pt x="85" y="45"/>
                  <a:pt x="85" y="44"/>
                </a:cubicBezTo>
                <a:cubicBezTo>
                  <a:pt x="84" y="43"/>
                  <a:pt x="83" y="42"/>
                  <a:pt x="82" y="41"/>
                </a:cubicBezTo>
                <a:cubicBezTo>
                  <a:pt x="81" y="40"/>
                  <a:pt x="80" y="40"/>
                  <a:pt x="79" y="40"/>
                </a:cubicBezTo>
                <a:cubicBezTo>
                  <a:pt x="78" y="40"/>
                  <a:pt x="76" y="40"/>
                  <a:pt x="73" y="39"/>
                </a:cubicBezTo>
                <a:cubicBezTo>
                  <a:pt x="71" y="39"/>
                  <a:pt x="69" y="39"/>
                  <a:pt x="68" y="39"/>
                </a:cubicBezTo>
                <a:cubicBezTo>
                  <a:pt x="67" y="39"/>
                  <a:pt x="65" y="38"/>
                  <a:pt x="62" y="38"/>
                </a:cubicBezTo>
                <a:cubicBezTo>
                  <a:pt x="59" y="37"/>
                  <a:pt x="57" y="37"/>
                  <a:pt x="56" y="38"/>
                </a:cubicBezTo>
                <a:cubicBezTo>
                  <a:pt x="51" y="38"/>
                  <a:pt x="48" y="38"/>
                  <a:pt x="47" y="38"/>
                </a:cubicBezTo>
                <a:cubicBezTo>
                  <a:pt x="46" y="38"/>
                  <a:pt x="44" y="38"/>
                  <a:pt x="42" y="37"/>
                </a:cubicBezTo>
                <a:cubicBezTo>
                  <a:pt x="40" y="37"/>
                  <a:pt x="38" y="36"/>
                  <a:pt x="38" y="35"/>
                </a:cubicBezTo>
                <a:cubicBezTo>
                  <a:pt x="37" y="34"/>
                  <a:pt x="37" y="33"/>
                  <a:pt x="37" y="31"/>
                </a:cubicBezTo>
                <a:cubicBezTo>
                  <a:pt x="37" y="30"/>
                  <a:pt x="38" y="27"/>
                  <a:pt x="39" y="22"/>
                </a:cubicBezTo>
                <a:cubicBezTo>
                  <a:pt x="41" y="14"/>
                  <a:pt x="43" y="9"/>
                  <a:pt x="46" y="8"/>
                </a:cubicBezTo>
                <a:cubicBezTo>
                  <a:pt x="48" y="7"/>
                  <a:pt x="64" y="6"/>
                  <a:pt x="93" y="4"/>
                </a:cubicBezTo>
                <a:cubicBezTo>
                  <a:pt x="100" y="4"/>
                  <a:pt x="107" y="3"/>
                  <a:pt x="116" y="3"/>
                </a:cubicBezTo>
                <a:cubicBezTo>
                  <a:pt x="125" y="3"/>
                  <a:pt x="131" y="2"/>
                  <a:pt x="136" y="1"/>
                </a:cubicBezTo>
                <a:cubicBezTo>
                  <a:pt x="141" y="0"/>
                  <a:pt x="143" y="0"/>
                  <a:pt x="143" y="0"/>
                </a:cubicBezTo>
                <a:cubicBezTo>
                  <a:pt x="149" y="0"/>
                  <a:pt x="151" y="2"/>
                  <a:pt x="151" y="6"/>
                </a:cubicBezTo>
                <a:cubicBezTo>
                  <a:pt x="151" y="10"/>
                  <a:pt x="135" y="77"/>
                  <a:pt x="102" y="204"/>
                </a:cubicBezTo>
                <a:cubicBezTo>
                  <a:pt x="70" y="331"/>
                  <a:pt x="54" y="397"/>
                  <a:pt x="53" y="403"/>
                </a:cubicBezTo>
                <a:cubicBezTo>
                  <a:pt x="53" y="404"/>
                  <a:pt x="53" y="406"/>
                  <a:pt x="53" y="408"/>
                </a:cubicBezTo>
                <a:cubicBezTo>
                  <a:pt x="53" y="411"/>
                  <a:pt x="53" y="413"/>
                  <a:pt x="52" y="415"/>
                </a:cubicBezTo>
                <a:lnTo>
                  <a:pt x="52" y="4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4080600" y="3791520"/>
            <a:ext cx="112320" cy="106920"/>
          </a:xfrm>
          <a:custGeom>
            <a:avLst/>
            <a:gdLst/>
            <a:ahLst/>
            <a:rect l="0" t="0" r="r" b="b"/>
            <a:pathLst>
              <a:path w="312" h="297">
                <a:moveTo>
                  <a:pt x="0" y="187"/>
                </a:moveTo>
                <a:cubicBezTo>
                  <a:pt x="0" y="142"/>
                  <a:pt x="18" y="100"/>
                  <a:pt x="51" y="60"/>
                </a:cubicBezTo>
                <a:cubicBezTo>
                  <a:pt x="84" y="20"/>
                  <a:pt x="122" y="0"/>
                  <a:pt x="163" y="0"/>
                </a:cubicBezTo>
                <a:cubicBezTo>
                  <a:pt x="186" y="0"/>
                  <a:pt x="206" y="11"/>
                  <a:pt x="223" y="32"/>
                </a:cubicBezTo>
                <a:cubicBezTo>
                  <a:pt x="230" y="19"/>
                  <a:pt x="240" y="12"/>
                  <a:pt x="253" y="12"/>
                </a:cubicBezTo>
                <a:cubicBezTo>
                  <a:pt x="259" y="12"/>
                  <a:pt x="264" y="14"/>
                  <a:pt x="268" y="18"/>
                </a:cubicBezTo>
                <a:cubicBezTo>
                  <a:pt x="272" y="21"/>
                  <a:pt x="275" y="25"/>
                  <a:pt x="275" y="31"/>
                </a:cubicBezTo>
                <a:cubicBezTo>
                  <a:pt x="275" y="36"/>
                  <a:pt x="266" y="71"/>
                  <a:pt x="250" y="136"/>
                </a:cubicBezTo>
                <a:cubicBezTo>
                  <a:pt x="234" y="200"/>
                  <a:pt x="226" y="237"/>
                  <a:pt x="225" y="245"/>
                </a:cubicBezTo>
                <a:cubicBezTo>
                  <a:pt x="225" y="256"/>
                  <a:pt x="227" y="263"/>
                  <a:pt x="230" y="267"/>
                </a:cubicBezTo>
                <a:cubicBezTo>
                  <a:pt x="233" y="270"/>
                  <a:pt x="238" y="272"/>
                  <a:pt x="244" y="274"/>
                </a:cubicBezTo>
                <a:cubicBezTo>
                  <a:pt x="248" y="272"/>
                  <a:pt x="252" y="270"/>
                  <a:pt x="257" y="267"/>
                </a:cubicBezTo>
                <a:cubicBezTo>
                  <a:pt x="266" y="258"/>
                  <a:pt x="275" y="237"/>
                  <a:pt x="284" y="204"/>
                </a:cubicBezTo>
                <a:cubicBezTo>
                  <a:pt x="286" y="195"/>
                  <a:pt x="289" y="190"/>
                  <a:pt x="290" y="190"/>
                </a:cubicBezTo>
                <a:cubicBezTo>
                  <a:pt x="291" y="189"/>
                  <a:pt x="293" y="189"/>
                  <a:pt x="297" y="189"/>
                </a:cubicBezTo>
                <a:lnTo>
                  <a:pt x="300" y="189"/>
                </a:lnTo>
                <a:cubicBezTo>
                  <a:pt x="308" y="189"/>
                  <a:pt x="312" y="191"/>
                  <a:pt x="312" y="195"/>
                </a:cubicBezTo>
                <a:cubicBezTo>
                  <a:pt x="312" y="198"/>
                  <a:pt x="311" y="204"/>
                  <a:pt x="309" y="213"/>
                </a:cubicBezTo>
                <a:cubicBezTo>
                  <a:pt x="307" y="222"/>
                  <a:pt x="302" y="234"/>
                  <a:pt x="296" y="248"/>
                </a:cubicBezTo>
                <a:cubicBezTo>
                  <a:pt x="289" y="263"/>
                  <a:pt x="282" y="275"/>
                  <a:pt x="275" y="282"/>
                </a:cubicBezTo>
                <a:cubicBezTo>
                  <a:pt x="269" y="288"/>
                  <a:pt x="262" y="293"/>
                  <a:pt x="254" y="296"/>
                </a:cubicBezTo>
                <a:cubicBezTo>
                  <a:pt x="250" y="297"/>
                  <a:pt x="245" y="297"/>
                  <a:pt x="238" y="297"/>
                </a:cubicBezTo>
                <a:cubicBezTo>
                  <a:pt x="223" y="297"/>
                  <a:pt x="210" y="294"/>
                  <a:pt x="200" y="287"/>
                </a:cubicBezTo>
                <a:cubicBezTo>
                  <a:pt x="190" y="281"/>
                  <a:pt x="184" y="274"/>
                  <a:pt x="181" y="266"/>
                </a:cubicBezTo>
                <a:lnTo>
                  <a:pt x="177" y="256"/>
                </a:lnTo>
                <a:cubicBezTo>
                  <a:pt x="176" y="256"/>
                  <a:pt x="175" y="256"/>
                  <a:pt x="174" y="257"/>
                </a:cubicBezTo>
                <a:cubicBezTo>
                  <a:pt x="173" y="258"/>
                  <a:pt x="172" y="259"/>
                  <a:pt x="171" y="260"/>
                </a:cubicBezTo>
                <a:cubicBezTo>
                  <a:pt x="145" y="285"/>
                  <a:pt x="119" y="297"/>
                  <a:pt x="92" y="297"/>
                </a:cubicBezTo>
                <a:cubicBezTo>
                  <a:pt x="68" y="297"/>
                  <a:pt x="47" y="289"/>
                  <a:pt x="29" y="270"/>
                </a:cubicBezTo>
                <a:cubicBezTo>
                  <a:pt x="9" y="252"/>
                  <a:pt x="0" y="225"/>
                  <a:pt x="0" y="187"/>
                </a:cubicBezTo>
                <a:moveTo>
                  <a:pt x="210" y="74"/>
                </a:moveTo>
                <a:cubicBezTo>
                  <a:pt x="210" y="71"/>
                  <a:pt x="209" y="67"/>
                  <a:pt x="207" y="60"/>
                </a:cubicBezTo>
                <a:cubicBezTo>
                  <a:pt x="205" y="53"/>
                  <a:pt x="200" y="45"/>
                  <a:pt x="192" y="37"/>
                </a:cubicBezTo>
                <a:cubicBezTo>
                  <a:pt x="184" y="28"/>
                  <a:pt x="174" y="24"/>
                  <a:pt x="161" y="23"/>
                </a:cubicBezTo>
                <a:cubicBezTo>
                  <a:pt x="146" y="23"/>
                  <a:pt x="131" y="30"/>
                  <a:pt x="117" y="44"/>
                </a:cubicBezTo>
                <a:cubicBezTo>
                  <a:pt x="103" y="57"/>
                  <a:pt x="92" y="75"/>
                  <a:pt x="85" y="97"/>
                </a:cubicBezTo>
                <a:cubicBezTo>
                  <a:pt x="72" y="132"/>
                  <a:pt x="63" y="168"/>
                  <a:pt x="58" y="205"/>
                </a:cubicBezTo>
                <a:cubicBezTo>
                  <a:pt x="58" y="206"/>
                  <a:pt x="58" y="209"/>
                  <a:pt x="58" y="212"/>
                </a:cubicBezTo>
                <a:cubicBezTo>
                  <a:pt x="58" y="216"/>
                  <a:pt x="57" y="218"/>
                  <a:pt x="57" y="220"/>
                </a:cubicBezTo>
                <a:cubicBezTo>
                  <a:pt x="57" y="240"/>
                  <a:pt x="61" y="253"/>
                  <a:pt x="69" y="261"/>
                </a:cubicBezTo>
                <a:cubicBezTo>
                  <a:pt x="77" y="268"/>
                  <a:pt x="86" y="272"/>
                  <a:pt x="97" y="274"/>
                </a:cubicBezTo>
                <a:cubicBezTo>
                  <a:pt x="114" y="274"/>
                  <a:pt x="130" y="265"/>
                  <a:pt x="146" y="251"/>
                </a:cubicBezTo>
                <a:cubicBezTo>
                  <a:pt x="163" y="236"/>
                  <a:pt x="172" y="225"/>
                  <a:pt x="175" y="217"/>
                </a:cubicBezTo>
                <a:cubicBezTo>
                  <a:pt x="176" y="216"/>
                  <a:pt x="182" y="192"/>
                  <a:pt x="193" y="147"/>
                </a:cubicBezTo>
                <a:cubicBezTo>
                  <a:pt x="204" y="102"/>
                  <a:pt x="210" y="78"/>
                  <a:pt x="210" y="7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4210560" y="3791160"/>
            <a:ext cx="87120" cy="107280"/>
          </a:xfrm>
          <a:custGeom>
            <a:avLst/>
            <a:gdLst/>
            <a:ahLst/>
            <a:rect l="0" t="0" r="r" b="b"/>
            <a:pathLst>
              <a:path w="242" h="298">
                <a:moveTo>
                  <a:pt x="51" y="102"/>
                </a:moveTo>
                <a:cubicBezTo>
                  <a:pt x="51" y="88"/>
                  <a:pt x="55" y="73"/>
                  <a:pt x="62" y="59"/>
                </a:cubicBezTo>
                <a:cubicBezTo>
                  <a:pt x="69" y="45"/>
                  <a:pt x="81" y="31"/>
                  <a:pt x="99" y="19"/>
                </a:cubicBezTo>
                <a:cubicBezTo>
                  <a:pt x="116" y="6"/>
                  <a:pt x="137" y="0"/>
                  <a:pt x="162" y="0"/>
                </a:cubicBezTo>
                <a:cubicBezTo>
                  <a:pt x="191" y="0"/>
                  <a:pt x="210" y="6"/>
                  <a:pt x="223" y="19"/>
                </a:cubicBezTo>
                <a:cubicBezTo>
                  <a:pt x="235" y="31"/>
                  <a:pt x="241" y="44"/>
                  <a:pt x="242" y="58"/>
                </a:cubicBezTo>
                <a:cubicBezTo>
                  <a:pt x="242" y="72"/>
                  <a:pt x="238" y="83"/>
                  <a:pt x="231" y="89"/>
                </a:cubicBezTo>
                <a:cubicBezTo>
                  <a:pt x="223" y="96"/>
                  <a:pt x="215" y="99"/>
                  <a:pt x="206" y="100"/>
                </a:cubicBezTo>
                <a:cubicBezTo>
                  <a:pt x="200" y="100"/>
                  <a:pt x="195" y="98"/>
                  <a:pt x="190" y="94"/>
                </a:cubicBezTo>
                <a:cubicBezTo>
                  <a:pt x="185" y="91"/>
                  <a:pt x="181" y="85"/>
                  <a:pt x="181" y="77"/>
                </a:cubicBezTo>
                <a:cubicBezTo>
                  <a:pt x="181" y="70"/>
                  <a:pt x="183" y="64"/>
                  <a:pt x="188" y="59"/>
                </a:cubicBezTo>
                <a:cubicBezTo>
                  <a:pt x="192" y="54"/>
                  <a:pt x="195" y="50"/>
                  <a:pt x="199" y="47"/>
                </a:cubicBezTo>
                <a:cubicBezTo>
                  <a:pt x="203" y="45"/>
                  <a:pt x="205" y="43"/>
                  <a:pt x="208" y="43"/>
                </a:cubicBezTo>
                <a:cubicBezTo>
                  <a:pt x="208" y="41"/>
                  <a:pt x="207" y="39"/>
                  <a:pt x="204" y="37"/>
                </a:cubicBezTo>
                <a:cubicBezTo>
                  <a:pt x="201" y="34"/>
                  <a:pt x="195" y="32"/>
                  <a:pt x="187" y="29"/>
                </a:cubicBezTo>
                <a:cubicBezTo>
                  <a:pt x="178" y="27"/>
                  <a:pt x="170" y="26"/>
                  <a:pt x="161" y="25"/>
                </a:cubicBezTo>
                <a:cubicBezTo>
                  <a:pt x="139" y="25"/>
                  <a:pt x="124" y="31"/>
                  <a:pt x="114" y="43"/>
                </a:cubicBezTo>
                <a:cubicBezTo>
                  <a:pt x="105" y="54"/>
                  <a:pt x="100" y="66"/>
                  <a:pt x="99" y="77"/>
                </a:cubicBezTo>
                <a:cubicBezTo>
                  <a:pt x="99" y="88"/>
                  <a:pt x="104" y="96"/>
                  <a:pt x="112" y="100"/>
                </a:cubicBezTo>
                <a:cubicBezTo>
                  <a:pt x="120" y="105"/>
                  <a:pt x="132" y="109"/>
                  <a:pt x="148" y="112"/>
                </a:cubicBezTo>
                <a:cubicBezTo>
                  <a:pt x="164" y="115"/>
                  <a:pt x="175" y="118"/>
                  <a:pt x="182" y="121"/>
                </a:cubicBezTo>
                <a:cubicBezTo>
                  <a:pt x="212" y="134"/>
                  <a:pt x="227" y="155"/>
                  <a:pt x="227" y="185"/>
                </a:cubicBezTo>
                <a:cubicBezTo>
                  <a:pt x="227" y="197"/>
                  <a:pt x="224" y="209"/>
                  <a:pt x="219" y="221"/>
                </a:cubicBezTo>
                <a:cubicBezTo>
                  <a:pt x="215" y="234"/>
                  <a:pt x="207" y="246"/>
                  <a:pt x="198" y="258"/>
                </a:cubicBezTo>
                <a:cubicBezTo>
                  <a:pt x="188" y="271"/>
                  <a:pt x="173" y="280"/>
                  <a:pt x="155" y="287"/>
                </a:cubicBezTo>
                <a:cubicBezTo>
                  <a:pt x="137" y="294"/>
                  <a:pt x="117" y="298"/>
                  <a:pt x="93" y="298"/>
                </a:cubicBezTo>
                <a:cubicBezTo>
                  <a:pt x="60" y="298"/>
                  <a:pt x="36" y="292"/>
                  <a:pt x="22" y="279"/>
                </a:cubicBezTo>
                <a:cubicBezTo>
                  <a:pt x="8" y="267"/>
                  <a:pt x="0" y="252"/>
                  <a:pt x="0" y="235"/>
                </a:cubicBezTo>
                <a:cubicBezTo>
                  <a:pt x="0" y="217"/>
                  <a:pt x="5" y="205"/>
                  <a:pt x="14" y="198"/>
                </a:cubicBezTo>
                <a:cubicBezTo>
                  <a:pt x="23" y="190"/>
                  <a:pt x="33" y="187"/>
                  <a:pt x="43" y="187"/>
                </a:cubicBezTo>
                <a:cubicBezTo>
                  <a:pt x="49" y="187"/>
                  <a:pt x="56" y="189"/>
                  <a:pt x="61" y="192"/>
                </a:cubicBezTo>
                <a:cubicBezTo>
                  <a:pt x="67" y="196"/>
                  <a:pt x="70" y="203"/>
                  <a:pt x="70" y="213"/>
                </a:cubicBezTo>
                <a:cubicBezTo>
                  <a:pt x="70" y="224"/>
                  <a:pt x="66" y="234"/>
                  <a:pt x="59" y="242"/>
                </a:cubicBezTo>
                <a:cubicBezTo>
                  <a:pt x="51" y="250"/>
                  <a:pt x="44" y="254"/>
                  <a:pt x="38" y="254"/>
                </a:cubicBezTo>
                <a:cubicBezTo>
                  <a:pt x="37" y="254"/>
                  <a:pt x="37" y="254"/>
                  <a:pt x="36" y="254"/>
                </a:cubicBezTo>
                <a:cubicBezTo>
                  <a:pt x="36" y="254"/>
                  <a:pt x="36" y="255"/>
                  <a:pt x="36" y="256"/>
                </a:cubicBezTo>
                <a:cubicBezTo>
                  <a:pt x="36" y="257"/>
                  <a:pt x="38" y="259"/>
                  <a:pt x="41" y="261"/>
                </a:cubicBezTo>
                <a:cubicBezTo>
                  <a:pt x="44" y="263"/>
                  <a:pt x="51" y="266"/>
                  <a:pt x="61" y="269"/>
                </a:cubicBezTo>
                <a:cubicBezTo>
                  <a:pt x="72" y="273"/>
                  <a:pt x="84" y="274"/>
                  <a:pt x="97" y="274"/>
                </a:cubicBezTo>
                <a:cubicBezTo>
                  <a:pt x="113" y="274"/>
                  <a:pt x="127" y="272"/>
                  <a:pt x="138" y="267"/>
                </a:cubicBezTo>
                <a:cubicBezTo>
                  <a:pt x="150" y="262"/>
                  <a:pt x="158" y="256"/>
                  <a:pt x="163" y="248"/>
                </a:cubicBezTo>
                <a:cubicBezTo>
                  <a:pt x="168" y="241"/>
                  <a:pt x="172" y="234"/>
                  <a:pt x="174" y="228"/>
                </a:cubicBezTo>
                <a:cubicBezTo>
                  <a:pt x="177" y="222"/>
                  <a:pt x="178" y="216"/>
                  <a:pt x="178" y="212"/>
                </a:cubicBezTo>
                <a:cubicBezTo>
                  <a:pt x="178" y="199"/>
                  <a:pt x="173" y="190"/>
                  <a:pt x="164" y="184"/>
                </a:cubicBezTo>
                <a:cubicBezTo>
                  <a:pt x="155" y="178"/>
                  <a:pt x="144" y="174"/>
                  <a:pt x="132" y="173"/>
                </a:cubicBezTo>
                <a:cubicBezTo>
                  <a:pt x="120" y="171"/>
                  <a:pt x="107" y="168"/>
                  <a:pt x="93" y="163"/>
                </a:cubicBezTo>
                <a:cubicBezTo>
                  <a:pt x="79" y="158"/>
                  <a:pt x="69" y="150"/>
                  <a:pt x="63" y="140"/>
                </a:cubicBezTo>
                <a:cubicBezTo>
                  <a:pt x="55" y="129"/>
                  <a:pt x="51" y="116"/>
                  <a:pt x="51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4321440" y="3791160"/>
            <a:ext cx="87120" cy="107280"/>
          </a:xfrm>
          <a:custGeom>
            <a:avLst/>
            <a:gdLst/>
            <a:ahLst/>
            <a:rect l="0" t="0" r="r" b="b"/>
            <a:pathLst>
              <a:path w="242" h="298">
                <a:moveTo>
                  <a:pt x="52" y="102"/>
                </a:moveTo>
                <a:cubicBezTo>
                  <a:pt x="52" y="88"/>
                  <a:pt x="55" y="73"/>
                  <a:pt x="62" y="59"/>
                </a:cubicBezTo>
                <a:cubicBezTo>
                  <a:pt x="69" y="45"/>
                  <a:pt x="82" y="31"/>
                  <a:pt x="99" y="19"/>
                </a:cubicBezTo>
                <a:cubicBezTo>
                  <a:pt x="118" y="6"/>
                  <a:pt x="139" y="0"/>
                  <a:pt x="164" y="0"/>
                </a:cubicBezTo>
                <a:cubicBezTo>
                  <a:pt x="191" y="0"/>
                  <a:pt x="211" y="6"/>
                  <a:pt x="223" y="19"/>
                </a:cubicBezTo>
                <a:cubicBezTo>
                  <a:pt x="235" y="31"/>
                  <a:pt x="242" y="44"/>
                  <a:pt x="242" y="58"/>
                </a:cubicBezTo>
                <a:cubicBezTo>
                  <a:pt x="242" y="72"/>
                  <a:pt x="238" y="83"/>
                  <a:pt x="231" y="89"/>
                </a:cubicBezTo>
                <a:cubicBezTo>
                  <a:pt x="224" y="96"/>
                  <a:pt x="215" y="99"/>
                  <a:pt x="206" y="100"/>
                </a:cubicBezTo>
                <a:cubicBezTo>
                  <a:pt x="200" y="100"/>
                  <a:pt x="195" y="98"/>
                  <a:pt x="190" y="94"/>
                </a:cubicBezTo>
                <a:cubicBezTo>
                  <a:pt x="185" y="91"/>
                  <a:pt x="183" y="85"/>
                  <a:pt x="182" y="77"/>
                </a:cubicBezTo>
                <a:cubicBezTo>
                  <a:pt x="182" y="70"/>
                  <a:pt x="184" y="64"/>
                  <a:pt x="188" y="59"/>
                </a:cubicBezTo>
                <a:cubicBezTo>
                  <a:pt x="192" y="54"/>
                  <a:pt x="196" y="50"/>
                  <a:pt x="199" y="47"/>
                </a:cubicBezTo>
                <a:cubicBezTo>
                  <a:pt x="203" y="45"/>
                  <a:pt x="206" y="43"/>
                  <a:pt x="208" y="43"/>
                </a:cubicBezTo>
                <a:lnTo>
                  <a:pt x="209" y="43"/>
                </a:lnTo>
                <a:cubicBezTo>
                  <a:pt x="209" y="41"/>
                  <a:pt x="207" y="39"/>
                  <a:pt x="204" y="37"/>
                </a:cubicBezTo>
                <a:cubicBezTo>
                  <a:pt x="201" y="34"/>
                  <a:pt x="195" y="32"/>
                  <a:pt x="188" y="29"/>
                </a:cubicBezTo>
                <a:cubicBezTo>
                  <a:pt x="180" y="27"/>
                  <a:pt x="171" y="26"/>
                  <a:pt x="162" y="25"/>
                </a:cubicBezTo>
                <a:cubicBezTo>
                  <a:pt x="141" y="25"/>
                  <a:pt x="126" y="31"/>
                  <a:pt x="115" y="43"/>
                </a:cubicBezTo>
                <a:cubicBezTo>
                  <a:pt x="105" y="54"/>
                  <a:pt x="100" y="66"/>
                  <a:pt x="100" y="77"/>
                </a:cubicBezTo>
                <a:cubicBezTo>
                  <a:pt x="100" y="88"/>
                  <a:pt x="104" y="96"/>
                  <a:pt x="112" y="100"/>
                </a:cubicBezTo>
                <a:cubicBezTo>
                  <a:pt x="122" y="105"/>
                  <a:pt x="134" y="109"/>
                  <a:pt x="149" y="112"/>
                </a:cubicBezTo>
                <a:cubicBezTo>
                  <a:pt x="165" y="115"/>
                  <a:pt x="177" y="118"/>
                  <a:pt x="184" y="121"/>
                </a:cubicBezTo>
                <a:cubicBezTo>
                  <a:pt x="213" y="134"/>
                  <a:pt x="227" y="155"/>
                  <a:pt x="227" y="185"/>
                </a:cubicBezTo>
                <a:cubicBezTo>
                  <a:pt x="227" y="197"/>
                  <a:pt x="225" y="209"/>
                  <a:pt x="220" y="221"/>
                </a:cubicBezTo>
                <a:cubicBezTo>
                  <a:pt x="215" y="234"/>
                  <a:pt x="208" y="246"/>
                  <a:pt x="198" y="258"/>
                </a:cubicBezTo>
                <a:cubicBezTo>
                  <a:pt x="188" y="271"/>
                  <a:pt x="175" y="280"/>
                  <a:pt x="157" y="287"/>
                </a:cubicBezTo>
                <a:cubicBezTo>
                  <a:pt x="139" y="294"/>
                  <a:pt x="118" y="298"/>
                  <a:pt x="94" y="298"/>
                </a:cubicBezTo>
                <a:cubicBezTo>
                  <a:pt x="60" y="298"/>
                  <a:pt x="36" y="292"/>
                  <a:pt x="22" y="279"/>
                </a:cubicBezTo>
                <a:cubicBezTo>
                  <a:pt x="8" y="267"/>
                  <a:pt x="1" y="252"/>
                  <a:pt x="0" y="235"/>
                </a:cubicBezTo>
                <a:cubicBezTo>
                  <a:pt x="0" y="217"/>
                  <a:pt x="5" y="205"/>
                  <a:pt x="14" y="198"/>
                </a:cubicBezTo>
                <a:cubicBezTo>
                  <a:pt x="23" y="190"/>
                  <a:pt x="33" y="187"/>
                  <a:pt x="43" y="187"/>
                </a:cubicBezTo>
                <a:cubicBezTo>
                  <a:pt x="50" y="187"/>
                  <a:pt x="56" y="189"/>
                  <a:pt x="62" y="192"/>
                </a:cubicBezTo>
                <a:cubicBezTo>
                  <a:pt x="67" y="196"/>
                  <a:pt x="70" y="203"/>
                  <a:pt x="71" y="213"/>
                </a:cubicBezTo>
                <a:cubicBezTo>
                  <a:pt x="71" y="224"/>
                  <a:pt x="67" y="234"/>
                  <a:pt x="59" y="242"/>
                </a:cubicBezTo>
                <a:cubicBezTo>
                  <a:pt x="51" y="250"/>
                  <a:pt x="44" y="254"/>
                  <a:pt x="39" y="254"/>
                </a:cubicBezTo>
                <a:cubicBezTo>
                  <a:pt x="38" y="254"/>
                  <a:pt x="37" y="254"/>
                  <a:pt x="37" y="254"/>
                </a:cubicBezTo>
                <a:cubicBezTo>
                  <a:pt x="36" y="254"/>
                  <a:pt x="36" y="255"/>
                  <a:pt x="36" y="256"/>
                </a:cubicBezTo>
                <a:cubicBezTo>
                  <a:pt x="36" y="257"/>
                  <a:pt x="38" y="259"/>
                  <a:pt x="41" y="261"/>
                </a:cubicBezTo>
                <a:cubicBezTo>
                  <a:pt x="44" y="263"/>
                  <a:pt x="51" y="266"/>
                  <a:pt x="62" y="269"/>
                </a:cubicBezTo>
                <a:cubicBezTo>
                  <a:pt x="72" y="273"/>
                  <a:pt x="84" y="274"/>
                  <a:pt x="98" y="274"/>
                </a:cubicBezTo>
                <a:cubicBezTo>
                  <a:pt x="114" y="274"/>
                  <a:pt x="128" y="272"/>
                  <a:pt x="140" y="267"/>
                </a:cubicBezTo>
                <a:cubicBezTo>
                  <a:pt x="151" y="262"/>
                  <a:pt x="159" y="256"/>
                  <a:pt x="165" y="248"/>
                </a:cubicBezTo>
                <a:cubicBezTo>
                  <a:pt x="170" y="241"/>
                  <a:pt x="174" y="234"/>
                  <a:pt x="176" y="228"/>
                </a:cubicBezTo>
                <a:cubicBezTo>
                  <a:pt x="178" y="222"/>
                  <a:pt x="179" y="216"/>
                  <a:pt x="179" y="212"/>
                </a:cubicBezTo>
                <a:cubicBezTo>
                  <a:pt x="179" y="199"/>
                  <a:pt x="174" y="190"/>
                  <a:pt x="165" y="184"/>
                </a:cubicBezTo>
                <a:cubicBezTo>
                  <a:pt x="156" y="178"/>
                  <a:pt x="145" y="174"/>
                  <a:pt x="134" y="173"/>
                </a:cubicBezTo>
                <a:cubicBezTo>
                  <a:pt x="122" y="171"/>
                  <a:pt x="108" y="168"/>
                  <a:pt x="94" y="163"/>
                </a:cubicBezTo>
                <a:cubicBezTo>
                  <a:pt x="80" y="158"/>
                  <a:pt x="70" y="150"/>
                  <a:pt x="63" y="140"/>
                </a:cubicBezTo>
                <a:cubicBezTo>
                  <a:pt x="55" y="129"/>
                  <a:pt x="52" y="116"/>
                  <a:pt x="52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4428000" y="3791520"/>
            <a:ext cx="105120" cy="107280"/>
          </a:xfrm>
          <a:custGeom>
            <a:avLst/>
            <a:gdLst/>
            <a:ahLst/>
            <a:rect l="0" t="0" r="r" b="b"/>
            <a:pathLst>
              <a:path w="292" h="298">
                <a:moveTo>
                  <a:pt x="111" y="298"/>
                </a:moveTo>
                <a:cubicBezTo>
                  <a:pt x="78" y="298"/>
                  <a:pt x="52" y="287"/>
                  <a:pt x="32" y="266"/>
                </a:cubicBezTo>
                <a:cubicBezTo>
                  <a:pt x="10" y="244"/>
                  <a:pt x="0" y="218"/>
                  <a:pt x="0" y="188"/>
                </a:cubicBezTo>
                <a:cubicBezTo>
                  <a:pt x="0" y="160"/>
                  <a:pt x="7" y="133"/>
                  <a:pt x="20" y="107"/>
                </a:cubicBezTo>
                <a:cubicBezTo>
                  <a:pt x="34" y="82"/>
                  <a:pt x="52" y="60"/>
                  <a:pt x="75" y="41"/>
                </a:cubicBezTo>
                <a:cubicBezTo>
                  <a:pt x="108" y="14"/>
                  <a:pt x="142" y="0"/>
                  <a:pt x="177" y="0"/>
                </a:cubicBezTo>
                <a:cubicBezTo>
                  <a:pt x="191" y="0"/>
                  <a:pt x="200" y="0"/>
                  <a:pt x="203" y="0"/>
                </a:cubicBezTo>
                <a:cubicBezTo>
                  <a:pt x="209" y="2"/>
                  <a:pt x="215" y="3"/>
                  <a:pt x="220" y="5"/>
                </a:cubicBezTo>
                <a:cubicBezTo>
                  <a:pt x="226" y="7"/>
                  <a:pt x="234" y="10"/>
                  <a:pt x="243" y="17"/>
                </a:cubicBezTo>
                <a:cubicBezTo>
                  <a:pt x="253" y="22"/>
                  <a:pt x="261" y="28"/>
                  <a:pt x="267" y="36"/>
                </a:cubicBezTo>
                <a:cubicBezTo>
                  <a:pt x="273" y="44"/>
                  <a:pt x="279" y="55"/>
                  <a:pt x="284" y="68"/>
                </a:cubicBezTo>
                <a:cubicBezTo>
                  <a:pt x="289" y="82"/>
                  <a:pt x="292" y="97"/>
                  <a:pt x="292" y="115"/>
                </a:cubicBezTo>
                <a:cubicBezTo>
                  <a:pt x="292" y="161"/>
                  <a:pt x="273" y="204"/>
                  <a:pt x="235" y="241"/>
                </a:cubicBezTo>
                <a:cubicBezTo>
                  <a:pt x="198" y="279"/>
                  <a:pt x="156" y="298"/>
                  <a:pt x="111" y="298"/>
                </a:cubicBezTo>
                <a:moveTo>
                  <a:pt x="59" y="212"/>
                </a:moveTo>
                <a:cubicBezTo>
                  <a:pt x="59" y="234"/>
                  <a:pt x="64" y="250"/>
                  <a:pt x="76" y="259"/>
                </a:cubicBezTo>
                <a:cubicBezTo>
                  <a:pt x="87" y="269"/>
                  <a:pt x="100" y="274"/>
                  <a:pt x="114" y="274"/>
                </a:cubicBezTo>
                <a:cubicBezTo>
                  <a:pt x="134" y="274"/>
                  <a:pt x="152" y="267"/>
                  <a:pt x="169" y="253"/>
                </a:cubicBezTo>
                <a:cubicBezTo>
                  <a:pt x="186" y="239"/>
                  <a:pt x="200" y="220"/>
                  <a:pt x="210" y="197"/>
                </a:cubicBezTo>
                <a:cubicBezTo>
                  <a:pt x="214" y="188"/>
                  <a:pt x="219" y="172"/>
                  <a:pt x="225" y="149"/>
                </a:cubicBezTo>
                <a:cubicBezTo>
                  <a:pt x="231" y="125"/>
                  <a:pt x="234" y="105"/>
                  <a:pt x="234" y="88"/>
                </a:cubicBezTo>
                <a:cubicBezTo>
                  <a:pt x="234" y="69"/>
                  <a:pt x="230" y="54"/>
                  <a:pt x="222" y="44"/>
                </a:cubicBezTo>
                <a:cubicBezTo>
                  <a:pt x="212" y="31"/>
                  <a:pt x="198" y="24"/>
                  <a:pt x="180" y="24"/>
                </a:cubicBezTo>
                <a:cubicBezTo>
                  <a:pt x="153" y="24"/>
                  <a:pt x="128" y="37"/>
                  <a:pt x="107" y="63"/>
                </a:cubicBezTo>
                <a:cubicBezTo>
                  <a:pt x="91" y="82"/>
                  <a:pt x="79" y="108"/>
                  <a:pt x="71" y="140"/>
                </a:cubicBezTo>
                <a:cubicBezTo>
                  <a:pt x="63" y="172"/>
                  <a:pt x="59" y="196"/>
                  <a:pt x="59" y="2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4583160" y="35946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1"/>
                  <a:pt x="9" y="343"/>
                </a:cubicBezTo>
                <a:cubicBezTo>
                  <a:pt x="16" y="304"/>
                  <a:pt x="23" y="271"/>
                  <a:pt x="31" y="243"/>
                </a:cubicBezTo>
                <a:cubicBezTo>
                  <a:pt x="40" y="215"/>
                  <a:pt x="51" y="188"/>
                  <a:pt x="66" y="162"/>
                </a:cubicBezTo>
                <a:cubicBezTo>
                  <a:pt x="81" y="135"/>
                  <a:pt x="93" y="114"/>
                  <a:pt x="102" y="99"/>
                </a:cubicBezTo>
                <a:cubicBezTo>
                  <a:pt x="110" y="84"/>
                  <a:pt x="123" y="68"/>
                  <a:pt x="141" y="51"/>
                </a:cubicBezTo>
                <a:cubicBezTo>
                  <a:pt x="158" y="33"/>
                  <a:pt x="168" y="23"/>
                  <a:pt x="171" y="19"/>
                </a:cubicBezTo>
                <a:cubicBezTo>
                  <a:pt x="174" y="15"/>
                  <a:pt x="182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8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5" y="99"/>
                  <a:pt x="139" y="125"/>
                  <a:pt x="124" y="157"/>
                </a:cubicBezTo>
                <a:cubicBezTo>
                  <a:pt x="108" y="188"/>
                  <a:pt x="95" y="231"/>
                  <a:pt x="85" y="285"/>
                </a:cubicBezTo>
                <a:cubicBezTo>
                  <a:pt x="74" y="339"/>
                  <a:pt x="69" y="399"/>
                  <a:pt x="69" y="465"/>
                </a:cubicBezTo>
                <a:cubicBezTo>
                  <a:pt x="69" y="530"/>
                  <a:pt x="74" y="590"/>
                  <a:pt x="85" y="643"/>
                </a:cubicBezTo>
                <a:cubicBezTo>
                  <a:pt x="95" y="697"/>
                  <a:pt x="108" y="741"/>
                  <a:pt x="123" y="774"/>
                </a:cubicBezTo>
                <a:cubicBezTo>
                  <a:pt x="138" y="806"/>
                  <a:pt x="153" y="833"/>
                  <a:pt x="169" y="854"/>
                </a:cubicBezTo>
                <a:cubicBezTo>
                  <a:pt x="184" y="874"/>
                  <a:pt x="197" y="890"/>
                  <a:pt x="208" y="903"/>
                </a:cubicBezTo>
                <a:cubicBezTo>
                  <a:pt x="218" y="915"/>
                  <a:pt x="223" y="922"/>
                  <a:pt x="223" y="922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8"/>
                </a:lnTo>
                <a:cubicBezTo>
                  <a:pt x="110" y="856"/>
                  <a:pt x="68" y="790"/>
                  <a:pt x="41" y="710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4699080" y="36169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7" y="0"/>
                  <a:pt x="382" y="0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499" y="3"/>
                  <a:pt x="526" y="2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5"/>
                  <a:pt x="597" y="22"/>
                </a:cubicBezTo>
                <a:cubicBezTo>
                  <a:pt x="594" y="33"/>
                  <a:pt x="591" y="40"/>
                  <a:pt x="589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3" y="43"/>
                  <a:pt x="540" y="45"/>
                  <a:pt x="531" y="47"/>
                </a:cubicBezTo>
                <a:cubicBezTo>
                  <a:pt x="522" y="50"/>
                  <a:pt x="515" y="52"/>
                  <a:pt x="512" y="55"/>
                </a:cubicBezTo>
                <a:cubicBezTo>
                  <a:pt x="508" y="57"/>
                  <a:pt x="507" y="60"/>
                  <a:pt x="509" y="63"/>
                </a:cubicBezTo>
                <a:cubicBezTo>
                  <a:pt x="509" y="71"/>
                  <a:pt x="514" y="145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0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8" y="491"/>
                  <a:pt x="552" y="486"/>
                  <a:pt x="557" y="478"/>
                </a:cubicBezTo>
                <a:cubicBezTo>
                  <a:pt x="562" y="471"/>
                  <a:pt x="567" y="461"/>
                  <a:pt x="573" y="450"/>
                </a:cubicBezTo>
                <a:cubicBezTo>
                  <a:pt x="579" y="439"/>
                  <a:pt x="586" y="426"/>
                  <a:pt x="595" y="412"/>
                </a:cubicBezTo>
                <a:cubicBezTo>
                  <a:pt x="605" y="398"/>
                  <a:pt x="614" y="381"/>
                  <a:pt x="623" y="362"/>
                </a:cubicBezTo>
                <a:cubicBezTo>
                  <a:pt x="632" y="343"/>
                  <a:pt x="645" y="322"/>
                  <a:pt x="659" y="300"/>
                </a:cubicBezTo>
                <a:cubicBezTo>
                  <a:pt x="724" y="185"/>
                  <a:pt x="761" y="120"/>
                  <a:pt x="769" y="103"/>
                </a:cubicBezTo>
                <a:cubicBezTo>
                  <a:pt x="778" y="87"/>
                  <a:pt x="783" y="77"/>
                  <a:pt x="783" y="73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4" y="46"/>
                  <a:pt x="741" y="43"/>
                  <a:pt x="726" y="43"/>
                </a:cubicBezTo>
                <a:cubicBezTo>
                  <a:pt x="718" y="43"/>
                  <a:pt x="713" y="40"/>
                  <a:pt x="713" y="33"/>
                </a:cubicBezTo>
                <a:cubicBezTo>
                  <a:pt x="713" y="32"/>
                  <a:pt x="714" y="28"/>
                  <a:pt x="715" y="21"/>
                </a:cubicBezTo>
                <a:cubicBezTo>
                  <a:pt x="718" y="11"/>
                  <a:pt x="720" y="6"/>
                  <a:pt x="721" y="4"/>
                </a:cubicBezTo>
                <a:cubicBezTo>
                  <a:pt x="722" y="2"/>
                  <a:pt x="726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4" y="33"/>
                  <a:pt x="921" y="37"/>
                  <a:pt x="919" y="40"/>
                </a:cubicBezTo>
                <a:cubicBezTo>
                  <a:pt x="916" y="42"/>
                  <a:pt x="913" y="43"/>
                  <a:pt x="910" y="43"/>
                </a:cubicBezTo>
                <a:cubicBezTo>
                  <a:pt x="896" y="43"/>
                  <a:pt x="884" y="45"/>
                  <a:pt x="872" y="48"/>
                </a:cubicBezTo>
                <a:cubicBezTo>
                  <a:pt x="861" y="52"/>
                  <a:pt x="852" y="56"/>
                  <a:pt x="845" y="61"/>
                </a:cubicBezTo>
                <a:cubicBezTo>
                  <a:pt x="837" y="66"/>
                  <a:pt x="831" y="72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8"/>
                </a:lnTo>
                <a:lnTo>
                  <a:pt x="655" y="374"/>
                </a:lnTo>
                <a:cubicBezTo>
                  <a:pt x="551" y="557"/>
                  <a:pt x="498" y="650"/>
                  <a:pt x="498" y="650"/>
                </a:cubicBezTo>
                <a:cubicBezTo>
                  <a:pt x="494" y="655"/>
                  <a:pt x="486" y="657"/>
                  <a:pt x="475" y="657"/>
                </a:cubicBezTo>
                <a:cubicBezTo>
                  <a:pt x="466" y="657"/>
                  <a:pt x="460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3"/>
                  <a:pt x="425" y="195"/>
                  <a:pt x="424" y="190"/>
                </a:cubicBezTo>
                <a:lnTo>
                  <a:pt x="413" y="207"/>
                </a:lnTo>
                <a:cubicBezTo>
                  <a:pt x="399" y="229"/>
                  <a:pt x="359" y="299"/>
                  <a:pt x="293" y="414"/>
                </a:cubicBezTo>
                <a:cubicBezTo>
                  <a:pt x="204" y="570"/>
                  <a:pt x="158" y="649"/>
                  <a:pt x="157" y="650"/>
                </a:cubicBezTo>
                <a:cubicBezTo>
                  <a:pt x="156" y="651"/>
                  <a:pt x="154" y="653"/>
                  <a:pt x="152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0"/>
                </a:cubicBezTo>
                <a:cubicBezTo>
                  <a:pt x="116" y="648"/>
                  <a:pt x="109" y="549"/>
                  <a:pt x="96" y="353"/>
                </a:cubicBezTo>
                <a:cubicBezTo>
                  <a:pt x="82" y="158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8"/>
                  <a:pt x="0" y="35"/>
                  <a:pt x="0" y="33"/>
                </a:cubicBezTo>
                <a:cubicBezTo>
                  <a:pt x="1" y="18"/>
                  <a:pt x="5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8" y="43"/>
                </a:cubicBezTo>
                <a:lnTo>
                  <a:pt x="229" y="43"/>
                </a:lnTo>
                <a:cubicBezTo>
                  <a:pt x="191" y="45"/>
                  <a:pt x="171" y="50"/>
                  <a:pt x="168" y="59"/>
                </a:cubicBezTo>
                <a:cubicBezTo>
                  <a:pt x="187" y="345"/>
                  <a:pt x="197" y="495"/>
                  <a:pt x="200" y="510"/>
                </a:cubicBezTo>
                <a:lnTo>
                  <a:pt x="419" y="125"/>
                </a:lnTo>
                <a:lnTo>
                  <a:pt x="418" y="89"/>
                </a:lnTo>
                <a:cubicBezTo>
                  <a:pt x="416" y="63"/>
                  <a:pt x="413" y="49"/>
                  <a:pt x="408" y="47"/>
                </a:cubicBezTo>
                <a:cubicBezTo>
                  <a:pt x="405" y="45"/>
                  <a:pt x="392" y="43"/>
                  <a:pt x="368" y="43"/>
                </a:cubicBezTo>
                <a:cubicBezTo>
                  <a:pt x="356" y="43"/>
                  <a:pt x="349" y="42"/>
                  <a:pt x="345" y="41"/>
                </a:cubicBezTo>
                <a:cubicBezTo>
                  <a:pt x="341" y="40"/>
                  <a:pt x="339" y="37"/>
                  <a:pt x="339" y="33"/>
                </a:cubicBezTo>
                <a:cubicBezTo>
                  <a:pt x="339" y="31"/>
                  <a:pt x="340" y="28"/>
                  <a:pt x="341" y="21"/>
                </a:cubicBezTo>
                <a:cubicBezTo>
                  <a:pt x="342" y="19"/>
                  <a:pt x="343" y="16"/>
                  <a:pt x="343" y="13"/>
                </a:cubicBezTo>
                <a:cubicBezTo>
                  <a:pt x="344" y="10"/>
                  <a:pt x="344" y="8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2"/>
                  <a:pt x="350" y="1"/>
                  <a:pt x="351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5051160" y="35946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5" y="75"/>
                  <a:pt x="157" y="140"/>
                  <a:pt x="184" y="219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1" y="547"/>
                  <a:pt x="214" y="587"/>
                </a:cubicBezTo>
                <a:cubicBezTo>
                  <a:pt x="208" y="626"/>
                  <a:pt x="201" y="659"/>
                  <a:pt x="193" y="686"/>
                </a:cubicBezTo>
                <a:cubicBezTo>
                  <a:pt x="185" y="714"/>
                  <a:pt x="173" y="742"/>
                  <a:pt x="159" y="769"/>
                </a:cubicBezTo>
                <a:cubicBezTo>
                  <a:pt x="144" y="796"/>
                  <a:pt x="132" y="817"/>
                  <a:pt x="123" y="831"/>
                </a:cubicBezTo>
                <a:cubicBezTo>
                  <a:pt x="115" y="846"/>
                  <a:pt x="102" y="861"/>
                  <a:pt x="85" y="879"/>
                </a:cubicBezTo>
                <a:cubicBezTo>
                  <a:pt x="68" y="896"/>
                  <a:pt x="57" y="906"/>
                  <a:pt x="54" y="909"/>
                </a:cubicBezTo>
                <a:cubicBezTo>
                  <a:pt x="51" y="912"/>
                  <a:pt x="44" y="918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3"/>
                  <a:pt x="0" y="920"/>
                </a:cubicBezTo>
                <a:cubicBezTo>
                  <a:pt x="1" y="919"/>
                  <a:pt x="4" y="915"/>
                  <a:pt x="11" y="908"/>
                </a:cubicBezTo>
                <a:cubicBezTo>
                  <a:pt x="108" y="808"/>
                  <a:pt x="156" y="659"/>
                  <a:pt x="156" y="465"/>
                </a:cubicBezTo>
                <a:cubicBezTo>
                  <a:pt x="156" y="270"/>
                  <a:pt x="108" y="123"/>
                  <a:pt x="11" y="23"/>
                </a:cubicBezTo>
                <a:cubicBezTo>
                  <a:pt x="4" y="15"/>
                  <a:pt x="1" y="11"/>
                  <a:pt x="0" y="11"/>
                </a:cubicBezTo>
                <a:cubicBezTo>
                  <a:pt x="0" y="6"/>
                  <a:pt x="2" y="2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5275080" y="372276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606" y="0"/>
                </a:lnTo>
                <a:cubicBezTo>
                  <a:pt x="615" y="5"/>
                  <a:pt x="620" y="11"/>
                  <a:pt x="620" y="18"/>
                </a:cubicBezTo>
                <a:cubicBezTo>
                  <a:pt x="620" y="25"/>
                  <a:pt x="616" y="31"/>
                  <a:pt x="607" y="36"/>
                </a:cubicBezTo>
                <a:lnTo>
                  <a:pt x="310" y="37"/>
                </a:lnTo>
                <a:lnTo>
                  <a:pt x="14" y="37"/>
                </a:lnTo>
                <a:cubicBezTo>
                  <a:pt x="4" y="34"/>
                  <a:pt x="0" y="28"/>
                  <a:pt x="0" y="18"/>
                </a:cubicBezTo>
                <a:moveTo>
                  <a:pt x="0" y="200"/>
                </a:moveTo>
                <a:cubicBezTo>
                  <a:pt x="0" y="191"/>
                  <a:pt x="4" y="183"/>
                  <a:pt x="14" y="180"/>
                </a:cubicBezTo>
                <a:lnTo>
                  <a:pt x="607" y="180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5" y="214"/>
                  <a:pt x="606" y="219"/>
                </a:cubicBezTo>
                <a:lnTo>
                  <a:pt x="13" y="219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5621400" y="3616560"/>
            <a:ext cx="340560" cy="229320"/>
          </a:xfrm>
          <a:custGeom>
            <a:avLst/>
            <a:gdLst/>
            <a:ahLst/>
            <a:rect l="0" t="0" r="r" b="b"/>
            <a:pathLst>
              <a:path w="946" h="637">
                <a:moveTo>
                  <a:pt x="236" y="51"/>
                </a:moveTo>
                <a:cubicBezTo>
                  <a:pt x="236" y="47"/>
                  <a:pt x="218" y="45"/>
                  <a:pt x="183" y="44"/>
                </a:cubicBezTo>
                <a:cubicBezTo>
                  <a:pt x="168" y="44"/>
                  <a:pt x="159" y="43"/>
                  <a:pt x="154" y="43"/>
                </a:cubicBezTo>
                <a:cubicBezTo>
                  <a:pt x="150" y="42"/>
                  <a:pt x="148" y="39"/>
                  <a:pt x="148" y="34"/>
                </a:cubicBezTo>
                <a:cubicBezTo>
                  <a:pt x="148" y="33"/>
                  <a:pt x="148" y="30"/>
                  <a:pt x="150" y="23"/>
                </a:cubicBezTo>
                <a:cubicBezTo>
                  <a:pt x="150" y="21"/>
                  <a:pt x="151" y="19"/>
                  <a:pt x="152" y="17"/>
                </a:cubicBezTo>
                <a:cubicBezTo>
                  <a:pt x="152" y="14"/>
                  <a:pt x="152" y="13"/>
                  <a:pt x="152" y="12"/>
                </a:cubicBezTo>
                <a:cubicBezTo>
                  <a:pt x="152" y="12"/>
                  <a:pt x="153" y="10"/>
                  <a:pt x="154" y="7"/>
                </a:cubicBezTo>
                <a:cubicBezTo>
                  <a:pt x="156" y="5"/>
                  <a:pt x="156" y="4"/>
                  <a:pt x="156" y="5"/>
                </a:cubicBezTo>
                <a:cubicBezTo>
                  <a:pt x="156" y="5"/>
                  <a:pt x="157" y="5"/>
                  <a:pt x="160" y="3"/>
                </a:cubicBezTo>
                <a:cubicBezTo>
                  <a:pt x="162" y="1"/>
                  <a:pt x="164" y="0"/>
                  <a:pt x="165" y="1"/>
                </a:cubicBezTo>
                <a:cubicBezTo>
                  <a:pt x="165" y="2"/>
                  <a:pt x="168" y="2"/>
                  <a:pt x="172" y="1"/>
                </a:cubicBezTo>
                <a:cubicBezTo>
                  <a:pt x="176" y="0"/>
                  <a:pt x="180" y="0"/>
                  <a:pt x="183" y="0"/>
                </a:cubicBezTo>
                <a:cubicBezTo>
                  <a:pt x="187" y="0"/>
                  <a:pt x="196" y="0"/>
                  <a:pt x="211" y="0"/>
                </a:cubicBezTo>
                <a:cubicBezTo>
                  <a:pt x="226" y="0"/>
                  <a:pt x="240" y="0"/>
                  <a:pt x="253" y="1"/>
                </a:cubicBezTo>
                <a:cubicBezTo>
                  <a:pt x="302" y="1"/>
                  <a:pt x="330" y="1"/>
                  <a:pt x="338" y="1"/>
                </a:cubicBezTo>
                <a:cubicBezTo>
                  <a:pt x="345" y="1"/>
                  <a:pt x="350" y="3"/>
                  <a:pt x="352" y="6"/>
                </a:cubicBezTo>
                <a:cubicBezTo>
                  <a:pt x="353" y="8"/>
                  <a:pt x="365" y="96"/>
                  <a:pt x="387" y="268"/>
                </a:cubicBezTo>
                <a:lnTo>
                  <a:pt x="420" y="528"/>
                </a:lnTo>
                <a:lnTo>
                  <a:pt x="442" y="494"/>
                </a:lnTo>
                <a:cubicBezTo>
                  <a:pt x="457" y="472"/>
                  <a:pt x="476" y="440"/>
                  <a:pt x="501" y="400"/>
                </a:cubicBezTo>
                <a:cubicBezTo>
                  <a:pt x="526" y="360"/>
                  <a:pt x="553" y="317"/>
                  <a:pt x="583" y="270"/>
                </a:cubicBezTo>
                <a:cubicBezTo>
                  <a:pt x="692" y="97"/>
                  <a:pt x="746" y="10"/>
                  <a:pt x="748" y="8"/>
                </a:cubicBezTo>
                <a:cubicBezTo>
                  <a:pt x="748" y="8"/>
                  <a:pt x="749" y="7"/>
                  <a:pt x="751" y="6"/>
                </a:cubicBezTo>
                <a:cubicBezTo>
                  <a:pt x="752" y="4"/>
                  <a:pt x="753" y="3"/>
                  <a:pt x="754" y="3"/>
                </a:cubicBezTo>
                <a:lnTo>
                  <a:pt x="760" y="1"/>
                </a:lnTo>
                <a:lnTo>
                  <a:pt x="849" y="1"/>
                </a:lnTo>
                <a:cubicBezTo>
                  <a:pt x="860" y="1"/>
                  <a:pt x="872" y="1"/>
                  <a:pt x="886" y="1"/>
                </a:cubicBezTo>
                <a:cubicBezTo>
                  <a:pt x="901" y="1"/>
                  <a:pt x="911" y="1"/>
                  <a:pt x="914" y="0"/>
                </a:cubicBezTo>
                <a:cubicBezTo>
                  <a:pt x="935" y="0"/>
                  <a:pt x="946" y="3"/>
                  <a:pt x="946" y="10"/>
                </a:cubicBezTo>
                <a:cubicBezTo>
                  <a:pt x="946" y="13"/>
                  <a:pt x="945" y="19"/>
                  <a:pt x="943" y="26"/>
                </a:cubicBezTo>
                <a:cubicBezTo>
                  <a:pt x="941" y="34"/>
                  <a:pt x="940" y="38"/>
                  <a:pt x="940" y="38"/>
                </a:cubicBezTo>
                <a:cubicBezTo>
                  <a:pt x="938" y="42"/>
                  <a:pt x="926" y="44"/>
                  <a:pt x="906" y="44"/>
                </a:cubicBezTo>
                <a:cubicBezTo>
                  <a:pt x="880" y="44"/>
                  <a:pt x="864" y="45"/>
                  <a:pt x="857" y="47"/>
                </a:cubicBezTo>
                <a:cubicBezTo>
                  <a:pt x="851" y="48"/>
                  <a:pt x="845" y="51"/>
                  <a:pt x="841" y="57"/>
                </a:cubicBezTo>
                <a:cubicBezTo>
                  <a:pt x="839" y="60"/>
                  <a:pt x="817" y="148"/>
                  <a:pt x="774" y="320"/>
                </a:cubicBezTo>
                <a:cubicBezTo>
                  <a:pt x="731" y="493"/>
                  <a:pt x="709" y="581"/>
                  <a:pt x="709" y="582"/>
                </a:cubicBezTo>
                <a:cubicBezTo>
                  <a:pt x="709" y="585"/>
                  <a:pt x="709" y="586"/>
                  <a:pt x="710" y="587"/>
                </a:cubicBezTo>
                <a:cubicBezTo>
                  <a:pt x="710" y="588"/>
                  <a:pt x="712" y="589"/>
                  <a:pt x="716" y="591"/>
                </a:cubicBezTo>
                <a:cubicBezTo>
                  <a:pt x="720" y="593"/>
                  <a:pt x="725" y="593"/>
                  <a:pt x="732" y="593"/>
                </a:cubicBezTo>
                <a:cubicBezTo>
                  <a:pt x="739" y="592"/>
                  <a:pt x="749" y="593"/>
                  <a:pt x="763" y="594"/>
                </a:cubicBezTo>
                <a:lnTo>
                  <a:pt x="791" y="594"/>
                </a:lnTo>
                <a:cubicBezTo>
                  <a:pt x="795" y="600"/>
                  <a:pt x="797" y="603"/>
                  <a:pt x="797" y="605"/>
                </a:cubicBezTo>
                <a:cubicBezTo>
                  <a:pt x="797" y="615"/>
                  <a:pt x="795" y="624"/>
                  <a:pt x="791" y="633"/>
                </a:cubicBezTo>
                <a:cubicBezTo>
                  <a:pt x="787" y="636"/>
                  <a:pt x="782" y="637"/>
                  <a:pt x="776" y="637"/>
                </a:cubicBezTo>
                <a:cubicBezTo>
                  <a:pt x="773" y="637"/>
                  <a:pt x="760" y="637"/>
                  <a:pt x="737" y="636"/>
                </a:cubicBezTo>
                <a:cubicBezTo>
                  <a:pt x="715" y="636"/>
                  <a:pt x="687" y="635"/>
                  <a:pt x="652" y="635"/>
                </a:cubicBezTo>
                <a:cubicBezTo>
                  <a:pt x="614" y="635"/>
                  <a:pt x="586" y="635"/>
                  <a:pt x="566" y="635"/>
                </a:cubicBezTo>
                <a:cubicBezTo>
                  <a:pt x="547" y="635"/>
                  <a:pt x="536" y="636"/>
                  <a:pt x="534" y="636"/>
                </a:cubicBezTo>
                <a:cubicBezTo>
                  <a:pt x="523" y="636"/>
                  <a:pt x="518" y="633"/>
                  <a:pt x="518" y="627"/>
                </a:cubicBezTo>
                <a:cubicBezTo>
                  <a:pt x="518" y="626"/>
                  <a:pt x="519" y="621"/>
                  <a:pt x="520" y="614"/>
                </a:cubicBezTo>
                <a:cubicBezTo>
                  <a:pt x="522" y="604"/>
                  <a:pt x="525" y="598"/>
                  <a:pt x="527" y="597"/>
                </a:cubicBezTo>
                <a:cubicBezTo>
                  <a:pt x="530" y="596"/>
                  <a:pt x="537" y="595"/>
                  <a:pt x="549" y="594"/>
                </a:cubicBezTo>
                <a:cubicBezTo>
                  <a:pt x="565" y="594"/>
                  <a:pt x="584" y="594"/>
                  <a:pt x="604" y="592"/>
                </a:cubicBezTo>
                <a:cubicBezTo>
                  <a:pt x="613" y="590"/>
                  <a:pt x="619" y="586"/>
                  <a:pt x="622" y="581"/>
                </a:cubicBezTo>
                <a:cubicBezTo>
                  <a:pt x="623" y="578"/>
                  <a:pt x="635" y="533"/>
                  <a:pt x="658" y="444"/>
                </a:cubicBezTo>
                <a:cubicBezTo>
                  <a:pt x="680" y="356"/>
                  <a:pt x="702" y="268"/>
                  <a:pt x="724" y="180"/>
                </a:cubicBezTo>
                <a:cubicBezTo>
                  <a:pt x="745" y="93"/>
                  <a:pt x="756" y="49"/>
                  <a:pt x="756" y="49"/>
                </a:cubicBezTo>
                <a:lnTo>
                  <a:pt x="576" y="337"/>
                </a:lnTo>
                <a:cubicBezTo>
                  <a:pt x="454" y="531"/>
                  <a:pt x="392" y="629"/>
                  <a:pt x="389" y="633"/>
                </a:cubicBezTo>
                <a:cubicBezTo>
                  <a:pt x="387" y="633"/>
                  <a:pt x="386" y="634"/>
                  <a:pt x="385" y="634"/>
                </a:cubicBezTo>
                <a:cubicBezTo>
                  <a:pt x="382" y="636"/>
                  <a:pt x="377" y="637"/>
                  <a:pt x="370" y="637"/>
                </a:cubicBezTo>
                <a:cubicBezTo>
                  <a:pt x="361" y="637"/>
                  <a:pt x="355" y="635"/>
                  <a:pt x="353" y="631"/>
                </a:cubicBezTo>
                <a:cubicBezTo>
                  <a:pt x="352" y="628"/>
                  <a:pt x="339" y="532"/>
                  <a:pt x="315" y="341"/>
                </a:cubicBezTo>
                <a:lnTo>
                  <a:pt x="279" y="56"/>
                </a:lnTo>
                <a:lnTo>
                  <a:pt x="216" y="307"/>
                </a:lnTo>
                <a:cubicBezTo>
                  <a:pt x="174" y="473"/>
                  <a:pt x="153" y="558"/>
                  <a:pt x="153" y="564"/>
                </a:cubicBezTo>
                <a:cubicBezTo>
                  <a:pt x="157" y="584"/>
                  <a:pt x="179" y="594"/>
                  <a:pt x="220" y="594"/>
                </a:cubicBezTo>
                <a:lnTo>
                  <a:pt x="230" y="594"/>
                </a:lnTo>
                <a:cubicBezTo>
                  <a:pt x="233" y="598"/>
                  <a:pt x="236" y="600"/>
                  <a:pt x="236" y="603"/>
                </a:cubicBezTo>
                <a:cubicBezTo>
                  <a:pt x="237" y="605"/>
                  <a:pt x="236" y="611"/>
                  <a:pt x="233" y="620"/>
                </a:cubicBezTo>
                <a:cubicBezTo>
                  <a:pt x="231" y="629"/>
                  <a:pt x="228" y="635"/>
                  <a:pt x="226" y="636"/>
                </a:cubicBezTo>
                <a:cubicBezTo>
                  <a:pt x="223" y="637"/>
                  <a:pt x="220" y="637"/>
                  <a:pt x="216" y="637"/>
                </a:cubicBezTo>
                <a:cubicBezTo>
                  <a:pt x="214" y="637"/>
                  <a:pt x="211" y="637"/>
                  <a:pt x="205" y="637"/>
                </a:cubicBezTo>
                <a:cubicBezTo>
                  <a:pt x="198" y="637"/>
                  <a:pt x="188" y="637"/>
                  <a:pt x="173" y="636"/>
                </a:cubicBezTo>
                <a:cubicBezTo>
                  <a:pt x="158" y="636"/>
                  <a:pt x="138" y="635"/>
                  <a:pt x="113" y="635"/>
                </a:cubicBezTo>
                <a:cubicBezTo>
                  <a:pt x="95" y="635"/>
                  <a:pt x="76" y="636"/>
                  <a:pt x="56" y="636"/>
                </a:cubicBezTo>
                <a:cubicBezTo>
                  <a:pt x="36" y="637"/>
                  <a:pt x="24" y="637"/>
                  <a:pt x="21" y="637"/>
                </a:cubicBezTo>
                <a:cubicBezTo>
                  <a:pt x="12" y="637"/>
                  <a:pt x="6" y="637"/>
                  <a:pt x="4" y="635"/>
                </a:cubicBezTo>
                <a:cubicBezTo>
                  <a:pt x="1" y="634"/>
                  <a:pt x="0" y="631"/>
                  <a:pt x="0" y="627"/>
                </a:cubicBezTo>
                <a:cubicBezTo>
                  <a:pt x="0" y="626"/>
                  <a:pt x="1" y="621"/>
                  <a:pt x="3" y="614"/>
                </a:cubicBezTo>
                <a:cubicBezTo>
                  <a:pt x="5" y="607"/>
                  <a:pt x="6" y="602"/>
                  <a:pt x="7" y="600"/>
                </a:cubicBezTo>
                <a:cubicBezTo>
                  <a:pt x="9" y="596"/>
                  <a:pt x="15" y="594"/>
                  <a:pt x="28" y="594"/>
                </a:cubicBezTo>
                <a:cubicBezTo>
                  <a:pt x="71" y="594"/>
                  <a:pt x="99" y="582"/>
                  <a:pt x="111" y="557"/>
                </a:cubicBezTo>
                <a:cubicBezTo>
                  <a:pt x="113" y="554"/>
                  <a:pt x="134" y="470"/>
                  <a:pt x="175" y="307"/>
                </a:cubicBezTo>
                <a:cubicBezTo>
                  <a:pt x="215" y="145"/>
                  <a:pt x="236" y="59"/>
                  <a:pt x="236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5978880" y="3609720"/>
            <a:ext cx="199080" cy="243720"/>
          </a:xfrm>
          <a:custGeom>
            <a:avLst/>
            <a:gdLst/>
            <a:ahLst/>
            <a:rect l="0" t="0" r="r" b="b"/>
            <a:pathLst>
              <a:path w="553" h="677">
                <a:moveTo>
                  <a:pt x="239" y="634"/>
                </a:moveTo>
                <a:cubicBezTo>
                  <a:pt x="276" y="634"/>
                  <a:pt x="309" y="618"/>
                  <a:pt x="340" y="586"/>
                </a:cubicBezTo>
                <a:cubicBezTo>
                  <a:pt x="370" y="553"/>
                  <a:pt x="386" y="516"/>
                  <a:pt x="386" y="473"/>
                </a:cubicBezTo>
                <a:cubicBezTo>
                  <a:pt x="386" y="433"/>
                  <a:pt x="370" y="406"/>
                  <a:pt x="338" y="391"/>
                </a:cubicBezTo>
                <a:cubicBezTo>
                  <a:pt x="272" y="374"/>
                  <a:pt x="230" y="363"/>
                  <a:pt x="211" y="357"/>
                </a:cubicBezTo>
                <a:cubicBezTo>
                  <a:pt x="192" y="350"/>
                  <a:pt x="179" y="344"/>
                  <a:pt x="171" y="338"/>
                </a:cubicBezTo>
                <a:cubicBezTo>
                  <a:pt x="134" y="312"/>
                  <a:pt x="116" y="275"/>
                  <a:pt x="116" y="226"/>
                </a:cubicBezTo>
                <a:cubicBezTo>
                  <a:pt x="116" y="188"/>
                  <a:pt x="126" y="153"/>
                  <a:pt x="145" y="122"/>
                </a:cubicBezTo>
                <a:cubicBezTo>
                  <a:pt x="165" y="91"/>
                  <a:pt x="185" y="68"/>
                  <a:pt x="207" y="53"/>
                </a:cubicBezTo>
                <a:cubicBezTo>
                  <a:pt x="225" y="37"/>
                  <a:pt x="247" y="25"/>
                  <a:pt x="272" y="15"/>
                </a:cubicBezTo>
                <a:cubicBezTo>
                  <a:pt x="297" y="6"/>
                  <a:pt x="317" y="1"/>
                  <a:pt x="331" y="0"/>
                </a:cubicBezTo>
                <a:lnTo>
                  <a:pt x="342" y="0"/>
                </a:lnTo>
                <a:lnTo>
                  <a:pt x="348" y="0"/>
                </a:lnTo>
                <a:cubicBezTo>
                  <a:pt x="408" y="0"/>
                  <a:pt x="451" y="20"/>
                  <a:pt x="477" y="60"/>
                </a:cubicBezTo>
                <a:cubicBezTo>
                  <a:pt x="478" y="60"/>
                  <a:pt x="482" y="56"/>
                  <a:pt x="490" y="48"/>
                </a:cubicBezTo>
                <a:cubicBezTo>
                  <a:pt x="497" y="40"/>
                  <a:pt x="505" y="31"/>
                  <a:pt x="514" y="21"/>
                </a:cubicBezTo>
                <a:cubicBezTo>
                  <a:pt x="522" y="11"/>
                  <a:pt x="529" y="4"/>
                  <a:pt x="532" y="0"/>
                </a:cubicBezTo>
                <a:cubicBezTo>
                  <a:pt x="533" y="0"/>
                  <a:pt x="534" y="0"/>
                  <a:pt x="536" y="0"/>
                </a:cubicBezTo>
                <a:cubicBezTo>
                  <a:pt x="538" y="0"/>
                  <a:pt x="539" y="0"/>
                  <a:pt x="541" y="0"/>
                </a:cubicBezTo>
                <a:cubicBezTo>
                  <a:pt x="549" y="0"/>
                  <a:pt x="553" y="2"/>
                  <a:pt x="553" y="6"/>
                </a:cubicBezTo>
                <a:cubicBezTo>
                  <a:pt x="553" y="10"/>
                  <a:pt x="544" y="48"/>
                  <a:pt x="527" y="119"/>
                </a:cubicBezTo>
                <a:cubicBezTo>
                  <a:pt x="509" y="189"/>
                  <a:pt x="500" y="226"/>
                  <a:pt x="497" y="228"/>
                </a:cubicBezTo>
                <a:cubicBezTo>
                  <a:pt x="495" y="231"/>
                  <a:pt x="490" y="232"/>
                  <a:pt x="482" y="231"/>
                </a:cubicBezTo>
                <a:cubicBezTo>
                  <a:pt x="470" y="231"/>
                  <a:pt x="464" y="228"/>
                  <a:pt x="464" y="223"/>
                </a:cubicBezTo>
                <a:cubicBezTo>
                  <a:pt x="464" y="219"/>
                  <a:pt x="464" y="216"/>
                  <a:pt x="464" y="213"/>
                </a:cubicBezTo>
                <a:cubicBezTo>
                  <a:pt x="464" y="212"/>
                  <a:pt x="465" y="206"/>
                  <a:pt x="465" y="196"/>
                </a:cubicBezTo>
                <a:cubicBezTo>
                  <a:pt x="466" y="186"/>
                  <a:pt x="467" y="178"/>
                  <a:pt x="467" y="172"/>
                </a:cubicBezTo>
                <a:cubicBezTo>
                  <a:pt x="467" y="151"/>
                  <a:pt x="464" y="132"/>
                  <a:pt x="459" y="117"/>
                </a:cubicBezTo>
                <a:cubicBezTo>
                  <a:pt x="453" y="101"/>
                  <a:pt x="448" y="90"/>
                  <a:pt x="442" y="82"/>
                </a:cubicBezTo>
                <a:cubicBezTo>
                  <a:pt x="437" y="75"/>
                  <a:pt x="429" y="67"/>
                  <a:pt x="419" y="59"/>
                </a:cubicBezTo>
                <a:cubicBezTo>
                  <a:pt x="397" y="46"/>
                  <a:pt x="371" y="40"/>
                  <a:pt x="343" y="40"/>
                </a:cubicBezTo>
                <a:cubicBezTo>
                  <a:pt x="307" y="40"/>
                  <a:pt x="274" y="54"/>
                  <a:pt x="244" y="82"/>
                </a:cubicBezTo>
                <a:cubicBezTo>
                  <a:pt x="214" y="111"/>
                  <a:pt x="197" y="144"/>
                  <a:pt x="197" y="181"/>
                </a:cubicBezTo>
                <a:cubicBezTo>
                  <a:pt x="197" y="199"/>
                  <a:pt x="202" y="216"/>
                  <a:pt x="211" y="229"/>
                </a:cubicBezTo>
                <a:cubicBezTo>
                  <a:pt x="221" y="243"/>
                  <a:pt x="233" y="253"/>
                  <a:pt x="250" y="258"/>
                </a:cubicBezTo>
                <a:cubicBezTo>
                  <a:pt x="252" y="259"/>
                  <a:pt x="274" y="265"/>
                  <a:pt x="315" y="276"/>
                </a:cubicBezTo>
                <a:cubicBezTo>
                  <a:pt x="356" y="286"/>
                  <a:pt x="376" y="292"/>
                  <a:pt x="377" y="293"/>
                </a:cubicBezTo>
                <a:cubicBezTo>
                  <a:pt x="398" y="299"/>
                  <a:pt x="419" y="314"/>
                  <a:pt x="438" y="337"/>
                </a:cubicBezTo>
                <a:cubicBezTo>
                  <a:pt x="458" y="360"/>
                  <a:pt x="468" y="391"/>
                  <a:pt x="468" y="430"/>
                </a:cubicBezTo>
                <a:cubicBezTo>
                  <a:pt x="468" y="446"/>
                  <a:pt x="466" y="465"/>
                  <a:pt x="461" y="483"/>
                </a:cubicBezTo>
                <a:cubicBezTo>
                  <a:pt x="458" y="497"/>
                  <a:pt x="452" y="512"/>
                  <a:pt x="444" y="529"/>
                </a:cubicBezTo>
                <a:cubicBezTo>
                  <a:pt x="436" y="546"/>
                  <a:pt x="425" y="564"/>
                  <a:pt x="411" y="584"/>
                </a:cubicBezTo>
                <a:cubicBezTo>
                  <a:pt x="396" y="604"/>
                  <a:pt x="376" y="622"/>
                  <a:pt x="349" y="640"/>
                </a:cubicBezTo>
                <a:cubicBezTo>
                  <a:pt x="322" y="657"/>
                  <a:pt x="293" y="669"/>
                  <a:pt x="262" y="675"/>
                </a:cubicBezTo>
                <a:cubicBezTo>
                  <a:pt x="254" y="676"/>
                  <a:pt x="244" y="677"/>
                  <a:pt x="230" y="677"/>
                </a:cubicBezTo>
                <a:cubicBezTo>
                  <a:pt x="168" y="677"/>
                  <a:pt x="120" y="660"/>
                  <a:pt x="86" y="626"/>
                </a:cubicBezTo>
                <a:lnTo>
                  <a:pt x="77" y="615"/>
                </a:lnTo>
                <a:lnTo>
                  <a:pt x="51" y="644"/>
                </a:lnTo>
                <a:cubicBezTo>
                  <a:pt x="36" y="661"/>
                  <a:pt x="28" y="671"/>
                  <a:pt x="24" y="673"/>
                </a:cubicBezTo>
                <a:cubicBezTo>
                  <a:pt x="21" y="675"/>
                  <a:pt x="17" y="677"/>
                  <a:pt x="12" y="677"/>
                </a:cubicBezTo>
                <a:cubicBezTo>
                  <a:pt x="4" y="677"/>
                  <a:pt x="0" y="674"/>
                  <a:pt x="0" y="669"/>
                </a:cubicBezTo>
                <a:cubicBezTo>
                  <a:pt x="0" y="667"/>
                  <a:pt x="18" y="595"/>
                  <a:pt x="54" y="450"/>
                </a:cubicBezTo>
                <a:cubicBezTo>
                  <a:pt x="55" y="446"/>
                  <a:pt x="62" y="444"/>
                  <a:pt x="73" y="444"/>
                </a:cubicBezTo>
                <a:lnTo>
                  <a:pt x="85" y="444"/>
                </a:lnTo>
                <a:cubicBezTo>
                  <a:pt x="89" y="448"/>
                  <a:pt x="90" y="452"/>
                  <a:pt x="90" y="455"/>
                </a:cubicBezTo>
                <a:cubicBezTo>
                  <a:pt x="90" y="457"/>
                  <a:pt x="90" y="459"/>
                  <a:pt x="90" y="464"/>
                </a:cubicBezTo>
                <a:cubicBezTo>
                  <a:pt x="89" y="468"/>
                  <a:pt x="88" y="475"/>
                  <a:pt x="86" y="483"/>
                </a:cubicBezTo>
                <a:cubicBezTo>
                  <a:pt x="84" y="492"/>
                  <a:pt x="83" y="502"/>
                  <a:pt x="84" y="514"/>
                </a:cubicBezTo>
                <a:cubicBezTo>
                  <a:pt x="85" y="538"/>
                  <a:pt x="91" y="559"/>
                  <a:pt x="101" y="575"/>
                </a:cubicBezTo>
                <a:cubicBezTo>
                  <a:pt x="111" y="592"/>
                  <a:pt x="124" y="604"/>
                  <a:pt x="141" y="613"/>
                </a:cubicBezTo>
                <a:cubicBezTo>
                  <a:pt x="157" y="621"/>
                  <a:pt x="174" y="626"/>
                  <a:pt x="189" y="629"/>
                </a:cubicBezTo>
                <a:cubicBezTo>
                  <a:pt x="206" y="632"/>
                  <a:pt x="222" y="634"/>
                  <a:pt x="239" y="6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6188040" y="3618000"/>
            <a:ext cx="245520" cy="227880"/>
          </a:xfrm>
          <a:custGeom>
            <a:avLst/>
            <a:gdLst/>
            <a:ahLst/>
            <a:rect l="0" t="0" r="r" b="b"/>
            <a:pathLst>
              <a:path w="682" h="633">
                <a:moveTo>
                  <a:pt x="429" y="435"/>
                </a:moveTo>
                <a:cubicBezTo>
                  <a:pt x="417" y="435"/>
                  <a:pt x="411" y="431"/>
                  <a:pt x="411" y="423"/>
                </a:cubicBezTo>
                <a:cubicBezTo>
                  <a:pt x="411" y="421"/>
                  <a:pt x="412" y="413"/>
                  <a:pt x="415" y="401"/>
                </a:cubicBezTo>
                <a:cubicBezTo>
                  <a:pt x="419" y="388"/>
                  <a:pt x="420" y="376"/>
                  <a:pt x="420" y="367"/>
                </a:cubicBezTo>
                <a:cubicBezTo>
                  <a:pt x="420" y="348"/>
                  <a:pt x="414" y="336"/>
                  <a:pt x="401" y="332"/>
                </a:cubicBezTo>
                <a:cubicBezTo>
                  <a:pt x="388" y="327"/>
                  <a:pt x="358" y="325"/>
                  <a:pt x="310" y="325"/>
                </a:cubicBezTo>
                <a:lnTo>
                  <a:pt x="262" y="325"/>
                </a:lnTo>
                <a:cubicBezTo>
                  <a:pt x="261" y="327"/>
                  <a:pt x="251" y="369"/>
                  <a:pt x="229" y="455"/>
                </a:cubicBezTo>
                <a:cubicBezTo>
                  <a:pt x="208" y="539"/>
                  <a:pt x="198" y="582"/>
                  <a:pt x="198" y="585"/>
                </a:cubicBezTo>
                <a:cubicBezTo>
                  <a:pt x="198" y="587"/>
                  <a:pt x="201" y="589"/>
                  <a:pt x="208" y="589"/>
                </a:cubicBezTo>
                <a:cubicBezTo>
                  <a:pt x="215" y="589"/>
                  <a:pt x="240" y="589"/>
                  <a:pt x="282" y="590"/>
                </a:cubicBezTo>
                <a:cubicBezTo>
                  <a:pt x="341" y="590"/>
                  <a:pt x="379" y="590"/>
                  <a:pt x="398" y="589"/>
                </a:cubicBezTo>
                <a:cubicBezTo>
                  <a:pt x="416" y="587"/>
                  <a:pt x="435" y="583"/>
                  <a:pt x="454" y="577"/>
                </a:cubicBezTo>
                <a:cubicBezTo>
                  <a:pt x="484" y="567"/>
                  <a:pt x="509" y="549"/>
                  <a:pt x="529" y="524"/>
                </a:cubicBezTo>
                <a:cubicBezTo>
                  <a:pt x="549" y="500"/>
                  <a:pt x="571" y="459"/>
                  <a:pt x="595" y="403"/>
                </a:cubicBezTo>
                <a:cubicBezTo>
                  <a:pt x="601" y="389"/>
                  <a:pt x="605" y="381"/>
                  <a:pt x="607" y="380"/>
                </a:cubicBezTo>
                <a:cubicBezTo>
                  <a:pt x="611" y="379"/>
                  <a:pt x="616" y="377"/>
                  <a:pt x="621" y="377"/>
                </a:cubicBezTo>
                <a:cubicBezTo>
                  <a:pt x="633" y="377"/>
                  <a:pt x="640" y="382"/>
                  <a:pt x="640" y="390"/>
                </a:cubicBezTo>
                <a:cubicBezTo>
                  <a:pt x="575" y="548"/>
                  <a:pt x="540" y="628"/>
                  <a:pt x="537" y="631"/>
                </a:cubicBezTo>
                <a:cubicBezTo>
                  <a:pt x="535" y="633"/>
                  <a:pt x="447" y="633"/>
                  <a:pt x="271" y="633"/>
                </a:cubicBezTo>
                <a:lnTo>
                  <a:pt x="95" y="633"/>
                </a:lnTo>
                <a:cubicBezTo>
                  <a:pt x="31" y="633"/>
                  <a:pt x="0" y="630"/>
                  <a:pt x="0" y="623"/>
                </a:cubicBezTo>
                <a:cubicBezTo>
                  <a:pt x="0" y="622"/>
                  <a:pt x="1" y="617"/>
                  <a:pt x="2" y="610"/>
                </a:cubicBezTo>
                <a:cubicBezTo>
                  <a:pt x="5" y="600"/>
                  <a:pt x="7" y="594"/>
                  <a:pt x="10" y="593"/>
                </a:cubicBezTo>
                <a:cubicBezTo>
                  <a:pt x="12" y="592"/>
                  <a:pt x="20" y="591"/>
                  <a:pt x="31" y="590"/>
                </a:cubicBezTo>
                <a:cubicBezTo>
                  <a:pt x="48" y="590"/>
                  <a:pt x="67" y="590"/>
                  <a:pt x="87" y="588"/>
                </a:cubicBezTo>
                <a:cubicBezTo>
                  <a:pt x="96" y="586"/>
                  <a:pt x="102" y="582"/>
                  <a:pt x="105" y="577"/>
                </a:cubicBezTo>
                <a:cubicBezTo>
                  <a:pt x="106" y="573"/>
                  <a:pt x="128" y="486"/>
                  <a:pt x="171" y="314"/>
                </a:cubicBezTo>
                <a:cubicBezTo>
                  <a:pt x="215" y="143"/>
                  <a:pt x="236" y="56"/>
                  <a:pt x="237" y="54"/>
                </a:cubicBezTo>
                <a:cubicBezTo>
                  <a:pt x="237" y="49"/>
                  <a:pt x="236" y="47"/>
                  <a:pt x="233" y="47"/>
                </a:cubicBezTo>
                <a:cubicBezTo>
                  <a:pt x="228" y="45"/>
                  <a:pt x="212" y="44"/>
                  <a:pt x="184" y="43"/>
                </a:cubicBezTo>
                <a:lnTo>
                  <a:pt x="154" y="43"/>
                </a:lnTo>
                <a:cubicBezTo>
                  <a:pt x="150" y="39"/>
                  <a:pt x="148" y="36"/>
                  <a:pt x="148" y="35"/>
                </a:cubicBezTo>
                <a:cubicBezTo>
                  <a:pt x="148" y="34"/>
                  <a:pt x="149" y="29"/>
                  <a:pt x="150" y="19"/>
                </a:cubicBezTo>
                <a:cubicBezTo>
                  <a:pt x="153" y="9"/>
                  <a:pt x="156" y="2"/>
                  <a:pt x="160" y="0"/>
                </a:cubicBezTo>
                <a:lnTo>
                  <a:pt x="676" y="0"/>
                </a:lnTo>
                <a:cubicBezTo>
                  <a:pt x="680" y="2"/>
                  <a:pt x="682" y="6"/>
                  <a:pt x="682" y="10"/>
                </a:cubicBezTo>
                <a:cubicBezTo>
                  <a:pt x="682" y="13"/>
                  <a:pt x="678" y="48"/>
                  <a:pt x="670" y="114"/>
                </a:cubicBezTo>
                <a:cubicBezTo>
                  <a:pt x="662" y="181"/>
                  <a:pt x="658" y="215"/>
                  <a:pt x="657" y="216"/>
                </a:cubicBezTo>
                <a:cubicBezTo>
                  <a:pt x="656" y="221"/>
                  <a:pt x="650" y="223"/>
                  <a:pt x="639" y="223"/>
                </a:cubicBezTo>
                <a:lnTo>
                  <a:pt x="628" y="223"/>
                </a:lnTo>
                <a:cubicBezTo>
                  <a:pt x="623" y="220"/>
                  <a:pt x="621" y="216"/>
                  <a:pt x="621" y="211"/>
                </a:cubicBezTo>
                <a:lnTo>
                  <a:pt x="624" y="190"/>
                </a:lnTo>
                <a:cubicBezTo>
                  <a:pt x="626" y="175"/>
                  <a:pt x="627" y="159"/>
                  <a:pt x="627" y="141"/>
                </a:cubicBezTo>
                <a:cubicBezTo>
                  <a:pt x="627" y="123"/>
                  <a:pt x="624" y="107"/>
                  <a:pt x="620" y="95"/>
                </a:cubicBezTo>
                <a:cubicBezTo>
                  <a:pt x="616" y="82"/>
                  <a:pt x="610" y="73"/>
                  <a:pt x="602" y="66"/>
                </a:cubicBezTo>
                <a:cubicBezTo>
                  <a:pt x="595" y="59"/>
                  <a:pt x="584" y="54"/>
                  <a:pt x="570" y="51"/>
                </a:cubicBezTo>
                <a:cubicBezTo>
                  <a:pt x="556" y="48"/>
                  <a:pt x="541" y="46"/>
                  <a:pt x="526" y="44"/>
                </a:cubicBezTo>
                <a:cubicBezTo>
                  <a:pt x="511" y="43"/>
                  <a:pt x="491" y="43"/>
                  <a:pt x="467" y="43"/>
                </a:cubicBezTo>
                <a:lnTo>
                  <a:pt x="423" y="43"/>
                </a:lnTo>
                <a:cubicBezTo>
                  <a:pt x="368" y="43"/>
                  <a:pt x="340" y="44"/>
                  <a:pt x="336" y="45"/>
                </a:cubicBezTo>
                <a:cubicBezTo>
                  <a:pt x="334" y="47"/>
                  <a:pt x="332" y="49"/>
                  <a:pt x="331" y="54"/>
                </a:cubicBezTo>
                <a:cubicBezTo>
                  <a:pt x="330" y="56"/>
                  <a:pt x="321" y="94"/>
                  <a:pt x="302" y="168"/>
                </a:cubicBezTo>
                <a:cubicBezTo>
                  <a:pt x="283" y="243"/>
                  <a:pt x="274" y="280"/>
                  <a:pt x="273" y="282"/>
                </a:cubicBezTo>
                <a:cubicBezTo>
                  <a:pt x="287" y="282"/>
                  <a:pt x="302" y="283"/>
                  <a:pt x="318" y="283"/>
                </a:cubicBezTo>
                <a:lnTo>
                  <a:pt x="342" y="283"/>
                </a:lnTo>
                <a:cubicBezTo>
                  <a:pt x="383" y="283"/>
                  <a:pt x="411" y="278"/>
                  <a:pt x="427" y="269"/>
                </a:cubicBezTo>
                <a:cubicBezTo>
                  <a:pt x="442" y="259"/>
                  <a:pt x="456" y="234"/>
                  <a:pt x="469" y="193"/>
                </a:cubicBezTo>
                <a:cubicBezTo>
                  <a:pt x="471" y="183"/>
                  <a:pt x="473" y="178"/>
                  <a:pt x="474" y="176"/>
                </a:cubicBezTo>
                <a:cubicBezTo>
                  <a:pt x="475" y="175"/>
                  <a:pt x="481" y="174"/>
                  <a:pt x="490" y="174"/>
                </a:cubicBezTo>
                <a:cubicBezTo>
                  <a:pt x="493" y="174"/>
                  <a:pt x="495" y="174"/>
                  <a:pt x="497" y="174"/>
                </a:cubicBezTo>
                <a:cubicBezTo>
                  <a:pt x="499" y="174"/>
                  <a:pt x="501" y="174"/>
                  <a:pt x="502" y="175"/>
                </a:cubicBezTo>
                <a:cubicBezTo>
                  <a:pt x="503" y="175"/>
                  <a:pt x="504" y="176"/>
                  <a:pt x="504" y="176"/>
                </a:cubicBezTo>
                <a:cubicBezTo>
                  <a:pt x="504" y="176"/>
                  <a:pt x="504" y="177"/>
                  <a:pt x="506" y="179"/>
                </a:cubicBezTo>
                <a:cubicBezTo>
                  <a:pt x="507" y="182"/>
                  <a:pt x="508" y="183"/>
                  <a:pt x="509" y="183"/>
                </a:cubicBezTo>
                <a:lnTo>
                  <a:pt x="478" y="306"/>
                </a:lnTo>
                <a:cubicBezTo>
                  <a:pt x="457" y="389"/>
                  <a:pt x="446" y="431"/>
                  <a:pt x="444" y="432"/>
                </a:cubicBezTo>
                <a:cubicBezTo>
                  <a:pt x="442" y="434"/>
                  <a:pt x="438" y="435"/>
                  <a:pt x="429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6464880" y="35946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1"/>
                  <a:pt x="9" y="343"/>
                </a:cubicBezTo>
                <a:cubicBezTo>
                  <a:pt x="15" y="304"/>
                  <a:pt x="22" y="271"/>
                  <a:pt x="31" y="243"/>
                </a:cubicBezTo>
                <a:cubicBezTo>
                  <a:pt x="39" y="215"/>
                  <a:pt x="50" y="188"/>
                  <a:pt x="65" y="162"/>
                </a:cubicBezTo>
                <a:cubicBezTo>
                  <a:pt x="80" y="135"/>
                  <a:pt x="92" y="114"/>
                  <a:pt x="100" y="99"/>
                </a:cubicBezTo>
                <a:cubicBezTo>
                  <a:pt x="109" y="84"/>
                  <a:pt x="122" y="68"/>
                  <a:pt x="140" y="51"/>
                </a:cubicBezTo>
                <a:cubicBezTo>
                  <a:pt x="158" y="33"/>
                  <a:pt x="168" y="23"/>
                  <a:pt x="171" y="19"/>
                </a:cubicBezTo>
                <a:cubicBezTo>
                  <a:pt x="174" y="15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5"/>
                  <a:pt x="123" y="157"/>
                </a:cubicBezTo>
                <a:cubicBezTo>
                  <a:pt x="107" y="188"/>
                  <a:pt x="94" y="231"/>
                  <a:pt x="84" y="285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0"/>
                  <a:pt x="73" y="590"/>
                  <a:pt x="84" y="643"/>
                </a:cubicBezTo>
                <a:cubicBezTo>
                  <a:pt x="94" y="697"/>
                  <a:pt x="107" y="741"/>
                  <a:pt x="122" y="774"/>
                </a:cubicBezTo>
                <a:cubicBezTo>
                  <a:pt x="138" y="806"/>
                  <a:pt x="153" y="833"/>
                  <a:pt x="168" y="854"/>
                </a:cubicBezTo>
                <a:cubicBezTo>
                  <a:pt x="184" y="874"/>
                  <a:pt x="197" y="890"/>
                  <a:pt x="207" y="903"/>
                </a:cubicBezTo>
                <a:cubicBezTo>
                  <a:pt x="218" y="915"/>
                  <a:pt x="223" y="922"/>
                  <a:pt x="223" y="922"/>
                </a:cubicBezTo>
                <a:cubicBezTo>
                  <a:pt x="223" y="928"/>
                  <a:pt x="219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8"/>
                </a:lnTo>
                <a:cubicBezTo>
                  <a:pt x="109" y="856"/>
                  <a:pt x="67" y="790"/>
                  <a:pt x="40" y="710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6580800" y="36169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6" y="0"/>
                  <a:pt x="382" y="0"/>
                  <a:pt x="404" y="1"/>
                </a:cubicBezTo>
                <a:cubicBezTo>
                  <a:pt x="427" y="2"/>
                  <a:pt x="447" y="2"/>
                  <a:pt x="467" y="3"/>
                </a:cubicBezTo>
                <a:cubicBezTo>
                  <a:pt x="498" y="3"/>
                  <a:pt x="525" y="2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3" y="1"/>
                  <a:pt x="599" y="3"/>
                  <a:pt x="599" y="8"/>
                </a:cubicBezTo>
                <a:cubicBezTo>
                  <a:pt x="599" y="11"/>
                  <a:pt x="598" y="15"/>
                  <a:pt x="596" y="22"/>
                </a:cubicBezTo>
                <a:cubicBezTo>
                  <a:pt x="593" y="33"/>
                  <a:pt x="590" y="40"/>
                  <a:pt x="588" y="41"/>
                </a:cubicBezTo>
                <a:cubicBezTo>
                  <a:pt x="585" y="42"/>
                  <a:pt x="578" y="43"/>
                  <a:pt x="567" y="43"/>
                </a:cubicBezTo>
                <a:cubicBezTo>
                  <a:pt x="552" y="43"/>
                  <a:pt x="539" y="45"/>
                  <a:pt x="530" y="47"/>
                </a:cubicBezTo>
                <a:cubicBezTo>
                  <a:pt x="521" y="50"/>
                  <a:pt x="514" y="52"/>
                  <a:pt x="510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1"/>
                  <a:pt x="512" y="145"/>
                  <a:pt x="522" y="286"/>
                </a:cubicBezTo>
                <a:cubicBezTo>
                  <a:pt x="532" y="426"/>
                  <a:pt x="537" y="500"/>
                  <a:pt x="537" y="508"/>
                </a:cubicBezTo>
                <a:lnTo>
                  <a:pt x="539" y="505"/>
                </a:lnTo>
                <a:cubicBezTo>
                  <a:pt x="540" y="503"/>
                  <a:pt x="542" y="500"/>
                  <a:pt x="545" y="496"/>
                </a:cubicBezTo>
                <a:cubicBezTo>
                  <a:pt x="547" y="491"/>
                  <a:pt x="551" y="486"/>
                  <a:pt x="556" y="478"/>
                </a:cubicBezTo>
                <a:cubicBezTo>
                  <a:pt x="561" y="471"/>
                  <a:pt x="566" y="461"/>
                  <a:pt x="572" y="450"/>
                </a:cubicBezTo>
                <a:cubicBezTo>
                  <a:pt x="577" y="439"/>
                  <a:pt x="585" y="426"/>
                  <a:pt x="594" y="412"/>
                </a:cubicBezTo>
                <a:cubicBezTo>
                  <a:pt x="603" y="398"/>
                  <a:pt x="613" y="381"/>
                  <a:pt x="622" y="362"/>
                </a:cubicBezTo>
                <a:cubicBezTo>
                  <a:pt x="631" y="343"/>
                  <a:pt x="643" y="322"/>
                  <a:pt x="658" y="300"/>
                </a:cubicBezTo>
                <a:cubicBezTo>
                  <a:pt x="723" y="185"/>
                  <a:pt x="760" y="120"/>
                  <a:pt x="769" y="103"/>
                </a:cubicBezTo>
                <a:cubicBezTo>
                  <a:pt x="778" y="87"/>
                  <a:pt x="782" y="77"/>
                  <a:pt x="783" y="73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3" y="46"/>
                  <a:pt x="740" y="43"/>
                  <a:pt x="726" y="43"/>
                </a:cubicBezTo>
                <a:cubicBezTo>
                  <a:pt x="716" y="43"/>
                  <a:pt x="712" y="40"/>
                  <a:pt x="712" y="33"/>
                </a:cubicBezTo>
                <a:cubicBezTo>
                  <a:pt x="712" y="32"/>
                  <a:pt x="713" y="28"/>
                  <a:pt x="714" y="21"/>
                </a:cubicBezTo>
                <a:cubicBezTo>
                  <a:pt x="716" y="11"/>
                  <a:pt x="718" y="6"/>
                  <a:pt x="720" y="4"/>
                </a:cubicBezTo>
                <a:cubicBezTo>
                  <a:pt x="721" y="2"/>
                  <a:pt x="726" y="1"/>
                  <a:pt x="734" y="1"/>
                </a:cubicBezTo>
                <a:cubicBezTo>
                  <a:pt x="735" y="1"/>
                  <a:pt x="741" y="1"/>
                  <a:pt x="749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3" y="33"/>
                  <a:pt x="921" y="37"/>
                  <a:pt x="919" y="40"/>
                </a:cubicBezTo>
                <a:cubicBezTo>
                  <a:pt x="916" y="42"/>
                  <a:pt x="913" y="43"/>
                  <a:pt x="909" y="43"/>
                </a:cubicBezTo>
                <a:cubicBezTo>
                  <a:pt x="896" y="43"/>
                  <a:pt x="883" y="45"/>
                  <a:pt x="872" y="48"/>
                </a:cubicBezTo>
                <a:cubicBezTo>
                  <a:pt x="861" y="52"/>
                  <a:pt x="852" y="56"/>
                  <a:pt x="844" y="61"/>
                </a:cubicBezTo>
                <a:cubicBezTo>
                  <a:pt x="837" y="66"/>
                  <a:pt x="831" y="72"/>
                  <a:pt x="827" y="77"/>
                </a:cubicBezTo>
                <a:cubicBezTo>
                  <a:pt x="822" y="83"/>
                  <a:pt x="819" y="88"/>
                  <a:pt x="815" y="92"/>
                </a:cubicBezTo>
                <a:lnTo>
                  <a:pt x="812" y="98"/>
                </a:lnTo>
                <a:lnTo>
                  <a:pt x="654" y="374"/>
                </a:lnTo>
                <a:cubicBezTo>
                  <a:pt x="549" y="557"/>
                  <a:pt x="497" y="650"/>
                  <a:pt x="496" y="650"/>
                </a:cubicBezTo>
                <a:cubicBezTo>
                  <a:pt x="493" y="655"/>
                  <a:pt x="485" y="657"/>
                  <a:pt x="474" y="657"/>
                </a:cubicBezTo>
                <a:cubicBezTo>
                  <a:pt x="465" y="657"/>
                  <a:pt x="459" y="655"/>
                  <a:pt x="456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3"/>
                  <a:pt x="423" y="195"/>
                  <a:pt x="423" y="190"/>
                </a:cubicBezTo>
                <a:lnTo>
                  <a:pt x="412" y="207"/>
                </a:lnTo>
                <a:cubicBezTo>
                  <a:pt x="398" y="229"/>
                  <a:pt x="358" y="299"/>
                  <a:pt x="293" y="414"/>
                </a:cubicBezTo>
                <a:cubicBezTo>
                  <a:pt x="203" y="570"/>
                  <a:pt x="158" y="649"/>
                  <a:pt x="157" y="650"/>
                </a:cubicBezTo>
                <a:cubicBezTo>
                  <a:pt x="156" y="651"/>
                  <a:pt x="154" y="653"/>
                  <a:pt x="152" y="654"/>
                </a:cubicBezTo>
                <a:cubicBezTo>
                  <a:pt x="149" y="656"/>
                  <a:pt x="144" y="657"/>
                  <a:pt x="135" y="657"/>
                </a:cubicBezTo>
                <a:cubicBezTo>
                  <a:pt x="124" y="657"/>
                  <a:pt x="117" y="655"/>
                  <a:pt x="116" y="650"/>
                </a:cubicBezTo>
                <a:cubicBezTo>
                  <a:pt x="116" y="648"/>
                  <a:pt x="109" y="549"/>
                  <a:pt x="95" y="353"/>
                </a:cubicBezTo>
                <a:cubicBezTo>
                  <a:pt x="82" y="158"/>
                  <a:pt x="75" y="58"/>
                  <a:pt x="74" y="57"/>
                </a:cubicBezTo>
                <a:cubicBezTo>
                  <a:pt x="73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8"/>
                  <a:pt x="0" y="35"/>
                  <a:pt x="0" y="33"/>
                </a:cubicBezTo>
                <a:cubicBezTo>
                  <a:pt x="0" y="18"/>
                  <a:pt x="4" y="7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3" y="3"/>
                  <a:pt x="236" y="2"/>
                  <a:pt x="243" y="0"/>
                </a:cubicBezTo>
                <a:lnTo>
                  <a:pt x="253" y="0"/>
                </a:lnTo>
                <a:cubicBezTo>
                  <a:pt x="256" y="4"/>
                  <a:pt x="258" y="6"/>
                  <a:pt x="258" y="8"/>
                </a:cubicBezTo>
                <a:cubicBezTo>
                  <a:pt x="258" y="10"/>
                  <a:pt x="258" y="16"/>
                  <a:pt x="256" y="25"/>
                </a:cubicBezTo>
                <a:cubicBezTo>
                  <a:pt x="253" y="34"/>
                  <a:pt x="250" y="40"/>
                  <a:pt x="248" y="43"/>
                </a:cubicBezTo>
                <a:lnTo>
                  <a:pt x="228" y="43"/>
                </a:lnTo>
                <a:cubicBezTo>
                  <a:pt x="191" y="45"/>
                  <a:pt x="171" y="50"/>
                  <a:pt x="168" y="59"/>
                </a:cubicBezTo>
                <a:cubicBezTo>
                  <a:pt x="187" y="345"/>
                  <a:pt x="197" y="495"/>
                  <a:pt x="200" y="510"/>
                </a:cubicBezTo>
                <a:lnTo>
                  <a:pt x="418" y="125"/>
                </a:lnTo>
                <a:lnTo>
                  <a:pt x="416" y="89"/>
                </a:lnTo>
                <a:cubicBezTo>
                  <a:pt x="415" y="63"/>
                  <a:pt x="411" y="49"/>
                  <a:pt x="407" y="47"/>
                </a:cubicBezTo>
                <a:cubicBezTo>
                  <a:pt x="403" y="45"/>
                  <a:pt x="390" y="43"/>
                  <a:pt x="368" y="43"/>
                </a:cubicBezTo>
                <a:cubicBezTo>
                  <a:pt x="356" y="43"/>
                  <a:pt x="348" y="42"/>
                  <a:pt x="345" y="41"/>
                </a:cubicBezTo>
                <a:cubicBezTo>
                  <a:pt x="341" y="40"/>
                  <a:pt x="339" y="37"/>
                  <a:pt x="339" y="33"/>
                </a:cubicBezTo>
                <a:cubicBezTo>
                  <a:pt x="339" y="31"/>
                  <a:pt x="340" y="28"/>
                  <a:pt x="341" y="21"/>
                </a:cubicBezTo>
                <a:cubicBezTo>
                  <a:pt x="342" y="19"/>
                  <a:pt x="342" y="16"/>
                  <a:pt x="343" y="13"/>
                </a:cubicBezTo>
                <a:cubicBezTo>
                  <a:pt x="344" y="10"/>
                  <a:pt x="344" y="8"/>
                  <a:pt x="344" y="6"/>
                </a:cubicBezTo>
                <a:cubicBezTo>
                  <a:pt x="344" y="5"/>
                  <a:pt x="345" y="4"/>
                  <a:pt x="347" y="3"/>
                </a:cubicBezTo>
                <a:cubicBezTo>
                  <a:pt x="348" y="2"/>
                  <a:pt x="350" y="1"/>
                  <a:pt x="350" y="1"/>
                </a:cubicBezTo>
                <a:cubicBezTo>
                  <a:pt x="351" y="1"/>
                  <a:pt x="353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6932880" y="35946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0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7"/>
                  <a:pt x="214" y="587"/>
                </a:cubicBezTo>
                <a:cubicBezTo>
                  <a:pt x="208" y="626"/>
                  <a:pt x="201" y="659"/>
                  <a:pt x="193" y="686"/>
                </a:cubicBezTo>
                <a:cubicBezTo>
                  <a:pt x="185" y="714"/>
                  <a:pt x="173" y="742"/>
                  <a:pt x="157" y="769"/>
                </a:cubicBezTo>
                <a:cubicBezTo>
                  <a:pt x="142" y="796"/>
                  <a:pt x="131" y="817"/>
                  <a:pt x="122" y="831"/>
                </a:cubicBezTo>
                <a:cubicBezTo>
                  <a:pt x="113" y="846"/>
                  <a:pt x="101" y="861"/>
                  <a:pt x="84" y="879"/>
                </a:cubicBezTo>
                <a:cubicBezTo>
                  <a:pt x="67" y="896"/>
                  <a:pt x="57" y="906"/>
                  <a:pt x="54" y="909"/>
                </a:cubicBezTo>
                <a:cubicBezTo>
                  <a:pt x="51" y="912"/>
                  <a:pt x="44" y="918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3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6" y="808"/>
                  <a:pt x="155" y="659"/>
                  <a:pt x="155" y="465"/>
                </a:cubicBezTo>
                <a:cubicBezTo>
                  <a:pt x="155" y="270"/>
                  <a:pt x="106" y="123"/>
                  <a:pt x="10" y="23"/>
                </a:cubicBezTo>
                <a:cubicBezTo>
                  <a:pt x="4" y="15"/>
                  <a:pt x="1" y="11"/>
                  <a:pt x="0" y="11"/>
                </a:cubicBezTo>
                <a:cubicBezTo>
                  <a:pt x="0" y="6"/>
                  <a:pt x="2" y="2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7138080" y="365040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3"/>
                </a:moveTo>
                <a:cubicBezTo>
                  <a:pt x="0" y="323"/>
                  <a:pt x="0" y="319"/>
                  <a:pt x="0" y="311"/>
                </a:cubicBezTo>
                <a:cubicBezTo>
                  <a:pt x="0" y="303"/>
                  <a:pt x="4" y="296"/>
                  <a:pt x="13" y="292"/>
                </a:cubicBezTo>
                <a:lnTo>
                  <a:pt x="292" y="292"/>
                </a:lnTo>
                <a:lnTo>
                  <a:pt x="292" y="153"/>
                </a:lnTo>
                <a:lnTo>
                  <a:pt x="293" y="12"/>
                </a:lnTo>
                <a:cubicBezTo>
                  <a:pt x="299" y="4"/>
                  <a:pt x="305" y="0"/>
                  <a:pt x="310" y="0"/>
                </a:cubicBezTo>
                <a:cubicBezTo>
                  <a:pt x="318" y="0"/>
                  <a:pt x="325" y="5"/>
                  <a:pt x="329" y="14"/>
                </a:cubicBezTo>
                <a:lnTo>
                  <a:pt x="329" y="292"/>
                </a:lnTo>
                <a:lnTo>
                  <a:pt x="606" y="292"/>
                </a:lnTo>
                <a:cubicBezTo>
                  <a:pt x="615" y="297"/>
                  <a:pt x="620" y="303"/>
                  <a:pt x="620" y="311"/>
                </a:cubicBezTo>
                <a:cubicBezTo>
                  <a:pt x="620" y="318"/>
                  <a:pt x="615" y="324"/>
                  <a:pt x="606" y="329"/>
                </a:cubicBezTo>
                <a:lnTo>
                  <a:pt x="329" y="329"/>
                </a:lnTo>
                <a:lnTo>
                  <a:pt x="329" y="606"/>
                </a:lnTo>
                <a:cubicBezTo>
                  <a:pt x="324" y="615"/>
                  <a:pt x="318" y="620"/>
                  <a:pt x="312" y="620"/>
                </a:cubicBezTo>
                <a:lnTo>
                  <a:pt x="310" y="620"/>
                </a:lnTo>
                <a:lnTo>
                  <a:pt x="309" y="620"/>
                </a:lnTo>
                <a:cubicBezTo>
                  <a:pt x="301" y="620"/>
                  <a:pt x="296" y="615"/>
                  <a:pt x="292" y="606"/>
                </a:cubicBezTo>
                <a:lnTo>
                  <a:pt x="292" y="329"/>
                </a:lnTo>
                <a:lnTo>
                  <a:pt x="13" y="329"/>
                </a:lnTo>
                <a:cubicBezTo>
                  <a:pt x="4" y="325"/>
                  <a:pt x="0" y="319"/>
                  <a:pt x="0" y="311"/>
                </a:cubicBezTo>
                <a:lnTo>
                  <a:pt x="0" y="3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7470000" y="3613320"/>
            <a:ext cx="170640" cy="236520"/>
          </a:xfrm>
          <a:custGeom>
            <a:avLst/>
            <a:gdLst/>
            <a:ahLst/>
            <a:rect l="0" t="0" r="r" b="b"/>
            <a:pathLst>
              <a:path w="474" h="657">
                <a:moveTo>
                  <a:pt x="110" y="19"/>
                </a:moveTo>
                <a:cubicBezTo>
                  <a:pt x="110" y="12"/>
                  <a:pt x="116" y="5"/>
                  <a:pt x="126" y="0"/>
                </a:cubicBezTo>
                <a:lnTo>
                  <a:pt x="144" y="0"/>
                </a:lnTo>
                <a:cubicBezTo>
                  <a:pt x="200" y="2"/>
                  <a:pt x="235" y="17"/>
                  <a:pt x="250" y="46"/>
                </a:cubicBezTo>
                <a:cubicBezTo>
                  <a:pt x="254" y="56"/>
                  <a:pt x="271" y="105"/>
                  <a:pt x="304" y="194"/>
                </a:cubicBezTo>
                <a:cubicBezTo>
                  <a:pt x="335" y="283"/>
                  <a:pt x="367" y="369"/>
                  <a:pt x="398" y="454"/>
                </a:cubicBezTo>
                <a:cubicBezTo>
                  <a:pt x="429" y="538"/>
                  <a:pt x="444" y="581"/>
                  <a:pt x="444" y="584"/>
                </a:cubicBezTo>
                <a:cubicBezTo>
                  <a:pt x="449" y="596"/>
                  <a:pt x="453" y="607"/>
                  <a:pt x="456" y="615"/>
                </a:cubicBezTo>
                <a:cubicBezTo>
                  <a:pt x="460" y="623"/>
                  <a:pt x="463" y="629"/>
                  <a:pt x="465" y="632"/>
                </a:cubicBezTo>
                <a:cubicBezTo>
                  <a:pt x="467" y="636"/>
                  <a:pt x="468" y="639"/>
                  <a:pt x="469" y="641"/>
                </a:cubicBezTo>
                <a:cubicBezTo>
                  <a:pt x="471" y="643"/>
                  <a:pt x="472" y="644"/>
                  <a:pt x="473" y="644"/>
                </a:cubicBezTo>
                <a:cubicBezTo>
                  <a:pt x="474" y="645"/>
                  <a:pt x="475" y="646"/>
                  <a:pt x="474" y="648"/>
                </a:cubicBezTo>
                <a:cubicBezTo>
                  <a:pt x="473" y="650"/>
                  <a:pt x="472" y="653"/>
                  <a:pt x="468" y="656"/>
                </a:cubicBezTo>
                <a:lnTo>
                  <a:pt x="405" y="656"/>
                </a:lnTo>
                <a:cubicBezTo>
                  <a:pt x="390" y="648"/>
                  <a:pt x="380" y="639"/>
                  <a:pt x="375" y="630"/>
                </a:cubicBezTo>
                <a:cubicBezTo>
                  <a:pt x="371" y="620"/>
                  <a:pt x="355" y="579"/>
                  <a:pt x="328" y="505"/>
                </a:cubicBezTo>
                <a:lnTo>
                  <a:pt x="285" y="389"/>
                </a:lnTo>
                <a:lnTo>
                  <a:pt x="272" y="403"/>
                </a:lnTo>
                <a:cubicBezTo>
                  <a:pt x="264" y="412"/>
                  <a:pt x="249" y="430"/>
                  <a:pt x="228" y="454"/>
                </a:cubicBezTo>
                <a:cubicBezTo>
                  <a:pt x="207" y="478"/>
                  <a:pt x="190" y="498"/>
                  <a:pt x="175" y="515"/>
                </a:cubicBezTo>
                <a:cubicBezTo>
                  <a:pt x="160" y="533"/>
                  <a:pt x="141" y="555"/>
                  <a:pt x="118" y="582"/>
                </a:cubicBezTo>
                <a:cubicBezTo>
                  <a:pt x="86" y="619"/>
                  <a:pt x="67" y="641"/>
                  <a:pt x="59" y="647"/>
                </a:cubicBezTo>
                <a:cubicBezTo>
                  <a:pt x="52" y="653"/>
                  <a:pt x="43" y="657"/>
                  <a:pt x="33" y="657"/>
                </a:cubicBezTo>
                <a:cubicBezTo>
                  <a:pt x="11" y="657"/>
                  <a:pt x="0" y="647"/>
                  <a:pt x="0" y="628"/>
                </a:cubicBezTo>
                <a:cubicBezTo>
                  <a:pt x="0" y="617"/>
                  <a:pt x="4" y="607"/>
                  <a:pt x="13" y="598"/>
                </a:cubicBezTo>
                <a:cubicBezTo>
                  <a:pt x="21" y="589"/>
                  <a:pt x="64" y="547"/>
                  <a:pt x="141" y="472"/>
                </a:cubicBezTo>
                <a:cubicBezTo>
                  <a:pt x="160" y="454"/>
                  <a:pt x="180" y="434"/>
                  <a:pt x="203" y="412"/>
                </a:cubicBezTo>
                <a:cubicBezTo>
                  <a:pt x="226" y="390"/>
                  <a:pt x="243" y="373"/>
                  <a:pt x="254" y="362"/>
                </a:cubicBezTo>
                <a:lnTo>
                  <a:pt x="270" y="347"/>
                </a:lnTo>
                <a:cubicBezTo>
                  <a:pt x="270" y="346"/>
                  <a:pt x="255" y="303"/>
                  <a:pt x="224" y="217"/>
                </a:cubicBezTo>
                <a:cubicBezTo>
                  <a:pt x="193" y="129"/>
                  <a:pt x="176" y="83"/>
                  <a:pt x="174" y="76"/>
                </a:cubicBezTo>
                <a:cubicBezTo>
                  <a:pt x="161" y="48"/>
                  <a:pt x="145" y="34"/>
                  <a:pt x="126" y="34"/>
                </a:cubicBezTo>
                <a:cubicBezTo>
                  <a:pt x="116" y="34"/>
                  <a:pt x="110" y="29"/>
                  <a:pt x="110" y="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7723800" y="359460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5" y="2"/>
                </a:moveTo>
                <a:cubicBezTo>
                  <a:pt x="7" y="0"/>
                  <a:pt x="140" y="0"/>
                  <a:pt x="404" y="0"/>
                </a:cubicBezTo>
                <a:lnTo>
                  <a:pt x="798" y="0"/>
                </a:lnTo>
                <a:lnTo>
                  <a:pt x="836" y="102"/>
                </a:lnTo>
                <a:cubicBezTo>
                  <a:pt x="843" y="121"/>
                  <a:pt x="850" y="140"/>
                  <a:pt x="857" y="159"/>
                </a:cubicBezTo>
                <a:cubicBezTo>
                  <a:pt x="864" y="177"/>
                  <a:pt x="869" y="192"/>
                  <a:pt x="873" y="201"/>
                </a:cubicBezTo>
                <a:cubicBezTo>
                  <a:pt x="876" y="211"/>
                  <a:pt x="878" y="217"/>
                  <a:pt x="878" y="217"/>
                </a:cubicBezTo>
                <a:lnTo>
                  <a:pt x="860" y="217"/>
                </a:lnTo>
                <a:lnTo>
                  <a:pt x="841" y="216"/>
                </a:lnTo>
                <a:cubicBezTo>
                  <a:pt x="827" y="178"/>
                  <a:pt x="804" y="146"/>
                  <a:pt x="773" y="120"/>
                </a:cubicBezTo>
                <a:cubicBezTo>
                  <a:pt x="742" y="94"/>
                  <a:pt x="708" y="75"/>
                  <a:pt x="672" y="63"/>
                </a:cubicBezTo>
                <a:cubicBezTo>
                  <a:pt x="639" y="52"/>
                  <a:pt x="601" y="45"/>
                  <a:pt x="558" y="42"/>
                </a:cubicBezTo>
                <a:cubicBezTo>
                  <a:pt x="516" y="38"/>
                  <a:pt x="448" y="37"/>
                  <a:pt x="355" y="37"/>
                </a:cubicBezTo>
                <a:lnTo>
                  <a:pt x="246" y="37"/>
                </a:lnTo>
                <a:cubicBezTo>
                  <a:pt x="162" y="37"/>
                  <a:pt x="119" y="37"/>
                  <a:pt x="119" y="38"/>
                </a:cubicBezTo>
                <a:cubicBezTo>
                  <a:pt x="121" y="40"/>
                  <a:pt x="172" y="109"/>
                  <a:pt x="273" y="247"/>
                </a:cubicBezTo>
                <a:cubicBezTo>
                  <a:pt x="373" y="385"/>
                  <a:pt x="424" y="454"/>
                  <a:pt x="424" y="456"/>
                </a:cubicBezTo>
                <a:cubicBezTo>
                  <a:pt x="428" y="462"/>
                  <a:pt x="429" y="467"/>
                  <a:pt x="426" y="470"/>
                </a:cubicBezTo>
                <a:lnTo>
                  <a:pt x="405" y="496"/>
                </a:lnTo>
                <a:cubicBezTo>
                  <a:pt x="390" y="514"/>
                  <a:pt x="368" y="539"/>
                  <a:pt x="340" y="573"/>
                </a:cubicBezTo>
                <a:cubicBezTo>
                  <a:pt x="311" y="606"/>
                  <a:pt x="283" y="639"/>
                  <a:pt x="256" y="672"/>
                </a:cubicBezTo>
                <a:lnTo>
                  <a:pt x="88" y="872"/>
                </a:lnTo>
                <a:cubicBezTo>
                  <a:pt x="88" y="873"/>
                  <a:pt x="154" y="873"/>
                  <a:pt x="286" y="873"/>
                </a:cubicBezTo>
                <a:cubicBezTo>
                  <a:pt x="302" y="873"/>
                  <a:pt x="325" y="873"/>
                  <a:pt x="355" y="873"/>
                </a:cubicBezTo>
                <a:cubicBezTo>
                  <a:pt x="384" y="873"/>
                  <a:pt x="406" y="873"/>
                  <a:pt x="420" y="874"/>
                </a:cubicBezTo>
                <a:cubicBezTo>
                  <a:pt x="527" y="874"/>
                  <a:pt x="611" y="866"/>
                  <a:pt x="673" y="849"/>
                </a:cubicBezTo>
                <a:cubicBezTo>
                  <a:pt x="734" y="832"/>
                  <a:pt x="783" y="795"/>
                  <a:pt x="820" y="738"/>
                </a:cubicBezTo>
                <a:cubicBezTo>
                  <a:pt x="826" y="728"/>
                  <a:pt x="833" y="713"/>
                  <a:pt x="841" y="692"/>
                </a:cubicBezTo>
                <a:lnTo>
                  <a:pt x="878" y="692"/>
                </a:lnTo>
                <a:lnTo>
                  <a:pt x="798" y="930"/>
                </a:lnTo>
                <a:lnTo>
                  <a:pt x="404" y="931"/>
                </a:lnTo>
                <a:cubicBezTo>
                  <a:pt x="141" y="931"/>
                  <a:pt x="8" y="930"/>
                  <a:pt x="6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7"/>
                  <a:pt x="19" y="893"/>
                  <a:pt x="59" y="848"/>
                </a:cubicBezTo>
                <a:cubicBezTo>
                  <a:pt x="101" y="798"/>
                  <a:pt x="140" y="752"/>
                  <a:pt x="177" y="707"/>
                </a:cubicBezTo>
                <a:lnTo>
                  <a:pt x="347" y="506"/>
                </a:lnTo>
                <a:cubicBezTo>
                  <a:pt x="347" y="505"/>
                  <a:pt x="290" y="426"/>
                  <a:pt x="174" y="268"/>
                </a:cubicBezTo>
                <a:lnTo>
                  <a:pt x="1" y="30"/>
                </a:lnTo>
                <a:lnTo>
                  <a:pt x="0" y="20"/>
                </a:lnTo>
                <a:cubicBezTo>
                  <a:pt x="0" y="10"/>
                  <a:pt x="2" y="4"/>
                  <a:pt x="5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8074800" y="3581280"/>
            <a:ext cx="198360" cy="107640"/>
          </a:xfrm>
          <a:custGeom>
            <a:avLst/>
            <a:gdLst/>
            <a:ahLst/>
            <a:rect l="0" t="0" r="r" b="b"/>
            <a:pathLst>
              <a:path w="551" h="299">
                <a:moveTo>
                  <a:pt x="0" y="103"/>
                </a:moveTo>
                <a:cubicBezTo>
                  <a:pt x="0" y="100"/>
                  <a:pt x="1" y="97"/>
                  <a:pt x="2" y="92"/>
                </a:cubicBezTo>
                <a:cubicBezTo>
                  <a:pt x="3" y="88"/>
                  <a:pt x="5" y="80"/>
                  <a:pt x="10" y="67"/>
                </a:cubicBezTo>
                <a:cubicBezTo>
                  <a:pt x="14" y="55"/>
                  <a:pt x="18" y="45"/>
                  <a:pt x="23" y="36"/>
                </a:cubicBezTo>
                <a:cubicBezTo>
                  <a:pt x="27" y="28"/>
                  <a:pt x="34" y="20"/>
                  <a:pt x="44" y="12"/>
                </a:cubicBezTo>
                <a:cubicBezTo>
                  <a:pt x="54" y="4"/>
                  <a:pt x="63" y="-1"/>
                  <a:pt x="73" y="0"/>
                </a:cubicBezTo>
                <a:cubicBezTo>
                  <a:pt x="83" y="0"/>
                  <a:pt x="92" y="3"/>
                  <a:pt x="101" y="5"/>
                </a:cubicBezTo>
                <a:cubicBezTo>
                  <a:pt x="110" y="8"/>
                  <a:pt x="117" y="12"/>
                  <a:pt x="121" y="17"/>
                </a:cubicBezTo>
                <a:cubicBezTo>
                  <a:pt x="125" y="23"/>
                  <a:pt x="128" y="27"/>
                  <a:pt x="131" y="32"/>
                </a:cubicBezTo>
                <a:cubicBezTo>
                  <a:pt x="134" y="36"/>
                  <a:pt x="136" y="40"/>
                  <a:pt x="137" y="44"/>
                </a:cubicBezTo>
                <a:lnTo>
                  <a:pt x="138" y="49"/>
                </a:lnTo>
                <a:cubicBezTo>
                  <a:pt x="138" y="50"/>
                  <a:pt x="138" y="50"/>
                  <a:pt x="139" y="50"/>
                </a:cubicBezTo>
                <a:lnTo>
                  <a:pt x="146" y="43"/>
                </a:lnTo>
                <a:cubicBezTo>
                  <a:pt x="172" y="15"/>
                  <a:pt x="203" y="0"/>
                  <a:pt x="239" y="0"/>
                </a:cubicBezTo>
                <a:cubicBezTo>
                  <a:pt x="246" y="0"/>
                  <a:pt x="253" y="0"/>
                  <a:pt x="259" y="1"/>
                </a:cubicBezTo>
                <a:cubicBezTo>
                  <a:pt x="265" y="3"/>
                  <a:pt x="271" y="5"/>
                  <a:pt x="276" y="7"/>
                </a:cubicBezTo>
                <a:cubicBezTo>
                  <a:pt x="281" y="9"/>
                  <a:pt x="285" y="11"/>
                  <a:pt x="289" y="13"/>
                </a:cubicBezTo>
                <a:cubicBezTo>
                  <a:pt x="292" y="16"/>
                  <a:pt x="295" y="18"/>
                  <a:pt x="298" y="21"/>
                </a:cubicBezTo>
                <a:cubicBezTo>
                  <a:pt x="302" y="24"/>
                  <a:pt x="304" y="27"/>
                  <a:pt x="305" y="30"/>
                </a:cubicBezTo>
                <a:cubicBezTo>
                  <a:pt x="306" y="32"/>
                  <a:pt x="308" y="35"/>
                  <a:pt x="310" y="38"/>
                </a:cubicBezTo>
                <a:cubicBezTo>
                  <a:pt x="313" y="41"/>
                  <a:pt x="314" y="44"/>
                  <a:pt x="313" y="46"/>
                </a:cubicBezTo>
                <a:cubicBezTo>
                  <a:pt x="312" y="48"/>
                  <a:pt x="313" y="50"/>
                  <a:pt x="315" y="52"/>
                </a:cubicBezTo>
                <a:cubicBezTo>
                  <a:pt x="317" y="54"/>
                  <a:pt x="317" y="55"/>
                  <a:pt x="316" y="57"/>
                </a:cubicBezTo>
                <a:lnTo>
                  <a:pt x="321" y="50"/>
                </a:lnTo>
                <a:cubicBezTo>
                  <a:pt x="349" y="17"/>
                  <a:pt x="383" y="0"/>
                  <a:pt x="420" y="0"/>
                </a:cubicBezTo>
                <a:cubicBezTo>
                  <a:pt x="444" y="0"/>
                  <a:pt x="463" y="7"/>
                  <a:pt x="478" y="19"/>
                </a:cubicBezTo>
                <a:cubicBezTo>
                  <a:pt x="492" y="30"/>
                  <a:pt x="500" y="48"/>
                  <a:pt x="500" y="71"/>
                </a:cubicBezTo>
                <a:cubicBezTo>
                  <a:pt x="500" y="93"/>
                  <a:pt x="492" y="128"/>
                  <a:pt x="475" y="174"/>
                </a:cubicBezTo>
                <a:cubicBezTo>
                  <a:pt x="458" y="221"/>
                  <a:pt x="450" y="249"/>
                  <a:pt x="450" y="259"/>
                </a:cubicBezTo>
                <a:cubicBezTo>
                  <a:pt x="450" y="265"/>
                  <a:pt x="452" y="269"/>
                  <a:pt x="453" y="271"/>
                </a:cubicBezTo>
                <a:cubicBezTo>
                  <a:pt x="455" y="273"/>
                  <a:pt x="458" y="274"/>
                  <a:pt x="463" y="274"/>
                </a:cubicBezTo>
                <a:cubicBezTo>
                  <a:pt x="475" y="274"/>
                  <a:pt x="487" y="268"/>
                  <a:pt x="497" y="255"/>
                </a:cubicBezTo>
                <a:cubicBezTo>
                  <a:pt x="508" y="242"/>
                  <a:pt x="516" y="224"/>
                  <a:pt x="523" y="201"/>
                </a:cubicBezTo>
                <a:cubicBezTo>
                  <a:pt x="524" y="196"/>
                  <a:pt x="526" y="193"/>
                  <a:pt x="527" y="192"/>
                </a:cubicBezTo>
                <a:cubicBezTo>
                  <a:pt x="528" y="191"/>
                  <a:pt x="532" y="191"/>
                  <a:pt x="537" y="191"/>
                </a:cubicBezTo>
                <a:cubicBezTo>
                  <a:pt x="546" y="191"/>
                  <a:pt x="551" y="193"/>
                  <a:pt x="551" y="196"/>
                </a:cubicBezTo>
                <a:cubicBezTo>
                  <a:pt x="551" y="197"/>
                  <a:pt x="550" y="200"/>
                  <a:pt x="548" y="206"/>
                </a:cubicBezTo>
                <a:cubicBezTo>
                  <a:pt x="544" y="219"/>
                  <a:pt x="540" y="231"/>
                  <a:pt x="534" y="243"/>
                </a:cubicBezTo>
                <a:cubicBezTo>
                  <a:pt x="527" y="256"/>
                  <a:pt x="517" y="268"/>
                  <a:pt x="503" y="280"/>
                </a:cubicBezTo>
                <a:cubicBezTo>
                  <a:pt x="489" y="293"/>
                  <a:pt x="474" y="299"/>
                  <a:pt x="458" y="298"/>
                </a:cubicBezTo>
                <a:cubicBezTo>
                  <a:pt x="437" y="298"/>
                  <a:pt x="422" y="292"/>
                  <a:pt x="413" y="280"/>
                </a:cubicBezTo>
                <a:cubicBezTo>
                  <a:pt x="404" y="268"/>
                  <a:pt x="399" y="256"/>
                  <a:pt x="399" y="243"/>
                </a:cubicBezTo>
                <a:cubicBezTo>
                  <a:pt x="399" y="235"/>
                  <a:pt x="407" y="209"/>
                  <a:pt x="423" y="165"/>
                </a:cubicBezTo>
                <a:cubicBezTo>
                  <a:pt x="439" y="120"/>
                  <a:pt x="447" y="87"/>
                  <a:pt x="447" y="65"/>
                </a:cubicBezTo>
                <a:cubicBezTo>
                  <a:pt x="447" y="39"/>
                  <a:pt x="438" y="26"/>
                  <a:pt x="418" y="26"/>
                </a:cubicBezTo>
                <a:lnTo>
                  <a:pt x="415" y="26"/>
                </a:lnTo>
                <a:cubicBezTo>
                  <a:pt x="377" y="26"/>
                  <a:pt x="345" y="48"/>
                  <a:pt x="319" y="92"/>
                </a:cubicBezTo>
                <a:lnTo>
                  <a:pt x="314" y="100"/>
                </a:lnTo>
                <a:lnTo>
                  <a:pt x="292" y="188"/>
                </a:lnTo>
                <a:cubicBezTo>
                  <a:pt x="278" y="246"/>
                  <a:pt x="270" y="277"/>
                  <a:pt x="268" y="281"/>
                </a:cubicBezTo>
                <a:cubicBezTo>
                  <a:pt x="262" y="293"/>
                  <a:pt x="252" y="299"/>
                  <a:pt x="239" y="299"/>
                </a:cubicBezTo>
                <a:cubicBezTo>
                  <a:pt x="234" y="299"/>
                  <a:pt x="229" y="297"/>
                  <a:pt x="225" y="294"/>
                </a:cubicBezTo>
                <a:cubicBezTo>
                  <a:pt x="222" y="291"/>
                  <a:pt x="220" y="288"/>
                  <a:pt x="218" y="286"/>
                </a:cubicBezTo>
                <a:cubicBezTo>
                  <a:pt x="217" y="284"/>
                  <a:pt x="216" y="282"/>
                  <a:pt x="216" y="280"/>
                </a:cubicBezTo>
                <a:cubicBezTo>
                  <a:pt x="216" y="275"/>
                  <a:pt x="224" y="243"/>
                  <a:pt x="239" y="186"/>
                </a:cubicBezTo>
                <a:lnTo>
                  <a:pt x="262" y="90"/>
                </a:lnTo>
                <a:cubicBezTo>
                  <a:pt x="264" y="83"/>
                  <a:pt x="264" y="75"/>
                  <a:pt x="264" y="65"/>
                </a:cubicBezTo>
                <a:cubicBezTo>
                  <a:pt x="264" y="39"/>
                  <a:pt x="255" y="26"/>
                  <a:pt x="235" y="26"/>
                </a:cubicBezTo>
                <a:lnTo>
                  <a:pt x="232" y="26"/>
                </a:lnTo>
                <a:cubicBezTo>
                  <a:pt x="194" y="26"/>
                  <a:pt x="163" y="48"/>
                  <a:pt x="137" y="92"/>
                </a:cubicBezTo>
                <a:lnTo>
                  <a:pt x="132" y="100"/>
                </a:lnTo>
                <a:lnTo>
                  <a:pt x="110" y="188"/>
                </a:lnTo>
                <a:cubicBezTo>
                  <a:pt x="96" y="246"/>
                  <a:pt x="88" y="277"/>
                  <a:pt x="85" y="281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7"/>
                  <a:pt x="43" y="295"/>
                </a:cubicBezTo>
                <a:cubicBezTo>
                  <a:pt x="40" y="292"/>
                  <a:pt x="37" y="290"/>
                  <a:pt x="36" y="287"/>
                </a:cubicBezTo>
                <a:cubicBezTo>
                  <a:pt x="35" y="284"/>
                  <a:pt x="34" y="282"/>
                  <a:pt x="35" y="280"/>
                </a:cubicBezTo>
                <a:cubicBezTo>
                  <a:pt x="35" y="275"/>
                  <a:pt x="43" y="239"/>
                  <a:pt x="60" y="172"/>
                </a:cubicBezTo>
                <a:cubicBezTo>
                  <a:pt x="77" y="105"/>
                  <a:pt x="85" y="70"/>
                  <a:pt x="85" y="67"/>
                </a:cubicBezTo>
                <a:cubicBezTo>
                  <a:pt x="87" y="60"/>
                  <a:pt x="87" y="54"/>
                  <a:pt x="87" y="49"/>
                </a:cubicBezTo>
                <a:cubicBezTo>
                  <a:pt x="87" y="33"/>
                  <a:pt x="82" y="25"/>
                  <a:pt x="71" y="25"/>
                </a:cubicBezTo>
                <a:cubicBezTo>
                  <a:pt x="61" y="25"/>
                  <a:pt x="53" y="31"/>
                  <a:pt x="47" y="44"/>
                </a:cubicBezTo>
                <a:cubicBezTo>
                  <a:pt x="40" y="56"/>
                  <a:pt x="35" y="69"/>
                  <a:pt x="31" y="84"/>
                </a:cubicBezTo>
                <a:cubicBezTo>
                  <a:pt x="28" y="98"/>
                  <a:pt x="25" y="106"/>
                  <a:pt x="24" y="107"/>
                </a:cubicBezTo>
                <a:cubicBezTo>
                  <a:pt x="23" y="108"/>
                  <a:pt x="19" y="109"/>
                  <a:pt x="13" y="109"/>
                </a:cubicBezTo>
                <a:lnTo>
                  <a:pt x="4" y="109"/>
                </a:lnTo>
                <a:cubicBezTo>
                  <a:pt x="1" y="106"/>
                  <a:pt x="0" y="104"/>
                  <a:pt x="0" y="1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8066880" y="378468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4" y="43"/>
                </a:moveTo>
                <a:cubicBezTo>
                  <a:pt x="204" y="29"/>
                  <a:pt x="209" y="19"/>
                  <a:pt x="218" y="11"/>
                </a:cubicBezTo>
                <a:cubicBezTo>
                  <a:pt x="227" y="4"/>
                  <a:pt x="237" y="0"/>
                  <a:pt x="246" y="0"/>
                </a:cubicBezTo>
                <a:cubicBezTo>
                  <a:pt x="254" y="0"/>
                  <a:pt x="260" y="2"/>
                  <a:pt x="265" y="7"/>
                </a:cubicBezTo>
                <a:cubicBezTo>
                  <a:pt x="270" y="11"/>
                  <a:pt x="273" y="17"/>
                  <a:pt x="274" y="25"/>
                </a:cubicBezTo>
                <a:cubicBezTo>
                  <a:pt x="274" y="37"/>
                  <a:pt x="270" y="48"/>
                  <a:pt x="262" y="56"/>
                </a:cubicBezTo>
                <a:cubicBezTo>
                  <a:pt x="253" y="64"/>
                  <a:pt x="244" y="68"/>
                  <a:pt x="233" y="68"/>
                </a:cubicBezTo>
                <a:cubicBezTo>
                  <a:pt x="225" y="68"/>
                  <a:pt x="218" y="66"/>
                  <a:pt x="213" y="62"/>
                </a:cubicBezTo>
                <a:cubicBezTo>
                  <a:pt x="208" y="57"/>
                  <a:pt x="205" y="51"/>
                  <a:pt x="204" y="43"/>
                </a:cubicBezTo>
                <a:moveTo>
                  <a:pt x="198" y="187"/>
                </a:moveTo>
                <a:cubicBezTo>
                  <a:pt x="198" y="175"/>
                  <a:pt x="193" y="168"/>
                  <a:pt x="181" y="168"/>
                </a:cubicBezTo>
                <a:cubicBezTo>
                  <a:pt x="172" y="168"/>
                  <a:pt x="162" y="171"/>
                  <a:pt x="154" y="176"/>
                </a:cubicBezTo>
                <a:cubicBezTo>
                  <a:pt x="145" y="182"/>
                  <a:pt x="137" y="188"/>
                  <a:pt x="131" y="197"/>
                </a:cubicBezTo>
                <a:cubicBezTo>
                  <a:pt x="124" y="205"/>
                  <a:pt x="119" y="213"/>
                  <a:pt x="115" y="221"/>
                </a:cubicBezTo>
                <a:cubicBezTo>
                  <a:pt x="111" y="229"/>
                  <a:pt x="107" y="236"/>
                  <a:pt x="104" y="242"/>
                </a:cubicBezTo>
                <a:lnTo>
                  <a:pt x="99" y="251"/>
                </a:lnTo>
                <a:cubicBezTo>
                  <a:pt x="98" y="252"/>
                  <a:pt x="95" y="252"/>
                  <a:pt x="89" y="252"/>
                </a:cubicBezTo>
                <a:lnTo>
                  <a:pt x="79" y="252"/>
                </a:lnTo>
                <a:cubicBezTo>
                  <a:pt x="77" y="249"/>
                  <a:pt x="75" y="248"/>
                  <a:pt x="75" y="247"/>
                </a:cubicBezTo>
                <a:cubicBezTo>
                  <a:pt x="75" y="246"/>
                  <a:pt x="76" y="243"/>
                  <a:pt x="78" y="238"/>
                </a:cubicBezTo>
                <a:cubicBezTo>
                  <a:pt x="87" y="217"/>
                  <a:pt x="100" y="196"/>
                  <a:pt x="117" y="178"/>
                </a:cubicBezTo>
                <a:cubicBezTo>
                  <a:pt x="134" y="159"/>
                  <a:pt x="153" y="148"/>
                  <a:pt x="175" y="145"/>
                </a:cubicBezTo>
                <a:cubicBezTo>
                  <a:pt x="175" y="145"/>
                  <a:pt x="177" y="145"/>
                  <a:pt x="180" y="145"/>
                </a:cubicBezTo>
                <a:cubicBezTo>
                  <a:pt x="183" y="145"/>
                  <a:pt x="186" y="144"/>
                  <a:pt x="188" y="144"/>
                </a:cubicBezTo>
                <a:cubicBezTo>
                  <a:pt x="198" y="144"/>
                  <a:pt x="208" y="147"/>
                  <a:pt x="217" y="151"/>
                </a:cubicBezTo>
                <a:cubicBezTo>
                  <a:pt x="228" y="157"/>
                  <a:pt x="236" y="164"/>
                  <a:pt x="242" y="171"/>
                </a:cubicBezTo>
                <a:cubicBezTo>
                  <a:pt x="248" y="178"/>
                  <a:pt x="250" y="190"/>
                  <a:pt x="250" y="206"/>
                </a:cubicBezTo>
                <a:lnTo>
                  <a:pt x="250" y="216"/>
                </a:lnTo>
                <a:lnTo>
                  <a:pt x="218" y="347"/>
                </a:lnTo>
                <a:cubicBezTo>
                  <a:pt x="196" y="435"/>
                  <a:pt x="184" y="481"/>
                  <a:pt x="183" y="484"/>
                </a:cubicBezTo>
                <a:cubicBezTo>
                  <a:pt x="175" y="506"/>
                  <a:pt x="159" y="525"/>
                  <a:pt x="137" y="543"/>
                </a:cubicBezTo>
                <a:cubicBezTo>
                  <a:pt x="114" y="560"/>
                  <a:pt x="88" y="569"/>
                  <a:pt x="58" y="570"/>
                </a:cubicBezTo>
                <a:cubicBezTo>
                  <a:pt x="36" y="570"/>
                  <a:pt x="21" y="565"/>
                  <a:pt x="13" y="555"/>
                </a:cubicBezTo>
                <a:cubicBezTo>
                  <a:pt x="5" y="546"/>
                  <a:pt x="1" y="536"/>
                  <a:pt x="0" y="525"/>
                </a:cubicBezTo>
                <a:cubicBezTo>
                  <a:pt x="0" y="513"/>
                  <a:pt x="4" y="503"/>
                  <a:pt x="13" y="495"/>
                </a:cubicBezTo>
                <a:cubicBezTo>
                  <a:pt x="21" y="486"/>
                  <a:pt x="31" y="482"/>
                  <a:pt x="44" y="481"/>
                </a:cubicBezTo>
                <a:cubicBezTo>
                  <a:pt x="51" y="481"/>
                  <a:pt x="58" y="484"/>
                  <a:pt x="63" y="488"/>
                </a:cubicBezTo>
                <a:cubicBezTo>
                  <a:pt x="68" y="492"/>
                  <a:pt x="71" y="499"/>
                  <a:pt x="72" y="508"/>
                </a:cubicBezTo>
                <a:cubicBezTo>
                  <a:pt x="72" y="524"/>
                  <a:pt x="65" y="536"/>
                  <a:pt x="50" y="545"/>
                </a:cubicBezTo>
                <a:cubicBezTo>
                  <a:pt x="53" y="545"/>
                  <a:pt x="56" y="545"/>
                  <a:pt x="60" y="545"/>
                </a:cubicBezTo>
                <a:cubicBezTo>
                  <a:pt x="75" y="545"/>
                  <a:pt x="88" y="539"/>
                  <a:pt x="100" y="527"/>
                </a:cubicBezTo>
                <a:cubicBezTo>
                  <a:pt x="113" y="514"/>
                  <a:pt x="122" y="500"/>
                  <a:pt x="129" y="483"/>
                </a:cubicBezTo>
                <a:lnTo>
                  <a:pt x="136" y="456"/>
                </a:lnTo>
                <a:cubicBezTo>
                  <a:pt x="141" y="437"/>
                  <a:pt x="146" y="414"/>
                  <a:pt x="153" y="387"/>
                </a:cubicBezTo>
                <a:cubicBezTo>
                  <a:pt x="160" y="361"/>
                  <a:pt x="167" y="333"/>
                  <a:pt x="174" y="305"/>
                </a:cubicBezTo>
                <a:cubicBezTo>
                  <a:pt x="182" y="277"/>
                  <a:pt x="187" y="253"/>
                  <a:pt x="192" y="232"/>
                </a:cubicBezTo>
                <a:cubicBezTo>
                  <a:pt x="196" y="212"/>
                  <a:pt x="199" y="199"/>
                  <a:pt x="199" y="195"/>
                </a:cubicBezTo>
                <a:cubicBezTo>
                  <a:pt x="199" y="192"/>
                  <a:pt x="199" y="189"/>
                  <a:pt x="198" y="1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8180640" y="3854160"/>
            <a:ext cx="158040" cy="55800"/>
          </a:xfrm>
          <a:custGeom>
            <a:avLst/>
            <a:gdLst/>
            <a:ahLst/>
            <a:rect l="0" t="0" r="r" b="b"/>
            <a:pathLst>
              <a:path w="439" h="155">
                <a:moveTo>
                  <a:pt x="0" y="14"/>
                </a:moveTo>
                <a:cubicBezTo>
                  <a:pt x="0" y="8"/>
                  <a:pt x="3" y="3"/>
                  <a:pt x="9" y="0"/>
                </a:cubicBezTo>
                <a:lnTo>
                  <a:pt x="429" y="0"/>
                </a:lnTo>
                <a:cubicBezTo>
                  <a:pt x="435" y="4"/>
                  <a:pt x="439" y="8"/>
                  <a:pt x="439" y="14"/>
                </a:cubicBezTo>
                <a:cubicBezTo>
                  <a:pt x="439" y="18"/>
                  <a:pt x="436" y="23"/>
                  <a:pt x="430" y="26"/>
                </a:cubicBezTo>
                <a:lnTo>
                  <a:pt x="220" y="27"/>
                </a:lnTo>
                <a:lnTo>
                  <a:pt x="10" y="27"/>
                </a:lnTo>
                <a:cubicBezTo>
                  <a:pt x="3" y="24"/>
                  <a:pt x="0" y="20"/>
                  <a:pt x="0" y="14"/>
                </a:cubicBezTo>
                <a:moveTo>
                  <a:pt x="0" y="142"/>
                </a:moveTo>
                <a:cubicBezTo>
                  <a:pt x="0" y="136"/>
                  <a:pt x="3" y="131"/>
                  <a:pt x="10" y="129"/>
                </a:cubicBezTo>
                <a:lnTo>
                  <a:pt x="430" y="129"/>
                </a:lnTo>
                <a:cubicBezTo>
                  <a:pt x="436" y="133"/>
                  <a:pt x="439" y="138"/>
                  <a:pt x="439" y="142"/>
                </a:cubicBezTo>
                <a:cubicBezTo>
                  <a:pt x="439" y="148"/>
                  <a:pt x="435" y="152"/>
                  <a:pt x="429" y="155"/>
                </a:cubicBezTo>
                <a:lnTo>
                  <a:pt x="9" y="155"/>
                </a:lnTo>
                <a:cubicBezTo>
                  <a:pt x="3" y="152"/>
                  <a:pt x="0" y="148"/>
                  <a:pt x="0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8371080" y="37836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8"/>
                </a:moveTo>
                <a:lnTo>
                  <a:pt x="77" y="61"/>
                </a:lnTo>
                <a:cubicBezTo>
                  <a:pt x="71" y="63"/>
                  <a:pt x="62" y="65"/>
                  <a:pt x="51" y="67"/>
                </a:cubicBezTo>
                <a:cubicBezTo>
                  <a:pt x="39" y="70"/>
                  <a:pt x="27" y="71"/>
                  <a:pt x="13" y="72"/>
                </a:cubicBezTo>
                <a:lnTo>
                  <a:pt x="0" y="72"/>
                </a:lnTo>
                <a:lnTo>
                  <a:pt x="0" y="42"/>
                </a:lnTo>
                <a:lnTo>
                  <a:pt x="13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6"/>
                  <a:pt x="100" y="21"/>
                  <a:pt x="107" y="16"/>
                </a:cubicBezTo>
                <a:cubicBezTo>
                  <a:pt x="114" y="11"/>
                  <a:pt x="120" y="7"/>
                  <a:pt x="125" y="2"/>
                </a:cubicBezTo>
                <a:cubicBezTo>
                  <a:pt x="126" y="0"/>
                  <a:pt x="129" y="0"/>
                  <a:pt x="133" y="0"/>
                </a:cubicBezTo>
                <a:cubicBezTo>
                  <a:pt x="137" y="0"/>
                  <a:pt x="142" y="1"/>
                  <a:pt x="145" y="4"/>
                </a:cubicBezTo>
                <a:lnTo>
                  <a:pt x="145" y="201"/>
                </a:lnTo>
                <a:lnTo>
                  <a:pt x="146" y="399"/>
                </a:lnTo>
                <a:cubicBezTo>
                  <a:pt x="149" y="402"/>
                  <a:pt x="152" y="404"/>
                  <a:pt x="154" y="405"/>
                </a:cubicBezTo>
                <a:cubicBezTo>
                  <a:pt x="156" y="405"/>
                  <a:pt x="161" y="406"/>
                  <a:pt x="170" y="407"/>
                </a:cubicBezTo>
                <a:cubicBezTo>
                  <a:pt x="178" y="408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7"/>
                  <a:pt x="176" y="437"/>
                  <a:pt x="115" y="437"/>
                </a:cubicBezTo>
                <a:cubicBezTo>
                  <a:pt x="55" y="437"/>
                  <a:pt x="21" y="437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1" y="408"/>
                </a:lnTo>
                <a:cubicBezTo>
                  <a:pt x="30" y="408"/>
                  <a:pt x="39" y="408"/>
                  <a:pt x="46" y="408"/>
                </a:cubicBezTo>
                <a:cubicBezTo>
                  <a:pt x="53" y="408"/>
                  <a:pt x="58" y="408"/>
                  <a:pt x="62" y="408"/>
                </a:cubicBezTo>
                <a:cubicBezTo>
                  <a:pt x="66" y="407"/>
                  <a:pt x="69" y="407"/>
                  <a:pt x="72" y="406"/>
                </a:cubicBezTo>
                <a:cubicBezTo>
                  <a:pt x="76" y="405"/>
                  <a:pt x="77" y="405"/>
                  <a:pt x="78" y="405"/>
                </a:cubicBezTo>
                <a:cubicBezTo>
                  <a:pt x="78" y="405"/>
                  <a:pt x="80" y="403"/>
                  <a:pt x="82" y="401"/>
                </a:cubicBezTo>
                <a:cubicBezTo>
                  <a:pt x="84" y="399"/>
                  <a:pt x="85" y="398"/>
                  <a:pt x="86" y="399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8582400" y="3594600"/>
            <a:ext cx="13680" cy="334800"/>
          </a:xfrm>
          <a:custGeom>
            <a:avLst/>
            <a:gdLst/>
            <a:ahLst/>
            <a:rect l="0" t="0" r="r" b="b"/>
            <a:pathLst>
              <a:path w="38" h="930">
                <a:moveTo>
                  <a:pt x="19" y="930"/>
                </a:moveTo>
                <a:lnTo>
                  <a:pt x="17" y="930"/>
                </a:lnTo>
                <a:cubicBezTo>
                  <a:pt x="10" y="930"/>
                  <a:pt x="3" y="926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8" y="4"/>
                  <a:pt x="14" y="0"/>
                  <a:pt x="19" y="0"/>
                </a:cubicBezTo>
                <a:cubicBezTo>
                  <a:pt x="27" y="0"/>
                  <a:pt x="34" y="5"/>
                  <a:pt x="38" y="14"/>
                </a:cubicBezTo>
                <a:lnTo>
                  <a:pt x="38" y="917"/>
                </a:lnTo>
                <a:cubicBezTo>
                  <a:pt x="33" y="926"/>
                  <a:pt x="27" y="930"/>
                  <a:pt x="21" y="930"/>
                </a:cubicBezTo>
                <a:lnTo>
                  <a:pt x="19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8642520" y="3697200"/>
            <a:ext cx="224280" cy="152280"/>
          </a:xfrm>
          <a:custGeom>
            <a:avLst/>
            <a:gdLst/>
            <a:ahLst/>
            <a:rect l="0" t="0" r="r" b="b"/>
            <a:pathLst>
              <a:path w="623" h="423">
                <a:moveTo>
                  <a:pt x="520" y="54"/>
                </a:moveTo>
                <a:cubicBezTo>
                  <a:pt x="520" y="41"/>
                  <a:pt x="526" y="29"/>
                  <a:pt x="538" y="18"/>
                </a:cubicBezTo>
                <a:cubicBezTo>
                  <a:pt x="549" y="7"/>
                  <a:pt x="564" y="1"/>
                  <a:pt x="578" y="0"/>
                </a:cubicBezTo>
                <a:cubicBezTo>
                  <a:pt x="589" y="0"/>
                  <a:pt x="599" y="6"/>
                  <a:pt x="608" y="17"/>
                </a:cubicBezTo>
                <a:cubicBezTo>
                  <a:pt x="618" y="28"/>
                  <a:pt x="623" y="46"/>
                  <a:pt x="623" y="71"/>
                </a:cubicBezTo>
                <a:cubicBezTo>
                  <a:pt x="623" y="89"/>
                  <a:pt x="617" y="125"/>
                  <a:pt x="606" y="178"/>
                </a:cubicBezTo>
                <a:cubicBezTo>
                  <a:pt x="596" y="213"/>
                  <a:pt x="588" y="241"/>
                  <a:pt x="581" y="263"/>
                </a:cubicBezTo>
                <a:cubicBezTo>
                  <a:pt x="573" y="286"/>
                  <a:pt x="561" y="311"/>
                  <a:pt x="547" y="339"/>
                </a:cubicBezTo>
                <a:cubicBezTo>
                  <a:pt x="533" y="367"/>
                  <a:pt x="516" y="388"/>
                  <a:pt x="496" y="402"/>
                </a:cubicBezTo>
                <a:cubicBezTo>
                  <a:pt x="476" y="416"/>
                  <a:pt x="454" y="423"/>
                  <a:pt x="429" y="423"/>
                </a:cubicBezTo>
                <a:cubicBezTo>
                  <a:pt x="402" y="423"/>
                  <a:pt x="377" y="419"/>
                  <a:pt x="356" y="409"/>
                </a:cubicBezTo>
                <a:cubicBezTo>
                  <a:pt x="335" y="399"/>
                  <a:pt x="320" y="385"/>
                  <a:pt x="311" y="369"/>
                </a:cubicBezTo>
                <a:cubicBezTo>
                  <a:pt x="310" y="369"/>
                  <a:pt x="309" y="370"/>
                  <a:pt x="308" y="372"/>
                </a:cubicBezTo>
                <a:cubicBezTo>
                  <a:pt x="283" y="406"/>
                  <a:pt x="252" y="423"/>
                  <a:pt x="215" y="423"/>
                </a:cubicBezTo>
                <a:cubicBezTo>
                  <a:pt x="199" y="423"/>
                  <a:pt x="183" y="422"/>
                  <a:pt x="168" y="418"/>
                </a:cubicBezTo>
                <a:cubicBezTo>
                  <a:pt x="154" y="414"/>
                  <a:pt x="139" y="408"/>
                  <a:pt x="125" y="400"/>
                </a:cubicBezTo>
                <a:cubicBezTo>
                  <a:pt x="110" y="392"/>
                  <a:pt x="99" y="380"/>
                  <a:pt x="90" y="364"/>
                </a:cubicBezTo>
                <a:cubicBezTo>
                  <a:pt x="82" y="348"/>
                  <a:pt x="77" y="328"/>
                  <a:pt x="77" y="305"/>
                </a:cubicBezTo>
                <a:cubicBezTo>
                  <a:pt x="77" y="272"/>
                  <a:pt x="88" y="227"/>
                  <a:pt x="109" y="170"/>
                </a:cubicBezTo>
                <a:cubicBezTo>
                  <a:pt x="130" y="113"/>
                  <a:pt x="141" y="76"/>
                  <a:pt x="141" y="60"/>
                </a:cubicBezTo>
                <a:cubicBezTo>
                  <a:pt x="141" y="59"/>
                  <a:pt x="141" y="58"/>
                  <a:pt x="141" y="58"/>
                </a:cubicBezTo>
                <a:cubicBezTo>
                  <a:pt x="141" y="52"/>
                  <a:pt x="141" y="49"/>
                  <a:pt x="141" y="47"/>
                </a:cubicBezTo>
                <a:cubicBezTo>
                  <a:pt x="141" y="45"/>
                  <a:pt x="140" y="43"/>
                  <a:pt x="138" y="40"/>
                </a:cubicBezTo>
                <a:cubicBezTo>
                  <a:pt x="135" y="38"/>
                  <a:pt x="132" y="36"/>
                  <a:pt x="128" y="36"/>
                </a:cubicBezTo>
                <a:lnTo>
                  <a:pt x="124" y="36"/>
                </a:lnTo>
                <a:cubicBezTo>
                  <a:pt x="110" y="36"/>
                  <a:pt x="97" y="42"/>
                  <a:pt x="85" y="54"/>
                </a:cubicBezTo>
                <a:cubicBezTo>
                  <a:pt x="73" y="66"/>
                  <a:pt x="64" y="80"/>
                  <a:pt x="57" y="93"/>
                </a:cubicBezTo>
                <a:cubicBezTo>
                  <a:pt x="50" y="107"/>
                  <a:pt x="45" y="120"/>
                  <a:pt x="41" y="132"/>
                </a:cubicBezTo>
                <a:cubicBezTo>
                  <a:pt x="37" y="145"/>
                  <a:pt x="35" y="152"/>
                  <a:pt x="34" y="153"/>
                </a:cubicBezTo>
                <a:cubicBezTo>
                  <a:pt x="32" y="154"/>
                  <a:pt x="27" y="155"/>
                  <a:pt x="19" y="155"/>
                </a:cubicBezTo>
                <a:lnTo>
                  <a:pt x="6" y="155"/>
                </a:lnTo>
                <a:cubicBezTo>
                  <a:pt x="2" y="151"/>
                  <a:pt x="0" y="148"/>
                  <a:pt x="0" y="146"/>
                </a:cubicBezTo>
                <a:cubicBezTo>
                  <a:pt x="0" y="143"/>
                  <a:pt x="3" y="134"/>
                  <a:pt x="8" y="120"/>
                </a:cubicBezTo>
                <a:cubicBezTo>
                  <a:pt x="13" y="107"/>
                  <a:pt x="20" y="91"/>
                  <a:pt x="29" y="73"/>
                </a:cubicBezTo>
                <a:cubicBezTo>
                  <a:pt x="38" y="54"/>
                  <a:pt x="52" y="38"/>
                  <a:pt x="70" y="23"/>
                </a:cubicBezTo>
                <a:cubicBezTo>
                  <a:pt x="88" y="9"/>
                  <a:pt x="108" y="2"/>
                  <a:pt x="130" y="2"/>
                </a:cubicBezTo>
                <a:cubicBezTo>
                  <a:pt x="157" y="2"/>
                  <a:pt x="177" y="10"/>
                  <a:pt x="192" y="25"/>
                </a:cubicBezTo>
                <a:cubicBezTo>
                  <a:pt x="206" y="41"/>
                  <a:pt x="213" y="59"/>
                  <a:pt x="213" y="80"/>
                </a:cubicBezTo>
                <a:cubicBezTo>
                  <a:pt x="213" y="91"/>
                  <a:pt x="203" y="125"/>
                  <a:pt x="182" y="181"/>
                </a:cubicBezTo>
                <a:cubicBezTo>
                  <a:pt x="162" y="237"/>
                  <a:pt x="152" y="280"/>
                  <a:pt x="152" y="310"/>
                </a:cubicBezTo>
                <a:cubicBezTo>
                  <a:pt x="152" y="339"/>
                  <a:pt x="158" y="359"/>
                  <a:pt x="171" y="370"/>
                </a:cubicBezTo>
                <a:cubicBezTo>
                  <a:pt x="184" y="382"/>
                  <a:pt x="201" y="388"/>
                  <a:pt x="221" y="389"/>
                </a:cubicBezTo>
                <a:cubicBezTo>
                  <a:pt x="247" y="389"/>
                  <a:pt x="271" y="370"/>
                  <a:pt x="291" y="332"/>
                </a:cubicBezTo>
                <a:lnTo>
                  <a:pt x="296" y="324"/>
                </a:lnTo>
                <a:lnTo>
                  <a:pt x="296" y="303"/>
                </a:lnTo>
                <a:cubicBezTo>
                  <a:pt x="296" y="301"/>
                  <a:pt x="296" y="298"/>
                  <a:pt x="296" y="294"/>
                </a:cubicBezTo>
                <a:cubicBezTo>
                  <a:pt x="296" y="290"/>
                  <a:pt x="296" y="288"/>
                  <a:pt x="297" y="287"/>
                </a:cubicBezTo>
                <a:cubicBezTo>
                  <a:pt x="297" y="286"/>
                  <a:pt x="298" y="283"/>
                  <a:pt x="298" y="280"/>
                </a:cubicBezTo>
                <a:cubicBezTo>
                  <a:pt x="298" y="277"/>
                  <a:pt x="298" y="274"/>
                  <a:pt x="299" y="272"/>
                </a:cubicBezTo>
                <a:cubicBezTo>
                  <a:pt x="299" y="269"/>
                  <a:pt x="300" y="265"/>
                  <a:pt x="301" y="260"/>
                </a:cubicBezTo>
                <a:cubicBezTo>
                  <a:pt x="303" y="254"/>
                  <a:pt x="304" y="249"/>
                  <a:pt x="304" y="244"/>
                </a:cubicBezTo>
                <a:cubicBezTo>
                  <a:pt x="305" y="239"/>
                  <a:pt x="307" y="232"/>
                  <a:pt x="310" y="222"/>
                </a:cubicBezTo>
                <a:cubicBezTo>
                  <a:pt x="313" y="212"/>
                  <a:pt x="315" y="202"/>
                  <a:pt x="317" y="192"/>
                </a:cubicBezTo>
                <a:cubicBezTo>
                  <a:pt x="319" y="182"/>
                  <a:pt x="323" y="169"/>
                  <a:pt x="327" y="152"/>
                </a:cubicBezTo>
                <a:cubicBezTo>
                  <a:pt x="345" y="81"/>
                  <a:pt x="356" y="42"/>
                  <a:pt x="358" y="36"/>
                </a:cubicBezTo>
                <a:cubicBezTo>
                  <a:pt x="366" y="20"/>
                  <a:pt x="380" y="11"/>
                  <a:pt x="398" y="11"/>
                </a:cubicBezTo>
                <a:cubicBezTo>
                  <a:pt x="410" y="11"/>
                  <a:pt x="418" y="14"/>
                  <a:pt x="422" y="21"/>
                </a:cubicBezTo>
                <a:cubicBezTo>
                  <a:pt x="427" y="27"/>
                  <a:pt x="429" y="33"/>
                  <a:pt x="430" y="38"/>
                </a:cubicBezTo>
                <a:cubicBezTo>
                  <a:pt x="430" y="46"/>
                  <a:pt x="421" y="87"/>
                  <a:pt x="403" y="158"/>
                </a:cubicBezTo>
                <a:cubicBezTo>
                  <a:pt x="385" y="230"/>
                  <a:pt x="375" y="271"/>
                  <a:pt x="373" y="281"/>
                </a:cubicBezTo>
                <a:cubicBezTo>
                  <a:pt x="372" y="288"/>
                  <a:pt x="371" y="299"/>
                  <a:pt x="371" y="314"/>
                </a:cubicBezTo>
                <a:lnTo>
                  <a:pt x="371" y="320"/>
                </a:lnTo>
                <a:cubicBezTo>
                  <a:pt x="371" y="330"/>
                  <a:pt x="372" y="339"/>
                  <a:pt x="374" y="347"/>
                </a:cubicBezTo>
                <a:cubicBezTo>
                  <a:pt x="376" y="356"/>
                  <a:pt x="382" y="365"/>
                  <a:pt x="392" y="374"/>
                </a:cubicBezTo>
                <a:cubicBezTo>
                  <a:pt x="402" y="383"/>
                  <a:pt x="416" y="388"/>
                  <a:pt x="434" y="389"/>
                </a:cubicBezTo>
                <a:cubicBezTo>
                  <a:pt x="478" y="389"/>
                  <a:pt x="513" y="351"/>
                  <a:pt x="539" y="276"/>
                </a:cubicBezTo>
                <a:cubicBezTo>
                  <a:pt x="544" y="261"/>
                  <a:pt x="550" y="241"/>
                  <a:pt x="557" y="215"/>
                </a:cubicBezTo>
                <a:cubicBezTo>
                  <a:pt x="565" y="189"/>
                  <a:pt x="569" y="170"/>
                  <a:pt x="569" y="159"/>
                </a:cubicBezTo>
                <a:cubicBezTo>
                  <a:pt x="569" y="139"/>
                  <a:pt x="565" y="123"/>
                  <a:pt x="556" y="111"/>
                </a:cubicBezTo>
                <a:cubicBezTo>
                  <a:pt x="548" y="99"/>
                  <a:pt x="540" y="89"/>
                  <a:pt x="532" y="81"/>
                </a:cubicBezTo>
                <a:cubicBezTo>
                  <a:pt x="524" y="73"/>
                  <a:pt x="520" y="63"/>
                  <a:pt x="520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8883360" y="373932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4" y="43"/>
                </a:moveTo>
                <a:cubicBezTo>
                  <a:pt x="204" y="29"/>
                  <a:pt x="208" y="19"/>
                  <a:pt x="218" y="11"/>
                </a:cubicBezTo>
                <a:cubicBezTo>
                  <a:pt x="228" y="4"/>
                  <a:pt x="237" y="0"/>
                  <a:pt x="247" y="0"/>
                </a:cubicBezTo>
                <a:cubicBezTo>
                  <a:pt x="254" y="0"/>
                  <a:pt x="260" y="2"/>
                  <a:pt x="265" y="7"/>
                </a:cubicBezTo>
                <a:cubicBezTo>
                  <a:pt x="270" y="11"/>
                  <a:pt x="273" y="17"/>
                  <a:pt x="274" y="25"/>
                </a:cubicBezTo>
                <a:cubicBezTo>
                  <a:pt x="274" y="37"/>
                  <a:pt x="270" y="48"/>
                  <a:pt x="262" y="56"/>
                </a:cubicBezTo>
                <a:cubicBezTo>
                  <a:pt x="253" y="64"/>
                  <a:pt x="244" y="68"/>
                  <a:pt x="233" y="68"/>
                </a:cubicBezTo>
                <a:cubicBezTo>
                  <a:pt x="225" y="68"/>
                  <a:pt x="218" y="66"/>
                  <a:pt x="213" y="62"/>
                </a:cubicBezTo>
                <a:cubicBezTo>
                  <a:pt x="207" y="58"/>
                  <a:pt x="204" y="51"/>
                  <a:pt x="204" y="43"/>
                </a:cubicBezTo>
                <a:moveTo>
                  <a:pt x="198" y="189"/>
                </a:moveTo>
                <a:cubicBezTo>
                  <a:pt x="198" y="176"/>
                  <a:pt x="192" y="169"/>
                  <a:pt x="181" y="169"/>
                </a:cubicBezTo>
                <a:cubicBezTo>
                  <a:pt x="171" y="169"/>
                  <a:pt x="162" y="172"/>
                  <a:pt x="153" y="177"/>
                </a:cubicBezTo>
                <a:cubicBezTo>
                  <a:pt x="144" y="183"/>
                  <a:pt x="136" y="189"/>
                  <a:pt x="130" y="198"/>
                </a:cubicBezTo>
                <a:cubicBezTo>
                  <a:pt x="123" y="206"/>
                  <a:pt x="118" y="214"/>
                  <a:pt x="114" y="222"/>
                </a:cubicBezTo>
                <a:cubicBezTo>
                  <a:pt x="110" y="230"/>
                  <a:pt x="106" y="237"/>
                  <a:pt x="103" y="243"/>
                </a:cubicBezTo>
                <a:lnTo>
                  <a:pt x="98" y="252"/>
                </a:lnTo>
                <a:cubicBezTo>
                  <a:pt x="97" y="253"/>
                  <a:pt x="94" y="253"/>
                  <a:pt x="88" y="253"/>
                </a:cubicBezTo>
                <a:lnTo>
                  <a:pt x="79" y="253"/>
                </a:lnTo>
                <a:cubicBezTo>
                  <a:pt x="76" y="250"/>
                  <a:pt x="75" y="249"/>
                  <a:pt x="75" y="248"/>
                </a:cubicBezTo>
                <a:cubicBezTo>
                  <a:pt x="75" y="247"/>
                  <a:pt x="76" y="244"/>
                  <a:pt x="77" y="239"/>
                </a:cubicBezTo>
                <a:cubicBezTo>
                  <a:pt x="86" y="218"/>
                  <a:pt x="99" y="197"/>
                  <a:pt x="116" y="179"/>
                </a:cubicBezTo>
                <a:cubicBezTo>
                  <a:pt x="133" y="160"/>
                  <a:pt x="152" y="149"/>
                  <a:pt x="174" y="146"/>
                </a:cubicBezTo>
                <a:cubicBezTo>
                  <a:pt x="174" y="146"/>
                  <a:pt x="176" y="146"/>
                  <a:pt x="179" y="146"/>
                </a:cubicBezTo>
                <a:cubicBezTo>
                  <a:pt x="182" y="146"/>
                  <a:pt x="185" y="146"/>
                  <a:pt x="187" y="145"/>
                </a:cubicBezTo>
                <a:cubicBezTo>
                  <a:pt x="198" y="146"/>
                  <a:pt x="207" y="148"/>
                  <a:pt x="217" y="152"/>
                </a:cubicBezTo>
                <a:cubicBezTo>
                  <a:pt x="228" y="158"/>
                  <a:pt x="236" y="165"/>
                  <a:pt x="242" y="172"/>
                </a:cubicBezTo>
                <a:cubicBezTo>
                  <a:pt x="248" y="180"/>
                  <a:pt x="251" y="191"/>
                  <a:pt x="251" y="207"/>
                </a:cubicBezTo>
                <a:lnTo>
                  <a:pt x="251" y="217"/>
                </a:lnTo>
                <a:lnTo>
                  <a:pt x="218" y="348"/>
                </a:lnTo>
                <a:cubicBezTo>
                  <a:pt x="195" y="436"/>
                  <a:pt x="183" y="482"/>
                  <a:pt x="182" y="485"/>
                </a:cubicBezTo>
                <a:cubicBezTo>
                  <a:pt x="174" y="507"/>
                  <a:pt x="159" y="527"/>
                  <a:pt x="136" y="544"/>
                </a:cubicBezTo>
                <a:cubicBezTo>
                  <a:pt x="113" y="561"/>
                  <a:pt x="87" y="569"/>
                  <a:pt x="58" y="570"/>
                </a:cubicBezTo>
                <a:cubicBezTo>
                  <a:pt x="36" y="570"/>
                  <a:pt x="21" y="565"/>
                  <a:pt x="13" y="556"/>
                </a:cubicBezTo>
                <a:cubicBezTo>
                  <a:pt x="5" y="547"/>
                  <a:pt x="1" y="537"/>
                  <a:pt x="0" y="526"/>
                </a:cubicBezTo>
                <a:cubicBezTo>
                  <a:pt x="0" y="514"/>
                  <a:pt x="4" y="504"/>
                  <a:pt x="13" y="496"/>
                </a:cubicBezTo>
                <a:cubicBezTo>
                  <a:pt x="21" y="487"/>
                  <a:pt x="31" y="483"/>
                  <a:pt x="43" y="482"/>
                </a:cubicBezTo>
                <a:cubicBezTo>
                  <a:pt x="51" y="482"/>
                  <a:pt x="57" y="485"/>
                  <a:pt x="62" y="489"/>
                </a:cubicBezTo>
                <a:cubicBezTo>
                  <a:pt x="67" y="493"/>
                  <a:pt x="70" y="500"/>
                  <a:pt x="71" y="509"/>
                </a:cubicBezTo>
                <a:cubicBezTo>
                  <a:pt x="71" y="525"/>
                  <a:pt x="64" y="537"/>
                  <a:pt x="50" y="546"/>
                </a:cubicBezTo>
                <a:cubicBezTo>
                  <a:pt x="52" y="546"/>
                  <a:pt x="55" y="546"/>
                  <a:pt x="59" y="546"/>
                </a:cubicBezTo>
                <a:cubicBezTo>
                  <a:pt x="74" y="546"/>
                  <a:pt x="87" y="540"/>
                  <a:pt x="100" y="528"/>
                </a:cubicBezTo>
                <a:cubicBezTo>
                  <a:pt x="112" y="516"/>
                  <a:pt x="121" y="501"/>
                  <a:pt x="128" y="484"/>
                </a:cubicBezTo>
                <a:lnTo>
                  <a:pt x="135" y="457"/>
                </a:lnTo>
                <a:cubicBezTo>
                  <a:pt x="140" y="438"/>
                  <a:pt x="146" y="415"/>
                  <a:pt x="152" y="388"/>
                </a:cubicBezTo>
                <a:cubicBezTo>
                  <a:pt x="159" y="362"/>
                  <a:pt x="166" y="334"/>
                  <a:pt x="173" y="306"/>
                </a:cubicBezTo>
                <a:cubicBezTo>
                  <a:pt x="181" y="278"/>
                  <a:pt x="187" y="254"/>
                  <a:pt x="191" y="233"/>
                </a:cubicBezTo>
                <a:cubicBezTo>
                  <a:pt x="195" y="213"/>
                  <a:pt x="198" y="200"/>
                  <a:pt x="198" y="196"/>
                </a:cubicBezTo>
                <a:cubicBezTo>
                  <a:pt x="198" y="193"/>
                  <a:pt x="198" y="190"/>
                  <a:pt x="198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9040320" y="3594600"/>
            <a:ext cx="14040" cy="334800"/>
          </a:xfrm>
          <a:custGeom>
            <a:avLst/>
            <a:gdLst/>
            <a:ahLst/>
            <a:rect l="0" t="0" r="r" b="b"/>
            <a:pathLst>
              <a:path w="39" h="930">
                <a:moveTo>
                  <a:pt x="19" y="930"/>
                </a:moveTo>
                <a:lnTo>
                  <a:pt x="17" y="930"/>
                </a:lnTo>
                <a:cubicBezTo>
                  <a:pt x="10" y="930"/>
                  <a:pt x="4" y="926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8" y="4"/>
                  <a:pt x="13" y="0"/>
                  <a:pt x="19" y="0"/>
                </a:cubicBezTo>
                <a:cubicBezTo>
                  <a:pt x="27" y="0"/>
                  <a:pt x="34" y="5"/>
                  <a:pt x="39" y="14"/>
                </a:cubicBezTo>
                <a:lnTo>
                  <a:pt x="39" y="917"/>
                </a:lnTo>
                <a:cubicBezTo>
                  <a:pt x="34" y="926"/>
                  <a:pt x="27" y="930"/>
                  <a:pt x="21" y="930"/>
                </a:cubicBezTo>
                <a:lnTo>
                  <a:pt x="19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1300320" y="3543120"/>
            <a:ext cx="252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потерь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1047600" y="4705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1300320" y="4076640"/>
            <a:ext cx="6221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Эффект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Обнуляет веса неважных 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1300320" y="4552920"/>
            <a:ext cx="9647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Плюс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Интерпретируемая модель с малым подмножеством 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1404000"/>
            <a:ext cx="49276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Что такое регрессия?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2321280"/>
            <a:ext cx="105224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Задача прогнозирования: Регрессия vs Классификация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7720" y="3067200"/>
            <a:ext cx="9760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Регрессия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Прогнозирование непрерывной числовой величины (цена,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3486240"/>
            <a:ext cx="2742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температура, спрос)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4048200"/>
            <a:ext cx="10248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Классификация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Прогнозирование дискретной метки/категории (спам/не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4467240"/>
            <a:ext cx="2777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спам, кошка/собака)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50292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747720" y="1918440"/>
            <a:ext cx="2234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ElasticNet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1047600" y="3733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7" name=""/>
          <p:cNvSpPr txBox="1"/>
          <p:nvPr/>
        </p:nvSpPr>
        <p:spPr>
          <a:xfrm>
            <a:off x="747720" y="2835720"/>
            <a:ext cx="63072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Компромисс между Ridge и Lasso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3772800" y="3650760"/>
            <a:ext cx="206640" cy="229680"/>
          </a:xfrm>
          <a:custGeom>
            <a:avLst/>
            <a:gdLst/>
            <a:ahLst/>
            <a:rect l="0" t="0" r="r" b="b"/>
            <a:pathLst>
              <a:path w="574" h="638">
                <a:moveTo>
                  <a:pt x="184" y="43"/>
                </a:moveTo>
                <a:cubicBezTo>
                  <a:pt x="163" y="43"/>
                  <a:pt x="151" y="42"/>
                  <a:pt x="150" y="39"/>
                </a:cubicBezTo>
                <a:cubicBezTo>
                  <a:pt x="150" y="38"/>
                  <a:pt x="149" y="36"/>
                  <a:pt x="149" y="32"/>
                </a:cubicBezTo>
                <a:cubicBezTo>
                  <a:pt x="149" y="17"/>
                  <a:pt x="153" y="7"/>
                  <a:pt x="159" y="1"/>
                </a:cubicBezTo>
                <a:cubicBezTo>
                  <a:pt x="161" y="1"/>
                  <a:pt x="165" y="0"/>
                  <a:pt x="173" y="0"/>
                </a:cubicBezTo>
                <a:cubicBezTo>
                  <a:pt x="207" y="2"/>
                  <a:pt x="246" y="3"/>
                  <a:pt x="292" y="3"/>
                </a:cubicBezTo>
                <a:cubicBezTo>
                  <a:pt x="379" y="3"/>
                  <a:pt x="429" y="2"/>
                  <a:pt x="442" y="0"/>
                </a:cubicBezTo>
                <a:lnTo>
                  <a:pt x="454" y="0"/>
                </a:lnTo>
                <a:cubicBezTo>
                  <a:pt x="457" y="4"/>
                  <a:pt x="459" y="7"/>
                  <a:pt x="459" y="9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5"/>
                  <a:pt x="451" y="41"/>
                  <a:pt x="449" y="43"/>
                </a:cubicBezTo>
                <a:lnTo>
                  <a:pt x="414" y="43"/>
                </a:lnTo>
                <a:cubicBezTo>
                  <a:pt x="371" y="44"/>
                  <a:pt x="346" y="46"/>
                  <a:pt x="338" y="51"/>
                </a:cubicBezTo>
                <a:cubicBezTo>
                  <a:pt x="334" y="54"/>
                  <a:pt x="329" y="63"/>
                  <a:pt x="325" y="77"/>
                </a:cubicBezTo>
                <a:cubicBezTo>
                  <a:pt x="321" y="92"/>
                  <a:pt x="300" y="174"/>
                  <a:pt x="263" y="323"/>
                </a:cubicBezTo>
                <a:cubicBezTo>
                  <a:pt x="253" y="364"/>
                  <a:pt x="242" y="407"/>
                  <a:pt x="231" y="452"/>
                </a:cubicBezTo>
                <a:cubicBezTo>
                  <a:pt x="220" y="498"/>
                  <a:pt x="212" y="532"/>
                  <a:pt x="206" y="555"/>
                </a:cubicBezTo>
                <a:lnTo>
                  <a:pt x="198" y="588"/>
                </a:lnTo>
                <a:cubicBezTo>
                  <a:pt x="198" y="591"/>
                  <a:pt x="200" y="592"/>
                  <a:pt x="206" y="592"/>
                </a:cubicBezTo>
                <a:cubicBezTo>
                  <a:pt x="212" y="592"/>
                  <a:pt x="230" y="593"/>
                  <a:pt x="261" y="594"/>
                </a:cubicBezTo>
                <a:lnTo>
                  <a:pt x="277" y="594"/>
                </a:lnTo>
                <a:cubicBezTo>
                  <a:pt x="297" y="594"/>
                  <a:pt x="312" y="594"/>
                  <a:pt x="324" y="593"/>
                </a:cubicBezTo>
                <a:cubicBezTo>
                  <a:pt x="336" y="592"/>
                  <a:pt x="351" y="590"/>
                  <a:pt x="370" y="586"/>
                </a:cubicBezTo>
                <a:cubicBezTo>
                  <a:pt x="388" y="583"/>
                  <a:pt x="404" y="577"/>
                  <a:pt x="416" y="570"/>
                </a:cubicBezTo>
                <a:cubicBezTo>
                  <a:pt x="429" y="562"/>
                  <a:pt x="442" y="552"/>
                  <a:pt x="457" y="538"/>
                </a:cubicBezTo>
                <a:cubicBezTo>
                  <a:pt x="472" y="524"/>
                  <a:pt x="485" y="507"/>
                  <a:pt x="496" y="487"/>
                </a:cubicBezTo>
                <a:cubicBezTo>
                  <a:pt x="506" y="468"/>
                  <a:pt x="516" y="448"/>
                  <a:pt x="524" y="425"/>
                </a:cubicBezTo>
                <a:cubicBezTo>
                  <a:pt x="533" y="402"/>
                  <a:pt x="538" y="389"/>
                  <a:pt x="540" y="385"/>
                </a:cubicBezTo>
                <a:cubicBezTo>
                  <a:pt x="543" y="384"/>
                  <a:pt x="548" y="383"/>
                  <a:pt x="556" y="383"/>
                </a:cubicBezTo>
                <a:lnTo>
                  <a:pt x="568" y="383"/>
                </a:lnTo>
                <a:cubicBezTo>
                  <a:pt x="572" y="388"/>
                  <a:pt x="574" y="392"/>
                  <a:pt x="574" y="393"/>
                </a:cubicBezTo>
                <a:cubicBezTo>
                  <a:pt x="574" y="394"/>
                  <a:pt x="567" y="412"/>
                  <a:pt x="555" y="448"/>
                </a:cubicBezTo>
                <a:cubicBezTo>
                  <a:pt x="543" y="483"/>
                  <a:pt x="529" y="520"/>
                  <a:pt x="514" y="559"/>
                </a:cubicBezTo>
                <a:cubicBezTo>
                  <a:pt x="499" y="599"/>
                  <a:pt x="491" y="622"/>
                  <a:pt x="490" y="628"/>
                </a:cubicBezTo>
                <a:cubicBezTo>
                  <a:pt x="489" y="631"/>
                  <a:pt x="487" y="633"/>
                  <a:pt x="486" y="634"/>
                </a:cubicBezTo>
                <a:cubicBezTo>
                  <a:pt x="485" y="635"/>
                  <a:pt x="480" y="635"/>
                  <a:pt x="471" y="637"/>
                </a:cubicBezTo>
                <a:cubicBezTo>
                  <a:pt x="463" y="638"/>
                  <a:pt x="449" y="638"/>
                  <a:pt x="431" y="638"/>
                </a:cubicBezTo>
                <a:cubicBezTo>
                  <a:pt x="424" y="638"/>
                  <a:pt x="401" y="638"/>
                  <a:pt x="360" y="638"/>
                </a:cubicBezTo>
                <a:cubicBezTo>
                  <a:pt x="320" y="638"/>
                  <a:pt x="282" y="637"/>
                  <a:pt x="245" y="637"/>
                </a:cubicBezTo>
                <a:lnTo>
                  <a:pt x="78" y="637"/>
                </a:lnTo>
                <a:cubicBezTo>
                  <a:pt x="26" y="637"/>
                  <a:pt x="0" y="634"/>
                  <a:pt x="0" y="627"/>
                </a:cubicBezTo>
                <a:cubicBezTo>
                  <a:pt x="0" y="623"/>
                  <a:pt x="1" y="619"/>
                  <a:pt x="2" y="614"/>
                </a:cubicBezTo>
                <a:cubicBezTo>
                  <a:pt x="5" y="603"/>
                  <a:pt x="8" y="596"/>
                  <a:pt x="11" y="595"/>
                </a:cubicBezTo>
                <a:cubicBezTo>
                  <a:pt x="14" y="594"/>
                  <a:pt x="19" y="594"/>
                  <a:pt x="25" y="594"/>
                </a:cubicBezTo>
                <a:lnTo>
                  <a:pt x="31" y="594"/>
                </a:lnTo>
                <a:cubicBezTo>
                  <a:pt x="48" y="594"/>
                  <a:pt x="66" y="593"/>
                  <a:pt x="87" y="591"/>
                </a:cubicBezTo>
                <a:cubicBezTo>
                  <a:pt x="96" y="589"/>
                  <a:pt x="101" y="586"/>
                  <a:pt x="106" y="580"/>
                </a:cubicBezTo>
                <a:cubicBezTo>
                  <a:pt x="107" y="577"/>
                  <a:pt x="130" y="491"/>
                  <a:pt x="173" y="320"/>
                </a:cubicBezTo>
                <a:cubicBezTo>
                  <a:pt x="215" y="150"/>
                  <a:pt x="237" y="61"/>
                  <a:pt x="237" y="51"/>
                </a:cubicBezTo>
                <a:cubicBezTo>
                  <a:pt x="237" y="47"/>
                  <a:pt x="219" y="44"/>
                  <a:pt x="184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4010760" y="3825000"/>
            <a:ext cx="92520" cy="107640"/>
          </a:xfrm>
          <a:custGeom>
            <a:avLst/>
            <a:gdLst/>
            <a:ahLst/>
            <a:rect l="0" t="0" r="r" b="b"/>
            <a:pathLst>
              <a:path w="257" h="299">
                <a:moveTo>
                  <a:pt x="0" y="180"/>
                </a:moveTo>
                <a:cubicBezTo>
                  <a:pt x="0" y="155"/>
                  <a:pt x="4" y="132"/>
                  <a:pt x="12" y="111"/>
                </a:cubicBezTo>
                <a:cubicBezTo>
                  <a:pt x="20" y="91"/>
                  <a:pt x="31" y="74"/>
                  <a:pt x="44" y="60"/>
                </a:cubicBezTo>
                <a:cubicBezTo>
                  <a:pt x="57" y="46"/>
                  <a:pt x="72" y="35"/>
                  <a:pt x="88" y="26"/>
                </a:cubicBezTo>
                <a:cubicBezTo>
                  <a:pt x="105" y="17"/>
                  <a:pt x="120" y="10"/>
                  <a:pt x="134" y="5"/>
                </a:cubicBezTo>
                <a:cubicBezTo>
                  <a:pt x="149" y="1"/>
                  <a:pt x="163" y="-1"/>
                  <a:pt x="176" y="0"/>
                </a:cubicBezTo>
                <a:lnTo>
                  <a:pt x="178" y="0"/>
                </a:lnTo>
                <a:cubicBezTo>
                  <a:pt x="198" y="0"/>
                  <a:pt x="215" y="4"/>
                  <a:pt x="229" y="14"/>
                </a:cubicBezTo>
                <a:cubicBezTo>
                  <a:pt x="244" y="24"/>
                  <a:pt x="252" y="38"/>
                  <a:pt x="252" y="57"/>
                </a:cubicBezTo>
                <a:cubicBezTo>
                  <a:pt x="252" y="96"/>
                  <a:pt x="227" y="122"/>
                  <a:pt x="178" y="134"/>
                </a:cubicBezTo>
                <a:cubicBezTo>
                  <a:pt x="156" y="140"/>
                  <a:pt x="127" y="143"/>
                  <a:pt x="90" y="144"/>
                </a:cubicBezTo>
                <a:cubicBezTo>
                  <a:pt x="73" y="144"/>
                  <a:pt x="65" y="144"/>
                  <a:pt x="65" y="145"/>
                </a:cubicBezTo>
                <a:cubicBezTo>
                  <a:pt x="65" y="146"/>
                  <a:pt x="63" y="153"/>
                  <a:pt x="61" y="168"/>
                </a:cubicBezTo>
                <a:cubicBezTo>
                  <a:pt x="58" y="182"/>
                  <a:pt x="57" y="195"/>
                  <a:pt x="56" y="206"/>
                </a:cubicBezTo>
                <a:cubicBezTo>
                  <a:pt x="56" y="227"/>
                  <a:pt x="61" y="243"/>
                  <a:pt x="70" y="256"/>
                </a:cubicBezTo>
                <a:cubicBezTo>
                  <a:pt x="79" y="268"/>
                  <a:pt x="93" y="274"/>
                  <a:pt x="111" y="274"/>
                </a:cubicBezTo>
                <a:cubicBezTo>
                  <a:pt x="130" y="275"/>
                  <a:pt x="150" y="270"/>
                  <a:pt x="173" y="262"/>
                </a:cubicBezTo>
                <a:cubicBezTo>
                  <a:pt x="195" y="253"/>
                  <a:pt x="215" y="237"/>
                  <a:pt x="233" y="217"/>
                </a:cubicBezTo>
                <a:cubicBezTo>
                  <a:pt x="237" y="213"/>
                  <a:pt x="240" y="211"/>
                  <a:pt x="241" y="211"/>
                </a:cubicBezTo>
                <a:cubicBezTo>
                  <a:pt x="243" y="211"/>
                  <a:pt x="246" y="213"/>
                  <a:pt x="250" y="217"/>
                </a:cubicBezTo>
                <a:cubicBezTo>
                  <a:pt x="254" y="221"/>
                  <a:pt x="257" y="224"/>
                  <a:pt x="257" y="226"/>
                </a:cubicBezTo>
                <a:cubicBezTo>
                  <a:pt x="258" y="228"/>
                  <a:pt x="256" y="232"/>
                  <a:pt x="250" y="236"/>
                </a:cubicBezTo>
                <a:cubicBezTo>
                  <a:pt x="246" y="241"/>
                  <a:pt x="239" y="247"/>
                  <a:pt x="230" y="255"/>
                </a:cubicBezTo>
                <a:cubicBezTo>
                  <a:pt x="222" y="262"/>
                  <a:pt x="212" y="269"/>
                  <a:pt x="200" y="276"/>
                </a:cubicBezTo>
                <a:cubicBezTo>
                  <a:pt x="189" y="282"/>
                  <a:pt x="175" y="288"/>
                  <a:pt x="159" y="292"/>
                </a:cubicBezTo>
                <a:cubicBezTo>
                  <a:pt x="143" y="296"/>
                  <a:pt x="126" y="299"/>
                  <a:pt x="109" y="299"/>
                </a:cubicBezTo>
                <a:cubicBezTo>
                  <a:pt x="74" y="299"/>
                  <a:pt x="47" y="287"/>
                  <a:pt x="29" y="264"/>
                </a:cubicBezTo>
                <a:cubicBezTo>
                  <a:pt x="10" y="239"/>
                  <a:pt x="0" y="212"/>
                  <a:pt x="0" y="180"/>
                </a:cubicBezTo>
                <a:moveTo>
                  <a:pt x="219" y="58"/>
                </a:moveTo>
                <a:cubicBezTo>
                  <a:pt x="217" y="35"/>
                  <a:pt x="202" y="24"/>
                  <a:pt x="175" y="24"/>
                </a:cubicBezTo>
                <a:cubicBezTo>
                  <a:pt x="160" y="24"/>
                  <a:pt x="147" y="27"/>
                  <a:pt x="134" y="33"/>
                </a:cubicBezTo>
                <a:cubicBezTo>
                  <a:pt x="122" y="39"/>
                  <a:pt x="112" y="47"/>
                  <a:pt x="105" y="55"/>
                </a:cubicBezTo>
                <a:cubicBezTo>
                  <a:pt x="97" y="64"/>
                  <a:pt x="91" y="73"/>
                  <a:pt x="86" y="82"/>
                </a:cubicBezTo>
                <a:cubicBezTo>
                  <a:pt x="80" y="92"/>
                  <a:pt x="77" y="100"/>
                  <a:pt x="75" y="106"/>
                </a:cubicBezTo>
                <a:cubicBezTo>
                  <a:pt x="73" y="113"/>
                  <a:pt x="72" y="117"/>
                  <a:pt x="72" y="119"/>
                </a:cubicBezTo>
                <a:cubicBezTo>
                  <a:pt x="72" y="119"/>
                  <a:pt x="76" y="119"/>
                  <a:pt x="85" y="119"/>
                </a:cubicBezTo>
                <a:cubicBezTo>
                  <a:pt x="135" y="119"/>
                  <a:pt x="169" y="114"/>
                  <a:pt x="189" y="103"/>
                </a:cubicBezTo>
                <a:cubicBezTo>
                  <a:pt x="209" y="93"/>
                  <a:pt x="219" y="78"/>
                  <a:pt x="219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4116600" y="382500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1"/>
                </a:moveTo>
                <a:cubicBezTo>
                  <a:pt x="1" y="99"/>
                  <a:pt x="1" y="95"/>
                  <a:pt x="2" y="91"/>
                </a:cubicBezTo>
                <a:cubicBezTo>
                  <a:pt x="3" y="87"/>
                  <a:pt x="6" y="78"/>
                  <a:pt x="10" y="66"/>
                </a:cubicBezTo>
                <a:cubicBezTo>
                  <a:pt x="15" y="54"/>
                  <a:pt x="19" y="43"/>
                  <a:pt x="23" y="35"/>
                </a:cubicBezTo>
                <a:cubicBezTo>
                  <a:pt x="28" y="27"/>
                  <a:pt x="35" y="19"/>
                  <a:pt x="45" y="11"/>
                </a:cubicBezTo>
                <a:cubicBezTo>
                  <a:pt x="55" y="3"/>
                  <a:pt x="65" y="-1"/>
                  <a:pt x="75" y="0"/>
                </a:cubicBezTo>
                <a:cubicBezTo>
                  <a:pt x="91" y="0"/>
                  <a:pt x="104" y="3"/>
                  <a:pt x="115" y="11"/>
                </a:cubicBezTo>
                <a:cubicBezTo>
                  <a:pt x="125" y="19"/>
                  <a:pt x="133" y="27"/>
                  <a:pt x="135" y="34"/>
                </a:cubicBezTo>
                <a:cubicBezTo>
                  <a:pt x="138" y="41"/>
                  <a:pt x="139" y="45"/>
                  <a:pt x="139" y="48"/>
                </a:cubicBezTo>
                <a:lnTo>
                  <a:pt x="140" y="49"/>
                </a:lnTo>
                <a:lnTo>
                  <a:pt x="147" y="42"/>
                </a:lnTo>
                <a:cubicBezTo>
                  <a:pt x="174" y="14"/>
                  <a:pt x="205" y="0"/>
                  <a:pt x="239" y="0"/>
                </a:cubicBezTo>
                <a:cubicBezTo>
                  <a:pt x="262" y="0"/>
                  <a:pt x="282" y="5"/>
                  <a:pt x="296" y="17"/>
                </a:cubicBezTo>
                <a:cubicBezTo>
                  <a:pt x="310" y="29"/>
                  <a:pt x="318" y="46"/>
                  <a:pt x="318" y="69"/>
                </a:cubicBezTo>
                <a:cubicBezTo>
                  <a:pt x="319" y="92"/>
                  <a:pt x="310" y="126"/>
                  <a:pt x="293" y="173"/>
                </a:cubicBezTo>
                <a:cubicBezTo>
                  <a:pt x="276" y="219"/>
                  <a:pt x="268" y="246"/>
                  <a:pt x="268" y="257"/>
                </a:cubicBezTo>
                <a:cubicBezTo>
                  <a:pt x="268" y="268"/>
                  <a:pt x="272" y="274"/>
                  <a:pt x="280" y="274"/>
                </a:cubicBezTo>
                <a:cubicBezTo>
                  <a:pt x="282" y="274"/>
                  <a:pt x="284" y="274"/>
                  <a:pt x="285" y="274"/>
                </a:cubicBezTo>
                <a:cubicBezTo>
                  <a:pt x="298" y="271"/>
                  <a:pt x="310" y="263"/>
                  <a:pt x="320" y="248"/>
                </a:cubicBezTo>
                <a:cubicBezTo>
                  <a:pt x="330" y="233"/>
                  <a:pt x="337" y="216"/>
                  <a:pt x="343" y="195"/>
                </a:cubicBezTo>
                <a:cubicBezTo>
                  <a:pt x="344" y="191"/>
                  <a:pt x="348" y="190"/>
                  <a:pt x="356" y="190"/>
                </a:cubicBezTo>
                <a:cubicBezTo>
                  <a:pt x="365" y="190"/>
                  <a:pt x="369" y="191"/>
                  <a:pt x="369" y="195"/>
                </a:cubicBezTo>
                <a:cubicBezTo>
                  <a:pt x="369" y="195"/>
                  <a:pt x="368" y="199"/>
                  <a:pt x="366" y="205"/>
                </a:cubicBezTo>
                <a:cubicBezTo>
                  <a:pt x="363" y="217"/>
                  <a:pt x="358" y="230"/>
                  <a:pt x="352" y="242"/>
                </a:cubicBezTo>
                <a:cubicBezTo>
                  <a:pt x="346" y="256"/>
                  <a:pt x="336" y="268"/>
                  <a:pt x="322" y="280"/>
                </a:cubicBezTo>
                <a:cubicBezTo>
                  <a:pt x="308" y="292"/>
                  <a:pt x="292" y="298"/>
                  <a:pt x="276" y="298"/>
                </a:cubicBezTo>
                <a:cubicBezTo>
                  <a:pt x="256" y="298"/>
                  <a:pt x="241" y="292"/>
                  <a:pt x="232" y="280"/>
                </a:cubicBezTo>
                <a:cubicBezTo>
                  <a:pt x="222" y="268"/>
                  <a:pt x="218" y="256"/>
                  <a:pt x="218" y="242"/>
                </a:cubicBezTo>
                <a:cubicBezTo>
                  <a:pt x="218" y="234"/>
                  <a:pt x="226" y="208"/>
                  <a:pt x="241" y="163"/>
                </a:cubicBezTo>
                <a:cubicBezTo>
                  <a:pt x="257" y="119"/>
                  <a:pt x="265" y="86"/>
                  <a:pt x="266" y="63"/>
                </a:cubicBezTo>
                <a:cubicBezTo>
                  <a:pt x="266" y="37"/>
                  <a:pt x="256" y="25"/>
                  <a:pt x="237" y="25"/>
                </a:cubicBezTo>
                <a:lnTo>
                  <a:pt x="233" y="25"/>
                </a:lnTo>
                <a:cubicBezTo>
                  <a:pt x="196" y="25"/>
                  <a:pt x="164" y="47"/>
                  <a:pt x="138" y="91"/>
                </a:cubicBezTo>
                <a:lnTo>
                  <a:pt x="133" y="99"/>
                </a:lnTo>
                <a:lnTo>
                  <a:pt x="111" y="187"/>
                </a:lnTo>
                <a:cubicBezTo>
                  <a:pt x="96" y="244"/>
                  <a:pt x="88" y="276"/>
                  <a:pt x="86" y="281"/>
                </a:cubicBezTo>
                <a:cubicBezTo>
                  <a:pt x="80" y="293"/>
                  <a:pt x="71" y="299"/>
                  <a:pt x="58" y="299"/>
                </a:cubicBezTo>
                <a:cubicBezTo>
                  <a:pt x="52" y="299"/>
                  <a:pt x="47" y="297"/>
                  <a:pt x="44" y="295"/>
                </a:cubicBezTo>
                <a:cubicBezTo>
                  <a:pt x="40" y="292"/>
                  <a:pt x="38" y="289"/>
                  <a:pt x="36" y="287"/>
                </a:cubicBezTo>
                <a:cubicBezTo>
                  <a:pt x="35" y="284"/>
                  <a:pt x="35" y="282"/>
                  <a:pt x="35" y="280"/>
                </a:cubicBezTo>
                <a:cubicBezTo>
                  <a:pt x="35" y="274"/>
                  <a:pt x="43" y="238"/>
                  <a:pt x="60" y="172"/>
                </a:cubicBezTo>
                <a:cubicBezTo>
                  <a:pt x="77" y="106"/>
                  <a:pt x="86" y="70"/>
                  <a:pt x="86" y="65"/>
                </a:cubicBezTo>
                <a:cubicBezTo>
                  <a:pt x="87" y="62"/>
                  <a:pt x="87" y="57"/>
                  <a:pt x="87" y="50"/>
                </a:cubicBezTo>
                <a:cubicBezTo>
                  <a:pt x="87" y="32"/>
                  <a:pt x="82" y="24"/>
                  <a:pt x="71" y="24"/>
                </a:cubicBezTo>
                <a:cubicBezTo>
                  <a:pt x="55" y="24"/>
                  <a:pt x="41" y="46"/>
                  <a:pt x="30" y="90"/>
                </a:cubicBezTo>
                <a:cubicBezTo>
                  <a:pt x="27" y="98"/>
                  <a:pt x="26" y="103"/>
                  <a:pt x="26" y="103"/>
                </a:cubicBezTo>
                <a:cubicBezTo>
                  <a:pt x="25" y="106"/>
                  <a:pt x="21" y="107"/>
                  <a:pt x="13" y="107"/>
                </a:cubicBezTo>
                <a:lnTo>
                  <a:pt x="4" y="107"/>
                </a:lnTo>
                <a:cubicBezTo>
                  <a:pt x="2" y="105"/>
                  <a:pt x="0" y="103"/>
                  <a:pt x="0" y="1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4263120" y="3825000"/>
            <a:ext cx="92520" cy="107640"/>
          </a:xfrm>
          <a:custGeom>
            <a:avLst/>
            <a:gdLst/>
            <a:ahLst/>
            <a:rect l="0" t="0" r="r" b="b"/>
            <a:pathLst>
              <a:path w="257" h="299">
                <a:moveTo>
                  <a:pt x="0" y="180"/>
                </a:moveTo>
                <a:cubicBezTo>
                  <a:pt x="0" y="155"/>
                  <a:pt x="4" y="132"/>
                  <a:pt x="12" y="111"/>
                </a:cubicBezTo>
                <a:cubicBezTo>
                  <a:pt x="21" y="91"/>
                  <a:pt x="31" y="74"/>
                  <a:pt x="45" y="60"/>
                </a:cubicBezTo>
                <a:cubicBezTo>
                  <a:pt x="58" y="46"/>
                  <a:pt x="73" y="35"/>
                  <a:pt x="90" y="26"/>
                </a:cubicBezTo>
                <a:cubicBezTo>
                  <a:pt x="106" y="17"/>
                  <a:pt x="121" y="10"/>
                  <a:pt x="136" y="5"/>
                </a:cubicBezTo>
                <a:cubicBezTo>
                  <a:pt x="150" y="1"/>
                  <a:pt x="164" y="-1"/>
                  <a:pt x="177" y="0"/>
                </a:cubicBezTo>
                <a:lnTo>
                  <a:pt x="179" y="0"/>
                </a:lnTo>
                <a:cubicBezTo>
                  <a:pt x="199" y="0"/>
                  <a:pt x="216" y="4"/>
                  <a:pt x="230" y="14"/>
                </a:cubicBezTo>
                <a:cubicBezTo>
                  <a:pt x="245" y="24"/>
                  <a:pt x="252" y="38"/>
                  <a:pt x="252" y="57"/>
                </a:cubicBezTo>
                <a:cubicBezTo>
                  <a:pt x="252" y="96"/>
                  <a:pt x="228" y="122"/>
                  <a:pt x="179" y="134"/>
                </a:cubicBezTo>
                <a:cubicBezTo>
                  <a:pt x="158" y="140"/>
                  <a:pt x="128" y="143"/>
                  <a:pt x="91" y="144"/>
                </a:cubicBezTo>
                <a:cubicBezTo>
                  <a:pt x="75" y="144"/>
                  <a:pt x="66" y="144"/>
                  <a:pt x="66" y="145"/>
                </a:cubicBezTo>
                <a:cubicBezTo>
                  <a:pt x="66" y="146"/>
                  <a:pt x="65" y="153"/>
                  <a:pt x="61" y="168"/>
                </a:cubicBezTo>
                <a:cubicBezTo>
                  <a:pt x="58" y="182"/>
                  <a:pt x="57" y="195"/>
                  <a:pt x="56" y="206"/>
                </a:cubicBezTo>
                <a:cubicBezTo>
                  <a:pt x="56" y="227"/>
                  <a:pt x="61" y="243"/>
                  <a:pt x="71" y="256"/>
                </a:cubicBezTo>
                <a:cubicBezTo>
                  <a:pt x="80" y="268"/>
                  <a:pt x="94" y="274"/>
                  <a:pt x="113" y="274"/>
                </a:cubicBezTo>
                <a:cubicBezTo>
                  <a:pt x="131" y="275"/>
                  <a:pt x="151" y="270"/>
                  <a:pt x="174" y="262"/>
                </a:cubicBezTo>
                <a:cubicBezTo>
                  <a:pt x="196" y="253"/>
                  <a:pt x="216" y="237"/>
                  <a:pt x="234" y="217"/>
                </a:cubicBezTo>
                <a:cubicBezTo>
                  <a:pt x="238" y="213"/>
                  <a:pt x="241" y="211"/>
                  <a:pt x="242" y="211"/>
                </a:cubicBezTo>
                <a:cubicBezTo>
                  <a:pt x="244" y="211"/>
                  <a:pt x="247" y="213"/>
                  <a:pt x="251" y="217"/>
                </a:cubicBezTo>
                <a:cubicBezTo>
                  <a:pt x="255" y="221"/>
                  <a:pt x="257" y="224"/>
                  <a:pt x="257" y="226"/>
                </a:cubicBezTo>
                <a:cubicBezTo>
                  <a:pt x="258" y="228"/>
                  <a:pt x="256" y="232"/>
                  <a:pt x="251" y="236"/>
                </a:cubicBezTo>
                <a:cubicBezTo>
                  <a:pt x="247" y="241"/>
                  <a:pt x="240" y="247"/>
                  <a:pt x="232" y="255"/>
                </a:cubicBezTo>
                <a:cubicBezTo>
                  <a:pt x="223" y="262"/>
                  <a:pt x="213" y="269"/>
                  <a:pt x="201" y="276"/>
                </a:cubicBezTo>
                <a:cubicBezTo>
                  <a:pt x="190" y="282"/>
                  <a:pt x="176" y="288"/>
                  <a:pt x="160" y="292"/>
                </a:cubicBezTo>
                <a:cubicBezTo>
                  <a:pt x="144" y="296"/>
                  <a:pt x="127" y="299"/>
                  <a:pt x="110" y="299"/>
                </a:cubicBezTo>
                <a:cubicBezTo>
                  <a:pt x="75" y="299"/>
                  <a:pt x="48" y="287"/>
                  <a:pt x="29" y="264"/>
                </a:cubicBezTo>
                <a:cubicBezTo>
                  <a:pt x="10" y="239"/>
                  <a:pt x="0" y="212"/>
                  <a:pt x="0" y="180"/>
                </a:cubicBezTo>
                <a:moveTo>
                  <a:pt x="221" y="58"/>
                </a:moveTo>
                <a:cubicBezTo>
                  <a:pt x="218" y="35"/>
                  <a:pt x="203" y="24"/>
                  <a:pt x="176" y="24"/>
                </a:cubicBezTo>
                <a:cubicBezTo>
                  <a:pt x="161" y="24"/>
                  <a:pt x="148" y="27"/>
                  <a:pt x="136" y="33"/>
                </a:cubicBezTo>
                <a:cubicBezTo>
                  <a:pt x="123" y="39"/>
                  <a:pt x="114" y="47"/>
                  <a:pt x="106" y="55"/>
                </a:cubicBezTo>
                <a:cubicBezTo>
                  <a:pt x="99" y="64"/>
                  <a:pt x="92" y="73"/>
                  <a:pt x="87" y="82"/>
                </a:cubicBezTo>
                <a:cubicBezTo>
                  <a:pt x="82" y="92"/>
                  <a:pt x="78" y="100"/>
                  <a:pt x="76" y="106"/>
                </a:cubicBezTo>
                <a:cubicBezTo>
                  <a:pt x="75" y="113"/>
                  <a:pt x="74" y="117"/>
                  <a:pt x="73" y="119"/>
                </a:cubicBezTo>
                <a:cubicBezTo>
                  <a:pt x="73" y="119"/>
                  <a:pt x="78" y="119"/>
                  <a:pt x="86" y="119"/>
                </a:cubicBezTo>
                <a:cubicBezTo>
                  <a:pt x="136" y="119"/>
                  <a:pt x="171" y="114"/>
                  <a:pt x="190" y="103"/>
                </a:cubicBezTo>
                <a:cubicBezTo>
                  <a:pt x="210" y="93"/>
                  <a:pt x="220" y="78"/>
                  <a:pt x="221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4368600" y="3781440"/>
            <a:ext cx="74160" cy="151560"/>
          </a:xfrm>
          <a:custGeom>
            <a:avLst/>
            <a:gdLst/>
            <a:ahLst/>
            <a:rect l="0" t="0" r="r" b="b"/>
            <a:pathLst>
              <a:path w="206" h="421">
                <a:moveTo>
                  <a:pt x="6" y="159"/>
                </a:moveTo>
                <a:cubicBezTo>
                  <a:pt x="2" y="156"/>
                  <a:pt x="0" y="154"/>
                  <a:pt x="0" y="152"/>
                </a:cubicBezTo>
                <a:cubicBezTo>
                  <a:pt x="0" y="151"/>
                  <a:pt x="1" y="147"/>
                  <a:pt x="2" y="142"/>
                </a:cubicBezTo>
                <a:cubicBezTo>
                  <a:pt x="5" y="137"/>
                  <a:pt x="6" y="134"/>
                  <a:pt x="6" y="133"/>
                </a:cubicBezTo>
                <a:cubicBezTo>
                  <a:pt x="7" y="131"/>
                  <a:pt x="9" y="129"/>
                  <a:pt x="12" y="129"/>
                </a:cubicBezTo>
                <a:cubicBezTo>
                  <a:pt x="15" y="129"/>
                  <a:pt x="27" y="129"/>
                  <a:pt x="46" y="129"/>
                </a:cubicBezTo>
                <a:lnTo>
                  <a:pt x="81" y="129"/>
                </a:lnTo>
                <a:lnTo>
                  <a:pt x="93" y="76"/>
                </a:lnTo>
                <a:cubicBezTo>
                  <a:pt x="95" y="71"/>
                  <a:pt x="96" y="65"/>
                  <a:pt x="98" y="57"/>
                </a:cubicBezTo>
                <a:cubicBezTo>
                  <a:pt x="100" y="49"/>
                  <a:pt x="101" y="43"/>
                  <a:pt x="103" y="40"/>
                </a:cubicBezTo>
                <a:cubicBezTo>
                  <a:pt x="104" y="36"/>
                  <a:pt x="105" y="32"/>
                  <a:pt x="106" y="27"/>
                </a:cubicBezTo>
                <a:cubicBezTo>
                  <a:pt x="108" y="22"/>
                  <a:pt x="110" y="18"/>
                  <a:pt x="112" y="16"/>
                </a:cubicBezTo>
                <a:cubicBezTo>
                  <a:pt x="114" y="13"/>
                  <a:pt x="116" y="11"/>
                  <a:pt x="118" y="8"/>
                </a:cubicBezTo>
                <a:cubicBezTo>
                  <a:pt x="121" y="5"/>
                  <a:pt x="124" y="3"/>
                  <a:pt x="128" y="2"/>
                </a:cubicBezTo>
                <a:cubicBezTo>
                  <a:pt x="131" y="1"/>
                  <a:pt x="135" y="0"/>
                  <a:pt x="139" y="0"/>
                </a:cubicBezTo>
                <a:cubicBezTo>
                  <a:pt x="147" y="1"/>
                  <a:pt x="153" y="3"/>
                  <a:pt x="156" y="8"/>
                </a:cubicBezTo>
                <a:cubicBezTo>
                  <a:pt x="159" y="12"/>
                  <a:pt x="160" y="16"/>
                  <a:pt x="160" y="20"/>
                </a:cubicBezTo>
                <a:cubicBezTo>
                  <a:pt x="160" y="23"/>
                  <a:pt x="158" y="34"/>
                  <a:pt x="154" y="51"/>
                </a:cubicBezTo>
                <a:cubicBezTo>
                  <a:pt x="151" y="69"/>
                  <a:pt x="146" y="86"/>
                  <a:pt x="141" y="103"/>
                </a:cubicBezTo>
                <a:lnTo>
                  <a:pt x="135" y="127"/>
                </a:lnTo>
                <a:cubicBezTo>
                  <a:pt x="135" y="128"/>
                  <a:pt x="146" y="129"/>
                  <a:pt x="168" y="129"/>
                </a:cubicBezTo>
                <a:lnTo>
                  <a:pt x="201" y="129"/>
                </a:lnTo>
                <a:cubicBezTo>
                  <a:pt x="204" y="132"/>
                  <a:pt x="206" y="134"/>
                  <a:pt x="206" y="136"/>
                </a:cubicBezTo>
                <a:cubicBezTo>
                  <a:pt x="206" y="146"/>
                  <a:pt x="203" y="153"/>
                  <a:pt x="197" y="159"/>
                </a:cubicBezTo>
                <a:lnTo>
                  <a:pt x="127" y="159"/>
                </a:lnTo>
                <a:lnTo>
                  <a:pt x="103" y="255"/>
                </a:lnTo>
                <a:cubicBezTo>
                  <a:pt x="86" y="326"/>
                  <a:pt x="78" y="363"/>
                  <a:pt x="78" y="369"/>
                </a:cubicBezTo>
                <a:cubicBezTo>
                  <a:pt x="78" y="387"/>
                  <a:pt x="83" y="396"/>
                  <a:pt x="95" y="396"/>
                </a:cubicBezTo>
                <a:cubicBezTo>
                  <a:pt x="111" y="396"/>
                  <a:pt x="126" y="389"/>
                  <a:pt x="140" y="374"/>
                </a:cubicBezTo>
                <a:cubicBezTo>
                  <a:pt x="154" y="359"/>
                  <a:pt x="166" y="340"/>
                  <a:pt x="175" y="319"/>
                </a:cubicBezTo>
                <a:cubicBezTo>
                  <a:pt x="176" y="316"/>
                  <a:pt x="177" y="314"/>
                  <a:pt x="178" y="314"/>
                </a:cubicBezTo>
                <a:cubicBezTo>
                  <a:pt x="179" y="314"/>
                  <a:pt x="183" y="313"/>
                  <a:pt x="188" y="313"/>
                </a:cubicBezTo>
                <a:lnTo>
                  <a:pt x="191" y="313"/>
                </a:lnTo>
                <a:cubicBezTo>
                  <a:pt x="197" y="313"/>
                  <a:pt x="201" y="314"/>
                  <a:pt x="201" y="318"/>
                </a:cubicBezTo>
                <a:cubicBezTo>
                  <a:pt x="201" y="319"/>
                  <a:pt x="200" y="322"/>
                  <a:pt x="199" y="326"/>
                </a:cubicBezTo>
                <a:cubicBezTo>
                  <a:pt x="196" y="333"/>
                  <a:pt x="192" y="341"/>
                  <a:pt x="187" y="351"/>
                </a:cubicBezTo>
                <a:cubicBezTo>
                  <a:pt x="181" y="360"/>
                  <a:pt x="174" y="371"/>
                  <a:pt x="164" y="382"/>
                </a:cubicBezTo>
                <a:cubicBezTo>
                  <a:pt x="155" y="393"/>
                  <a:pt x="144" y="402"/>
                  <a:pt x="131" y="409"/>
                </a:cubicBezTo>
                <a:cubicBezTo>
                  <a:pt x="118" y="417"/>
                  <a:pt x="104" y="421"/>
                  <a:pt x="91" y="421"/>
                </a:cubicBezTo>
                <a:cubicBezTo>
                  <a:pt x="78" y="421"/>
                  <a:pt x="65" y="417"/>
                  <a:pt x="53" y="411"/>
                </a:cubicBezTo>
                <a:cubicBezTo>
                  <a:pt x="41" y="404"/>
                  <a:pt x="33" y="393"/>
                  <a:pt x="28" y="376"/>
                </a:cubicBezTo>
                <a:cubicBezTo>
                  <a:pt x="27" y="373"/>
                  <a:pt x="26" y="367"/>
                  <a:pt x="26" y="359"/>
                </a:cubicBezTo>
                <a:lnTo>
                  <a:pt x="26" y="347"/>
                </a:lnTo>
                <a:lnTo>
                  <a:pt x="49" y="255"/>
                </a:lnTo>
                <a:cubicBezTo>
                  <a:pt x="65" y="193"/>
                  <a:pt x="72" y="161"/>
                  <a:pt x="73" y="160"/>
                </a:cubicBezTo>
                <a:cubicBezTo>
                  <a:pt x="73" y="159"/>
                  <a:pt x="62" y="159"/>
                  <a:pt x="39" y="159"/>
                </a:cubicBezTo>
                <a:lnTo>
                  <a:pt x="6" y="1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4497840" y="362844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4" y="382"/>
                  <a:pt x="10" y="343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2" y="188"/>
                  <a:pt x="67" y="162"/>
                </a:cubicBezTo>
                <a:cubicBezTo>
                  <a:pt x="81" y="135"/>
                  <a:pt x="93" y="114"/>
                  <a:pt x="102" y="99"/>
                </a:cubicBezTo>
                <a:cubicBezTo>
                  <a:pt x="111" y="85"/>
                  <a:pt x="124" y="68"/>
                  <a:pt x="141" y="51"/>
                </a:cubicBezTo>
                <a:cubicBezTo>
                  <a:pt x="158" y="34"/>
                  <a:pt x="169" y="23"/>
                  <a:pt x="172" y="19"/>
                </a:cubicBezTo>
                <a:cubicBezTo>
                  <a:pt x="175" y="16"/>
                  <a:pt x="183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9" y="17"/>
                  <a:pt x="208" y="28"/>
                </a:cubicBezTo>
                <a:cubicBezTo>
                  <a:pt x="197" y="39"/>
                  <a:pt x="185" y="55"/>
                  <a:pt x="170" y="77"/>
                </a:cubicBezTo>
                <a:cubicBezTo>
                  <a:pt x="155" y="99"/>
                  <a:pt x="140" y="125"/>
                  <a:pt x="124" y="157"/>
                </a:cubicBezTo>
                <a:cubicBezTo>
                  <a:pt x="109" y="189"/>
                  <a:pt x="96" y="232"/>
                  <a:pt x="85" y="286"/>
                </a:cubicBezTo>
                <a:cubicBezTo>
                  <a:pt x="75" y="339"/>
                  <a:pt x="69" y="399"/>
                  <a:pt x="69" y="465"/>
                </a:cubicBezTo>
                <a:cubicBezTo>
                  <a:pt x="69" y="531"/>
                  <a:pt x="75" y="590"/>
                  <a:pt x="85" y="645"/>
                </a:cubicBezTo>
                <a:cubicBezTo>
                  <a:pt x="96" y="698"/>
                  <a:pt x="108" y="741"/>
                  <a:pt x="123" y="774"/>
                </a:cubicBezTo>
                <a:cubicBezTo>
                  <a:pt x="138" y="807"/>
                  <a:pt x="153" y="834"/>
                  <a:pt x="169" y="854"/>
                </a:cubicBezTo>
                <a:cubicBezTo>
                  <a:pt x="184" y="875"/>
                  <a:pt x="197" y="891"/>
                  <a:pt x="208" y="903"/>
                </a:cubicBezTo>
                <a:cubicBezTo>
                  <a:pt x="219" y="916"/>
                  <a:pt x="224" y="922"/>
                  <a:pt x="224" y="923"/>
                </a:cubicBezTo>
                <a:cubicBezTo>
                  <a:pt x="224" y="929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11" y="856"/>
                  <a:pt x="68" y="791"/>
                  <a:pt x="40" y="712"/>
                </a:cubicBezTo>
                <a:cubicBezTo>
                  <a:pt x="14" y="633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4613760" y="365076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7" y="0"/>
                  <a:pt x="383" y="1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3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4"/>
                  <a:pt x="600" y="9"/>
                </a:cubicBezTo>
                <a:cubicBezTo>
                  <a:pt x="600" y="11"/>
                  <a:pt x="599" y="17"/>
                  <a:pt x="597" y="24"/>
                </a:cubicBezTo>
                <a:cubicBezTo>
                  <a:pt x="594" y="35"/>
                  <a:pt x="591" y="41"/>
                  <a:pt x="588" y="42"/>
                </a:cubicBezTo>
                <a:cubicBezTo>
                  <a:pt x="586" y="43"/>
                  <a:pt x="579" y="44"/>
                  <a:pt x="568" y="44"/>
                </a:cubicBezTo>
                <a:cubicBezTo>
                  <a:pt x="552" y="45"/>
                  <a:pt x="540" y="46"/>
                  <a:pt x="531" y="49"/>
                </a:cubicBezTo>
                <a:cubicBezTo>
                  <a:pt x="521" y="51"/>
                  <a:pt x="515" y="54"/>
                  <a:pt x="511" y="56"/>
                </a:cubicBezTo>
                <a:cubicBezTo>
                  <a:pt x="507" y="59"/>
                  <a:pt x="507" y="61"/>
                  <a:pt x="508" y="64"/>
                </a:cubicBezTo>
                <a:cubicBezTo>
                  <a:pt x="508" y="72"/>
                  <a:pt x="513" y="146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6"/>
                </a:lnTo>
                <a:cubicBezTo>
                  <a:pt x="541" y="504"/>
                  <a:pt x="543" y="501"/>
                  <a:pt x="546" y="496"/>
                </a:cubicBezTo>
                <a:cubicBezTo>
                  <a:pt x="548" y="492"/>
                  <a:pt x="552" y="486"/>
                  <a:pt x="557" y="479"/>
                </a:cubicBezTo>
                <a:cubicBezTo>
                  <a:pt x="562" y="471"/>
                  <a:pt x="567" y="462"/>
                  <a:pt x="573" y="451"/>
                </a:cubicBezTo>
                <a:cubicBezTo>
                  <a:pt x="578" y="439"/>
                  <a:pt x="586" y="427"/>
                  <a:pt x="595" y="412"/>
                </a:cubicBezTo>
                <a:cubicBezTo>
                  <a:pt x="604" y="398"/>
                  <a:pt x="614" y="381"/>
                  <a:pt x="623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5" y="186"/>
                  <a:pt x="761" y="121"/>
                  <a:pt x="770" y="104"/>
                </a:cubicBezTo>
                <a:cubicBezTo>
                  <a:pt x="779" y="88"/>
                  <a:pt x="783" y="78"/>
                  <a:pt x="784" y="75"/>
                </a:cubicBezTo>
                <a:cubicBezTo>
                  <a:pt x="784" y="65"/>
                  <a:pt x="778" y="58"/>
                  <a:pt x="766" y="52"/>
                </a:cubicBezTo>
                <a:cubicBezTo>
                  <a:pt x="754" y="47"/>
                  <a:pt x="741" y="44"/>
                  <a:pt x="727" y="44"/>
                </a:cubicBezTo>
                <a:cubicBezTo>
                  <a:pt x="718" y="44"/>
                  <a:pt x="714" y="41"/>
                  <a:pt x="714" y="35"/>
                </a:cubicBezTo>
                <a:cubicBezTo>
                  <a:pt x="714" y="33"/>
                  <a:pt x="715" y="29"/>
                  <a:pt x="716" y="23"/>
                </a:cubicBezTo>
                <a:cubicBezTo>
                  <a:pt x="718" y="13"/>
                  <a:pt x="720" y="6"/>
                  <a:pt x="722" y="4"/>
                </a:cubicBezTo>
                <a:cubicBezTo>
                  <a:pt x="723" y="2"/>
                  <a:pt x="727" y="1"/>
                  <a:pt x="735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7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5" y="0"/>
                  <a:pt x="929" y="4"/>
                  <a:pt x="929" y="10"/>
                </a:cubicBezTo>
                <a:cubicBezTo>
                  <a:pt x="929" y="15"/>
                  <a:pt x="928" y="20"/>
                  <a:pt x="926" y="27"/>
                </a:cubicBezTo>
                <a:cubicBezTo>
                  <a:pt x="924" y="34"/>
                  <a:pt x="922" y="39"/>
                  <a:pt x="920" y="41"/>
                </a:cubicBezTo>
                <a:cubicBezTo>
                  <a:pt x="917" y="44"/>
                  <a:pt x="914" y="45"/>
                  <a:pt x="910" y="44"/>
                </a:cubicBezTo>
                <a:cubicBezTo>
                  <a:pt x="897" y="44"/>
                  <a:pt x="884" y="46"/>
                  <a:pt x="873" y="50"/>
                </a:cubicBezTo>
                <a:cubicBezTo>
                  <a:pt x="862" y="53"/>
                  <a:pt x="853" y="58"/>
                  <a:pt x="845" y="63"/>
                </a:cubicBezTo>
                <a:cubicBezTo>
                  <a:pt x="838" y="68"/>
                  <a:pt x="832" y="73"/>
                  <a:pt x="828" y="78"/>
                </a:cubicBezTo>
                <a:cubicBezTo>
                  <a:pt x="823" y="84"/>
                  <a:pt x="820" y="89"/>
                  <a:pt x="816" y="93"/>
                </a:cubicBezTo>
                <a:lnTo>
                  <a:pt x="813" y="99"/>
                </a:lnTo>
                <a:lnTo>
                  <a:pt x="655" y="374"/>
                </a:lnTo>
                <a:cubicBezTo>
                  <a:pt x="550" y="558"/>
                  <a:pt x="498" y="650"/>
                  <a:pt x="497" y="651"/>
                </a:cubicBezTo>
                <a:cubicBezTo>
                  <a:pt x="494" y="655"/>
                  <a:pt x="486" y="657"/>
                  <a:pt x="475" y="657"/>
                </a:cubicBezTo>
                <a:cubicBezTo>
                  <a:pt x="466" y="657"/>
                  <a:pt x="460" y="656"/>
                  <a:pt x="457" y="653"/>
                </a:cubicBezTo>
                <a:cubicBezTo>
                  <a:pt x="455" y="651"/>
                  <a:pt x="449" y="574"/>
                  <a:pt x="440" y="424"/>
                </a:cubicBezTo>
                <a:cubicBezTo>
                  <a:pt x="430" y="273"/>
                  <a:pt x="424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1"/>
                  <a:pt x="159" y="649"/>
                  <a:pt x="158" y="651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1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3" y="158"/>
                  <a:pt x="75" y="59"/>
                  <a:pt x="75" y="58"/>
                </a:cubicBezTo>
                <a:cubicBezTo>
                  <a:pt x="74" y="52"/>
                  <a:pt x="70" y="49"/>
                  <a:pt x="65" y="48"/>
                </a:cubicBezTo>
                <a:cubicBezTo>
                  <a:pt x="61" y="46"/>
                  <a:pt x="48" y="45"/>
                  <a:pt x="29" y="44"/>
                </a:cubicBezTo>
                <a:lnTo>
                  <a:pt x="7" y="44"/>
                </a:lnTo>
                <a:cubicBezTo>
                  <a:pt x="3" y="40"/>
                  <a:pt x="0" y="36"/>
                  <a:pt x="0" y="34"/>
                </a:cubicBezTo>
                <a:cubicBezTo>
                  <a:pt x="1" y="20"/>
                  <a:pt x="5" y="8"/>
                  <a:pt x="12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0"/>
                  <a:pt x="258" y="17"/>
                  <a:pt x="257" y="26"/>
                </a:cubicBezTo>
                <a:cubicBezTo>
                  <a:pt x="254" y="36"/>
                  <a:pt x="251" y="42"/>
                  <a:pt x="249" y="44"/>
                </a:cubicBezTo>
                <a:lnTo>
                  <a:pt x="229" y="44"/>
                </a:lnTo>
                <a:cubicBezTo>
                  <a:pt x="191" y="46"/>
                  <a:pt x="171" y="51"/>
                  <a:pt x="169" y="60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1"/>
                </a:lnTo>
                <a:cubicBezTo>
                  <a:pt x="415" y="64"/>
                  <a:pt x="412" y="51"/>
                  <a:pt x="408" y="49"/>
                </a:cubicBezTo>
                <a:cubicBezTo>
                  <a:pt x="404" y="46"/>
                  <a:pt x="391" y="45"/>
                  <a:pt x="369" y="44"/>
                </a:cubicBezTo>
                <a:cubicBezTo>
                  <a:pt x="357" y="44"/>
                  <a:pt x="349" y="43"/>
                  <a:pt x="346" y="42"/>
                </a:cubicBezTo>
                <a:cubicBezTo>
                  <a:pt x="342" y="41"/>
                  <a:pt x="340" y="38"/>
                  <a:pt x="340" y="34"/>
                </a:cubicBezTo>
                <a:cubicBezTo>
                  <a:pt x="340" y="33"/>
                  <a:pt x="341" y="29"/>
                  <a:pt x="342" y="23"/>
                </a:cubicBezTo>
                <a:cubicBezTo>
                  <a:pt x="342" y="20"/>
                  <a:pt x="343" y="17"/>
                  <a:pt x="344" y="14"/>
                </a:cubicBezTo>
                <a:cubicBezTo>
                  <a:pt x="344" y="10"/>
                  <a:pt x="345" y="8"/>
                  <a:pt x="345" y="7"/>
                </a:cubicBezTo>
                <a:cubicBezTo>
                  <a:pt x="345" y="5"/>
                  <a:pt x="346" y="4"/>
                  <a:pt x="347" y="3"/>
                </a:cubicBezTo>
                <a:cubicBezTo>
                  <a:pt x="349" y="2"/>
                  <a:pt x="351" y="1"/>
                  <a:pt x="351" y="1"/>
                </a:cubicBezTo>
                <a:cubicBezTo>
                  <a:pt x="352" y="1"/>
                  <a:pt x="354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4966200" y="362844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7" y="141"/>
                  <a:pt x="184" y="219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1" y="548"/>
                  <a:pt x="214" y="587"/>
                </a:cubicBezTo>
                <a:cubicBezTo>
                  <a:pt x="208" y="627"/>
                  <a:pt x="201" y="660"/>
                  <a:pt x="193" y="688"/>
                </a:cubicBezTo>
                <a:cubicBezTo>
                  <a:pt x="185" y="715"/>
                  <a:pt x="173" y="742"/>
                  <a:pt x="158" y="769"/>
                </a:cubicBezTo>
                <a:cubicBezTo>
                  <a:pt x="144" y="797"/>
                  <a:pt x="132" y="818"/>
                  <a:pt x="123" y="832"/>
                </a:cubicBezTo>
                <a:cubicBezTo>
                  <a:pt x="114" y="846"/>
                  <a:pt x="102" y="862"/>
                  <a:pt x="85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29"/>
                  <a:pt x="30" y="931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0" y="908"/>
                </a:cubicBezTo>
                <a:cubicBezTo>
                  <a:pt x="108" y="808"/>
                  <a:pt x="156" y="661"/>
                  <a:pt x="156" y="465"/>
                </a:cubicBezTo>
                <a:cubicBezTo>
                  <a:pt x="156" y="270"/>
                  <a:pt x="108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5190120" y="375660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5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6"/>
                  <a:pt x="616" y="32"/>
                  <a:pt x="607" y="37"/>
                </a:cubicBezTo>
                <a:lnTo>
                  <a:pt x="311" y="37"/>
                </a:lnTo>
                <a:lnTo>
                  <a:pt x="14" y="37"/>
                </a:lnTo>
                <a:cubicBezTo>
                  <a:pt x="4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4" y="185"/>
                  <a:pt x="14" y="182"/>
                </a:cubicBezTo>
                <a:lnTo>
                  <a:pt x="607" y="182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6" y="215"/>
                  <a:pt x="606" y="219"/>
                </a:cubicBezTo>
                <a:lnTo>
                  <a:pt x="13" y="219"/>
                </a:lnTo>
                <a:cubicBezTo>
                  <a:pt x="4" y="215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5536440" y="3650400"/>
            <a:ext cx="340920" cy="229680"/>
          </a:xfrm>
          <a:custGeom>
            <a:avLst/>
            <a:gdLst/>
            <a:ahLst/>
            <a:rect l="0" t="0" r="r" b="b"/>
            <a:pathLst>
              <a:path w="947" h="638">
                <a:moveTo>
                  <a:pt x="238" y="51"/>
                </a:moveTo>
                <a:cubicBezTo>
                  <a:pt x="238" y="48"/>
                  <a:pt x="220" y="45"/>
                  <a:pt x="184" y="44"/>
                </a:cubicBezTo>
                <a:cubicBezTo>
                  <a:pt x="169" y="44"/>
                  <a:pt x="159" y="44"/>
                  <a:pt x="155" y="43"/>
                </a:cubicBezTo>
                <a:cubicBezTo>
                  <a:pt x="150" y="42"/>
                  <a:pt x="148" y="39"/>
                  <a:pt x="148" y="34"/>
                </a:cubicBezTo>
                <a:cubicBezTo>
                  <a:pt x="148" y="33"/>
                  <a:pt x="149" y="30"/>
                  <a:pt x="150" y="24"/>
                </a:cubicBezTo>
                <a:cubicBezTo>
                  <a:pt x="151" y="22"/>
                  <a:pt x="151" y="20"/>
                  <a:pt x="152" y="17"/>
                </a:cubicBezTo>
                <a:cubicBezTo>
                  <a:pt x="153" y="15"/>
                  <a:pt x="153" y="13"/>
                  <a:pt x="153" y="12"/>
                </a:cubicBezTo>
                <a:cubicBezTo>
                  <a:pt x="153" y="12"/>
                  <a:pt x="154" y="10"/>
                  <a:pt x="155" y="8"/>
                </a:cubicBezTo>
                <a:cubicBezTo>
                  <a:pt x="156" y="5"/>
                  <a:pt x="157" y="4"/>
                  <a:pt x="157" y="5"/>
                </a:cubicBezTo>
                <a:cubicBezTo>
                  <a:pt x="157" y="6"/>
                  <a:pt x="158" y="5"/>
                  <a:pt x="160" y="3"/>
                </a:cubicBezTo>
                <a:cubicBezTo>
                  <a:pt x="163" y="1"/>
                  <a:pt x="164" y="1"/>
                  <a:pt x="165" y="1"/>
                </a:cubicBezTo>
                <a:cubicBezTo>
                  <a:pt x="166" y="2"/>
                  <a:pt x="168" y="2"/>
                  <a:pt x="172" y="1"/>
                </a:cubicBezTo>
                <a:cubicBezTo>
                  <a:pt x="177" y="1"/>
                  <a:pt x="181" y="0"/>
                  <a:pt x="184" y="0"/>
                </a:cubicBezTo>
                <a:cubicBezTo>
                  <a:pt x="187" y="0"/>
                  <a:pt x="197" y="0"/>
                  <a:pt x="212" y="0"/>
                </a:cubicBezTo>
                <a:cubicBezTo>
                  <a:pt x="227" y="0"/>
                  <a:pt x="241" y="1"/>
                  <a:pt x="254" y="1"/>
                </a:cubicBezTo>
                <a:cubicBezTo>
                  <a:pt x="303" y="1"/>
                  <a:pt x="332" y="1"/>
                  <a:pt x="339" y="1"/>
                </a:cubicBezTo>
                <a:cubicBezTo>
                  <a:pt x="347" y="1"/>
                  <a:pt x="352" y="3"/>
                  <a:pt x="354" y="6"/>
                </a:cubicBezTo>
                <a:cubicBezTo>
                  <a:pt x="355" y="8"/>
                  <a:pt x="366" y="96"/>
                  <a:pt x="388" y="268"/>
                </a:cubicBezTo>
                <a:lnTo>
                  <a:pt x="422" y="529"/>
                </a:lnTo>
                <a:lnTo>
                  <a:pt x="443" y="494"/>
                </a:lnTo>
                <a:cubicBezTo>
                  <a:pt x="458" y="472"/>
                  <a:pt x="478" y="441"/>
                  <a:pt x="503" y="401"/>
                </a:cubicBezTo>
                <a:cubicBezTo>
                  <a:pt x="528" y="362"/>
                  <a:pt x="555" y="317"/>
                  <a:pt x="585" y="270"/>
                </a:cubicBezTo>
                <a:cubicBezTo>
                  <a:pt x="693" y="97"/>
                  <a:pt x="748" y="10"/>
                  <a:pt x="749" y="9"/>
                </a:cubicBezTo>
                <a:cubicBezTo>
                  <a:pt x="750" y="8"/>
                  <a:pt x="751" y="7"/>
                  <a:pt x="752" y="6"/>
                </a:cubicBezTo>
                <a:cubicBezTo>
                  <a:pt x="753" y="5"/>
                  <a:pt x="755" y="4"/>
                  <a:pt x="756" y="3"/>
                </a:cubicBezTo>
                <a:lnTo>
                  <a:pt x="762" y="1"/>
                </a:lnTo>
                <a:lnTo>
                  <a:pt x="851" y="1"/>
                </a:lnTo>
                <a:cubicBezTo>
                  <a:pt x="861" y="1"/>
                  <a:pt x="874" y="1"/>
                  <a:pt x="888" y="1"/>
                </a:cubicBezTo>
                <a:cubicBezTo>
                  <a:pt x="902" y="1"/>
                  <a:pt x="911" y="1"/>
                  <a:pt x="915" y="0"/>
                </a:cubicBezTo>
                <a:cubicBezTo>
                  <a:pt x="936" y="0"/>
                  <a:pt x="947" y="4"/>
                  <a:pt x="947" y="11"/>
                </a:cubicBezTo>
                <a:cubicBezTo>
                  <a:pt x="947" y="14"/>
                  <a:pt x="946" y="19"/>
                  <a:pt x="944" y="26"/>
                </a:cubicBezTo>
                <a:cubicBezTo>
                  <a:pt x="942" y="34"/>
                  <a:pt x="941" y="38"/>
                  <a:pt x="941" y="38"/>
                </a:cubicBezTo>
                <a:cubicBezTo>
                  <a:pt x="939" y="42"/>
                  <a:pt x="927" y="44"/>
                  <a:pt x="907" y="44"/>
                </a:cubicBezTo>
                <a:cubicBezTo>
                  <a:pt x="882" y="45"/>
                  <a:pt x="866" y="46"/>
                  <a:pt x="859" y="47"/>
                </a:cubicBezTo>
                <a:cubicBezTo>
                  <a:pt x="852" y="48"/>
                  <a:pt x="847" y="51"/>
                  <a:pt x="843" y="57"/>
                </a:cubicBezTo>
                <a:cubicBezTo>
                  <a:pt x="841" y="60"/>
                  <a:pt x="818" y="148"/>
                  <a:pt x="776" y="320"/>
                </a:cubicBezTo>
                <a:cubicBezTo>
                  <a:pt x="733" y="494"/>
                  <a:pt x="711" y="581"/>
                  <a:pt x="710" y="583"/>
                </a:cubicBezTo>
                <a:cubicBezTo>
                  <a:pt x="710" y="585"/>
                  <a:pt x="711" y="587"/>
                  <a:pt x="711" y="587"/>
                </a:cubicBezTo>
                <a:cubicBezTo>
                  <a:pt x="712" y="588"/>
                  <a:pt x="714" y="589"/>
                  <a:pt x="718" y="591"/>
                </a:cubicBezTo>
                <a:cubicBezTo>
                  <a:pt x="722" y="593"/>
                  <a:pt x="727" y="594"/>
                  <a:pt x="734" y="593"/>
                </a:cubicBezTo>
                <a:cubicBezTo>
                  <a:pt x="740" y="592"/>
                  <a:pt x="751" y="593"/>
                  <a:pt x="764" y="595"/>
                </a:cubicBezTo>
                <a:lnTo>
                  <a:pt x="793" y="595"/>
                </a:lnTo>
                <a:cubicBezTo>
                  <a:pt x="797" y="601"/>
                  <a:pt x="799" y="604"/>
                  <a:pt x="799" y="605"/>
                </a:cubicBezTo>
                <a:cubicBezTo>
                  <a:pt x="799" y="615"/>
                  <a:pt x="797" y="624"/>
                  <a:pt x="792" y="633"/>
                </a:cubicBezTo>
                <a:cubicBezTo>
                  <a:pt x="789" y="636"/>
                  <a:pt x="784" y="638"/>
                  <a:pt x="777" y="638"/>
                </a:cubicBezTo>
                <a:cubicBezTo>
                  <a:pt x="774" y="638"/>
                  <a:pt x="762" y="637"/>
                  <a:pt x="739" y="637"/>
                </a:cubicBezTo>
                <a:cubicBezTo>
                  <a:pt x="717" y="636"/>
                  <a:pt x="688" y="636"/>
                  <a:pt x="654" y="636"/>
                </a:cubicBezTo>
                <a:cubicBezTo>
                  <a:pt x="616" y="636"/>
                  <a:pt x="587" y="636"/>
                  <a:pt x="568" y="636"/>
                </a:cubicBezTo>
                <a:cubicBezTo>
                  <a:pt x="549" y="636"/>
                  <a:pt x="538" y="636"/>
                  <a:pt x="535" y="637"/>
                </a:cubicBezTo>
                <a:cubicBezTo>
                  <a:pt x="525" y="637"/>
                  <a:pt x="520" y="634"/>
                  <a:pt x="520" y="627"/>
                </a:cubicBezTo>
                <a:cubicBezTo>
                  <a:pt x="520" y="626"/>
                  <a:pt x="520" y="622"/>
                  <a:pt x="521" y="614"/>
                </a:cubicBezTo>
                <a:cubicBezTo>
                  <a:pt x="524" y="605"/>
                  <a:pt x="526" y="599"/>
                  <a:pt x="529" y="598"/>
                </a:cubicBezTo>
                <a:cubicBezTo>
                  <a:pt x="531" y="596"/>
                  <a:pt x="539" y="596"/>
                  <a:pt x="550" y="595"/>
                </a:cubicBezTo>
                <a:cubicBezTo>
                  <a:pt x="567" y="595"/>
                  <a:pt x="586" y="594"/>
                  <a:pt x="606" y="592"/>
                </a:cubicBezTo>
                <a:cubicBezTo>
                  <a:pt x="615" y="590"/>
                  <a:pt x="621" y="587"/>
                  <a:pt x="624" y="581"/>
                </a:cubicBezTo>
                <a:cubicBezTo>
                  <a:pt x="625" y="578"/>
                  <a:pt x="637" y="533"/>
                  <a:pt x="659" y="445"/>
                </a:cubicBezTo>
                <a:cubicBezTo>
                  <a:pt x="682" y="357"/>
                  <a:pt x="704" y="268"/>
                  <a:pt x="725" y="181"/>
                </a:cubicBezTo>
                <a:cubicBezTo>
                  <a:pt x="747" y="93"/>
                  <a:pt x="758" y="50"/>
                  <a:pt x="758" y="50"/>
                </a:cubicBezTo>
                <a:lnTo>
                  <a:pt x="577" y="337"/>
                </a:lnTo>
                <a:cubicBezTo>
                  <a:pt x="456" y="532"/>
                  <a:pt x="393" y="630"/>
                  <a:pt x="390" y="633"/>
                </a:cubicBezTo>
                <a:cubicBezTo>
                  <a:pt x="389" y="634"/>
                  <a:pt x="388" y="634"/>
                  <a:pt x="387" y="635"/>
                </a:cubicBezTo>
                <a:cubicBezTo>
                  <a:pt x="383" y="637"/>
                  <a:pt x="379" y="638"/>
                  <a:pt x="372" y="638"/>
                </a:cubicBezTo>
                <a:cubicBezTo>
                  <a:pt x="362" y="638"/>
                  <a:pt x="357" y="636"/>
                  <a:pt x="355" y="631"/>
                </a:cubicBezTo>
                <a:cubicBezTo>
                  <a:pt x="354" y="629"/>
                  <a:pt x="341" y="533"/>
                  <a:pt x="317" y="342"/>
                </a:cubicBezTo>
                <a:lnTo>
                  <a:pt x="281" y="56"/>
                </a:lnTo>
                <a:lnTo>
                  <a:pt x="217" y="307"/>
                </a:lnTo>
                <a:cubicBezTo>
                  <a:pt x="175" y="473"/>
                  <a:pt x="154" y="559"/>
                  <a:pt x="154" y="564"/>
                </a:cubicBezTo>
                <a:cubicBezTo>
                  <a:pt x="158" y="585"/>
                  <a:pt x="180" y="595"/>
                  <a:pt x="222" y="595"/>
                </a:cubicBezTo>
                <a:lnTo>
                  <a:pt x="231" y="595"/>
                </a:lnTo>
                <a:cubicBezTo>
                  <a:pt x="235" y="598"/>
                  <a:pt x="237" y="601"/>
                  <a:pt x="238" y="603"/>
                </a:cubicBezTo>
                <a:cubicBezTo>
                  <a:pt x="238" y="606"/>
                  <a:pt x="237" y="611"/>
                  <a:pt x="235" y="620"/>
                </a:cubicBezTo>
                <a:cubicBezTo>
                  <a:pt x="232" y="630"/>
                  <a:pt x="230" y="636"/>
                  <a:pt x="227" y="637"/>
                </a:cubicBezTo>
                <a:cubicBezTo>
                  <a:pt x="225" y="637"/>
                  <a:pt x="222" y="638"/>
                  <a:pt x="217" y="638"/>
                </a:cubicBezTo>
                <a:cubicBezTo>
                  <a:pt x="216" y="638"/>
                  <a:pt x="211" y="638"/>
                  <a:pt x="205" y="638"/>
                </a:cubicBezTo>
                <a:cubicBezTo>
                  <a:pt x="199" y="638"/>
                  <a:pt x="188" y="637"/>
                  <a:pt x="173" y="637"/>
                </a:cubicBezTo>
                <a:cubicBezTo>
                  <a:pt x="159" y="636"/>
                  <a:pt x="139" y="636"/>
                  <a:pt x="114" y="636"/>
                </a:cubicBezTo>
                <a:cubicBezTo>
                  <a:pt x="95" y="636"/>
                  <a:pt x="76" y="636"/>
                  <a:pt x="56" y="637"/>
                </a:cubicBezTo>
                <a:cubicBezTo>
                  <a:pt x="36" y="637"/>
                  <a:pt x="25" y="638"/>
                  <a:pt x="22" y="638"/>
                </a:cubicBezTo>
                <a:cubicBezTo>
                  <a:pt x="12" y="638"/>
                  <a:pt x="7" y="637"/>
                  <a:pt x="4" y="636"/>
                </a:cubicBezTo>
                <a:cubicBezTo>
                  <a:pt x="2" y="635"/>
                  <a:pt x="0" y="632"/>
                  <a:pt x="0" y="627"/>
                </a:cubicBezTo>
                <a:cubicBezTo>
                  <a:pt x="0" y="626"/>
                  <a:pt x="1" y="622"/>
                  <a:pt x="3" y="614"/>
                </a:cubicBezTo>
                <a:cubicBezTo>
                  <a:pt x="5" y="607"/>
                  <a:pt x="7" y="602"/>
                  <a:pt x="8" y="601"/>
                </a:cubicBezTo>
                <a:cubicBezTo>
                  <a:pt x="9" y="597"/>
                  <a:pt x="16" y="595"/>
                  <a:pt x="28" y="595"/>
                </a:cubicBezTo>
                <a:cubicBezTo>
                  <a:pt x="72" y="595"/>
                  <a:pt x="99" y="583"/>
                  <a:pt x="111" y="558"/>
                </a:cubicBezTo>
                <a:cubicBezTo>
                  <a:pt x="114" y="554"/>
                  <a:pt x="135" y="471"/>
                  <a:pt x="175" y="307"/>
                </a:cubicBezTo>
                <a:cubicBezTo>
                  <a:pt x="217" y="145"/>
                  <a:pt x="237" y="60"/>
                  <a:pt x="238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5894280" y="3643560"/>
            <a:ext cx="199080" cy="243720"/>
          </a:xfrm>
          <a:custGeom>
            <a:avLst/>
            <a:gdLst/>
            <a:ahLst/>
            <a:rect l="0" t="0" r="r" b="b"/>
            <a:pathLst>
              <a:path w="553" h="677">
                <a:moveTo>
                  <a:pt x="238" y="634"/>
                </a:moveTo>
                <a:cubicBezTo>
                  <a:pt x="275" y="634"/>
                  <a:pt x="308" y="618"/>
                  <a:pt x="339" y="586"/>
                </a:cubicBezTo>
                <a:cubicBezTo>
                  <a:pt x="369" y="554"/>
                  <a:pt x="385" y="516"/>
                  <a:pt x="385" y="473"/>
                </a:cubicBezTo>
                <a:cubicBezTo>
                  <a:pt x="385" y="434"/>
                  <a:pt x="369" y="407"/>
                  <a:pt x="337" y="392"/>
                </a:cubicBezTo>
                <a:cubicBezTo>
                  <a:pt x="271" y="376"/>
                  <a:pt x="229" y="364"/>
                  <a:pt x="210" y="358"/>
                </a:cubicBezTo>
                <a:cubicBezTo>
                  <a:pt x="192" y="351"/>
                  <a:pt x="179" y="345"/>
                  <a:pt x="171" y="338"/>
                </a:cubicBezTo>
                <a:cubicBezTo>
                  <a:pt x="134" y="312"/>
                  <a:pt x="115" y="275"/>
                  <a:pt x="115" y="226"/>
                </a:cubicBezTo>
                <a:cubicBezTo>
                  <a:pt x="115" y="188"/>
                  <a:pt x="125" y="154"/>
                  <a:pt x="145" y="123"/>
                </a:cubicBezTo>
                <a:cubicBezTo>
                  <a:pt x="165" y="92"/>
                  <a:pt x="185" y="68"/>
                  <a:pt x="206" y="53"/>
                </a:cubicBezTo>
                <a:cubicBezTo>
                  <a:pt x="224" y="37"/>
                  <a:pt x="245" y="25"/>
                  <a:pt x="271" y="16"/>
                </a:cubicBezTo>
                <a:cubicBezTo>
                  <a:pt x="296" y="6"/>
                  <a:pt x="316" y="1"/>
                  <a:pt x="330" y="1"/>
                </a:cubicBezTo>
                <a:lnTo>
                  <a:pt x="341" y="1"/>
                </a:lnTo>
                <a:lnTo>
                  <a:pt x="347" y="1"/>
                </a:lnTo>
                <a:cubicBezTo>
                  <a:pt x="407" y="1"/>
                  <a:pt x="451" y="21"/>
                  <a:pt x="478" y="60"/>
                </a:cubicBezTo>
                <a:cubicBezTo>
                  <a:pt x="478" y="60"/>
                  <a:pt x="482" y="56"/>
                  <a:pt x="490" y="48"/>
                </a:cubicBezTo>
                <a:cubicBezTo>
                  <a:pt x="497" y="40"/>
                  <a:pt x="505" y="31"/>
                  <a:pt x="514" y="21"/>
                </a:cubicBezTo>
                <a:cubicBezTo>
                  <a:pt x="522" y="11"/>
                  <a:pt x="529" y="4"/>
                  <a:pt x="532" y="1"/>
                </a:cubicBezTo>
                <a:cubicBezTo>
                  <a:pt x="533" y="1"/>
                  <a:pt x="534" y="1"/>
                  <a:pt x="536" y="1"/>
                </a:cubicBezTo>
                <a:cubicBezTo>
                  <a:pt x="538" y="1"/>
                  <a:pt x="540" y="0"/>
                  <a:pt x="541" y="0"/>
                </a:cubicBezTo>
                <a:cubicBezTo>
                  <a:pt x="549" y="0"/>
                  <a:pt x="553" y="2"/>
                  <a:pt x="553" y="6"/>
                </a:cubicBezTo>
                <a:cubicBezTo>
                  <a:pt x="553" y="11"/>
                  <a:pt x="544" y="48"/>
                  <a:pt x="527" y="119"/>
                </a:cubicBezTo>
                <a:cubicBezTo>
                  <a:pt x="509" y="190"/>
                  <a:pt x="500" y="226"/>
                  <a:pt x="497" y="229"/>
                </a:cubicBezTo>
                <a:cubicBezTo>
                  <a:pt x="495" y="231"/>
                  <a:pt x="490" y="232"/>
                  <a:pt x="482" y="231"/>
                </a:cubicBezTo>
                <a:cubicBezTo>
                  <a:pt x="470" y="231"/>
                  <a:pt x="464" y="229"/>
                  <a:pt x="464" y="223"/>
                </a:cubicBezTo>
                <a:cubicBezTo>
                  <a:pt x="464" y="219"/>
                  <a:pt x="464" y="216"/>
                  <a:pt x="464" y="214"/>
                </a:cubicBezTo>
                <a:cubicBezTo>
                  <a:pt x="464" y="212"/>
                  <a:pt x="465" y="206"/>
                  <a:pt x="465" y="196"/>
                </a:cubicBezTo>
                <a:cubicBezTo>
                  <a:pt x="466" y="186"/>
                  <a:pt x="467" y="178"/>
                  <a:pt x="467" y="172"/>
                </a:cubicBezTo>
                <a:cubicBezTo>
                  <a:pt x="467" y="151"/>
                  <a:pt x="464" y="132"/>
                  <a:pt x="459" y="117"/>
                </a:cubicBezTo>
                <a:cubicBezTo>
                  <a:pt x="453" y="101"/>
                  <a:pt x="448" y="90"/>
                  <a:pt x="442" y="83"/>
                </a:cubicBezTo>
                <a:cubicBezTo>
                  <a:pt x="437" y="75"/>
                  <a:pt x="428" y="67"/>
                  <a:pt x="418" y="59"/>
                </a:cubicBezTo>
                <a:cubicBezTo>
                  <a:pt x="396" y="46"/>
                  <a:pt x="370" y="40"/>
                  <a:pt x="342" y="40"/>
                </a:cubicBezTo>
                <a:cubicBezTo>
                  <a:pt x="306" y="40"/>
                  <a:pt x="273" y="54"/>
                  <a:pt x="243" y="83"/>
                </a:cubicBezTo>
                <a:cubicBezTo>
                  <a:pt x="213" y="111"/>
                  <a:pt x="197" y="144"/>
                  <a:pt x="196" y="181"/>
                </a:cubicBezTo>
                <a:cubicBezTo>
                  <a:pt x="196" y="200"/>
                  <a:pt x="201" y="216"/>
                  <a:pt x="210" y="230"/>
                </a:cubicBezTo>
                <a:cubicBezTo>
                  <a:pt x="220" y="243"/>
                  <a:pt x="232" y="253"/>
                  <a:pt x="249" y="258"/>
                </a:cubicBezTo>
                <a:cubicBezTo>
                  <a:pt x="251" y="260"/>
                  <a:pt x="273" y="266"/>
                  <a:pt x="314" y="276"/>
                </a:cubicBezTo>
                <a:cubicBezTo>
                  <a:pt x="355" y="287"/>
                  <a:pt x="375" y="292"/>
                  <a:pt x="376" y="293"/>
                </a:cubicBezTo>
                <a:cubicBezTo>
                  <a:pt x="397" y="300"/>
                  <a:pt x="418" y="315"/>
                  <a:pt x="438" y="337"/>
                </a:cubicBezTo>
                <a:cubicBezTo>
                  <a:pt x="458" y="361"/>
                  <a:pt x="468" y="392"/>
                  <a:pt x="468" y="432"/>
                </a:cubicBezTo>
                <a:cubicBezTo>
                  <a:pt x="468" y="448"/>
                  <a:pt x="466" y="465"/>
                  <a:pt x="461" y="484"/>
                </a:cubicBezTo>
                <a:cubicBezTo>
                  <a:pt x="458" y="497"/>
                  <a:pt x="452" y="512"/>
                  <a:pt x="444" y="529"/>
                </a:cubicBezTo>
                <a:cubicBezTo>
                  <a:pt x="436" y="546"/>
                  <a:pt x="424" y="564"/>
                  <a:pt x="410" y="584"/>
                </a:cubicBezTo>
                <a:cubicBezTo>
                  <a:pt x="395" y="604"/>
                  <a:pt x="375" y="623"/>
                  <a:pt x="348" y="640"/>
                </a:cubicBezTo>
                <a:cubicBezTo>
                  <a:pt x="321" y="657"/>
                  <a:pt x="292" y="669"/>
                  <a:pt x="261" y="675"/>
                </a:cubicBezTo>
                <a:cubicBezTo>
                  <a:pt x="253" y="677"/>
                  <a:pt x="243" y="677"/>
                  <a:pt x="229" y="677"/>
                </a:cubicBezTo>
                <a:cubicBezTo>
                  <a:pt x="168" y="677"/>
                  <a:pt x="120" y="660"/>
                  <a:pt x="86" y="626"/>
                </a:cubicBezTo>
                <a:lnTo>
                  <a:pt x="76" y="616"/>
                </a:lnTo>
                <a:lnTo>
                  <a:pt x="50" y="645"/>
                </a:lnTo>
                <a:cubicBezTo>
                  <a:pt x="36" y="661"/>
                  <a:pt x="27" y="671"/>
                  <a:pt x="24" y="673"/>
                </a:cubicBezTo>
                <a:cubicBezTo>
                  <a:pt x="21" y="676"/>
                  <a:pt x="17" y="677"/>
                  <a:pt x="12" y="677"/>
                </a:cubicBezTo>
                <a:cubicBezTo>
                  <a:pt x="4" y="677"/>
                  <a:pt x="0" y="675"/>
                  <a:pt x="0" y="670"/>
                </a:cubicBezTo>
                <a:cubicBezTo>
                  <a:pt x="0" y="668"/>
                  <a:pt x="18" y="595"/>
                  <a:pt x="54" y="451"/>
                </a:cubicBezTo>
                <a:cubicBezTo>
                  <a:pt x="55" y="447"/>
                  <a:pt x="62" y="446"/>
                  <a:pt x="73" y="446"/>
                </a:cubicBezTo>
                <a:lnTo>
                  <a:pt x="85" y="446"/>
                </a:lnTo>
                <a:cubicBezTo>
                  <a:pt x="89" y="449"/>
                  <a:pt x="90" y="453"/>
                  <a:pt x="90" y="456"/>
                </a:cubicBezTo>
                <a:cubicBezTo>
                  <a:pt x="90" y="457"/>
                  <a:pt x="90" y="460"/>
                  <a:pt x="89" y="464"/>
                </a:cubicBezTo>
                <a:cubicBezTo>
                  <a:pt x="89" y="468"/>
                  <a:pt x="88" y="475"/>
                  <a:pt x="86" y="484"/>
                </a:cubicBezTo>
                <a:cubicBezTo>
                  <a:pt x="84" y="492"/>
                  <a:pt x="83" y="503"/>
                  <a:pt x="84" y="514"/>
                </a:cubicBezTo>
                <a:cubicBezTo>
                  <a:pt x="85" y="539"/>
                  <a:pt x="91" y="559"/>
                  <a:pt x="101" y="576"/>
                </a:cubicBezTo>
                <a:cubicBezTo>
                  <a:pt x="111" y="593"/>
                  <a:pt x="124" y="605"/>
                  <a:pt x="141" y="613"/>
                </a:cubicBezTo>
                <a:cubicBezTo>
                  <a:pt x="157" y="621"/>
                  <a:pt x="173" y="627"/>
                  <a:pt x="189" y="630"/>
                </a:cubicBezTo>
                <a:cubicBezTo>
                  <a:pt x="205" y="633"/>
                  <a:pt x="221" y="634"/>
                  <a:pt x="238" y="6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6103440" y="3651840"/>
            <a:ext cx="245880" cy="228240"/>
          </a:xfrm>
          <a:custGeom>
            <a:avLst/>
            <a:gdLst/>
            <a:ahLst/>
            <a:rect l="0" t="0" r="r" b="b"/>
            <a:pathLst>
              <a:path w="683" h="634">
                <a:moveTo>
                  <a:pt x="429" y="436"/>
                </a:moveTo>
                <a:cubicBezTo>
                  <a:pt x="416" y="436"/>
                  <a:pt x="410" y="431"/>
                  <a:pt x="410" y="423"/>
                </a:cubicBezTo>
                <a:cubicBezTo>
                  <a:pt x="410" y="421"/>
                  <a:pt x="412" y="414"/>
                  <a:pt x="415" y="401"/>
                </a:cubicBezTo>
                <a:cubicBezTo>
                  <a:pt x="418" y="389"/>
                  <a:pt x="419" y="378"/>
                  <a:pt x="419" y="369"/>
                </a:cubicBezTo>
                <a:cubicBezTo>
                  <a:pt x="419" y="349"/>
                  <a:pt x="413" y="338"/>
                  <a:pt x="400" y="333"/>
                </a:cubicBezTo>
                <a:cubicBezTo>
                  <a:pt x="387" y="329"/>
                  <a:pt x="357" y="327"/>
                  <a:pt x="310" y="327"/>
                </a:cubicBezTo>
                <a:lnTo>
                  <a:pt x="261" y="327"/>
                </a:lnTo>
                <a:cubicBezTo>
                  <a:pt x="261" y="328"/>
                  <a:pt x="250" y="371"/>
                  <a:pt x="229" y="455"/>
                </a:cubicBezTo>
                <a:cubicBezTo>
                  <a:pt x="208" y="539"/>
                  <a:pt x="197" y="583"/>
                  <a:pt x="197" y="585"/>
                </a:cubicBezTo>
                <a:cubicBezTo>
                  <a:pt x="197" y="588"/>
                  <a:pt x="200" y="589"/>
                  <a:pt x="207" y="589"/>
                </a:cubicBezTo>
                <a:cubicBezTo>
                  <a:pt x="214" y="589"/>
                  <a:pt x="239" y="590"/>
                  <a:pt x="282" y="591"/>
                </a:cubicBezTo>
                <a:cubicBezTo>
                  <a:pt x="340" y="591"/>
                  <a:pt x="378" y="590"/>
                  <a:pt x="397" y="589"/>
                </a:cubicBezTo>
                <a:cubicBezTo>
                  <a:pt x="416" y="588"/>
                  <a:pt x="434" y="584"/>
                  <a:pt x="454" y="577"/>
                </a:cubicBezTo>
                <a:cubicBezTo>
                  <a:pt x="484" y="567"/>
                  <a:pt x="509" y="550"/>
                  <a:pt x="529" y="525"/>
                </a:cubicBezTo>
                <a:cubicBezTo>
                  <a:pt x="549" y="500"/>
                  <a:pt x="571" y="459"/>
                  <a:pt x="595" y="403"/>
                </a:cubicBezTo>
                <a:cubicBezTo>
                  <a:pt x="601" y="389"/>
                  <a:pt x="606" y="382"/>
                  <a:pt x="607" y="381"/>
                </a:cubicBezTo>
                <a:cubicBezTo>
                  <a:pt x="612" y="379"/>
                  <a:pt x="616" y="379"/>
                  <a:pt x="621" y="379"/>
                </a:cubicBezTo>
                <a:cubicBezTo>
                  <a:pt x="634" y="379"/>
                  <a:pt x="640" y="383"/>
                  <a:pt x="640" y="391"/>
                </a:cubicBezTo>
                <a:cubicBezTo>
                  <a:pt x="575" y="548"/>
                  <a:pt x="541" y="629"/>
                  <a:pt x="538" y="632"/>
                </a:cubicBezTo>
                <a:cubicBezTo>
                  <a:pt x="536" y="633"/>
                  <a:pt x="447" y="634"/>
                  <a:pt x="270" y="634"/>
                </a:cubicBezTo>
                <a:lnTo>
                  <a:pt x="95" y="634"/>
                </a:lnTo>
                <a:cubicBezTo>
                  <a:pt x="31" y="634"/>
                  <a:pt x="0" y="630"/>
                  <a:pt x="0" y="623"/>
                </a:cubicBezTo>
                <a:cubicBezTo>
                  <a:pt x="0" y="622"/>
                  <a:pt x="1" y="618"/>
                  <a:pt x="3" y="610"/>
                </a:cubicBezTo>
                <a:cubicBezTo>
                  <a:pt x="5" y="601"/>
                  <a:pt x="7" y="595"/>
                  <a:pt x="10" y="594"/>
                </a:cubicBezTo>
                <a:cubicBezTo>
                  <a:pt x="12" y="592"/>
                  <a:pt x="20" y="592"/>
                  <a:pt x="31" y="591"/>
                </a:cubicBezTo>
                <a:cubicBezTo>
                  <a:pt x="48" y="591"/>
                  <a:pt x="67" y="590"/>
                  <a:pt x="87" y="588"/>
                </a:cubicBezTo>
                <a:cubicBezTo>
                  <a:pt x="96" y="586"/>
                  <a:pt x="102" y="583"/>
                  <a:pt x="105" y="577"/>
                </a:cubicBezTo>
                <a:cubicBezTo>
                  <a:pt x="106" y="574"/>
                  <a:pt x="128" y="487"/>
                  <a:pt x="171" y="315"/>
                </a:cubicBezTo>
                <a:cubicBezTo>
                  <a:pt x="214" y="143"/>
                  <a:pt x="235" y="56"/>
                  <a:pt x="236" y="54"/>
                </a:cubicBezTo>
                <a:cubicBezTo>
                  <a:pt x="236" y="50"/>
                  <a:pt x="235" y="47"/>
                  <a:pt x="232" y="47"/>
                </a:cubicBezTo>
                <a:cubicBezTo>
                  <a:pt x="227" y="46"/>
                  <a:pt x="211" y="44"/>
                  <a:pt x="183" y="43"/>
                </a:cubicBezTo>
                <a:lnTo>
                  <a:pt x="154" y="43"/>
                </a:lnTo>
                <a:cubicBezTo>
                  <a:pt x="150" y="39"/>
                  <a:pt x="149" y="37"/>
                  <a:pt x="149" y="35"/>
                </a:cubicBezTo>
                <a:cubicBezTo>
                  <a:pt x="149" y="34"/>
                  <a:pt x="149" y="29"/>
                  <a:pt x="150" y="20"/>
                </a:cubicBezTo>
                <a:cubicBezTo>
                  <a:pt x="153" y="9"/>
                  <a:pt x="156" y="2"/>
                  <a:pt x="160" y="0"/>
                </a:cubicBezTo>
                <a:lnTo>
                  <a:pt x="676" y="0"/>
                </a:lnTo>
                <a:cubicBezTo>
                  <a:pt x="681" y="2"/>
                  <a:pt x="683" y="6"/>
                  <a:pt x="683" y="10"/>
                </a:cubicBezTo>
                <a:cubicBezTo>
                  <a:pt x="683" y="13"/>
                  <a:pt x="679" y="48"/>
                  <a:pt x="671" y="114"/>
                </a:cubicBezTo>
                <a:cubicBezTo>
                  <a:pt x="663" y="181"/>
                  <a:pt x="658" y="215"/>
                  <a:pt x="658" y="217"/>
                </a:cubicBezTo>
                <a:cubicBezTo>
                  <a:pt x="656" y="221"/>
                  <a:pt x="650" y="223"/>
                  <a:pt x="639" y="223"/>
                </a:cubicBezTo>
                <a:lnTo>
                  <a:pt x="628" y="223"/>
                </a:lnTo>
                <a:cubicBezTo>
                  <a:pt x="624" y="220"/>
                  <a:pt x="621" y="216"/>
                  <a:pt x="621" y="211"/>
                </a:cubicBezTo>
                <a:lnTo>
                  <a:pt x="624" y="190"/>
                </a:lnTo>
                <a:cubicBezTo>
                  <a:pt x="626" y="175"/>
                  <a:pt x="627" y="159"/>
                  <a:pt x="627" y="141"/>
                </a:cubicBezTo>
                <a:cubicBezTo>
                  <a:pt x="627" y="123"/>
                  <a:pt x="625" y="107"/>
                  <a:pt x="620" y="95"/>
                </a:cubicBezTo>
                <a:cubicBezTo>
                  <a:pt x="616" y="83"/>
                  <a:pt x="610" y="73"/>
                  <a:pt x="603" y="66"/>
                </a:cubicBezTo>
                <a:cubicBezTo>
                  <a:pt x="595" y="59"/>
                  <a:pt x="584" y="54"/>
                  <a:pt x="570" y="51"/>
                </a:cubicBezTo>
                <a:cubicBezTo>
                  <a:pt x="556" y="48"/>
                  <a:pt x="541" y="46"/>
                  <a:pt x="526" y="45"/>
                </a:cubicBezTo>
                <a:cubicBezTo>
                  <a:pt x="512" y="43"/>
                  <a:pt x="492" y="43"/>
                  <a:pt x="467" y="43"/>
                </a:cubicBezTo>
                <a:lnTo>
                  <a:pt x="422" y="43"/>
                </a:lnTo>
                <a:cubicBezTo>
                  <a:pt x="368" y="43"/>
                  <a:pt x="339" y="44"/>
                  <a:pt x="336" y="46"/>
                </a:cubicBezTo>
                <a:cubicBezTo>
                  <a:pt x="333" y="47"/>
                  <a:pt x="331" y="50"/>
                  <a:pt x="330" y="54"/>
                </a:cubicBezTo>
                <a:cubicBezTo>
                  <a:pt x="329" y="56"/>
                  <a:pt x="320" y="94"/>
                  <a:pt x="301" y="168"/>
                </a:cubicBezTo>
                <a:cubicBezTo>
                  <a:pt x="283" y="243"/>
                  <a:pt x="273" y="281"/>
                  <a:pt x="272" y="282"/>
                </a:cubicBezTo>
                <a:cubicBezTo>
                  <a:pt x="287" y="283"/>
                  <a:pt x="302" y="283"/>
                  <a:pt x="317" y="283"/>
                </a:cubicBezTo>
                <a:lnTo>
                  <a:pt x="341" y="283"/>
                </a:lnTo>
                <a:cubicBezTo>
                  <a:pt x="382" y="283"/>
                  <a:pt x="410" y="278"/>
                  <a:pt x="426" y="269"/>
                </a:cubicBezTo>
                <a:cubicBezTo>
                  <a:pt x="442" y="260"/>
                  <a:pt x="456" y="234"/>
                  <a:pt x="469" y="194"/>
                </a:cubicBezTo>
                <a:cubicBezTo>
                  <a:pt x="471" y="184"/>
                  <a:pt x="473" y="178"/>
                  <a:pt x="474" y="177"/>
                </a:cubicBezTo>
                <a:cubicBezTo>
                  <a:pt x="476" y="176"/>
                  <a:pt x="481" y="175"/>
                  <a:pt x="490" y="174"/>
                </a:cubicBezTo>
                <a:cubicBezTo>
                  <a:pt x="493" y="174"/>
                  <a:pt x="496" y="174"/>
                  <a:pt x="498" y="174"/>
                </a:cubicBezTo>
                <a:cubicBezTo>
                  <a:pt x="499" y="174"/>
                  <a:pt x="501" y="174"/>
                  <a:pt x="502" y="175"/>
                </a:cubicBezTo>
                <a:cubicBezTo>
                  <a:pt x="503" y="176"/>
                  <a:pt x="504" y="176"/>
                  <a:pt x="504" y="176"/>
                </a:cubicBezTo>
                <a:cubicBezTo>
                  <a:pt x="504" y="176"/>
                  <a:pt x="505" y="177"/>
                  <a:pt x="506" y="180"/>
                </a:cubicBezTo>
                <a:cubicBezTo>
                  <a:pt x="507" y="182"/>
                  <a:pt x="508" y="183"/>
                  <a:pt x="509" y="183"/>
                </a:cubicBezTo>
                <a:lnTo>
                  <a:pt x="478" y="307"/>
                </a:lnTo>
                <a:cubicBezTo>
                  <a:pt x="458" y="390"/>
                  <a:pt x="446" y="431"/>
                  <a:pt x="445" y="433"/>
                </a:cubicBezTo>
                <a:cubicBezTo>
                  <a:pt x="443" y="435"/>
                  <a:pt x="438" y="436"/>
                  <a:pt x="429" y="4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6380280" y="362844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3" y="382"/>
                  <a:pt x="10" y="343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8"/>
                  <a:pt x="65" y="162"/>
                </a:cubicBezTo>
                <a:cubicBezTo>
                  <a:pt x="80" y="135"/>
                  <a:pt x="92" y="114"/>
                  <a:pt x="101" y="99"/>
                </a:cubicBezTo>
                <a:cubicBezTo>
                  <a:pt x="109" y="85"/>
                  <a:pt x="122" y="68"/>
                  <a:pt x="140" y="51"/>
                </a:cubicBezTo>
                <a:cubicBezTo>
                  <a:pt x="158" y="34"/>
                  <a:pt x="168" y="23"/>
                  <a:pt x="172" y="19"/>
                </a:cubicBezTo>
                <a:cubicBezTo>
                  <a:pt x="175" y="16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8" y="17"/>
                  <a:pt x="208" y="28"/>
                </a:cubicBezTo>
                <a:cubicBezTo>
                  <a:pt x="197" y="39"/>
                  <a:pt x="185" y="55"/>
                  <a:pt x="170" y="77"/>
                </a:cubicBezTo>
                <a:cubicBezTo>
                  <a:pt x="155" y="99"/>
                  <a:pt x="139" y="125"/>
                  <a:pt x="123" y="157"/>
                </a:cubicBezTo>
                <a:cubicBezTo>
                  <a:pt x="108" y="189"/>
                  <a:pt x="95" y="232"/>
                  <a:pt x="84" y="286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1"/>
                  <a:pt x="73" y="590"/>
                  <a:pt x="84" y="645"/>
                </a:cubicBezTo>
                <a:cubicBezTo>
                  <a:pt x="95" y="698"/>
                  <a:pt x="107" y="741"/>
                  <a:pt x="122" y="774"/>
                </a:cubicBezTo>
                <a:cubicBezTo>
                  <a:pt x="137" y="807"/>
                  <a:pt x="153" y="834"/>
                  <a:pt x="169" y="854"/>
                </a:cubicBezTo>
                <a:cubicBezTo>
                  <a:pt x="184" y="875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9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09" y="856"/>
                  <a:pt x="67" y="791"/>
                  <a:pt x="40" y="712"/>
                </a:cubicBezTo>
                <a:cubicBezTo>
                  <a:pt x="14" y="633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6496200" y="365076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4" y="1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1"/>
                  <a:pt x="581" y="1"/>
                  <a:pt x="584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1"/>
                  <a:pt x="599" y="17"/>
                  <a:pt x="598" y="24"/>
                </a:cubicBezTo>
                <a:cubicBezTo>
                  <a:pt x="595" y="35"/>
                  <a:pt x="592" y="41"/>
                  <a:pt x="589" y="42"/>
                </a:cubicBezTo>
                <a:cubicBezTo>
                  <a:pt x="587" y="43"/>
                  <a:pt x="580" y="44"/>
                  <a:pt x="569" y="44"/>
                </a:cubicBezTo>
                <a:cubicBezTo>
                  <a:pt x="553" y="45"/>
                  <a:pt x="541" y="46"/>
                  <a:pt x="532" y="49"/>
                </a:cubicBezTo>
                <a:cubicBezTo>
                  <a:pt x="522" y="51"/>
                  <a:pt x="516" y="54"/>
                  <a:pt x="512" y="56"/>
                </a:cubicBezTo>
                <a:cubicBezTo>
                  <a:pt x="508" y="59"/>
                  <a:pt x="507" y="61"/>
                  <a:pt x="509" y="64"/>
                </a:cubicBezTo>
                <a:cubicBezTo>
                  <a:pt x="509" y="72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6"/>
                </a:lnTo>
                <a:cubicBezTo>
                  <a:pt x="542" y="504"/>
                  <a:pt x="544" y="501"/>
                  <a:pt x="546" y="496"/>
                </a:cubicBezTo>
                <a:cubicBezTo>
                  <a:pt x="549" y="492"/>
                  <a:pt x="553" y="486"/>
                  <a:pt x="558" y="479"/>
                </a:cubicBezTo>
                <a:cubicBezTo>
                  <a:pt x="563" y="471"/>
                  <a:pt x="568" y="462"/>
                  <a:pt x="573" y="451"/>
                </a:cubicBezTo>
                <a:cubicBezTo>
                  <a:pt x="579" y="439"/>
                  <a:pt x="586" y="427"/>
                  <a:pt x="596" y="412"/>
                </a:cubicBezTo>
                <a:cubicBezTo>
                  <a:pt x="605" y="398"/>
                  <a:pt x="614" y="381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1"/>
                  <a:pt x="770" y="104"/>
                </a:cubicBezTo>
                <a:cubicBezTo>
                  <a:pt x="778" y="88"/>
                  <a:pt x="783" y="78"/>
                  <a:pt x="784" y="75"/>
                </a:cubicBezTo>
                <a:cubicBezTo>
                  <a:pt x="784" y="65"/>
                  <a:pt x="778" y="58"/>
                  <a:pt x="766" y="52"/>
                </a:cubicBezTo>
                <a:cubicBezTo>
                  <a:pt x="754" y="47"/>
                  <a:pt x="741" y="44"/>
                  <a:pt x="727" y="44"/>
                </a:cubicBezTo>
                <a:cubicBezTo>
                  <a:pt x="718" y="44"/>
                  <a:pt x="714" y="41"/>
                  <a:pt x="714" y="35"/>
                </a:cubicBezTo>
                <a:cubicBezTo>
                  <a:pt x="714" y="33"/>
                  <a:pt x="715" y="29"/>
                  <a:pt x="716" y="23"/>
                </a:cubicBezTo>
                <a:cubicBezTo>
                  <a:pt x="718" y="13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5" y="0"/>
                  <a:pt x="929" y="4"/>
                  <a:pt x="929" y="10"/>
                </a:cubicBezTo>
                <a:cubicBezTo>
                  <a:pt x="929" y="15"/>
                  <a:pt x="928" y="20"/>
                  <a:pt x="926" y="27"/>
                </a:cubicBezTo>
                <a:cubicBezTo>
                  <a:pt x="924" y="34"/>
                  <a:pt x="922" y="39"/>
                  <a:pt x="920" y="41"/>
                </a:cubicBezTo>
                <a:cubicBezTo>
                  <a:pt x="917" y="44"/>
                  <a:pt x="914" y="45"/>
                  <a:pt x="910" y="44"/>
                </a:cubicBezTo>
                <a:cubicBezTo>
                  <a:pt x="897" y="44"/>
                  <a:pt x="884" y="46"/>
                  <a:pt x="873" y="50"/>
                </a:cubicBezTo>
                <a:cubicBezTo>
                  <a:pt x="862" y="53"/>
                  <a:pt x="853" y="58"/>
                  <a:pt x="845" y="63"/>
                </a:cubicBezTo>
                <a:cubicBezTo>
                  <a:pt x="838" y="68"/>
                  <a:pt x="832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3" y="99"/>
                </a:lnTo>
                <a:lnTo>
                  <a:pt x="655" y="374"/>
                </a:lnTo>
                <a:cubicBezTo>
                  <a:pt x="551" y="558"/>
                  <a:pt x="499" y="650"/>
                  <a:pt x="498" y="651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1" y="656"/>
                  <a:pt x="458" y="653"/>
                </a:cubicBezTo>
                <a:cubicBezTo>
                  <a:pt x="456" y="651"/>
                  <a:pt x="450" y="574"/>
                  <a:pt x="440" y="424"/>
                </a:cubicBezTo>
                <a:cubicBezTo>
                  <a:pt x="430" y="273"/>
                  <a:pt x="425" y="195"/>
                  <a:pt x="425" y="190"/>
                </a:cubicBezTo>
                <a:lnTo>
                  <a:pt x="413" y="207"/>
                </a:lnTo>
                <a:cubicBezTo>
                  <a:pt x="400" y="230"/>
                  <a:pt x="360" y="299"/>
                  <a:pt x="294" y="414"/>
                </a:cubicBezTo>
                <a:cubicBezTo>
                  <a:pt x="205" y="571"/>
                  <a:pt x="160" y="649"/>
                  <a:pt x="158" y="651"/>
                </a:cubicBezTo>
                <a:cubicBezTo>
                  <a:pt x="157" y="652"/>
                  <a:pt x="156" y="653"/>
                  <a:pt x="154" y="654"/>
                </a:cubicBezTo>
                <a:cubicBezTo>
                  <a:pt x="151" y="656"/>
                  <a:pt x="145" y="657"/>
                  <a:pt x="137" y="657"/>
                </a:cubicBezTo>
                <a:cubicBezTo>
                  <a:pt x="125" y="657"/>
                  <a:pt x="119" y="655"/>
                  <a:pt x="117" y="651"/>
                </a:cubicBezTo>
                <a:cubicBezTo>
                  <a:pt x="117" y="649"/>
                  <a:pt x="111" y="550"/>
                  <a:pt x="97" y="354"/>
                </a:cubicBezTo>
                <a:cubicBezTo>
                  <a:pt x="83" y="158"/>
                  <a:pt x="76" y="59"/>
                  <a:pt x="76" y="58"/>
                </a:cubicBezTo>
                <a:cubicBezTo>
                  <a:pt x="74" y="52"/>
                  <a:pt x="71" y="49"/>
                  <a:pt x="66" y="48"/>
                </a:cubicBezTo>
                <a:cubicBezTo>
                  <a:pt x="61" y="46"/>
                  <a:pt x="49" y="45"/>
                  <a:pt x="29" y="44"/>
                </a:cubicBezTo>
                <a:lnTo>
                  <a:pt x="7" y="44"/>
                </a:lnTo>
                <a:cubicBezTo>
                  <a:pt x="2" y="40"/>
                  <a:pt x="0" y="36"/>
                  <a:pt x="0" y="34"/>
                </a:cubicBezTo>
                <a:cubicBezTo>
                  <a:pt x="1" y="20"/>
                  <a:pt x="5" y="8"/>
                  <a:pt x="12" y="0"/>
                </a:cubicBezTo>
                <a:lnTo>
                  <a:pt x="23" y="0"/>
                </a:lnTo>
                <a:cubicBezTo>
                  <a:pt x="50" y="2"/>
                  <a:pt x="81" y="3"/>
                  <a:pt x="117" y="3"/>
                </a:cubicBezTo>
                <a:cubicBezTo>
                  <a:pt x="195" y="3"/>
                  <a:pt x="238" y="2"/>
                  <a:pt x="245" y="0"/>
                </a:cubicBezTo>
                <a:lnTo>
                  <a:pt x="254" y="0"/>
                </a:lnTo>
                <a:cubicBezTo>
                  <a:pt x="258" y="4"/>
                  <a:pt x="260" y="7"/>
                  <a:pt x="260" y="9"/>
                </a:cubicBezTo>
                <a:cubicBezTo>
                  <a:pt x="260" y="10"/>
                  <a:pt x="259" y="17"/>
                  <a:pt x="258" y="26"/>
                </a:cubicBezTo>
                <a:cubicBezTo>
                  <a:pt x="255" y="36"/>
                  <a:pt x="252" y="42"/>
                  <a:pt x="250" y="44"/>
                </a:cubicBezTo>
                <a:lnTo>
                  <a:pt x="230" y="44"/>
                </a:lnTo>
                <a:cubicBezTo>
                  <a:pt x="192" y="46"/>
                  <a:pt x="172" y="51"/>
                  <a:pt x="170" y="60"/>
                </a:cubicBezTo>
                <a:cubicBezTo>
                  <a:pt x="188" y="345"/>
                  <a:pt x="199" y="495"/>
                  <a:pt x="201" y="510"/>
                </a:cubicBezTo>
                <a:lnTo>
                  <a:pt x="420" y="125"/>
                </a:lnTo>
                <a:lnTo>
                  <a:pt x="418" y="91"/>
                </a:lnTo>
                <a:cubicBezTo>
                  <a:pt x="416" y="64"/>
                  <a:pt x="413" y="51"/>
                  <a:pt x="409" y="49"/>
                </a:cubicBezTo>
                <a:cubicBezTo>
                  <a:pt x="405" y="46"/>
                  <a:pt x="392" y="45"/>
                  <a:pt x="370" y="44"/>
                </a:cubicBezTo>
                <a:cubicBezTo>
                  <a:pt x="358" y="44"/>
                  <a:pt x="350" y="43"/>
                  <a:pt x="346" y="42"/>
                </a:cubicBezTo>
                <a:cubicBezTo>
                  <a:pt x="343" y="41"/>
                  <a:pt x="341" y="38"/>
                  <a:pt x="341" y="34"/>
                </a:cubicBezTo>
                <a:cubicBezTo>
                  <a:pt x="341" y="33"/>
                  <a:pt x="341" y="29"/>
                  <a:pt x="343" y="23"/>
                </a:cubicBezTo>
                <a:cubicBezTo>
                  <a:pt x="343" y="20"/>
                  <a:pt x="344" y="17"/>
                  <a:pt x="345" y="14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5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3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6848640" y="36284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1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8" y="627"/>
                  <a:pt x="201" y="660"/>
                  <a:pt x="193" y="688"/>
                </a:cubicBezTo>
                <a:cubicBezTo>
                  <a:pt x="185" y="715"/>
                  <a:pt x="172" y="742"/>
                  <a:pt x="157" y="769"/>
                </a:cubicBezTo>
                <a:cubicBezTo>
                  <a:pt x="142" y="797"/>
                  <a:pt x="131" y="818"/>
                  <a:pt x="122" y="832"/>
                </a:cubicBezTo>
                <a:cubicBezTo>
                  <a:pt x="113" y="846"/>
                  <a:pt x="101" y="862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29"/>
                  <a:pt x="29" y="931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6"/>
                  <a:pt x="10" y="908"/>
                </a:cubicBezTo>
                <a:cubicBezTo>
                  <a:pt x="106" y="808"/>
                  <a:pt x="154" y="661"/>
                  <a:pt x="154" y="465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7053840" y="368424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4" y="296"/>
                  <a:pt x="13" y="291"/>
                </a:cubicBezTo>
                <a:lnTo>
                  <a:pt x="291" y="291"/>
                </a:lnTo>
                <a:lnTo>
                  <a:pt x="291" y="152"/>
                </a:lnTo>
                <a:lnTo>
                  <a:pt x="292" y="12"/>
                </a:lnTo>
                <a:cubicBezTo>
                  <a:pt x="298" y="4"/>
                  <a:pt x="304" y="0"/>
                  <a:pt x="310" y="0"/>
                </a:cubicBezTo>
                <a:cubicBezTo>
                  <a:pt x="318" y="0"/>
                  <a:pt x="324" y="5"/>
                  <a:pt x="328" y="14"/>
                </a:cubicBezTo>
                <a:lnTo>
                  <a:pt x="328" y="291"/>
                </a:lnTo>
                <a:lnTo>
                  <a:pt x="606" y="291"/>
                </a:lnTo>
                <a:cubicBezTo>
                  <a:pt x="616" y="296"/>
                  <a:pt x="620" y="303"/>
                  <a:pt x="620" y="310"/>
                </a:cubicBezTo>
                <a:cubicBezTo>
                  <a:pt x="620" y="318"/>
                  <a:pt x="616" y="324"/>
                  <a:pt x="606" y="329"/>
                </a:cubicBezTo>
                <a:lnTo>
                  <a:pt x="328" y="329"/>
                </a:lnTo>
                <a:lnTo>
                  <a:pt x="328" y="607"/>
                </a:lnTo>
                <a:cubicBezTo>
                  <a:pt x="323" y="616"/>
                  <a:pt x="318" y="620"/>
                  <a:pt x="311" y="620"/>
                </a:cubicBezTo>
                <a:lnTo>
                  <a:pt x="310" y="620"/>
                </a:lnTo>
                <a:lnTo>
                  <a:pt x="308" y="620"/>
                </a:lnTo>
                <a:cubicBezTo>
                  <a:pt x="300" y="620"/>
                  <a:pt x="295" y="616"/>
                  <a:pt x="291" y="607"/>
                </a:cubicBezTo>
                <a:lnTo>
                  <a:pt x="291" y="329"/>
                </a:lnTo>
                <a:lnTo>
                  <a:pt x="13" y="329"/>
                </a:lnTo>
                <a:cubicBezTo>
                  <a:pt x="4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7385760" y="3647160"/>
            <a:ext cx="171000" cy="236880"/>
          </a:xfrm>
          <a:custGeom>
            <a:avLst/>
            <a:gdLst/>
            <a:ahLst/>
            <a:rect l="0" t="0" r="r" b="b"/>
            <a:pathLst>
              <a:path w="475" h="658">
                <a:moveTo>
                  <a:pt x="112" y="20"/>
                </a:moveTo>
                <a:cubicBezTo>
                  <a:pt x="112" y="12"/>
                  <a:pt x="117" y="6"/>
                  <a:pt x="128" y="0"/>
                </a:cubicBezTo>
                <a:lnTo>
                  <a:pt x="145" y="0"/>
                </a:lnTo>
                <a:cubicBezTo>
                  <a:pt x="201" y="2"/>
                  <a:pt x="236" y="17"/>
                  <a:pt x="251" y="47"/>
                </a:cubicBezTo>
                <a:cubicBezTo>
                  <a:pt x="255" y="57"/>
                  <a:pt x="273" y="106"/>
                  <a:pt x="304" y="195"/>
                </a:cubicBezTo>
                <a:cubicBezTo>
                  <a:pt x="336" y="283"/>
                  <a:pt x="367" y="370"/>
                  <a:pt x="398" y="454"/>
                </a:cubicBezTo>
                <a:cubicBezTo>
                  <a:pt x="429" y="538"/>
                  <a:pt x="445" y="582"/>
                  <a:pt x="445" y="584"/>
                </a:cubicBezTo>
                <a:cubicBezTo>
                  <a:pt x="449" y="597"/>
                  <a:pt x="453" y="607"/>
                  <a:pt x="457" y="615"/>
                </a:cubicBezTo>
                <a:cubicBezTo>
                  <a:pt x="461" y="623"/>
                  <a:pt x="463" y="629"/>
                  <a:pt x="465" y="633"/>
                </a:cubicBezTo>
                <a:cubicBezTo>
                  <a:pt x="467" y="636"/>
                  <a:pt x="469" y="639"/>
                  <a:pt x="470" y="641"/>
                </a:cubicBezTo>
                <a:cubicBezTo>
                  <a:pt x="471" y="643"/>
                  <a:pt x="472" y="644"/>
                  <a:pt x="474" y="645"/>
                </a:cubicBezTo>
                <a:cubicBezTo>
                  <a:pt x="475" y="645"/>
                  <a:pt x="475" y="647"/>
                  <a:pt x="475" y="649"/>
                </a:cubicBezTo>
                <a:cubicBezTo>
                  <a:pt x="474" y="650"/>
                  <a:pt x="472" y="653"/>
                  <a:pt x="469" y="657"/>
                </a:cubicBezTo>
                <a:lnTo>
                  <a:pt x="406" y="657"/>
                </a:lnTo>
                <a:cubicBezTo>
                  <a:pt x="390" y="648"/>
                  <a:pt x="380" y="639"/>
                  <a:pt x="376" y="630"/>
                </a:cubicBezTo>
                <a:cubicBezTo>
                  <a:pt x="372" y="621"/>
                  <a:pt x="356" y="579"/>
                  <a:pt x="329" y="505"/>
                </a:cubicBezTo>
                <a:lnTo>
                  <a:pt x="287" y="389"/>
                </a:lnTo>
                <a:lnTo>
                  <a:pt x="274" y="403"/>
                </a:lnTo>
                <a:cubicBezTo>
                  <a:pt x="266" y="413"/>
                  <a:pt x="251" y="430"/>
                  <a:pt x="230" y="454"/>
                </a:cubicBezTo>
                <a:cubicBezTo>
                  <a:pt x="209" y="478"/>
                  <a:pt x="191" y="499"/>
                  <a:pt x="177" y="516"/>
                </a:cubicBezTo>
                <a:cubicBezTo>
                  <a:pt x="161" y="534"/>
                  <a:pt x="142" y="556"/>
                  <a:pt x="119" y="583"/>
                </a:cubicBezTo>
                <a:cubicBezTo>
                  <a:pt x="88" y="620"/>
                  <a:pt x="68" y="641"/>
                  <a:pt x="61" y="648"/>
                </a:cubicBezTo>
                <a:cubicBezTo>
                  <a:pt x="52" y="654"/>
                  <a:pt x="43" y="657"/>
                  <a:pt x="34" y="658"/>
                </a:cubicBezTo>
                <a:cubicBezTo>
                  <a:pt x="11" y="658"/>
                  <a:pt x="0" y="648"/>
                  <a:pt x="0" y="628"/>
                </a:cubicBezTo>
                <a:cubicBezTo>
                  <a:pt x="0" y="618"/>
                  <a:pt x="4" y="608"/>
                  <a:pt x="13" y="598"/>
                </a:cubicBezTo>
                <a:cubicBezTo>
                  <a:pt x="22" y="589"/>
                  <a:pt x="66" y="547"/>
                  <a:pt x="142" y="473"/>
                </a:cubicBezTo>
                <a:cubicBezTo>
                  <a:pt x="161" y="455"/>
                  <a:pt x="182" y="435"/>
                  <a:pt x="205" y="412"/>
                </a:cubicBezTo>
                <a:cubicBezTo>
                  <a:pt x="228" y="390"/>
                  <a:pt x="245" y="373"/>
                  <a:pt x="256" y="362"/>
                </a:cubicBezTo>
                <a:lnTo>
                  <a:pt x="272" y="347"/>
                </a:lnTo>
                <a:cubicBezTo>
                  <a:pt x="272" y="346"/>
                  <a:pt x="256" y="303"/>
                  <a:pt x="225" y="217"/>
                </a:cubicBezTo>
                <a:cubicBezTo>
                  <a:pt x="194" y="131"/>
                  <a:pt x="178" y="84"/>
                  <a:pt x="175" y="77"/>
                </a:cubicBezTo>
                <a:cubicBezTo>
                  <a:pt x="163" y="49"/>
                  <a:pt x="147" y="34"/>
                  <a:pt x="128" y="34"/>
                </a:cubicBezTo>
                <a:cubicBezTo>
                  <a:pt x="117" y="34"/>
                  <a:pt x="112" y="29"/>
                  <a:pt x="112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7596000" y="377208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7" y="58"/>
                </a:moveTo>
                <a:lnTo>
                  <a:pt x="78" y="61"/>
                </a:lnTo>
                <a:cubicBezTo>
                  <a:pt x="72" y="64"/>
                  <a:pt x="63" y="66"/>
                  <a:pt x="52" y="68"/>
                </a:cubicBezTo>
                <a:cubicBezTo>
                  <a:pt x="40" y="70"/>
                  <a:pt x="27" y="72"/>
                  <a:pt x="13" y="73"/>
                </a:cubicBezTo>
                <a:lnTo>
                  <a:pt x="0" y="73"/>
                </a:lnTo>
                <a:lnTo>
                  <a:pt x="0" y="42"/>
                </a:lnTo>
                <a:lnTo>
                  <a:pt x="13" y="42"/>
                </a:lnTo>
                <a:cubicBezTo>
                  <a:pt x="34" y="41"/>
                  <a:pt x="53" y="38"/>
                  <a:pt x="71" y="32"/>
                </a:cubicBezTo>
                <a:cubicBezTo>
                  <a:pt x="88" y="27"/>
                  <a:pt x="101" y="21"/>
                  <a:pt x="108" y="17"/>
                </a:cubicBezTo>
                <a:cubicBezTo>
                  <a:pt x="115" y="12"/>
                  <a:pt x="121" y="7"/>
                  <a:pt x="126" y="2"/>
                </a:cubicBezTo>
                <a:cubicBezTo>
                  <a:pt x="127" y="1"/>
                  <a:pt x="130" y="0"/>
                  <a:pt x="134" y="0"/>
                </a:cubicBezTo>
                <a:cubicBezTo>
                  <a:pt x="138" y="0"/>
                  <a:pt x="142" y="1"/>
                  <a:pt x="145" y="4"/>
                </a:cubicBezTo>
                <a:lnTo>
                  <a:pt x="145" y="201"/>
                </a:lnTo>
                <a:lnTo>
                  <a:pt x="146" y="399"/>
                </a:lnTo>
                <a:cubicBezTo>
                  <a:pt x="149" y="402"/>
                  <a:pt x="152" y="404"/>
                  <a:pt x="154" y="405"/>
                </a:cubicBezTo>
                <a:cubicBezTo>
                  <a:pt x="156" y="406"/>
                  <a:pt x="161" y="407"/>
                  <a:pt x="169" y="408"/>
                </a:cubicBezTo>
                <a:cubicBezTo>
                  <a:pt x="178" y="409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6" y="437"/>
                </a:cubicBezTo>
                <a:cubicBezTo>
                  <a:pt x="56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9" y="409"/>
                  <a:pt x="46" y="409"/>
                </a:cubicBezTo>
                <a:cubicBezTo>
                  <a:pt x="53" y="409"/>
                  <a:pt x="59" y="409"/>
                  <a:pt x="63" y="408"/>
                </a:cubicBezTo>
                <a:cubicBezTo>
                  <a:pt x="67" y="408"/>
                  <a:pt x="70" y="407"/>
                  <a:pt x="73" y="406"/>
                </a:cubicBezTo>
                <a:cubicBezTo>
                  <a:pt x="77" y="406"/>
                  <a:pt x="78" y="405"/>
                  <a:pt x="79" y="405"/>
                </a:cubicBezTo>
                <a:cubicBezTo>
                  <a:pt x="79" y="405"/>
                  <a:pt x="80" y="404"/>
                  <a:pt x="83" y="402"/>
                </a:cubicBezTo>
                <a:cubicBezTo>
                  <a:pt x="85" y="400"/>
                  <a:pt x="86" y="399"/>
                  <a:pt x="87" y="399"/>
                </a:cubicBezTo>
                <a:lnTo>
                  <a:pt x="87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7786080" y="3628440"/>
            <a:ext cx="316440" cy="335160"/>
          </a:xfrm>
          <a:custGeom>
            <a:avLst/>
            <a:gdLst/>
            <a:ahLst/>
            <a:rect l="0" t="0" r="r" b="b"/>
            <a:pathLst>
              <a:path w="879" h="931">
                <a:moveTo>
                  <a:pt x="5" y="2"/>
                </a:moveTo>
                <a:cubicBezTo>
                  <a:pt x="7" y="0"/>
                  <a:pt x="139" y="0"/>
                  <a:pt x="403" y="0"/>
                </a:cubicBezTo>
                <a:lnTo>
                  <a:pt x="799" y="0"/>
                </a:lnTo>
                <a:lnTo>
                  <a:pt x="837" y="102"/>
                </a:lnTo>
                <a:cubicBezTo>
                  <a:pt x="844" y="121"/>
                  <a:pt x="850" y="140"/>
                  <a:pt x="857" y="159"/>
                </a:cubicBezTo>
                <a:cubicBezTo>
                  <a:pt x="864" y="178"/>
                  <a:pt x="869" y="192"/>
                  <a:pt x="873" y="202"/>
                </a:cubicBezTo>
                <a:cubicBezTo>
                  <a:pt x="877" y="212"/>
                  <a:pt x="879" y="217"/>
                  <a:pt x="879" y="218"/>
                </a:cubicBezTo>
                <a:lnTo>
                  <a:pt x="860" y="218"/>
                </a:lnTo>
                <a:lnTo>
                  <a:pt x="841" y="217"/>
                </a:lnTo>
                <a:cubicBezTo>
                  <a:pt x="827" y="178"/>
                  <a:pt x="804" y="146"/>
                  <a:pt x="773" y="120"/>
                </a:cubicBezTo>
                <a:cubicBezTo>
                  <a:pt x="742" y="94"/>
                  <a:pt x="708" y="75"/>
                  <a:pt x="671" y="63"/>
                </a:cubicBezTo>
                <a:cubicBezTo>
                  <a:pt x="638" y="52"/>
                  <a:pt x="600" y="45"/>
                  <a:pt x="558" y="42"/>
                </a:cubicBezTo>
                <a:cubicBezTo>
                  <a:pt x="515" y="39"/>
                  <a:pt x="447" y="37"/>
                  <a:pt x="354" y="37"/>
                </a:cubicBezTo>
                <a:lnTo>
                  <a:pt x="245" y="37"/>
                </a:lnTo>
                <a:cubicBezTo>
                  <a:pt x="160" y="37"/>
                  <a:pt x="118" y="37"/>
                  <a:pt x="118" y="38"/>
                </a:cubicBezTo>
                <a:cubicBezTo>
                  <a:pt x="120" y="40"/>
                  <a:pt x="171" y="110"/>
                  <a:pt x="272" y="247"/>
                </a:cubicBezTo>
                <a:cubicBezTo>
                  <a:pt x="372" y="385"/>
                  <a:pt x="423" y="455"/>
                  <a:pt x="424" y="457"/>
                </a:cubicBezTo>
                <a:cubicBezTo>
                  <a:pt x="427" y="462"/>
                  <a:pt x="428" y="467"/>
                  <a:pt x="425" y="471"/>
                </a:cubicBezTo>
                <a:lnTo>
                  <a:pt x="404" y="497"/>
                </a:lnTo>
                <a:cubicBezTo>
                  <a:pt x="389" y="514"/>
                  <a:pt x="367" y="540"/>
                  <a:pt x="339" y="573"/>
                </a:cubicBezTo>
                <a:cubicBezTo>
                  <a:pt x="310" y="607"/>
                  <a:pt x="282" y="641"/>
                  <a:pt x="255" y="674"/>
                </a:cubicBezTo>
                <a:lnTo>
                  <a:pt x="87" y="873"/>
                </a:lnTo>
                <a:cubicBezTo>
                  <a:pt x="87" y="873"/>
                  <a:pt x="153" y="874"/>
                  <a:pt x="285" y="874"/>
                </a:cubicBezTo>
                <a:cubicBezTo>
                  <a:pt x="301" y="874"/>
                  <a:pt x="324" y="874"/>
                  <a:pt x="354" y="874"/>
                </a:cubicBezTo>
                <a:cubicBezTo>
                  <a:pt x="384" y="874"/>
                  <a:pt x="405" y="874"/>
                  <a:pt x="419" y="875"/>
                </a:cubicBezTo>
                <a:cubicBezTo>
                  <a:pt x="526" y="875"/>
                  <a:pt x="611" y="866"/>
                  <a:pt x="672" y="849"/>
                </a:cubicBezTo>
                <a:cubicBezTo>
                  <a:pt x="733" y="833"/>
                  <a:pt x="783" y="796"/>
                  <a:pt x="820" y="739"/>
                </a:cubicBezTo>
                <a:cubicBezTo>
                  <a:pt x="826" y="729"/>
                  <a:pt x="833" y="714"/>
                  <a:pt x="841" y="693"/>
                </a:cubicBezTo>
                <a:lnTo>
                  <a:pt x="879" y="693"/>
                </a:lnTo>
                <a:lnTo>
                  <a:pt x="799" y="930"/>
                </a:lnTo>
                <a:lnTo>
                  <a:pt x="403" y="931"/>
                </a:lnTo>
                <a:cubicBezTo>
                  <a:pt x="140" y="931"/>
                  <a:pt x="8" y="931"/>
                  <a:pt x="6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19" y="894"/>
                  <a:pt x="58" y="849"/>
                </a:cubicBezTo>
                <a:cubicBezTo>
                  <a:pt x="100" y="799"/>
                  <a:pt x="139" y="752"/>
                  <a:pt x="176" y="709"/>
                </a:cubicBezTo>
                <a:lnTo>
                  <a:pt x="346" y="506"/>
                </a:lnTo>
                <a:cubicBezTo>
                  <a:pt x="346" y="505"/>
                  <a:pt x="289" y="426"/>
                  <a:pt x="173" y="268"/>
                </a:cubicBezTo>
                <a:lnTo>
                  <a:pt x="1" y="31"/>
                </a:lnTo>
                <a:lnTo>
                  <a:pt x="0" y="20"/>
                </a:lnTo>
                <a:cubicBezTo>
                  <a:pt x="0" y="10"/>
                  <a:pt x="2" y="4"/>
                  <a:pt x="5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7" name=""/>
          <p:cNvSpPr/>
          <p:nvPr/>
        </p:nvSpPr>
        <p:spPr>
          <a:xfrm>
            <a:off x="8216640" y="3628440"/>
            <a:ext cx="14040" cy="335160"/>
          </a:xfrm>
          <a:custGeom>
            <a:avLst/>
            <a:gdLst/>
            <a:ahLst/>
            <a:rect l="0" t="0" r="r" b="b"/>
            <a:pathLst>
              <a:path w="39" h="931">
                <a:moveTo>
                  <a:pt x="19" y="931"/>
                </a:moveTo>
                <a:lnTo>
                  <a:pt x="17" y="931"/>
                </a:lnTo>
                <a:cubicBezTo>
                  <a:pt x="10" y="931"/>
                  <a:pt x="4" y="927"/>
                  <a:pt x="0" y="918"/>
                </a:cubicBezTo>
                <a:lnTo>
                  <a:pt x="0" y="465"/>
                </a:lnTo>
                <a:lnTo>
                  <a:pt x="1" y="12"/>
                </a:lnTo>
                <a:cubicBezTo>
                  <a:pt x="7" y="4"/>
                  <a:pt x="13" y="0"/>
                  <a:pt x="19" y="0"/>
                </a:cubicBezTo>
                <a:cubicBezTo>
                  <a:pt x="28" y="0"/>
                  <a:pt x="34" y="5"/>
                  <a:pt x="39" y="14"/>
                </a:cubicBezTo>
                <a:lnTo>
                  <a:pt x="39" y="918"/>
                </a:lnTo>
                <a:cubicBezTo>
                  <a:pt x="34" y="927"/>
                  <a:pt x="28" y="931"/>
                  <a:pt x="21" y="931"/>
                </a:cubicBezTo>
                <a:lnTo>
                  <a:pt x="19" y="9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8277120" y="3731400"/>
            <a:ext cx="224280" cy="152280"/>
          </a:xfrm>
          <a:custGeom>
            <a:avLst/>
            <a:gdLst/>
            <a:ahLst/>
            <a:rect l="0" t="0" r="r" b="b"/>
            <a:pathLst>
              <a:path w="623" h="423">
                <a:moveTo>
                  <a:pt x="521" y="53"/>
                </a:moveTo>
                <a:cubicBezTo>
                  <a:pt x="521" y="40"/>
                  <a:pt x="527" y="28"/>
                  <a:pt x="539" y="17"/>
                </a:cubicBezTo>
                <a:cubicBezTo>
                  <a:pt x="550" y="6"/>
                  <a:pt x="563" y="0"/>
                  <a:pt x="578" y="0"/>
                </a:cubicBezTo>
                <a:cubicBezTo>
                  <a:pt x="589" y="0"/>
                  <a:pt x="599" y="5"/>
                  <a:pt x="608" y="16"/>
                </a:cubicBezTo>
                <a:cubicBezTo>
                  <a:pt x="618" y="27"/>
                  <a:pt x="623" y="45"/>
                  <a:pt x="623" y="69"/>
                </a:cubicBezTo>
                <a:cubicBezTo>
                  <a:pt x="623" y="87"/>
                  <a:pt x="617" y="123"/>
                  <a:pt x="606" y="176"/>
                </a:cubicBezTo>
                <a:cubicBezTo>
                  <a:pt x="596" y="211"/>
                  <a:pt x="588" y="240"/>
                  <a:pt x="581" y="262"/>
                </a:cubicBezTo>
                <a:cubicBezTo>
                  <a:pt x="573" y="284"/>
                  <a:pt x="562" y="309"/>
                  <a:pt x="548" y="337"/>
                </a:cubicBezTo>
                <a:cubicBezTo>
                  <a:pt x="534" y="365"/>
                  <a:pt x="517" y="386"/>
                  <a:pt x="497" y="402"/>
                </a:cubicBezTo>
                <a:cubicBezTo>
                  <a:pt x="477" y="416"/>
                  <a:pt x="455" y="423"/>
                  <a:pt x="430" y="423"/>
                </a:cubicBezTo>
                <a:cubicBezTo>
                  <a:pt x="403" y="423"/>
                  <a:pt x="378" y="418"/>
                  <a:pt x="357" y="408"/>
                </a:cubicBezTo>
                <a:cubicBezTo>
                  <a:pt x="336" y="398"/>
                  <a:pt x="320" y="384"/>
                  <a:pt x="311" y="367"/>
                </a:cubicBezTo>
                <a:cubicBezTo>
                  <a:pt x="310" y="368"/>
                  <a:pt x="309" y="369"/>
                  <a:pt x="308" y="371"/>
                </a:cubicBezTo>
                <a:cubicBezTo>
                  <a:pt x="282" y="406"/>
                  <a:pt x="251" y="423"/>
                  <a:pt x="215" y="423"/>
                </a:cubicBezTo>
                <a:cubicBezTo>
                  <a:pt x="199" y="423"/>
                  <a:pt x="183" y="421"/>
                  <a:pt x="168" y="417"/>
                </a:cubicBezTo>
                <a:cubicBezTo>
                  <a:pt x="153" y="414"/>
                  <a:pt x="139" y="408"/>
                  <a:pt x="125" y="400"/>
                </a:cubicBezTo>
                <a:cubicBezTo>
                  <a:pt x="110" y="391"/>
                  <a:pt x="99" y="379"/>
                  <a:pt x="90" y="362"/>
                </a:cubicBezTo>
                <a:cubicBezTo>
                  <a:pt x="81" y="346"/>
                  <a:pt x="77" y="327"/>
                  <a:pt x="77" y="304"/>
                </a:cubicBezTo>
                <a:cubicBezTo>
                  <a:pt x="77" y="270"/>
                  <a:pt x="88" y="225"/>
                  <a:pt x="109" y="168"/>
                </a:cubicBezTo>
                <a:cubicBezTo>
                  <a:pt x="130" y="111"/>
                  <a:pt x="141" y="75"/>
                  <a:pt x="141" y="59"/>
                </a:cubicBezTo>
                <a:cubicBezTo>
                  <a:pt x="141" y="58"/>
                  <a:pt x="141" y="58"/>
                  <a:pt x="141" y="57"/>
                </a:cubicBezTo>
                <a:cubicBezTo>
                  <a:pt x="141" y="52"/>
                  <a:pt x="141" y="48"/>
                  <a:pt x="141" y="46"/>
                </a:cubicBezTo>
                <a:cubicBezTo>
                  <a:pt x="141" y="44"/>
                  <a:pt x="140" y="42"/>
                  <a:pt x="138" y="40"/>
                </a:cubicBezTo>
                <a:cubicBezTo>
                  <a:pt x="135" y="37"/>
                  <a:pt x="132" y="36"/>
                  <a:pt x="127" y="36"/>
                </a:cubicBezTo>
                <a:lnTo>
                  <a:pt x="124" y="36"/>
                </a:lnTo>
                <a:cubicBezTo>
                  <a:pt x="109" y="36"/>
                  <a:pt x="96" y="42"/>
                  <a:pt x="85" y="53"/>
                </a:cubicBezTo>
                <a:cubicBezTo>
                  <a:pt x="73" y="65"/>
                  <a:pt x="63" y="78"/>
                  <a:pt x="57" y="92"/>
                </a:cubicBezTo>
                <a:cubicBezTo>
                  <a:pt x="50" y="105"/>
                  <a:pt x="45" y="118"/>
                  <a:pt x="41" y="131"/>
                </a:cubicBezTo>
                <a:cubicBezTo>
                  <a:pt x="37" y="143"/>
                  <a:pt x="35" y="150"/>
                  <a:pt x="33" y="151"/>
                </a:cubicBezTo>
                <a:cubicBezTo>
                  <a:pt x="32" y="152"/>
                  <a:pt x="27" y="153"/>
                  <a:pt x="18" y="153"/>
                </a:cubicBezTo>
                <a:lnTo>
                  <a:pt x="5" y="153"/>
                </a:lnTo>
                <a:cubicBezTo>
                  <a:pt x="2" y="149"/>
                  <a:pt x="0" y="147"/>
                  <a:pt x="0" y="145"/>
                </a:cubicBezTo>
                <a:cubicBezTo>
                  <a:pt x="0" y="141"/>
                  <a:pt x="2" y="132"/>
                  <a:pt x="7" y="119"/>
                </a:cubicBezTo>
                <a:cubicBezTo>
                  <a:pt x="12" y="105"/>
                  <a:pt x="19" y="89"/>
                  <a:pt x="29" y="71"/>
                </a:cubicBezTo>
                <a:cubicBezTo>
                  <a:pt x="38" y="53"/>
                  <a:pt x="52" y="37"/>
                  <a:pt x="70" y="23"/>
                </a:cubicBezTo>
                <a:cubicBezTo>
                  <a:pt x="88" y="9"/>
                  <a:pt x="108" y="1"/>
                  <a:pt x="130" y="1"/>
                </a:cubicBezTo>
                <a:cubicBezTo>
                  <a:pt x="157" y="1"/>
                  <a:pt x="177" y="9"/>
                  <a:pt x="192" y="25"/>
                </a:cubicBezTo>
                <a:cubicBezTo>
                  <a:pt x="206" y="40"/>
                  <a:pt x="213" y="58"/>
                  <a:pt x="213" y="79"/>
                </a:cubicBezTo>
                <a:cubicBezTo>
                  <a:pt x="213" y="90"/>
                  <a:pt x="203" y="123"/>
                  <a:pt x="182" y="179"/>
                </a:cubicBezTo>
                <a:cubicBezTo>
                  <a:pt x="162" y="235"/>
                  <a:pt x="152" y="278"/>
                  <a:pt x="152" y="308"/>
                </a:cubicBezTo>
                <a:cubicBezTo>
                  <a:pt x="152" y="337"/>
                  <a:pt x="158" y="357"/>
                  <a:pt x="171" y="369"/>
                </a:cubicBezTo>
                <a:cubicBezTo>
                  <a:pt x="184" y="381"/>
                  <a:pt x="201" y="387"/>
                  <a:pt x="220" y="388"/>
                </a:cubicBezTo>
                <a:cubicBezTo>
                  <a:pt x="247" y="388"/>
                  <a:pt x="271" y="369"/>
                  <a:pt x="291" y="331"/>
                </a:cubicBezTo>
                <a:lnTo>
                  <a:pt x="296" y="322"/>
                </a:lnTo>
                <a:lnTo>
                  <a:pt x="296" y="301"/>
                </a:lnTo>
                <a:cubicBezTo>
                  <a:pt x="296" y="299"/>
                  <a:pt x="296" y="296"/>
                  <a:pt x="296" y="293"/>
                </a:cubicBezTo>
                <a:cubicBezTo>
                  <a:pt x="296" y="289"/>
                  <a:pt x="296" y="286"/>
                  <a:pt x="297" y="285"/>
                </a:cubicBezTo>
                <a:cubicBezTo>
                  <a:pt x="297" y="284"/>
                  <a:pt x="298" y="282"/>
                  <a:pt x="298" y="279"/>
                </a:cubicBezTo>
                <a:cubicBezTo>
                  <a:pt x="298" y="276"/>
                  <a:pt x="298" y="273"/>
                  <a:pt x="299" y="270"/>
                </a:cubicBezTo>
                <a:cubicBezTo>
                  <a:pt x="299" y="268"/>
                  <a:pt x="300" y="264"/>
                  <a:pt x="301" y="258"/>
                </a:cubicBezTo>
                <a:cubicBezTo>
                  <a:pt x="303" y="253"/>
                  <a:pt x="303" y="247"/>
                  <a:pt x="304" y="242"/>
                </a:cubicBezTo>
                <a:cubicBezTo>
                  <a:pt x="305" y="237"/>
                  <a:pt x="307" y="230"/>
                  <a:pt x="310" y="220"/>
                </a:cubicBezTo>
                <a:cubicBezTo>
                  <a:pt x="313" y="210"/>
                  <a:pt x="315" y="200"/>
                  <a:pt x="317" y="190"/>
                </a:cubicBezTo>
                <a:cubicBezTo>
                  <a:pt x="319" y="180"/>
                  <a:pt x="322" y="167"/>
                  <a:pt x="327" y="150"/>
                </a:cubicBezTo>
                <a:cubicBezTo>
                  <a:pt x="346" y="80"/>
                  <a:pt x="357" y="41"/>
                  <a:pt x="359" y="36"/>
                </a:cubicBezTo>
                <a:cubicBezTo>
                  <a:pt x="367" y="19"/>
                  <a:pt x="380" y="11"/>
                  <a:pt x="399" y="11"/>
                </a:cubicBezTo>
                <a:cubicBezTo>
                  <a:pt x="411" y="11"/>
                  <a:pt x="419" y="14"/>
                  <a:pt x="423" y="20"/>
                </a:cubicBezTo>
                <a:cubicBezTo>
                  <a:pt x="428" y="26"/>
                  <a:pt x="430" y="32"/>
                  <a:pt x="431" y="38"/>
                </a:cubicBezTo>
                <a:cubicBezTo>
                  <a:pt x="431" y="46"/>
                  <a:pt x="422" y="85"/>
                  <a:pt x="404" y="157"/>
                </a:cubicBezTo>
                <a:cubicBezTo>
                  <a:pt x="386" y="228"/>
                  <a:pt x="376" y="269"/>
                  <a:pt x="374" y="280"/>
                </a:cubicBezTo>
                <a:cubicBezTo>
                  <a:pt x="373" y="286"/>
                  <a:pt x="372" y="297"/>
                  <a:pt x="372" y="312"/>
                </a:cubicBezTo>
                <a:lnTo>
                  <a:pt x="372" y="319"/>
                </a:lnTo>
                <a:cubicBezTo>
                  <a:pt x="372" y="328"/>
                  <a:pt x="373" y="337"/>
                  <a:pt x="375" y="346"/>
                </a:cubicBezTo>
                <a:cubicBezTo>
                  <a:pt x="377" y="354"/>
                  <a:pt x="383" y="363"/>
                  <a:pt x="393" y="373"/>
                </a:cubicBezTo>
                <a:cubicBezTo>
                  <a:pt x="403" y="382"/>
                  <a:pt x="416" y="387"/>
                  <a:pt x="434" y="388"/>
                </a:cubicBezTo>
                <a:cubicBezTo>
                  <a:pt x="478" y="388"/>
                  <a:pt x="514" y="350"/>
                  <a:pt x="540" y="274"/>
                </a:cubicBezTo>
                <a:cubicBezTo>
                  <a:pt x="545" y="260"/>
                  <a:pt x="551" y="240"/>
                  <a:pt x="558" y="214"/>
                </a:cubicBezTo>
                <a:cubicBezTo>
                  <a:pt x="565" y="187"/>
                  <a:pt x="569" y="169"/>
                  <a:pt x="569" y="158"/>
                </a:cubicBezTo>
                <a:cubicBezTo>
                  <a:pt x="569" y="137"/>
                  <a:pt x="565" y="121"/>
                  <a:pt x="557" y="109"/>
                </a:cubicBezTo>
                <a:cubicBezTo>
                  <a:pt x="549" y="98"/>
                  <a:pt x="541" y="88"/>
                  <a:pt x="533" y="80"/>
                </a:cubicBezTo>
                <a:cubicBezTo>
                  <a:pt x="525" y="71"/>
                  <a:pt x="521" y="63"/>
                  <a:pt x="521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8517960" y="377316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4" y="43"/>
                </a:moveTo>
                <a:cubicBezTo>
                  <a:pt x="204" y="30"/>
                  <a:pt x="208" y="19"/>
                  <a:pt x="217" y="12"/>
                </a:cubicBezTo>
                <a:cubicBezTo>
                  <a:pt x="228" y="4"/>
                  <a:pt x="237" y="0"/>
                  <a:pt x="247" y="0"/>
                </a:cubicBezTo>
                <a:cubicBezTo>
                  <a:pt x="254" y="0"/>
                  <a:pt x="260" y="3"/>
                  <a:pt x="265" y="7"/>
                </a:cubicBezTo>
                <a:cubicBezTo>
                  <a:pt x="270" y="11"/>
                  <a:pt x="273" y="18"/>
                  <a:pt x="274" y="25"/>
                </a:cubicBezTo>
                <a:cubicBezTo>
                  <a:pt x="274" y="38"/>
                  <a:pt x="270" y="49"/>
                  <a:pt x="262" y="57"/>
                </a:cubicBezTo>
                <a:cubicBezTo>
                  <a:pt x="254" y="66"/>
                  <a:pt x="244" y="70"/>
                  <a:pt x="233" y="70"/>
                </a:cubicBezTo>
                <a:cubicBezTo>
                  <a:pt x="224" y="70"/>
                  <a:pt x="217" y="68"/>
                  <a:pt x="212" y="63"/>
                </a:cubicBezTo>
                <a:cubicBezTo>
                  <a:pt x="207" y="59"/>
                  <a:pt x="204" y="53"/>
                  <a:pt x="204" y="43"/>
                </a:cubicBezTo>
                <a:moveTo>
                  <a:pt x="198" y="189"/>
                </a:moveTo>
                <a:cubicBezTo>
                  <a:pt x="198" y="176"/>
                  <a:pt x="192" y="170"/>
                  <a:pt x="181" y="170"/>
                </a:cubicBezTo>
                <a:cubicBezTo>
                  <a:pt x="171" y="170"/>
                  <a:pt x="162" y="172"/>
                  <a:pt x="153" y="178"/>
                </a:cubicBezTo>
                <a:cubicBezTo>
                  <a:pt x="144" y="183"/>
                  <a:pt x="137" y="190"/>
                  <a:pt x="130" y="198"/>
                </a:cubicBezTo>
                <a:cubicBezTo>
                  <a:pt x="123" y="206"/>
                  <a:pt x="118" y="215"/>
                  <a:pt x="114" y="222"/>
                </a:cubicBezTo>
                <a:cubicBezTo>
                  <a:pt x="110" y="230"/>
                  <a:pt x="106" y="237"/>
                  <a:pt x="103" y="244"/>
                </a:cubicBezTo>
                <a:lnTo>
                  <a:pt x="98" y="253"/>
                </a:lnTo>
                <a:cubicBezTo>
                  <a:pt x="97" y="253"/>
                  <a:pt x="94" y="253"/>
                  <a:pt x="88" y="253"/>
                </a:cubicBezTo>
                <a:lnTo>
                  <a:pt x="79" y="253"/>
                </a:lnTo>
                <a:cubicBezTo>
                  <a:pt x="76" y="251"/>
                  <a:pt x="75" y="249"/>
                  <a:pt x="75" y="248"/>
                </a:cubicBezTo>
                <a:cubicBezTo>
                  <a:pt x="75" y="247"/>
                  <a:pt x="76" y="244"/>
                  <a:pt x="77" y="240"/>
                </a:cubicBezTo>
                <a:cubicBezTo>
                  <a:pt x="87" y="218"/>
                  <a:pt x="99" y="198"/>
                  <a:pt x="116" y="179"/>
                </a:cubicBezTo>
                <a:cubicBezTo>
                  <a:pt x="133" y="160"/>
                  <a:pt x="152" y="149"/>
                  <a:pt x="174" y="146"/>
                </a:cubicBezTo>
                <a:cubicBezTo>
                  <a:pt x="174" y="146"/>
                  <a:pt x="176" y="146"/>
                  <a:pt x="179" y="146"/>
                </a:cubicBezTo>
                <a:cubicBezTo>
                  <a:pt x="182" y="146"/>
                  <a:pt x="185" y="146"/>
                  <a:pt x="187" y="146"/>
                </a:cubicBezTo>
                <a:cubicBezTo>
                  <a:pt x="198" y="146"/>
                  <a:pt x="207" y="148"/>
                  <a:pt x="216" y="152"/>
                </a:cubicBezTo>
                <a:cubicBezTo>
                  <a:pt x="228" y="158"/>
                  <a:pt x="236" y="165"/>
                  <a:pt x="242" y="172"/>
                </a:cubicBezTo>
                <a:cubicBezTo>
                  <a:pt x="248" y="180"/>
                  <a:pt x="251" y="192"/>
                  <a:pt x="251" y="207"/>
                </a:cubicBezTo>
                <a:lnTo>
                  <a:pt x="251" y="218"/>
                </a:lnTo>
                <a:lnTo>
                  <a:pt x="217" y="349"/>
                </a:lnTo>
                <a:cubicBezTo>
                  <a:pt x="195" y="437"/>
                  <a:pt x="183" y="482"/>
                  <a:pt x="182" y="486"/>
                </a:cubicBezTo>
                <a:cubicBezTo>
                  <a:pt x="174" y="508"/>
                  <a:pt x="159" y="527"/>
                  <a:pt x="136" y="544"/>
                </a:cubicBezTo>
                <a:cubicBezTo>
                  <a:pt x="113" y="561"/>
                  <a:pt x="87" y="570"/>
                  <a:pt x="58" y="570"/>
                </a:cubicBezTo>
                <a:cubicBezTo>
                  <a:pt x="36" y="570"/>
                  <a:pt x="21" y="566"/>
                  <a:pt x="13" y="557"/>
                </a:cubicBezTo>
                <a:cubicBezTo>
                  <a:pt x="5" y="547"/>
                  <a:pt x="1" y="537"/>
                  <a:pt x="0" y="526"/>
                </a:cubicBezTo>
                <a:cubicBezTo>
                  <a:pt x="0" y="515"/>
                  <a:pt x="5" y="504"/>
                  <a:pt x="13" y="496"/>
                </a:cubicBezTo>
                <a:cubicBezTo>
                  <a:pt x="21" y="488"/>
                  <a:pt x="31" y="483"/>
                  <a:pt x="43" y="483"/>
                </a:cubicBezTo>
                <a:cubicBezTo>
                  <a:pt x="51" y="483"/>
                  <a:pt x="57" y="485"/>
                  <a:pt x="62" y="490"/>
                </a:cubicBezTo>
                <a:cubicBezTo>
                  <a:pt x="67" y="494"/>
                  <a:pt x="70" y="501"/>
                  <a:pt x="71" y="510"/>
                </a:cubicBezTo>
                <a:cubicBezTo>
                  <a:pt x="71" y="526"/>
                  <a:pt x="64" y="538"/>
                  <a:pt x="50" y="546"/>
                </a:cubicBezTo>
                <a:cubicBezTo>
                  <a:pt x="52" y="547"/>
                  <a:pt x="55" y="547"/>
                  <a:pt x="59" y="547"/>
                </a:cubicBezTo>
                <a:cubicBezTo>
                  <a:pt x="74" y="547"/>
                  <a:pt x="87" y="541"/>
                  <a:pt x="100" y="528"/>
                </a:cubicBezTo>
                <a:cubicBezTo>
                  <a:pt x="112" y="516"/>
                  <a:pt x="121" y="502"/>
                  <a:pt x="128" y="485"/>
                </a:cubicBezTo>
                <a:lnTo>
                  <a:pt x="135" y="457"/>
                </a:lnTo>
                <a:cubicBezTo>
                  <a:pt x="140" y="438"/>
                  <a:pt x="146" y="416"/>
                  <a:pt x="152" y="389"/>
                </a:cubicBezTo>
                <a:cubicBezTo>
                  <a:pt x="159" y="362"/>
                  <a:pt x="166" y="335"/>
                  <a:pt x="173" y="307"/>
                </a:cubicBezTo>
                <a:cubicBezTo>
                  <a:pt x="181" y="279"/>
                  <a:pt x="187" y="254"/>
                  <a:pt x="191" y="234"/>
                </a:cubicBezTo>
                <a:cubicBezTo>
                  <a:pt x="196" y="213"/>
                  <a:pt x="198" y="201"/>
                  <a:pt x="198" y="196"/>
                </a:cubicBezTo>
                <a:cubicBezTo>
                  <a:pt x="198" y="193"/>
                  <a:pt x="198" y="191"/>
                  <a:pt x="198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8675280" y="3628440"/>
            <a:ext cx="13680" cy="335160"/>
          </a:xfrm>
          <a:custGeom>
            <a:avLst/>
            <a:gdLst/>
            <a:ahLst/>
            <a:rect l="0" t="0" r="r" b="b"/>
            <a:pathLst>
              <a:path w="38" h="931">
                <a:moveTo>
                  <a:pt x="19" y="931"/>
                </a:moveTo>
                <a:lnTo>
                  <a:pt x="17" y="931"/>
                </a:lnTo>
                <a:cubicBezTo>
                  <a:pt x="10" y="931"/>
                  <a:pt x="3" y="927"/>
                  <a:pt x="0" y="918"/>
                </a:cubicBezTo>
                <a:lnTo>
                  <a:pt x="0" y="465"/>
                </a:lnTo>
                <a:lnTo>
                  <a:pt x="1" y="12"/>
                </a:lnTo>
                <a:cubicBezTo>
                  <a:pt x="7" y="4"/>
                  <a:pt x="14" y="0"/>
                  <a:pt x="19" y="0"/>
                </a:cubicBezTo>
                <a:cubicBezTo>
                  <a:pt x="27" y="0"/>
                  <a:pt x="34" y="5"/>
                  <a:pt x="38" y="14"/>
                </a:cubicBezTo>
                <a:lnTo>
                  <a:pt x="38" y="918"/>
                </a:lnTo>
                <a:cubicBezTo>
                  <a:pt x="33" y="927"/>
                  <a:pt x="27" y="931"/>
                  <a:pt x="21" y="931"/>
                </a:cubicBezTo>
                <a:lnTo>
                  <a:pt x="19" y="9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8821440" y="3684240"/>
            <a:ext cx="223560" cy="223200"/>
          </a:xfrm>
          <a:custGeom>
            <a:avLst/>
            <a:gdLst/>
            <a:ahLst/>
            <a:rect l="0" t="0" r="r" b="b"/>
            <a:pathLst>
              <a:path w="621" h="620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5" y="296"/>
                  <a:pt x="13" y="291"/>
                </a:cubicBezTo>
                <a:lnTo>
                  <a:pt x="292" y="291"/>
                </a:lnTo>
                <a:lnTo>
                  <a:pt x="292" y="152"/>
                </a:lnTo>
                <a:lnTo>
                  <a:pt x="293" y="12"/>
                </a:lnTo>
                <a:cubicBezTo>
                  <a:pt x="299" y="4"/>
                  <a:pt x="305" y="0"/>
                  <a:pt x="310" y="0"/>
                </a:cubicBezTo>
                <a:cubicBezTo>
                  <a:pt x="318" y="0"/>
                  <a:pt x="325" y="5"/>
                  <a:pt x="329" y="14"/>
                </a:cubicBezTo>
                <a:lnTo>
                  <a:pt x="329" y="291"/>
                </a:lnTo>
                <a:lnTo>
                  <a:pt x="607" y="291"/>
                </a:lnTo>
                <a:cubicBezTo>
                  <a:pt x="616" y="296"/>
                  <a:pt x="621" y="303"/>
                  <a:pt x="621" y="310"/>
                </a:cubicBezTo>
                <a:cubicBezTo>
                  <a:pt x="621" y="318"/>
                  <a:pt x="616" y="324"/>
                  <a:pt x="607" y="329"/>
                </a:cubicBezTo>
                <a:lnTo>
                  <a:pt x="329" y="329"/>
                </a:lnTo>
                <a:lnTo>
                  <a:pt x="329" y="607"/>
                </a:lnTo>
                <a:cubicBezTo>
                  <a:pt x="324" y="616"/>
                  <a:pt x="318" y="620"/>
                  <a:pt x="312" y="620"/>
                </a:cubicBezTo>
                <a:lnTo>
                  <a:pt x="310" y="620"/>
                </a:lnTo>
                <a:lnTo>
                  <a:pt x="308" y="620"/>
                </a:lnTo>
                <a:cubicBezTo>
                  <a:pt x="301" y="620"/>
                  <a:pt x="295" y="616"/>
                  <a:pt x="292" y="607"/>
                </a:cubicBezTo>
                <a:lnTo>
                  <a:pt x="292" y="329"/>
                </a:lnTo>
                <a:lnTo>
                  <a:pt x="13" y="329"/>
                </a:lnTo>
                <a:cubicBezTo>
                  <a:pt x="5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9153720" y="3647160"/>
            <a:ext cx="171000" cy="236880"/>
          </a:xfrm>
          <a:custGeom>
            <a:avLst/>
            <a:gdLst/>
            <a:ahLst/>
            <a:rect l="0" t="0" r="r" b="b"/>
            <a:pathLst>
              <a:path w="475" h="658">
                <a:moveTo>
                  <a:pt x="110" y="20"/>
                </a:moveTo>
                <a:cubicBezTo>
                  <a:pt x="110" y="12"/>
                  <a:pt x="116" y="6"/>
                  <a:pt x="126" y="0"/>
                </a:cubicBezTo>
                <a:lnTo>
                  <a:pt x="144" y="0"/>
                </a:lnTo>
                <a:cubicBezTo>
                  <a:pt x="200" y="2"/>
                  <a:pt x="235" y="17"/>
                  <a:pt x="250" y="47"/>
                </a:cubicBezTo>
                <a:cubicBezTo>
                  <a:pt x="254" y="57"/>
                  <a:pt x="271" y="106"/>
                  <a:pt x="303" y="195"/>
                </a:cubicBezTo>
                <a:cubicBezTo>
                  <a:pt x="335" y="283"/>
                  <a:pt x="367" y="370"/>
                  <a:pt x="398" y="454"/>
                </a:cubicBezTo>
                <a:cubicBezTo>
                  <a:pt x="429" y="538"/>
                  <a:pt x="445" y="582"/>
                  <a:pt x="445" y="584"/>
                </a:cubicBezTo>
                <a:cubicBezTo>
                  <a:pt x="449" y="597"/>
                  <a:pt x="453" y="607"/>
                  <a:pt x="457" y="615"/>
                </a:cubicBezTo>
                <a:cubicBezTo>
                  <a:pt x="460" y="623"/>
                  <a:pt x="463" y="629"/>
                  <a:pt x="465" y="633"/>
                </a:cubicBezTo>
                <a:cubicBezTo>
                  <a:pt x="467" y="636"/>
                  <a:pt x="468" y="639"/>
                  <a:pt x="470" y="641"/>
                </a:cubicBezTo>
                <a:cubicBezTo>
                  <a:pt x="471" y="643"/>
                  <a:pt x="472" y="644"/>
                  <a:pt x="473" y="645"/>
                </a:cubicBezTo>
                <a:cubicBezTo>
                  <a:pt x="475" y="645"/>
                  <a:pt x="475" y="647"/>
                  <a:pt x="474" y="649"/>
                </a:cubicBezTo>
                <a:cubicBezTo>
                  <a:pt x="474" y="650"/>
                  <a:pt x="472" y="653"/>
                  <a:pt x="469" y="657"/>
                </a:cubicBezTo>
                <a:lnTo>
                  <a:pt x="405" y="657"/>
                </a:lnTo>
                <a:cubicBezTo>
                  <a:pt x="390" y="648"/>
                  <a:pt x="380" y="639"/>
                  <a:pt x="376" y="630"/>
                </a:cubicBezTo>
                <a:cubicBezTo>
                  <a:pt x="371" y="621"/>
                  <a:pt x="356" y="579"/>
                  <a:pt x="327" y="505"/>
                </a:cubicBezTo>
                <a:lnTo>
                  <a:pt x="285" y="389"/>
                </a:lnTo>
                <a:lnTo>
                  <a:pt x="272" y="403"/>
                </a:lnTo>
                <a:cubicBezTo>
                  <a:pt x="264" y="413"/>
                  <a:pt x="250" y="430"/>
                  <a:pt x="229" y="454"/>
                </a:cubicBezTo>
                <a:cubicBezTo>
                  <a:pt x="208" y="478"/>
                  <a:pt x="190" y="499"/>
                  <a:pt x="176" y="516"/>
                </a:cubicBezTo>
                <a:cubicBezTo>
                  <a:pt x="160" y="534"/>
                  <a:pt x="141" y="556"/>
                  <a:pt x="118" y="583"/>
                </a:cubicBezTo>
                <a:cubicBezTo>
                  <a:pt x="86" y="620"/>
                  <a:pt x="67" y="641"/>
                  <a:pt x="59" y="648"/>
                </a:cubicBezTo>
                <a:cubicBezTo>
                  <a:pt x="52" y="654"/>
                  <a:pt x="43" y="657"/>
                  <a:pt x="33" y="658"/>
                </a:cubicBezTo>
                <a:cubicBezTo>
                  <a:pt x="11" y="658"/>
                  <a:pt x="0" y="648"/>
                  <a:pt x="0" y="628"/>
                </a:cubicBezTo>
                <a:cubicBezTo>
                  <a:pt x="0" y="618"/>
                  <a:pt x="4" y="608"/>
                  <a:pt x="13" y="598"/>
                </a:cubicBezTo>
                <a:cubicBezTo>
                  <a:pt x="21" y="589"/>
                  <a:pt x="64" y="547"/>
                  <a:pt x="141" y="473"/>
                </a:cubicBezTo>
                <a:cubicBezTo>
                  <a:pt x="160" y="455"/>
                  <a:pt x="181" y="435"/>
                  <a:pt x="203" y="412"/>
                </a:cubicBezTo>
                <a:cubicBezTo>
                  <a:pt x="226" y="390"/>
                  <a:pt x="243" y="373"/>
                  <a:pt x="255" y="362"/>
                </a:cubicBezTo>
                <a:lnTo>
                  <a:pt x="270" y="347"/>
                </a:lnTo>
                <a:cubicBezTo>
                  <a:pt x="270" y="346"/>
                  <a:pt x="255" y="303"/>
                  <a:pt x="224" y="217"/>
                </a:cubicBezTo>
                <a:cubicBezTo>
                  <a:pt x="193" y="131"/>
                  <a:pt x="176" y="84"/>
                  <a:pt x="174" y="77"/>
                </a:cubicBezTo>
                <a:cubicBezTo>
                  <a:pt x="161" y="49"/>
                  <a:pt x="145" y="34"/>
                  <a:pt x="126" y="34"/>
                </a:cubicBezTo>
                <a:cubicBezTo>
                  <a:pt x="116" y="34"/>
                  <a:pt x="110" y="29"/>
                  <a:pt x="110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9356040" y="377208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6"/>
                </a:moveTo>
                <a:cubicBezTo>
                  <a:pt x="27" y="156"/>
                  <a:pt x="18" y="152"/>
                  <a:pt x="11" y="144"/>
                </a:cubicBezTo>
                <a:cubicBezTo>
                  <a:pt x="4" y="136"/>
                  <a:pt x="0" y="127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2"/>
                  <a:pt x="88" y="0"/>
                  <a:pt x="123" y="0"/>
                </a:cubicBezTo>
                <a:cubicBezTo>
                  <a:pt x="163" y="0"/>
                  <a:pt x="196" y="12"/>
                  <a:pt x="223" y="37"/>
                </a:cubicBezTo>
                <a:cubicBezTo>
                  <a:pt x="249" y="62"/>
                  <a:pt x="263" y="93"/>
                  <a:pt x="264" y="132"/>
                </a:cubicBezTo>
                <a:cubicBezTo>
                  <a:pt x="264" y="151"/>
                  <a:pt x="259" y="169"/>
                  <a:pt x="250" y="186"/>
                </a:cubicBezTo>
                <a:cubicBezTo>
                  <a:pt x="242" y="203"/>
                  <a:pt x="231" y="218"/>
                  <a:pt x="219" y="231"/>
                </a:cubicBezTo>
                <a:cubicBezTo>
                  <a:pt x="207" y="244"/>
                  <a:pt x="189" y="261"/>
                  <a:pt x="166" y="281"/>
                </a:cubicBezTo>
                <a:cubicBezTo>
                  <a:pt x="150" y="294"/>
                  <a:pt x="128" y="315"/>
                  <a:pt x="100" y="341"/>
                </a:cubicBezTo>
                <a:lnTo>
                  <a:pt x="61" y="378"/>
                </a:lnTo>
                <a:lnTo>
                  <a:pt x="112" y="379"/>
                </a:lnTo>
                <a:cubicBezTo>
                  <a:pt x="180" y="379"/>
                  <a:pt x="217" y="378"/>
                  <a:pt x="221" y="375"/>
                </a:cubicBezTo>
                <a:cubicBezTo>
                  <a:pt x="224" y="375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6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4" y="409"/>
                </a:cubicBezTo>
                <a:cubicBezTo>
                  <a:pt x="7" y="406"/>
                  <a:pt x="13" y="398"/>
                  <a:pt x="24" y="386"/>
                </a:cubicBezTo>
                <a:cubicBezTo>
                  <a:pt x="36" y="372"/>
                  <a:pt x="47" y="360"/>
                  <a:pt x="57" y="349"/>
                </a:cubicBezTo>
                <a:cubicBezTo>
                  <a:pt x="61" y="345"/>
                  <a:pt x="68" y="337"/>
                  <a:pt x="79" y="325"/>
                </a:cubicBezTo>
                <a:cubicBezTo>
                  <a:pt x="91" y="313"/>
                  <a:pt x="98" y="305"/>
                  <a:pt x="102" y="300"/>
                </a:cubicBezTo>
                <a:cubicBezTo>
                  <a:pt x="106" y="296"/>
                  <a:pt x="113" y="289"/>
                  <a:pt x="121" y="279"/>
                </a:cubicBezTo>
                <a:cubicBezTo>
                  <a:pt x="130" y="269"/>
                  <a:pt x="136" y="261"/>
                  <a:pt x="140" y="256"/>
                </a:cubicBezTo>
                <a:cubicBezTo>
                  <a:pt x="143" y="251"/>
                  <a:pt x="148" y="244"/>
                  <a:pt x="155" y="236"/>
                </a:cubicBezTo>
                <a:cubicBezTo>
                  <a:pt x="162" y="227"/>
                  <a:pt x="166" y="220"/>
                  <a:pt x="169" y="215"/>
                </a:cubicBezTo>
                <a:cubicBezTo>
                  <a:pt x="171" y="209"/>
                  <a:pt x="175" y="203"/>
                  <a:pt x="179" y="196"/>
                </a:cubicBezTo>
                <a:cubicBezTo>
                  <a:pt x="183" y="189"/>
                  <a:pt x="185" y="182"/>
                  <a:pt x="187" y="174"/>
                </a:cubicBezTo>
                <a:cubicBezTo>
                  <a:pt x="189" y="167"/>
                  <a:pt x="191" y="161"/>
                  <a:pt x="192" y="155"/>
                </a:cubicBezTo>
                <a:cubicBezTo>
                  <a:pt x="193" y="149"/>
                  <a:pt x="194" y="141"/>
                  <a:pt x="194" y="133"/>
                </a:cubicBezTo>
                <a:cubicBezTo>
                  <a:pt x="194" y="105"/>
                  <a:pt x="186" y="82"/>
                  <a:pt x="171" y="61"/>
                </a:cubicBezTo>
                <a:cubicBezTo>
                  <a:pt x="157" y="41"/>
                  <a:pt x="135" y="31"/>
                  <a:pt x="108" y="31"/>
                </a:cubicBezTo>
                <a:cubicBezTo>
                  <a:pt x="93" y="31"/>
                  <a:pt x="79" y="35"/>
                  <a:pt x="68" y="42"/>
                </a:cubicBezTo>
                <a:cubicBezTo>
                  <a:pt x="57" y="50"/>
                  <a:pt x="50" y="57"/>
                  <a:pt x="45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5" y="92"/>
                  <a:pt x="79" y="103"/>
                  <a:pt x="79" y="117"/>
                </a:cubicBezTo>
                <a:cubicBezTo>
                  <a:pt x="79" y="128"/>
                  <a:pt x="75" y="137"/>
                  <a:pt x="68" y="144"/>
                </a:cubicBezTo>
                <a:cubicBezTo>
                  <a:pt x="61" y="152"/>
                  <a:pt x="52" y="156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4" name=""/>
          <p:cNvSpPr/>
          <p:nvPr/>
        </p:nvSpPr>
        <p:spPr>
          <a:xfrm>
            <a:off x="9554040" y="362844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4" y="2"/>
                </a:moveTo>
                <a:cubicBezTo>
                  <a:pt x="6" y="0"/>
                  <a:pt x="139" y="0"/>
                  <a:pt x="404" y="0"/>
                </a:cubicBezTo>
                <a:lnTo>
                  <a:pt x="798" y="0"/>
                </a:lnTo>
                <a:lnTo>
                  <a:pt x="836" y="102"/>
                </a:lnTo>
                <a:cubicBezTo>
                  <a:pt x="843" y="121"/>
                  <a:pt x="850" y="140"/>
                  <a:pt x="857" y="159"/>
                </a:cubicBezTo>
                <a:cubicBezTo>
                  <a:pt x="864" y="178"/>
                  <a:pt x="869" y="192"/>
                  <a:pt x="873" y="202"/>
                </a:cubicBezTo>
                <a:cubicBezTo>
                  <a:pt x="876" y="212"/>
                  <a:pt x="878" y="217"/>
                  <a:pt x="878" y="218"/>
                </a:cubicBezTo>
                <a:lnTo>
                  <a:pt x="860" y="218"/>
                </a:lnTo>
                <a:lnTo>
                  <a:pt x="841" y="217"/>
                </a:lnTo>
                <a:cubicBezTo>
                  <a:pt x="827" y="178"/>
                  <a:pt x="804" y="146"/>
                  <a:pt x="773" y="120"/>
                </a:cubicBezTo>
                <a:cubicBezTo>
                  <a:pt x="742" y="94"/>
                  <a:pt x="708" y="75"/>
                  <a:pt x="672" y="63"/>
                </a:cubicBezTo>
                <a:cubicBezTo>
                  <a:pt x="639" y="52"/>
                  <a:pt x="601" y="45"/>
                  <a:pt x="558" y="42"/>
                </a:cubicBezTo>
                <a:cubicBezTo>
                  <a:pt x="515" y="39"/>
                  <a:pt x="447" y="37"/>
                  <a:pt x="354" y="37"/>
                </a:cubicBezTo>
                <a:lnTo>
                  <a:pt x="246" y="37"/>
                </a:lnTo>
                <a:cubicBezTo>
                  <a:pt x="160" y="37"/>
                  <a:pt x="118" y="37"/>
                  <a:pt x="118" y="38"/>
                </a:cubicBezTo>
                <a:cubicBezTo>
                  <a:pt x="120" y="40"/>
                  <a:pt x="171" y="110"/>
                  <a:pt x="273" y="247"/>
                </a:cubicBezTo>
                <a:cubicBezTo>
                  <a:pt x="373" y="385"/>
                  <a:pt x="424" y="455"/>
                  <a:pt x="424" y="457"/>
                </a:cubicBezTo>
                <a:cubicBezTo>
                  <a:pt x="428" y="462"/>
                  <a:pt x="429" y="467"/>
                  <a:pt x="426" y="471"/>
                </a:cubicBezTo>
                <a:lnTo>
                  <a:pt x="405" y="497"/>
                </a:lnTo>
                <a:cubicBezTo>
                  <a:pt x="390" y="514"/>
                  <a:pt x="368" y="540"/>
                  <a:pt x="340" y="573"/>
                </a:cubicBezTo>
                <a:cubicBezTo>
                  <a:pt x="311" y="607"/>
                  <a:pt x="283" y="641"/>
                  <a:pt x="256" y="674"/>
                </a:cubicBezTo>
                <a:lnTo>
                  <a:pt x="86" y="873"/>
                </a:lnTo>
                <a:cubicBezTo>
                  <a:pt x="86" y="873"/>
                  <a:pt x="152" y="874"/>
                  <a:pt x="286" y="874"/>
                </a:cubicBezTo>
                <a:cubicBezTo>
                  <a:pt x="302" y="874"/>
                  <a:pt x="325" y="874"/>
                  <a:pt x="354" y="874"/>
                </a:cubicBezTo>
                <a:cubicBezTo>
                  <a:pt x="384" y="874"/>
                  <a:pt x="406" y="874"/>
                  <a:pt x="420" y="875"/>
                </a:cubicBezTo>
                <a:cubicBezTo>
                  <a:pt x="527" y="875"/>
                  <a:pt x="611" y="866"/>
                  <a:pt x="673" y="849"/>
                </a:cubicBezTo>
                <a:cubicBezTo>
                  <a:pt x="734" y="833"/>
                  <a:pt x="783" y="796"/>
                  <a:pt x="820" y="739"/>
                </a:cubicBezTo>
                <a:cubicBezTo>
                  <a:pt x="826" y="729"/>
                  <a:pt x="833" y="714"/>
                  <a:pt x="841" y="693"/>
                </a:cubicBezTo>
                <a:lnTo>
                  <a:pt x="878" y="693"/>
                </a:lnTo>
                <a:lnTo>
                  <a:pt x="798" y="930"/>
                </a:lnTo>
                <a:lnTo>
                  <a:pt x="404" y="931"/>
                </a:lnTo>
                <a:cubicBezTo>
                  <a:pt x="140" y="931"/>
                  <a:pt x="7" y="931"/>
                  <a:pt x="5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19" y="894"/>
                  <a:pt x="58" y="849"/>
                </a:cubicBezTo>
                <a:cubicBezTo>
                  <a:pt x="100" y="799"/>
                  <a:pt x="139" y="752"/>
                  <a:pt x="176" y="709"/>
                </a:cubicBezTo>
                <a:lnTo>
                  <a:pt x="347" y="506"/>
                </a:lnTo>
                <a:cubicBezTo>
                  <a:pt x="347" y="505"/>
                  <a:pt x="289" y="426"/>
                  <a:pt x="173" y="268"/>
                </a:cubicBezTo>
                <a:lnTo>
                  <a:pt x="1" y="31"/>
                </a:lnTo>
                <a:lnTo>
                  <a:pt x="0" y="20"/>
                </a:lnTo>
                <a:cubicBezTo>
                  <a:pt x="0" y="10"/>
                  <a:pt x="1" y="4"/>
                  <a:pt x="4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5" name=""/>
          <p:cNvSpPr/>
          <p:nvPr/>
        </p:nvSpPr>
        <p:spPr>
          <a:xfrm>
            <a:off x="9951840" y="3731400"/>
            <a:ext cx="224280" cy="152280"/>
          </a:xfrm>
          <a:custGeom>
            <a:avLst/>
            <a:gdLst/>
            <a:ahLst/>
            <a:rect l="0" t="0" r="r" b="b"/>
            <a:pathLst>
              <a:path w="623" h="423">
                <a:moveTo>
                  <a:pt x="521" y="53"/>
                </a:moveTo>
                <a:cubicBezTo>
                  <a:pt x="521" y="40"/>
                  <a:pt x="527" y="28"/>
                  <a:pt x="539" y="17"/>
                </a:cubicBezTo>
                <a:cubicBezTo>
                  <a:pt x="551" y="6"/>
                  <a:pt x="564" y="0"/>
                  <a:pt x="578" y="0"/>
                </a:cubicBezTo>
                <a:cubicBezTo>
                  <a:pt x="589" y="0"/>
                  <a:pt x="599" y="5"/>
                  <a:pt x="609" y="16"/>
                </a:cubicBezTo>
                <a:cubicBezTo>
                  <a:pt x="618" y="27"/>
                  <a:pt x="623" y="45"/>
                  <a:pt x="623" y="69"/>
                </a:cubicBezTo>
                <a:cubicBezTo>
                  <a:pt x="623" y="87"/>
                  <a:pt x="618" y="123"/>
                  <a:pt x="606" y="176"/>
                </a:cubicBezTo>
                <a:cubicBezTo>
                  <a:pt x="596" y="211"/>
                  <a:pt x="588" y="240"/>
                  <a:pt x="581" y="262"/>
                </a:cubicBezTo>
                <a:cubicBezTo>
                  <a:pt x="573" y="284"/>
                  <a:pt x="562" y="309"/>
                  <a:pt x="548" y="337"/>
                </a:cubicBezTo>
                <a:cubicBezTo>
                  <a:pt x="534" y="365"/>
                  <a:pt x="517" y="386"/>
                  <a:pt x="497" y="402"/>
                </a:cubicBezTo>
                <a:cubicBezTo>
                  <a:pt x="477" y="416"/>
                  <a:pt x="455" y="423"/>
                  <a:pt x="430" y="423"/>
                </a:cubicBezTo>
                <a:cubicBezTo>
                  <a:pt x="403" y="423"/>
                  <a:pt x="378" y="418"/>
                  <a:pt x="357" y="408"/>
                </a:cubicBezTo>
                <a:cubicBezTo>
                  <a:pt x="336" y="398"/>
                  <a:pt x="321" y="384"/>
                  <a:pt x="312" y="367"/>
                </a:cubicBezTo>
                <a:cubicBezTo>
                  <a:pt x="311" y="368"/>
                  <a:pt x="310" y="369"/>
                  <a:pt x="309" y="371"/>
                </a:cubicBezTo>
                <a:cubicBezTo>
                  <a:pt x="283" y="406"/>
                  <a:pt x="252" y="423"/>
                  <a:pt x="216" y="423"/>
                </a:cubicBezTo>
                <a:cubicBezTo>
                  <a:pt x="200" y="423"/>
                  <a:pt x="184" y="421"/>
                  <a:pt x="169" y="417"/>
                </a:cubicBezTo>
                <a:cubicBezTo>
                  <a:pt x="154" y="414"/>
                  <a:pt x="140" y="408"/>
                  <a:pt x="126" y="400"/>
                </a:cubicBezTo>
                <a:cubicBezTo>
                  <a:pt x="111" y="391"/>
                  <a:pt x="100" y="379"/>
                  <a:pt x="91" y="362"/>
                </a:cubicBezTo>
                <a:cubicBezTo>
                  <a:pt x="83" y="346"/>
                  <a:pt x="78" y="327"/>
                  <a:pt x="78" y="304"/>
                </a:cubicBezTo>
                <a:cubicBezTo>
                  <a:pt x="78" y="270"/>
                  <a:pt x="89" y="225"/>
                  <a:pt x="110" y="168"/>
                </a:cubicBezTo>
                <a:cubicBezTo>
                  <a:pt x="131" y="111"/>
                  <a:pt x="142" y="75"/>
                  <a:pt x="142" y="59"/>
                </a:cubicBezTo>
                <a:cubicBezTo>
                  <a:pt x="142" y="58"/>
                  <a:pt x="142" y="58"/>
                  <a:pt x="142" y="57"/>
                </a:cubicBezTo>
                <a:cubicBezTo>
                  <a:pt x="142" y="52"/>
                  <a:pt x="142" y="48"/>
                  <a:pt x="142" y="46"/>
                </a:cubicBezTo>
                <a:cubicBezTo>
                  <a:pt x="142" y="44"/>
                  <a:pt x="141" y="42"/>
                  <a:pt x="139" y="40"/>
                </a:cubicBezTo>
                <a:cubicBezTo>
                  <a:pt x="136" y="37"/>
                  <a:pt x="133" y="36"/>
                  <a:pt x="128" y="36"/>
                </a:cubicBezTo>
                <a:lnTo>
                  <a:pt x="125" y="36"/>
                </a:lnTo>
                <a:cubicBezTo>
                  <a:pt x="110" y="36"/>
                  <a:pt x="97" y="42"/>
                  <a:pt x="86" y="53"/>
                </a:cubicBezTo>
                <a:cubicBezTo>
                  <a:pt x="74" y="65"/>
                  <a:pt x="65" y="78"/>
                  <a:pt x="58" y="92"/>
                </a:cubicBezTo>
                <a:cubicBezTo>
                  <a:pt x="51" y="105"/>
                  <a:pt x="46" y="118"/>
                  <a:pt x="42" y="131"/>
                </a:cubicBezTo>
                <a:cubicBezTo>
                  <a:pt x="38" y="143"/>
                  <a:pt x="36" y="150"/>
                  <a:pt x="33" y="151"/>
                </a:cubicBezTo>
                <a:cubicBezTo>
                  <a:pt x="32" y="152"/>
                  <a:pt x="27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7"/>
                  <a:pt x="0" y="145"/>
                </a:cubicBezTo>
                <a:cubicBezTo>
                  <a:pt x="0" y="141"/>
                  <a:pt x="2" y="132"/>
                  <a:pt x="7" y="119"/>
                </a:cubicBezTo>
                <a:cubicBezTo>
                  <a:pt x="12" y="105"/>
                  <a:pt x="19" y="89"/>
                  <a:pt x="29" y="71"/>
                </a:cubicBezTo>
                <a:cubicBezTo>
                  <a:pt x="39" y="53"/>
                  <a:pt x="53" y="37"/>
                  <a:pt x="71" y="23"/>
                </a:cubicBezTo>
                <a:cubicBezTo>
                  <a:pt x="89" y="9"/>
                  <a:pt x="109" y="1"/>
                  <a:pt x="131" y="1"/>
                </a:cubicBezTo>
                <a:cubicBezTo>
                  <a:pt x="158" y="1"/>
                  <a:pt x="178" y="9"/>
                  <a:pt x="193" y="25"/>
                </a:cubicBezTo>
                <a:cubicBezTo>
                  <a:pt x="207" y="40"/>
                  <a:pt x="214" y="58"/>
                  <a:pt x="214" y="79"/>
                </a:cubicBezTo>
                <a:cubicBezTo>
                  <a:pt x="214" y="90"/>
                  <a:pt x="204" y="123"/>
                  <a:pt x="183" y="179"/>
                </a:cubicBezTo>
                <a:cubicBezTo>
                  <a:pt x="163" y="235"/>
                  <a:pt x="153" y="278"/>
                  <a:pt x="153" y="308"/>
                </a:cubicBezTo>
                <a:cubicBezTo>
                  <a:pt x="153" y="337"/>
                  <a:pt x="159" y="357"/>
                  <a:pt x="172" y="369"/>
                </a:cubicBezTo>
                <a:cubicBezTo>
                  <a:pt x="185" y="381"/>
                  <a:pt x="202" y="387"/>
                  <a:pt x="221" y="388"/>
                </a:cubicBezTo>
                <a:cubicBezTo>
                  <a:pt x="248" y="388"/>
                  <a:pt x="272" y="369"/>
                  <a:pt x="292" y="331"/>
                </a:cubicBezTo>
                <a:lnTo>
                  <a:pt x="297" y="322"/>
                </a:lnTo>
                <a:lnTo>
                  <a:pt x="297" y="301"/>
                </a:lnTo>
                <a:cubicBezTo>
                  <a:pt x="297" y="299"/>
                  <a:pt x="297" y="296"/>
                  <a:pt x="297" y="293"/>
                </a:cubicBezTo>
                <a:cubicBezTo>
                  <a:pt x="297" y="289"/>
                  <a:pt x="297" y="286"/>
                  <a:pt x="298" y="285"/>
                </a:cubicBezTo>
                <a:cubicBezTo>
                  <a:pt x="298" y="284"/>
                  <a:pt x="299" y="282"/>
                  <a:pt x="299" y="279"/>
                </a:cubicBezTo>
                <a:cubicBezTo>
                  <a:pt x="299" y="276"/>
                  <a:pt x="299" y="273"/>
                  <a:pt x="300" y="270"/>
                </a:cubicBezTo>
                <a:cubicBezTo>
                  <a:pt x="300" y="268"/>
                  <a:pt x="301" y="264"/>
                  <a:pt x="302" y="258"/>
                </a:cubicBezTo>
                <a:cubicBezTo>
                  <a:pt x="304" y="253"/>
                  <a:pt x="305" y="247"/>
                  <a:pt x="305" y="242"/>
                </a:cubicBezTo>
                <a:cubicBezTo>
                  <a:pt x="306" y="237"/>
                  <a:pt x="308" y="230"/>
                  <a:pt x="311" y="220"/>
                </a:cubicBezTo>
                <a:cubicBezTo>
                  <a:pt x="314" y="210"/>
                  <a:pt x="316" y="200"/>
                  <a:pt x="318" y="190"/>
                </a:cubicBezTo>
                <a:cubicBezTo>
                  <a:pt x="320" y="180"/>
                  <a:pt x="324" y="167"/>
                  <a:pt x="328" y="150"/>
                </a:cubicBezTo>
                <a:cubicBezTo>
                  <a:pt x="346" y="80"/>
                  <a:pt x="357" y="41"/>
                  <a:pt x="359" y="36"/>
                </a:cubicBezTo>
                <a:cubicBezTo>
                  <a:pt x="367" y="19"/>
                  <a:pt x="381" y="11"/>
                  <a:pt x="399" y="11"/>
                </a:cubicBezTo>
                <a:cubicBezTo>
                  <a:pt x="411" y="11"/>
                  <a:pt x="419" y="14"/>
                  <a:pt x="423" y="20"/>
                </a:cubicBezTo>
                <a:cubicBezTo>
                  <a:pt x="428" y="26"/>
                  <a:pt x="430" y="32"/>
                  <a:pt x="431" y="38"/>
                </a:cubicBezTo>
                <a:cubicBezTo>
                  <a:pt x="431" y="46"/>
                  <a:pt x="422" y="85"/>
                  <a:pt x="404" y="157"/>
                </a:cubicBezTo>
                <a:cubicBezTo>
                  <a:pt x="386" y="228"/>
                  <a:pt x="376" y="269"/>
                  <a:pt x="374" y="280"/>
                </a:cubicBezTo>
                <a:cubicBezTo>
                  <a:pt x="373" y="286"/>
                  <a:pt x="372" y="297"/>
                  <a:pt x="372" y="312"/>
                </a:cubicBezTo>
                <a:lnTo>
                  <a:pt x="372" y="319"/>
                </a:lnTo>
                <a:cubicBezTo>
                  <a:pt x="372" y="328"/>
                  <a:pt x="373" y="337"/>
                  <a:pt x="375" y="346"/>
                </a:cubicBezTo>
                <a:cubicBezTo>
                  <a:pt x="377" y="354"/>
                  <a:pt x="383" y="363"/>
                  <a:pt x="393" y="373"/>
                </a:cubicBezTo>
                <a:cubicBezTo>
                  <a:pt x="403" y="382"/>
                  <a:pt x="417" y="387"/>
                  <a:pt x="435" y="388"/>
                </a:cubicBezTo>
                <a:cubicBezTo>
                  <a:pt x="479" y="388"/>
                  <a:pt x="514" y="350"/>
                  <a:pt x="540" y="274"/>
                </a:cubicBezTo>
                <a:cubicBezTo>
                  <a:pt x="545" y="260"/>
                  <a:pt x="551" y="240"/>
                  <a:pt x="558" y="214"/>
                </a:cubicBezTo>
                <a:cubicBezTo>
                  <a:pt x="565" y="187"/>
                  <a:pt x="569" y="169"/>
                  <a:pt x="569" y="158"/>
                </a:cubicBezTo>
                <a:cubicBezTo>
                  <a:pt x="569" y="137"/>
                  <a:pt x="565" y="121"/>
                  <a:pt x="557" y="109"/>
                </a:cubicBezTo>
                <a:cubicBezTo>
                  <a:pt x="549" y="98"/>
                  <a:pt x="541" y="88"/>
                  <a:pt x="533" y="80"/>
                </a:cubicBezTo>
                <a:cubicBezTo>
                  <a:pt x="525" y="71"/>
                  <a:pt x="521" y="63"/>
                  <a:pt x="521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10207440" y="360036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6"/>
                </a:moveTo>
                <a:cubicBezTo>
                  <a:pt x="27" y="156"/>
                  <a:pt x="18" y="152"/>
                  <a:pt x="11" y="144"/>
                </a:cubicBezTo>
                <a:cubicBezTo>
                  <a:pt x="4" y="136"/>
                  <a:pt x="0" y="126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1"/>
                  <a:pt x="88" y="0"/>
                  <a:pt x="123" y="0"/>
                </a:cubicBezTo>
                <a:cubicBezTo>
                  <a:pt x="163" y="0"/>
                  <a:pt x="196" y="12"/>
                  <a:pt x="223" y="37"/>
                </a:cubicBezTo>
                <a:cubicBezTo>
                  <a:pt x="250" y="61"/>
                  <a:pt x="263" y="93"/>
                  <a:pt x="264" y="132"/>
                </a:cubicBezTo>
                <a:cubicBezTo>
                  <a:pt x="264" y="151"/>
                  <a:pt x="259" y="169"/>
                  <a:pt x="251" y="186"/>
                </a:cubicBezTo>
                <a:cubicBezTo>
                  <a:pt x="242" y="203"/>
                  <a:pt x="231" y="218"/>
                  <a:pt x="219" y="231"/>
                </a:cubicBezTo>
                <a:cubicBezTo>
                  <a:pt x="207" y="243"/>
                  <a:pt x="189" y="260"/>
                  <a:pt x="166" y="279"/>
                </a:cubicBezTo>
                <a:cubicBezTo>
                  <a:pt x="151" y="294"/>
                  <a:pt x="129" y="314"/>
                  <a:pt x="101" y="341"/>
                </a:cubicBezTo>
                <a:lnTo>
                  <a:pt x="61" y="378"/>
                </a:lnTo>
                <a:lnTo>
                  <a:pt x="112" y="378"/>
                </a:lnTo>
                <a:cubicBezTo>
                  <a:pt x="181" y="378"/>
                  <a:pt x="217" y="377"/>
                  <a:pt x="222" y="375"/>
                </a:cubicBezTo>
                <a:cubicBezTo>
                  <a:pt x="225" y="374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6"/>
                </a:cubicBezTo>
                <a:cubicBezTo>
                  <a:pt x="250" y="415"/>
                  <a:pt x="247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9"/>
                </a:lnTo>
                <a:cubicBezTo>
                  <a:pt x="0" y="415"/>
                  <a:pt x="2" y="412"/>
                  <a:pt x="4" y="409"/>
                </a:cubicBezTo>
                <a:cubicBezTo>
                  <a:pt x="7" y="405"/>
                  <a:pt x="13" y="398"/>
                  <a:pt x="24" y="386"/>
                </a:cubicBezTo>
                <a:cubicBezTo>
                  <a:pt x="37" y="372"/>
                  <a:pt x="48" y="359"/>
                  <a:pt x="57" y="349"/>
                </a:cubicBezTo>
                <a:cubicBezTo>
                  <a:pt x="61" y="344"/>
                  <a:pt x="68" y="336"/>
                  <a:pt x="80" y="324"/>
                </a:cubicBezTo>
                <a:cubicBezTo>
                  <a:pt x="91" y="313"/>
                  <a:pt x="99" y="305"/>
                  <a:pt x="103" y="300"/>
                </a:cubicBezTo>
                <a:cubicBezTo>
                  <a:pt x="106" y="296"/>
                  <a:pt x="113" y="288"/>
                  <a:pt x="122" y="277"/>
                </a:cubicBezTo>
                <a:cubicBezTo>
                  <a:pt x="130" y="267"/>
                  <a:pt x="137" y="260"/>
                  <a:pt x="140" y="255"/>
                </a:cubicBezTo>
                <a:cubicBezTo>
                  <a:pt x="144" y="250"/>
                  <a:pt x="149" y="244"/>
                  <a:pt x="155" y="235"/>
                </a:cubicBezTo>
                <a:cubicBezTo>
                  <a:pt x="162" y="227"/>
                  <a:pt x="166" y="220"/>
                  <a:pt x="169" y="214"/>
                </a:cubicBezTo>
                <a:cubicBezTo>
                  <a:pt x="172" y="209"/>
                  <a:pt x="175" y="202"/>
                  <a:pt x="179" y="195"/>
                </a:cubicBezTo>
                <a:cubicBezTo>
                  <a:pt x="183" y="188"/>
                  <a:pt x="186" y="181"/>
                  <a:pt x="187" y="174"/>
                </a:cubicBezTo>
                <a:cubicBezTo>
                  <a:pt x="189" y="167"/>
                  <a:pt x="191" y="161"/>
                  <a:pt x="192" y="154"/>
                </a:cubicBezTo>
                <a:cubicBezTo>
                  <a:pt x="193" y="148"/>
                  <a:pt x="194" y="141"/>
                  <a:pt x="194" y="133"/>
                </a:cubicBezTo>
                <a:cubicBezTo>
                  <a:pt x="194" y="105"/>
                  <a:pt x="187" y="81"/>
                  <a:pt x="172" y="61"/>
                </a:cubicBezTo>
                <a:cubicBezTo>
                  <a:pt x="157" y="41"/>
                  <a:pt x="135" y="31"/>
                  <a:pt x="108" y="31"/>
                </a:cubicBezTo>
                <a:cubicBezTo>
                  <a:pt x="93" y="31"/>
                  <a:pt x="81" y="34"/>
                  <a:pt x="69" y="42"/>
                </a:cubicBezTo>
                <a:cubicBezTo>
                  <a:pt x="58" y="49"/>
                  <a:pt x="50" y="57"/>
                  <a:pt x="46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7" y="86"/>
                </a:cubicBezTo>
                <a:cubicBezTo>
                  <a:pt x="76" y="92"/>
                  <a:pt x="80" y="102"/>
                  <a:pt x="80" y="116"/>
                </a:cubicBezTo>
                <a:cubicBezTo>
                  <a:pt x="80" y="127"/>
                  <a:pt x="77" y="136"/>
                  <a:pt x="69" y="144"/>
                </a:cubicBezTo>
                <a:cubicBezTo>
                  <a:pt x="62" y="151"/>
                  <a:pt x="52" y="155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10192680" y="381852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4" y="42"/>
                </a:moveTo>
                <a:cubicBezTo>
                  <a:pt x="204" y="29"/>
                  <a:pt x="208" y="18"/>
                  <a:pt x="219" y="11"/>
                </a:cubicBezTo>
                <a:cubicBezTo>
                  <a:pt x="228" y="3"/>
                  <a:pt x="237" y="0"/>
                  <a:pt x="247" y="0"/>
                </a:cubicBezTo>
                <a:cubicBezTo>
                  <a:pt x="254" y="0"/>
                  <a:pt x="260" y="2"/>
                  <a:pt x="265" y="6"/>
                </a:cubicBezTo>
                <a:cubicBezTo>
                  <a:pt x="270" y="10"/>
                  <a:pt x="273" y="17"/>
                  <a:pt x="274" y="25"/>
                </a:cubicBezTo>
                <a:cubicBezTo>
                  <a:pt x="274" y="37"/>
                  <a:pt x="270" y="47"/>
                  <a:pt x="262" y="55"/>
                </a:cubicBezTo>
                <a:cubicBezTo>
                  <a:pt x="254" y="64"/>
                  <a:pt x="244" y="68"/>
                  <a:pt x="233" y="68"/>
                </a:cubicBezTo>
                <a:cubicBezTo>
                  <a:pt x="225" y="68"/>
                  <a:pt x="219" y="66"/>
                  <a:pt x="212" y="61"/>
                </a:cubicBezTo>
                <a:cubicBezTo>
                  <a:pt x="207" y="57"/>
                  <a:pt x="204" y="51"/>
                  <a:pt x="204" y="42"/>
                </a:cubicBezTo>
                <a:moveTo>
                  <a:pt x="198" y="187"/>
                </a:moveTo>
                <a:cubicBezTo>
                  <a:pt x="198" y="174"/>
                  <a:pt x="192" y="168"/>
                  <a:pt x="181" y="168"/>
                </a:cubicBezTo>
                <a:cubicBezTo>
                  <a:pt x="171" y="168"/>
                  <a:pt x="162" y="171"/>
                  <a:pt x="153" y="176"/>
                </a:cubicBezTo>
                <a:cubicBezTo>
                  <a:pt x="144" y="181"/>
                  <a:pt x="137" y="188"/>
                  <a:pt x="130" y="196"/>
                </a:cubicBezTo>
                <a:cubicBezTo>
                  <a:pt x="123" y="205"/>
                  <a:pt x="118" y="213"/>
                  <a:pt x="114" y="221"/>
                </a:cubicBezTo>
                <a:cubicBezTo>
                  <a:pt x="110" y="228"/>
                  <a:pt x="107" y="235"/>
                  <a:pt x="103" y="242"/>
                </a:cubicBezTo>
                <a:lnTo>
                  <a:pt x="98" y="251"/>
                </a:lnTo>
                <a:cubicBezTo>
                  <a:pt x="98" y="251"/>
                  <a:pt x="94" y="251"/>
                  <a:pt x="88" y="251"/>
                </a:cubicBezTo>
                <a:lnTo>
                  <a:pt x="79" y="251"/>
                </a:lnTo>
                <a:cubicBezTo>
                  <a:pt x="76" y="249"/>
                  <a:pt x="75" y="247"/>
                  <a:pt x="75" y="246"/>
                </a:cubicBezTo>
                <a:cubicBezTo>
                  <a:pt x="75" y="245"/>
                  <a:pt x="76" y="242"/>
                  <a:pt x="77" y="238"/>
                </a:cubicBezTo>
                <a:cubicBezTo>
                  <a:pt x="87" y="216"/>
                  <a:pt x="100" y="196"/>
                  <a:pt x="116" y="177"/>
                </a:cubicBezTo>
                <a:cubicBezTo>
                  <a:pt x="133" y="158"/>
                  <a:pt x="152" y="147"/>
                  <a:pt x="174" y="144"/>
                </a:cubicBezTo>
                <a:cubicBezTo>
                  <a:pt x="175" y="144"/>
                  <a:pt x="176" y="144"/>
                  <a:pt x="179" y="144"/>
                </a:cubicBezTo>
                <a:cubicBezTo>
                  <a:pt x="182" y="144"/>
                  <a:pt x="185" y="144"/>
                  <a:pt x="187" y="144"/>
                </a:cubicBezTo>
                <a:cubicBezTo>
                  <a:pt x="198" y="144"/>
                  <a:pt x="207" y="146"/>
                  <a:pt x="217" y="150"/>
                </a:cubicBezTo>
                <a:cubicBezTo>
                  <a:pt x="228" y="156"/>
                  <a:pt x="237" y="163"/>
                  <a:pt x="242" y="171"/>
                </a:cubicBezTo>
                <a:cubicBezTo>
                  <a:pt x="248" y="178"/>
                  <a:pt x="251" y="190"/>
                  <a:pt x="251" y="205"/>
                </a:cubicBezTo>
                <a:lnTo>
                  <a:pt x="251" y="216"/>
                </a:lnTo>
                <a:lnTo>
                  <a:pt x="219" y="347"/>
                </a:lnTo>
                <a:cubicBezTo>
                  <a:pt x="195" y="435"/>
                  <a:pt x="183" y="480"/>
                  <a:pt x="182" y="484"/>
                </a:cubicBezTo>
                <a:cubicBezTo>
                  <a:pt x="174" y="507"/>
                  <a:pt x="159" y="526"/>
                  <a:pt x="136" y="543"/>
                </a:cubicBezTo>
                <a:cubicBezTo>
                  <a:pt x="113" y="560"/>
                  <a:pt x="87" y="569"/>
                  <a:pt x="58" y="570"/>
                </a:cubicBezTo>
                <a:cubicBezTo>
                  <a:pt x="36" y="570"/>
                  <a:pt x="21" y="565"/>
                  <a:pt x="13" y="556"/>
                </a:cubicBezTo>
                <a:cubicBezTo>
                  <a:pt x="5" y="547"/>
                  <a:pt x="1" y="536"/>
                  <a:pt x="0" y="525"/>
                </a:cubicBezTo>
                <a:cubicBezTo>
                  <a:pt x="0" y="514"/>
                  <a:pt x="5" y="504"/>
                  <a:pt x="13" y="495"/>
                </a:cubicBezTo>
                <a:cubicBezTo>
                  <a:pt x="21" y="486"/>
                  <a:pt x="31" y="481"/>
                  <a:pt x="43" y="481"/>
                </a:cubicBezTo>
                <a:cubicBezTo>
                  <a:pt x="51" y="481"/>
                  <a:pt x="57" y="483"/>
                  <a:pt x="62" y="488"/>
                </a:cubicBezTo>
                <a:cubicBezTo>
                  <a:pt x="68" y="493"/>
                  <a:pt x="70" y="500"/>
                  <a:pt x="71" y="509"/>
                </a:cubicBezTo>
                <a:cubicBezTo>
                  <a:pt x="71" y="525"/>
                  <a:pt x="64" y="537"/>
                  <a:pt x="50" y="545"/>
                </a:cubicBezTo>
                <a:cubicBezTo>
                  <a:pt x="52" y="546"/>
                  <a:pt x="55" y="546"/>
                  <a:pt x="59" y="546"/>
                </a:cubicBezTo>
                <a:cubicBezTo>
                  <a:pt x="74" y="546"/>
                  <a:pt x="87" y="540"/>
                  <a:pt x="100" y="527"/>
                </a:cubicBezTo>
                <a:cubicBezTo>
                  <a:pt x="112" y="515"/>
                  <a:pt x="121" y="501"/>
                  <a:pt x="128" y="483"/>
                </a:cubicBezTo>
                <a:lnTo>
                  <a:pt x="135" y="455"/>
                </a:lnTo>
                <a:cubicBezTo>
                  <a:pt x="140" y="437"/>
                  <a:pt x="146" y="414"/>
                  <a:pt x="152" y="387"/>
                </a:cubicBezTo>
                <a:cubicBezTo>
                  <a:pt x="159" y="360"/>
                  <a:pt x="166" y="333"/>
                  <a:pt x="173" y="305"/>
                </a:cubicBezTo>
                <a:cubicBezTo>
                  <a:pt x="181" y="277"/>
                  <a:pt x="187" y="252"/>
                  <a:pt x="191" y="232"/>
                </a:cubicBezTo>
                <a:cubicBezTo>
                  <a:pt x="196" y="211"/>
                  <a:pt x="198" y="199"/>
                  <a:pt x="198" y="194"/>
                </a:cubicBezTo>
                <a:cubicBezTo>
                  <a:pt x="198" y="191"/>
                  <a:pt x="198" y="189"/>
                  <a:pt x="198" y="1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1047600" y="4257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9" name=""/>
          <p:cNvSpPr txBox="1"/>
          <p:nvPr/>
        </p:nvSpPr>
        <p:spPr>
          <a:xfrm>
            <a:off x="1300320" y="3581280"/>
            <a:ext cx="252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потерь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 txBox="1"/>
          <p:nvPr/>
        </p:nvSpPr>
        <p:spPr>
          <a:xfrm>
            <a:off x="1300320" y="4105440"/>
            <a:ext cx="9214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Применение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Полезно когда признаков очень много и они сильно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 txBox="1"/>
          <p:nvPr/>
        </p:nvSpPr>
        <p:spPr>
          <a:xfrm>
            <a:off x="1300320" y="4524480"/>
            <a:ext cx="1817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коррелируют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 txBox="1"/>
          <p:nvPr/>
        </p:nvSpPr>
        <p:spPr>
          <a:xfrm>
            <a:off x="747720" y="1432440"/>
            <a:ext cx="89618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Вероятностный смысл регуляризации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1047600" y="3247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747720" y="2349720"/>
            <a:ext cx="7663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Регуляризация как байесовский подход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2179080" y="316548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8" y="0"/>
                </a:moveTo>
                <a:cubicBezTo>
                  <a:pt x="367" y="0"/>
                  <a:pt x="383" y="0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3"/>
                  <a:pt x="546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599" y="3"/>
                  <a:pt x="599" y="8"/>
                </a:cubicBezTo>
                <a:cubicBezTo>
                  <a:pt x="599" y="11"/>
                  <a:pt x="599" y="16"/>
                  <a:pt x="597" y="22"/>
                </a:cubicBezTo>
                <a:cubicBezTo>
                  <a:pt x="594" y="34"/>
                  <a:pt x="591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4"/>
                  <a:pt x="540" y="45"/>
                  <a:pt x="531" y="48"/>
                </a:cubicBezTo>
                <a:cubicBezTo>
                  <a:pt x="521" y="51"/>
                  <a:pt x="515" y="53"/>
                  <a:pt x="511" y="56"/>
                </a:cubicBezTo>
                <a:cubicBezTo>
                  <a:pt x="507" y="58"/>
                  <a:pt x="506" y="61"/>
                  <a:pt x="508" y="64"/>
                </a:cubicBezTo>
                <a:cubicBezTo>
                  <a:pt x="508" y="72"/>
                  <a:pt x="513" y="146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5" y="496"/>
                </a:cubicBezTo>
                <a:cubicBezTo>
                  <a:pt x="548" y="492"/>
                  <a:pt x="552" y="486"/>
                  <a:pt x="557" y="478"/>
                </a:cubicBezTo>
                <a:cubicBezTo>
                  <a:pt x="562" y="471"/>
                  <a:pt x="567" y="462"/>
                  <a:pt x="572" y="450"/>
                </a:cubicBezTo>
                <a:cubicBezTo>
                  <a:pt x="578" y="439"/>
                  <a:pt x="585" y="427"/>
                  <a:pt x="595" y="412"/>
                </a:cubicBezTo>
                <a:cubicBezTo>
                  <a:pt x="604" y="398"/>
                  <a:pt x="613" y="381"/>
                  <a:pt x="623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4" y="186"/>
                  <a:pt x="760" y="120"/>
                  <a:pt x="769" y="104"/>
                </a:cubicBezTo>
                <a:cubicBezTo>
                  <a:pt x="777" y="88"/>
                  <a:pt x="782" y="78"/>
                  <a:pt x="783" y="75"/>
                </a:cubicBezTo>
                <a:cubicBezTo>
                  <a:pt x="783" y="65"/>
                  <a:pt x="777" y="58"/>
                  <a:pt x="765" y="52"/>
                </a:cubicBezTo>
                <a:cubicBezTo>
                  <a:pt x="753" y="46"/>
                  <a:pt x="740" y="43"/>
                  <a:pt x="726" y="43"/>
                </a:cubicBezTo>
                <a:cubicBezTo>
                  <a:pt x="717" y="43"/>
                  <a:pt x="713" y="40"/>
                  <a:pt x="713" y="34"/>
                </a:cubicBezTo>
                <a:cubicBezTo>
                  <a:pt x="713" y="32"/>
                  <a:pt x="714" y="28"/>
                  <a:pt x="715" y="21"/>
                </a:cubicBezTo>
                <a:cubicBezTo>
                  <a:pt x="717" y="12"/>
                  <a:pt x="719" y="6"/>
                  <a:pt x="720" y="4"/>
                </a:cubicBezTo>
                <a:cubicBezTo>
                  <a:pt x="722" y="2"/>
                  <a:pt x="726" y="1"/>
                  <a:pt x="733" y="1"/>
                </a:cubicBezTo>
                <a:cubicBezTo>
                  <a:pt x="735" y="1"/>
                  <a:pt x="741" y="1"/>
                  <a:pt x="749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4" y="1"/>
                  <a:pt x="916" y="0"/>
                </a:cubicBezTo>
                <a:cubicBezTo>
                  <a:pt x="925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20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3" y="45"/>
                  <a:pt x="872" y="48"/>
                </a:cubicBezTo>
                <a:cubicBezTo>
                  <a:pt x="861" y="53"/>
                  <a:pt x="852" y="58"/>
                  <a:pt x="844" y="62"/>
                </a:cubicBezTo>
                <a:cubicBezTo>
                  <a:pt x="837" y="67"/>
                  <a:pt x="831" y="73"/>
                  <a:pt x="826" y="78"/>
                </a:cubicBezTo>
                <a:cubicBezTo>
                  <a:pt x="822" y="84"/>
                  <a:pt x="818" y="89"/>
                  <a:pt x="815" y="93"/>
                </a:cubicBezTo>
                <a:lnTo>
                  <a:pt x="812" y="99"/>
                </a:lnTo>
                <a:lnTo>
                  <a:pt x="654" y="374"/>
                </a:lnTo>
                <a:cubicBezTo>
                  <a:pt x="550" y="558"/>
                  <a:pt x="498" y="650"/>
                  <a:pt x="497" y="650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5" y="657"/>
                  <a:pt x="460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30" y="273"/>
                  <a:pt x="424" y="195"/>
                  <a:pt x="424" y="190"/>
                </a:cubicBezTo>
                <a:lnTo>
                  <a:pt x="412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0"/>
                  <a:pt x="159" y="649"/>
                  <a:pt x="158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0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2" y="158"/>
                  <a:pt x="75" y="59"/>
                  <a:pt x="75" y="58"/>
                </a:cubicBezTo>
                <a:cubicBezTo>
                  <a:pt x="73" y="52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8"/>
                  <a:pt x="5" y="8"/>
                  <a:pt x="12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5"/>
                  <a:pt x="251" y="40"/>
                  <a:pt x="249" y="43"/>
                </a:cubicBezTo>
                <a:lnTo>
                  <a:pt x="229" y="43"/>
                </a:lnTo>
                <a:cubicBezTo>
                  <a:pt x="191" y="45"/>
                  <a:pt x="171" y="51"/>
                  <a:pt x="169" y="60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0"/>
                </a:lnTo>
                <a:cubicBezTo>
                  <a:pt x="415" y="64"/>
                  <a:pt x="412" y="49"/>
                  <a:pt x="408" y="48"/>
                </a:cubicBezTo>
                <a:cubicBezTo>
                  <a:pt x="404" y="45"/>
                  <a:pt x="391" y="44"/>
                  <a:pt x="369" y="43"/>
                </a:cubicBezTo>
                <a:cubicBezTo>
                  <a:pt x="357" y="43"/>
                  <a:pt x="349" y="42"/>
                  <a:pt x="345" y="41"/>
                </a:cubicBezTo>
                <a:cubicBezTo>
                  <a:pt x="342" y="40"/>
                  <a:pt x="340" y="37"/>
                  <a:pt x="340" y="33"/>
                </a:cubicBezTo>
                <a:cubicBezTo>
                  <a:pt x="340" y="31"/>
                  <a:pt x="340" y="28"/>
                  <a:pt x="342" y="21"/>
                </a:cubicBezTo>
                <a:cubicBezTo>
                  <a:pt x="342" y="19"/>
                  <a:pt x="343" y="16"/>
                  <a:pt x="344" y="13"/>
                </a:cubicBezTo>
                <a:cubicBezTo>
                  <a:pt x="344" y="10"/>
                  <a:pt x="345" y="8"/>
                  <a:pt x="345" y="7"/>
                </a:cubicBezTo>
                <a:cubicBezTo>
                  <a:pt x="345" y="5"/>
                  <a:pt x="345" y="4"/>
                  <a:pt x="347" y="3"/>
                </a:cubicBezTo>
                <a:cubicBezTo>
                  <a:pt x="349" y="2"/>
                  <a:pt x="350" y="1"/>
                  <a:pt x="351" y="1"/>
                </a:cubicBezTo>
                <a:cubicBezTo>
                  <a:pt x="352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2" name=""/>
          <p:cNvSpPr txBox="1"/>
          <p:nvPr/>
        </p:nvSpPr>
        <p:spPr>
          <a:xfrm>
            <a:off x="1300320" y="3095640"/>
            <a:ext cx="870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ММП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3044160" y="327132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4" y="4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9"/>
                </a:cubicBezTo>
                <a:cubicBezTo>
                  <a:pt x="621" y="26"/>
                  <a:pt x="616" y="31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8" y="182"/>
                </a:lnTo>
                <a:cubicBezTo>
                  <a:pt x="616" y="188"/>
                  <a:pt x="621" y="194"/>
                  <a:pt x="621" y="200"/>
                </a:cubicBezTo>
                <a:cubicBezTo>
                  <a:pt x="621" y="208"/>
                  <a:pt x="616" y="214"/>
                  <a:pt x="607" y="219"/>
                </a:cubicBezTo>
                <a:lnTo>
                  <a:pt x="13" y="219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3390480" y="32443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96" y="133"/>
                </a:moveTo>
                <a:cubicBezTo>
                  <a:pt x="96" y="133"/>
                  <a:pt x="89" y="133"/>
                  <a:pt x="75" y="133"/>
                </a:cubicBezTo>
                <a:cubicBezTo>
                  <a:pt x="62" y="133"/>
                  <a:pt x="50" y="128"/>
                  <a:pt x="41" y="119"/>
                </a:cubicBezTo>
                <a:cubicBezTo>
                  <a:pt x="31" y="110"/>
                  <a:pt x="27" y="97"/>
                  <a:pt x="27" y="83"/>
                </a:cubicBezTo>
                <a:cubicBezTo>
                  <a:pt x="27" y="61"/>
                  <a:pt x="37" y="42"/>
                  <a:pt x="58" y="25"/>
                </a:cubicBezTo>
                <a:cubicBezTo>
                  <a:pt x="80" y="8"/>
                  <a:pt x="117" y="0"/>
                  <a:pt x="171" y="0"/>
                </a:cubicBezTo>
                <a:cubicBezTo>
                  <a:pt x="217" y="0"/>
                  <a:pt x="254" y="10"/>
                  <a:pt x="282" y="29"/>
                </a:cubicBezTo>
                <a:cubicBezTo>
                  <a:pt x="310" y="49"/>
                  <a:pt x="328" y="73"/>
                  <a:pt x="338" y="100"/>
                </a:cubicBezTo>
                <a:cubicBezTo>
                  <a:pt x="341" y="109"/>
                  <a:pt x="342" y="119"/>
                  <a:pt x="342" y="129"/>
                </a:cubicBezTo>
                <a:cubicBezTo>
                  <a:pt x="342" y="140"/>
                  <a:pt x="343" y="176"/>
                  <a:pt x="343" y="237"/>
                </a:cubicBezTo>
                <a:lnTo>
                  <a:pt x="343" y="302"/>
                </a:lnTo>
                <a:cubicBezTo>
                  <a:pt x="343" y="332"/>
                  <a:pt x="345" y="352"/>
                  <a:pt x="348" y="364"/>
                </a:cubicBezTo>
                <a:cubicBezTo>
                  <a:pt x="351" y="375"/>
                  <a:pt x="357" y="380"/>
                  <a:pt x="367" y="380"/>
                </a:cubicBezTo>
                <a:cubicBezTo>
                  <a:pt x="377" y="380"/>
                  <a:pt x="383" y="375"/>
                  <a:pt x="386" y="365"/>
                </a:cubicBezTo>
                <a:cubicBezTo>
                  <a:pt x="389" y="356"/>
                  <a:pt x="391" y="339"/>
                  <a:pt x="391" y="316"/>
                </a:cubicBezTo>
                <a:lnTo>
                  <a:pt x="391" y="283"/>
                </a:lnTo>
                <a:lnTo>
                  <a:pt x="428" y="283"/>
                </a:lnTo>
                <a:lnTo>
                  <a:pt x="428" y="319"/>
                </a:lnTo>
                <a:cubicBezTo>
                  <a:pt x="427" y="344"/>
                  <a:pt x="426" y="358"/>
                  <a:pt x="425" y="363"/>
                </a:cubicBezTo>
                <a:cubicBezTo>
                  <a:pt x="420" y="381"/>
                  <a:pt x="409" y="396"/>
                  <a:pt x="393" y="406"/>
                </a:cubicBezTo>
                <a:cubicBezTo>
                  <a:pt x="376" y="417"/>
                  <a:pt x="359" y="423"/>
                  <a:pt x="341" y="423"/>
                </a:cubicBezTo>
                <a:cubicBezTo>
                  <a:pt x="323" y="424"/>
                  <a:pt x="309" y="418"/>
                  <a:pt x="298" y="406"/>
                </a:cubicBezTo>
                <a:cubicBezTo>
                  <a:pt x="286" y="395"/>
                  <a:pt x="279" y="382"/>
                  <a:pt x="275" y="367"/>
                </a:cubicBezTo>
                <a:lnTo>
                  <a:pt x="275" y="364"/>
                </a:lnTo>
                <a:lnTo>
                  <a:pt x="273" y="366"/>
                </a:lnTo>
                <a:cubicBezTo>
                  <a:pt x="272" y="368"/>
                  <a:pt x="271" y="370"/>
                  <a:pt x="269" y="372"/>
                </a:cubicBezTo>
                <a:cubicBezTo>
                  <a:pt x="267" y="374"/>
                  <a:pt x="264" y="377"/>
                  <a:pt x="261" y="380"/>
                </a:cubicBezTo>
                <a:cubicBezTo>
                  <a:pt x="258" y="384"/>
                  <a:pt x="255" y="387"/>
                  <a:pt x="250" y="391"/>
                </a:cubicBezTo>
                <a:cubicBezTo>
                  <a:pt x="246" y="394"/>
                  <a:pt x="241" y="397"/>
                  <a:pt x="236" y="402"/>
                </a:cubicBezTo>
                <a:cubicBezTo>
                  <a:pt x="231" y="406"/>
                  <a:pt x="226" y="409"/>
                  <a:pt x="219" y="412"/>
                </a:cubicBezTo>
                <a:cubicBezTo>
                  <a:pt x="213" y="414"/>
                  <a:pt x="206" y="417"/>
                  <a:pt x="199" y="419"/>
                </a:cubicBezTo>
                <a:cubicBezTo>
                  <a:pt x="192" y="422"/>
                  <a:pt x="183" y="424"/>
                  <a:pt x="174" y="425"/>
                </a:cubicBezTo>
                <a:cubicBezTo>
                  <a:pt x="165" y="426"/>
                  <a:pt x="156" y="427"/>
                  <a:pt x="145" y="428"/>
                </a:cubicBezTo>
                <a:cubicBezTo>
                  <a:pt x="108" y="428"/>
                  <a:pt x="74" y="418"/>
                  <a:pt x="45" y="399"/>
                </a:cubicBezTo>
                <a:cubicBezTo>
                  <a:pt x="15" y="380"/>
                  <a:pt x="0" y="353"/>
                  <a:pt x="0" y="318"/>
                </a:cubicBezTo>
                <a:cubicBezTo>
                  <a:pt x="0" y="305"/>
                  <a:pt x="2" y="293"/>
                  <a:pt x="6" y="281"/>
                </a:cubicBezTo>
                <a:cubicBezTo>
                  <a:pt x="11" y="269"/>
                  <a:pt x="19" y="256"/>
                  <a:pt x="31" y="243"/>
                </a:cubicBezTo>
                <a:cubicBezTo>
                  <a:pt x="44" y="229"/>
                  <a:pt x="59" y="218"/>
                  <a:pt x="76" y="208"/>
                </a:cubicBezTo>
                <a:cubicBezTo>
                  <a:pt x="94" y="199"/>
                  <a:pt x="118" y="190"/>
                  <a:pt x="149" y="182"/>
                </a:cubicBezTo>
                <a:cubicBezTo>
                  <a:pt x="180" y="174"/>
                  <a:pt x="215" y="168"/>
                  <a:pt x="252" y="167"/>
                </a:cubicBezTo>
                <a:lnTo>
                  <a:pt x="265" y="167"/>
                </a:lnTo>
                <a:lnTo>
                  <a:pt x="265" y="147"/>
                </a:lnTo>
                <a:cubicBezTo>
                  <a:pt x="265" y="126"/>
                  <a:pt x="263" y="110"/>
                  <a:pt x="259" y="100"/>
                </a:cubicBezTo>
                <a:cubicBezTo>
                  <a:pt x="246" y="56"/>
                  <a:pt x="216" y="34"/>
                  <a:pt x="168" y="34"/>
                </a:cubicBezTo>
                <a:cubicBezTo>
                  <a:pt x="157" y="34"/>
                  <a:pt x="147" y="34"/>
                  <a:pt x="137" y="35"/>
                </a:cubicBezTo>
                <a:cubicBezTo>
                  <a:pt x="127" y="36"/>
                  <a:pt x="119" y="37"/>
                  <a:pt x="113" y="39"/>
                </a:cubicBezTo>
                <a:cubicBezTo>
                  <a:pt x="108" y="41"/>
                  <a:pt x="105" y="42"/>
                  <a:pt x="106" y="42"/>
                </a:cubicBezTo>
                <a:cubicBezTo>
                  <a:pt x="120" y="51"/>
                  <a:pt x="126" y="65"/>
                  <a:pt x="126" y="83"/>
                </a:cubicBezTo>
                <a:cubicBezTo>
                  <a:pt x="126" y="98"/>
                  <a:pt x="121" y="110"/>
                  <a:pt x="111" y="119"/>
                </a:cubicBezTo>
                <a:lnTo>
                  <a:pt x="96" y="133"/>
                </a:lnTo>
                <a:moveTo>
                  <a:pt x="85" y="319"/>
                </a:moveTo>
                <a:cubicBezTo>
                  <a:pt x="85" y="338"/>
                  <a:pt x="93" y="355"/>
                  <a:pt x="108" y="370"/>
                </a:cubicBezTo>
                <a:cubicBezTo>
                  <a:pt x="123" y="385"/>
                  <a:pt x="141" y="393"/>
                  <a:pt x="163" y="393"/>
                </a:cubicBezTo>
                <a:cubicBezTo>
                  <a:pt x="186" y="393"/>
                  <a:pt x="208" y="386"/>
                  <a:pt x="226" y="372"/>
                </a:cubicBezTo>
                <a:cubicBezTo>
                  <a:pt x="244" y="358"/>
                  <a:pt x="256" y="339"/>
                  <a:pt x="262" y="316"/>
                </a:cubicBezTo>
                <a:cubicBezTo>
                  <a:pt x="264" y="312"/>
                  <a:pt x="264" y="291"/>
                  <a:pt x="265" y="255"/>
                </a:cubicBezTo>
                <a:cubicBezTo>
                  <a:pt x="265" y="219"/>
                  <a:pt x="265" y="201"/>
                  <a:pt x="264" y="201"/>
                </a:cubicBezTo>
                <a:cubicBezTo>
                  <a:pt x="259" y="201"/>
                  <a:pt x="253" y="201"/>
                  <a:pt x="245" y="202"/>
                </a:cubicBezTo>
                <a:cubicBezTo>
                  <a:pt x="237" y="202"/>
                  <a:pt x="223" y="205"/>
                  <a:pt x="203" y="210"/>
                </a:cubicBezTo>
                <a:cubicBezTo>
                  <a:pt x="182" y="215"/>
                  <a:pt x="164" y="221"/>
                  <a:pt x="148" y="229"/>
                </a:cubicBezTo>
                <a:cubicBezTo>
                  <a:pt x="132" y="236"/>
                  <a:pt x="117" y="248"/>
                  <a:pt x="105" y="263"/>
                </a:cubicBezTo>
                <a:cubicBezTo>
                  <a:pt x="93" y="279"/>
                  <a:pt x="86" y="297"/>
                  <a:pt x="85" y="3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3553200" y="3246120"/>
            <a:ext cx="115560" cy="148680"/>
          </a:xfrm>
          <a:custGeom>
            <a:avLst/>
            <a:gdLst/>
            <a:ahLst/>
            <a:rect l="0" t="0" r="r" b="b"/>
            <a:pathLst>
              <a:path w="321" h="413">
                <a:moveTo>
                  <a:pt x="15" y="370"/>
                </a:moveTo>
                <a:lnTo>
                  <a:pt x="28" y="370"/>
                </a:lnTo>
                <a:cubicBezTo>
                  <a:pt x="52" y="370"/>
                  <a:pt x="67" y="365"/>
                  <a:pt x="72" y="357"/>
                </a:cubicBezTo>
                <a:lnTo>
                  <a:pt x="72" y="349"/>
                </a:lnTo>
                <a:cubicBezTo>
                  <a:pt x="72" y="344"/>
                  <a:pt x="72" y="337"/>
                  <a:pt x="72" y="328"/>
                </a:cubicBezTo>
                <a:cubicBezTo>
                  <a:pt x="72" y="319"/>
                  <a:pt x="72" y="310"/>
                  <a:pt x="73" y="299"/>
                </a:cubicBezTo>
                <a:cubicBezTo>
                  <a:pt x="73" y="288"/>
                  <a:pt x="73" y="276"/>
                  <a:pt x="73" y="263"/>
                </a:cubicBezTo>
                <a:cubicBezTo>
                  <a:pt x="72" y="249"/>
                  <a:pt x="72" y="236"/>
                  <a:pt x="73" y="223"/>
                </a:cubicBezTo>
                <a:cubicBezTo>
                  <a:pt x="73" y="203"/>
                  <a:pt x="73" y="183"/>
                  <a:pt x="73" y="161"/>
                </a:cubicBezTo>
                <a:cubicBezTo>
                  <a:pt x="73" y="140"/>
                  <a:pt x="73" y="121"/>
                  <a:pt x="73" y="106"/>
                </a:cubicBezTo>
                <a:lnTo>
                  <a:pt x="72" y="85"/>
                </a:lnTo>
                <a:cubicBezTo>
                  <a:pt x="70" y="73"/>
                  <a:pt x="65" y="65"/>
                  <a:pt x="59" y="62"/>
                </a:cubicBezTo>
                <a:cubicBezTo>
                  <a:pt x="52" y="58"/>
                  <a:pt x="38" y="55"/>
                  <a:pt x="17" y="53"/>
                </a:cubicBezTo>
                <a:lnTo>
                  <a:pt x="0" y="53"/>
                </a:lnTo>
                <a:lnTo>
                  <a:pt x="0" y="32"/>
                </a:lnTo>
                <a:cubicBezTo>
                  <a:pt x="0" y="18"/>
                  <a:pt x="1" y="11"/>
                  <a:pt x="2" y="11"/>
                </a:cubicBezTo>
                <a:lnTo>
                  <a:pt x="11" y="10"/>
                </a:lnTo>
                <a:cubicBezTo>
                  <a:pt x="17" y="9"/>
                  <a:pt x="26" y="8"/>
                  <a:pt x="37" y="8"/>
                </a:cubicBezTo>
                <a:cubicBezTo>
                  <a:pt x="48" y="7"/>
                  <a:pt x="60" y="7"/>
                  <a:pt x="71" y="6"/>
                </a:cubicBezTo>
                <a:cubicBezTo>
                  <a:pt x="81" y="5"/>
                  <a:pt x="92" y="5"/>
                  <a:pt x="103" y="4"/>
                </a:cubicBezTo>
                <a:cubicBezTo>
                  <a:pt x="115" y="3"/>
                  <a:pt x="124" y="2"/>
                  <a:pt x="130" y="1"/>
                </a:cubicBezTo>
                <a:cubicBezTo>
                  <a:pt x="136" y="0"/>
                  <a:pt x="140" y="0"/>
                  <a:pt x="141" y="0"/>
                </a:cubicBezTo>
                <a:lnTo>
                  <a:pt x="143" y="0"/>
                </a:lnTo>
                <a:lnTo>
                  <a:pt x="143" y="65"/>
                </a:lnTo>
                <a:cubicBezTo>
                  <a:pt x="167" y="22"/>
                  <a:pt x="198" y="1"/>
                  <a:pt x="235" y="1"/>
                </a:cubicBezTo>
                <a:lnTo>
                  <a:pt x="240" y="1"/>
                </a:lnTo>
                <a:cubicBezTo>
                  <a:pt x="268" y="1"/>
                  <a:pt x="289" y="8"/>
                  <a:pt x="302" y="22"/>
                </a:cubicBezTo>
                <a:cubicBezTo>
                  <a:pt x="315" y="35"/>
                  <a:pt x="321" y="50"/>
                  <a:pt x="321" y="65"/>
                </a:cubicBezTo>
                <a:cubicBezTo>
                  <a:pt x="321" y="78"/>
                  <a:pt x="317" y="89"/>
                  <a:pt x="309" y="98"/>
                </a:cubicBezTo>
                <a:cubicBezTo>
                  <a:pt x="301" y="107"/>
                  <a:pt x="289" y="112"/>
                  <a:pt x="274" y="112"/>
                </a:cubicBezTo>
                <a:cubicBezTo>
                  <a:pt x="258" y="112"/>
                  <a:pt x="247" y="107"/>
                  <a:pt x="239" y="97"/>
                </a:cubicBezTo>
                <a:cubicBezTo>
                  <a:pt x="232" y="87"/>
                  <a:pt x="228" y="77"/>
                  <a:pt x="227" y="65"/>
                </a:cubicBezTo>
                <a:cubicBezTo>
                  <a:pt x="227" y="60"/>
                  <a:pt x="228" y="55"/>
                  <a:pt x="229" y="51"/>
                </a:cubicBezTo>
                <a:cubicBezTo>
                  <a:pt x="230" y="46"/>
                  <a:pt x="232" y="42"/>
                  <a:pt x="234" y="39"/>
                </a:cubicBezTo>
                <a:cubicBezTo>
                  <a:pt x="235" y="36"/>
                  <a:pt x="236" y="35"/>
                  <a:pt x="236" y="35"/>
                </a:cubicBezTo>
                <a:cubicBezTo>
                  <a:pt x="235" y="33"/>
                  <a:pt x="228" y="35"/>
                  <a:pt x="215" y="38"/>
                </a:cubicBezTo>
                <a:cubicBezTo>
                  <a:pt x="204" y="43"/>
                  <a:pt x="197" y="48"/>
                  <a:pt x="192" y="52"/>
                </a:cubicBezTo>
                <a:cubicBezTo>
                  <a:pt x="163" y="80"/>
                  <a:pt x="148" y="136"/>
                  <a:pt x="148" y="219"/>
                </a:cubicBezTo>
                <a:lnTo>
                  <a:pt x="148" y="269"/>
                </a:lnTo>
                <a:cubicBezTo>
                  <a:pt x="148" y="277"/>
                  <a:pt x="148" y="286"/>
                  <a:pt x="148" y="294"/>
                </a:cubicBezTo>
                <a:cubicBezTo>
                  <a:pt x="148" y="303"/>
                  <a:pt x="148" y="311"/>
                  <a:pt x="148" y="319"/>
                </a:cubicBezTo>
                <a:cubicBezTo>
                  <a:pt x="148" y="326"/>
                  <a:pt x="148" y="332"/>
                  <a:pt x="149" y="337"/>
                </a:cubicBezTo>
                <a:cubicBezTo>
                  <a:pt x="149" y="342"/>
                  <a:pt x="149" y="347"/>
                  <a:pt x="149" y="351"/>
                </a:cubicBezTo>
                <a:lnTo>
                  <a:pt x="149" y="356"/>
                </a:lnTo>
                <a:cubicBezTo>
                  <a:pt x="149" y="357"/>
                  <a:pt x="150" y="358"/>
                  <a:pt x="152" y="360"/>
                </a:cubicBezTo>
                <a:cubicBezTo>
                  <a:pt x="153" y="361"/>
                  <a:pt x="154" y="362"/>
                  <a:pt x="156" y="362"/>
                </a:cubicBezTo>
                <a:cubicBezTo>
                  <a:pt x="158" y="363"/>
                  <a:pt x="160" y="364"/>
                  <a:pt x="161" y="365"/>
                </a:cubicBezTo>
                <a:cubicBezTo>
                  <a:pt x="162" y="366"/>
                  <a:pt x="164" y="367"/>
                  <a:pt x="167" y="367"/>
                </a:cubicBezTo>
                <a:cubicBezTo>
                  <a:pt x="171" y="367"/>
                  <a:pt x="173" y="367"/>
                  <a:pt x="174" y="368"/>
                </a:cubicBezTo>
                <a:cubicBezTo>
                  <a:pt x="175" y="369"/>
                  <a:pt x="178" y="369"/>
                  <a:pt x="182" y="369"/>
                </a:cubicBezTo>
                <a:cubicBezTo>
                  <a:pt x="187" y="369"/>
                  <a:pt x="190" y="369"/>
                  <a:pt x="191" y="369"/>
                </a:cubicBezTo>
                <a:cubicBezTo>
                  <a:pt x="192" y="369"/>
                  <a:pt x="195" y="369"/>
                  <a:pt x="200" y="370"/>
                </a:cubicBezTo>
                <a:cubicBezTo>
                  <a:pt x="205" y="370"/>
                  <a:pt x="208" y="370"/>
                  <a:pt x="209" y="370"/>
                </a:cubicBezTo>
                <a:lnTo>
                  <a:pt x="239" y="370"/>
                </a:lnTo>
                <a:lnTo>
                  <a:pt x="239" y="413"/>
                </a:lnTo>
                <a:lnTo>
                  <a:pt x="231" y="413"/>
                </a:lnTo>
                <a:cubicBezTo>
                  <a:pt x="220" y="411"/>
                  <a:pt x="179" y="410"/>
                  <a:pt x="112" y="410"/>
                </a:cubicBezTo>
                <a:cubicBezTo>
                  <a:pt x="48" y="410"/>
                  <a:pt x="13" y="411"/>
                  <a:pt x="7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3687480" y="3242520"/>
            <a:ext cx="153000" cy="221040"/>
          </a:xfrm>
          <a:custGeom>
            <a:avLst/>
            <a:gdLst/>
            <a:ahLst/>
            <a:rect l="0" t="0" r="r" b="b"/>
            <a:pathLst>
              <a:path w="425" h="614">
                <a:moveTo>
                  <a:pt x="280" y="41"/>
                </a:moveTo>
                <a:cubicBezTo>
                  <a:pt x="308" y="14"/>
                  <a:pt x="339" y="0"/>
                  <a:pt x="373" y="0"/>
                </a:cubicBezTo>
                <a:cubicBezTo>
                  <a:pt x="392" y="0"/>
                  <a:pt x="405" y="6"/>
                  <a:pt x="413" y="18"/>
                </a:cubicBezTo>
                <a:cubicBezTo>
                  <a:pt x="421" y="30"/>
                  <a:pt x="425" y="41"/>
                  <a:pt x="425" y="53"/>
                </a:cubicBezTo>
                <a:cubicBezTo>
                  <a:pt x="425" y="62"/>
                  <a:pt x="423" y="70"/>
                  <a:pt x="417" y="76"/>
                </a:cubicBezTo>
                <a:cubicBezTo>
                  <a:pt x="411" y="83"/>
                  <a:pt x="403" y="87"/>
                  <a:pt x="392" y="87"/>
                </a:cubicBezTo>
                <a:cubicBezTo>
                  <a:pt x="371" y="87"/>
                  <a:pt x="360" y="77"/>
                  <a:pt x="357" y="59"/>
                </a:cubicBezTo>
                <a:cubicBezTo>
                  <a:pt x="356" y="50"/>
                  <a:pt x="357" y="43"/>
                  <a:pt x="360" y="39"/>
                </a:cubicBezTo>
                <a:cubicBezTo>
                  <a:pt x="360" y="39"/>
                  <a:pt x="361" y="38"/>
                  <a:pt x="361" y="36"/>
                </a:cubicBezTo>
                <a:lnTo>
                  <a:pt x="361" y="35"/>
                </a:lnTo>
                <a:cubicBezTo>
                  <a:pt x="344" y="37"/>
                  <a:pt x="327" y="44"/>
                  <a:pt x="312" y="56"/>
                </a:cubicBezTo>
                <a:cubicBezTo>
                  <a:pt x="307" y="59"/>
                  <a:pt x="304" y="61"/>
                  <a:pt x="304" y="62"/>
                </a:cubicBezTo>
                <a:cubicBezTo>
                  <a:pt x="304" y="63"/>
                  <a:pt x="306" y="65"/>
                  <a:pt x="308" y="67"/>
                </a:cubicBezTo>
                <a:cubicBezTo>
                  <a:pt x="311" y="70"/>
                  <a:pt x="313" y="73"/>
                  <a:pt x="317" y="78"/>
                </a:cubicBezTo>
                <a:cubicBezTo>
                  <a:pt x="320" y="83"/>
                  <a:pt x="323" y="89"/>
                  <a:pt x="327" y="95"/>
                </a:cubicBezTo>
                <a:cubicBezTo>
                  <a:pt x="330" y="101"/>
                  <a:pt x="333" y="109"/>
                  <a:pt x="335" y="119"/>
                </a:cubicBezTo>
                <a:cubicBezTo>
                  <a:pt x="337" y="129"/>
                  <a:pt x="338" y="139"/>
                  <a:pt x="339" y="150"/>
                </a:cubicBezTo>
                <a:cubicBezTo>
                  <a:pt x="339" y="188"/>
                  <a:pt x="324" y="221"/>
                  <a:pt x="293" y="248"/>
                </a:cubicBezTo>
                <a:cubicBezTo>
                  <a:pt x="263" y="274"/>
                  <a:pt x="225" y="288"/>
                  <a:pt x="181" y="288"/>
                </a:cubicBezTo>
                <a:cubicBezTo>
                  <a:pt x="150" y="288"/>
                  <a:pt x="118" y="280"/>
                  <a:pt x="88" y="262"/>
                </a:cubicBezTo>
                <a:cubicBezTo>
                  <a:pt x="81" y="274"/>
                  <a:pt x="77" y="285"/>
                  <a:pt x="77" y="298"/>
                </a:cubicBezTo>
                <a:cubicBezTo>
                  <a:pt x="77" y="320"/>
                  <a:pt x="85" y="336"/>
                  <a:pt x="102" y="346"/>
                </a:cubicBezTo>
                <a:cubicBezTo>
                  <a:pt x="107" y="350"/>
                  <a:pt x="112" y="352"/>
                  <a:pt x="117" y="352"/>
                </a:cubicBezTo>
                <a:cubicBezTo>
                  <a:pt x="122" y="352"/>
                  <a:pt x="146" y="352"/>
                  <a:pt x="185" y="354"/>
                </a:cubicBezTo>
                <a:cubicBezTo>
                  <a:pt x="237" y="354"/>
                  <a:pt x="271" y="356"/>
                  <a:pt x="286" y="359"/>
                </a:cubicBezTo>
                <a:cubicBezTo>
                  <a:pt x="324" y="365"/>
                  <a:pt x="353" y="378"/>
                  <a:pt x="375" y="397"/>
                </a:cubicBezTo>
                <a:cubicBezTo>
                  <a:pt x="399" y="422"/>
                  <a:pt x="411" y="452"/>
                  <a:pt x="411" y="489"/>
                </a:cubicBezTo>
                <a:cubicBezTo>
                  <a:pt x="411" y="531"/>
                  <a:pt x="387" y="563"/>
                  <a:pt x="339" y="585"/>
                </a:cubicBezTo>
                <a:cubicBezTo>
                  <a:pt x="302" y="605"/>
                  <a:pt x="258" y="614"/>
                  <a:pt x="207" y="614"/>
                </a:cubicBezTo>
                <a:cubicBezTo>
                  <a:pt x="155" y="614"/>
                  <a:pt x="110" y="605"/>
                  <a:pt x="73" y="585"/>
                </a:cubicBezTo>
                <a:cubicBezTo>
                  <a:pt x="24" y="564"/>
                  <a:pt x="0" y="533"/>
                  <a:pt x="0" y="491"/>
                </a:cubicBezTo>
                <a:cubicBezTo>
                  <a:pt x="0" y="469"/>
                  <a:pt x="7" y="450"/>
                  <a:pt x="20" y="435"/>
                </a:cubicBezTo>
                <a:cubicBezTo>
                  <a:pt x="33" y="421"/>
                  <a:pt x="46" y="410"/>
                  <a:pt x="59" y="405"/>
                </a:cubicBezTo>
                <a:lnTo>
                  <a:pt x="69" y="399"/>
                </a:lnTo>
                <a:cubicBezTo>
                  <a:pt x="47" y="380"/>
                  <a:pt x="35" y="354"/>
                  <a:pt x="35" y="321"/>
                </a:cubicBezTo>
                <a:cubicBezTo>
                  <a:pt x="35" y="292"/>
                  <a:pt x="44" y="266"/>
                  <a:pt x="62" y="242"/>
                </a:cubicBezTo>
                <a:cubicBezTo>
                  <a:pt x="35" y="215"/>
                  <a:pt x="21" y="184"/>
                  <a:pt x="21" y="150"/>
                </a:cubicBezTo>
                <a:cubicBezTo>
                  <a:pt x="21" y="111"/>
                  <a:pt x="37" y="78"/>
                  <a:pt x="68" y="51"/>
                </a:cubicBezTo>
                <a:cubicBezTo>
                  <a:pt x="99" y="25"/>
                  <a:pt x="137" y="11"/>
                  <a:pt x="182" y="10"/>
                </a:cubicBezTo>
                <a:cubicBezTo>
                  <a:pt x="213" y="10"/>
                  <a:pt x="243" y="18"/>
                  <a:pt x="270" y="34"/>
                </a:cubicBezTo>
                <a:lnTo>
                  <a:pt x="280" y="41"/>
                </a:lnTo>
                <a:moveTo>
                  <a:pt x="252" y="102"/>
                </a:moveTo>
                <a:cubicBezTo>
                  <a:pt x="249" y="85"/>
                  <a:pt x="241" y="71"/>
                  <a:pt x="228" y="61"/>
                </a:cubicBezTo>
                <a:cubicBezTo>
                  <a:pt x="215" y="52"/>
                  <a:pt x="199" y="46"/>
                  <a:pt x="180" y="46"/>
                </a:cubicBezTo>
                <a:cubicBezTo>
                  <a:pt x="162" y="46"/>
                  <a:pt x="146" y="51"/>
                  <a:pt x="132" y="61"/>
                </a:cubicBezTo>
                <a:cubicBezTo>
                  <a:pt x="119" y="70"/>
                  <a:pt x="111" y="84"/>
                  <a:pt x="108" y="102"/>
                </a:cubicBezTo>
                <a:cubicBezTo>
                  <a:pt x="106" y="113"/>
                  <a:pt x="105" y="129"/>
                  <a:pt x="105" y="150"/>
                </a:cubicBezTo>
                <a:cubicBezTo>
                  <a:pt x="105" y="177"/>
                  <a:pt x="107" y="197"/>
                  <a:pt x="112" y="210"/>
                </a:cubicBezTo>
                <a:cubicBezTo>
                  <a:pt x="116" y="223"/>
                  <a:pt x="125" y="234"/>
                  <a:pt x="140" y="243"/>
                </a:cubicBezTo>
                <a:cubicBezTo>
                  <a:pt x="151" y="249"/>
                  <a:pt x="165" y="252"/>
                  <a:pt x="181" y="252"/>
                </a:cubicBezTo>
                <a:cubicBezTo>
                  <a:pt x="194" y="252"/>
                  <a:pt x="206" y="250"/>
                  <a:pt x="216" y="246"/>
                </a:cubicBezTo>
                <a:cubicBezTo>
                  <a:pt x="226" y="241"/>
                  <a:pt x="233" y="236"/>
                  <a:pt x="237" y="229"/>
                </a:cubicBezTo>
                <a:cubicBezTo>
                  <a:pt x="242" y="222"/>
                  <a:pt x="245" y="216"/>
                  <a:pt x="248" y="210"/>
                </a:cubicBezTo>
                <a:cubicBezTo>
                  <a:pt x="250" y="205"/>
                  <a:pt x="252" y="200"/>
                  <a:pt x="252" y="196"/>
                </a:cubicBezTo>
                <a:cubicBezTo>
                  <a:pt x="254" y="186"/>
                  <a:pt x="255" y="171"/>
                  <a:pt x="255" y="150"/>
                </a:cubicBezTo>
                <a:cubicBezTo>
                  <a:pt x="255" y="129"/>
                  <a:pt x="254" y="113"/>
                  <a:pt x="252" y="102"/>
                </a:cubicBezTo>
                <a:moveTo>
                  <a:pt x="349" y="491"/>
                </a:moveTo>
                <a:cubicBezTo>
                  <a:pt x="349" y="476"/>
                  <a:pt x="345" y="463"/>
                  <a:pt x="336" y="453"/>
                </a:cubicBezTo>
                <a:cubicBezTo>
                  <a:pt x="327" y="443"/>
                  <a:pt x="315" y="436"/>
                  <a:pt x="298" y="432"/>
                </a:cubicBezTo>
                <a:cubicBezTo>
                  <a:pt x="281" y="427"/>
                  <a:pt x="266" y="425"/>
                  <a:pt x="252" y="423"/>
                </a:cubicBezTo>
                <a:cubicBezTo>
                  <a:pt x="239" y="422"/>
                  <a:pt x="222" y="422"/>
                  <a:pt x="202" y="422"/>
                </a:cubicBezTo>
                <a:lnTo>
                  <a:pt x="177" y="422"/>
                </a:lnTo>
                <a:cubicBezTo>
                  <a:pt x="134" y="422"/>
                  <a:pt x="110" y="423"/>
                  <a:pt x="102" y="427"/>
                </a:cubicBezTo>
                <a:cubicBezTo>
                  <a:pt x="89" y="433"/>
                  <a:pt x="79" y="441"/>
                  <a:pt x="73" y="453"/>
                </a:cubicBezTo>
                <a:cubicBezTo>
                  <a:pt x="66" y="465"/>
                  <a:pt x="62" y="477"/>
                  <a:pt x="62" y="490"/>
                </a:cubicBezTo>
                <a:cubicBezTo>
                  <a:pt x="62" y="498"/>
                  <a:pt x="63" y="505"/>
                  <a:pt x="67" y="513"/>
                </a:cubicBezTo>
                <a:cubicBezTo>
                  <a:pt x="71" y="521"/>
                  <a:pt x="77" y="530"/>
                  <a:pt x="87" y="541"/>
                </a:cubicBezTo>
                <a:cubicBezTo>
                  <a:pt x="96" y="551"/>
                  <a:pt x="111" y="560"/>
                  <a:pt x="131" y="567"/>
                </a:cubicBezTo>
                <a:cubicBezTo>
                  <a:pt x="153" y="574"/>
                  <a:pt x="178" y="577"/>
                  <a:pt x="207" y="578"/>
                </a:cubicBezTo>
                <a:cubicBezTo>
                  <a:pt x="250" y="578"/>
                  <a:pt x="284" y="569"/>
                  <a:pt x="310" y="552"/>
                </a:cubicBezTo>
                <a:cubicBezTo>
                  <a:pt x="336" y="534"/>
                  <a:pt x="349" y="515"/>
                  <a:pt x="349" y="4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3909600" y="3246120"/>
            <a:ext cx="266040" cy="148680"/>
          </a:xfrm>
          <a:custGeom>
            <a:avLst/>
            <a:gdLst/>
            <a:ahLst/>
            <a:rect l="0" t="0" r="r" b="b"/>
            <a:pathLst>
              <a:path w="739" h="413">
                <a:moveTo>
                  <a:pt x="15" y="370"/>
                </a:moveTo>
                <a:lnTo>
                  <a:pt x="28" y="370"/>
                </a:lnTo>
                <a:cubicBezTo>
                  <a:pt x="52" y="370"/>
                  <a:pt x="66" y="365"/>
                  <a:pt x="71" y="357"/>
                </a:cubicBezTo>
                <a:lnTo>
                  <a:pt x="71" y="349"/>
                </a:lnTo>
                <a:cubicBezTo>
                  <a:pt x="71" y="344"/>
                  <a:pt x="71" y="337"/>
                  <a:pt x="71" y="328"/>
                </a:cubicBezTo>
                <a:cubicBezTo>
                  <a:pt x="71" y="319"/>
                  <a:pt x="71" y="310"/>
                  <a:pt x="71" y="299"/>
                </a:cubicBezTo>
                <a:cubicBezTo>
                  <a:pt x="71" y="288"/>
                  <a:pt x="72" y="276"/>
                  <a:pt x="72" y="263"/>
                </a:cubicBezTo>
                <a:cubicBezTo>
                  <a:pt x="73" y="249"/>
                  <a:pt x="73" y="236"/>
                  <a:pt x="72" y="223"/>
                </a:cubicBezTo>
                <a:cubicBezTo>
                  <a:pt x="72" y="203"/>
                  <a:pt x="72" y="183"/>
                  <a:pt x="72" y="161"/>
                </a:cubicBezTo>
                <a:cubicBezTo>
                  <a:pt x="72" y="140"/>
                  <a:pt x="72" y="121"/>
                  <a:pt x="71" y="106"/>
                </a:cubicBezTo>
                <a:lnTo>
                  <a:pt x="71" y="85"/>
                </a:lnTo>
                <a:cubicBezTo>
                  <a:pt x="69" y="73"/>
                  <a:pt x="65" y="65"/>
                  <a:pt x="58" y="62"/>
                </a:cubicBezTo>
                <a:cubicBezTo>
                  <a:pt x="51" y="58"/>
                  <a:pt x="38" y="55"/>
                  <a:pt x="16" y="53"/>
                </a:cubicBezTo>
                <a:lnTo>
                  <a:pt x="0" y="53"/>
                </a:lnTo>
                <a:lnTo>
                  <a:pt x="0" y="32"/>
                </a:lnTo>
                <a:cubicBezTo>
                  <a:pt x="0" y="18"/>
                  <a:pt x="0" y="11"/>
                  <a:pt x="2" y="11"/>
                </a:cubicBezTo>
                <a:lnTo>
                  <a:pt x="11" y="10"/>
                </a:lnTo>
                <a:cubicBezTo>
                  <a:pt x="17" y="9"/>
                  <a:pt x="26" y="8"/>
                  <a:pt x="37" y="8"/>
                </a:cubicBezTo>
                <a:cubicBezTo>
                  <a:pt x="48" y="7"/>
                  <a:pt x="60" y="7"/>
                  <a:pt x="71" y="6"/>
                </a:cubicBezTo>
                <a:cubicBezTo>
                  <a:pt x="82" y="5"/>
                  <a:pt x="93" y="5"/>
                  <a:pt x="105" y="4"/>
                </a:cubicBezTo>
                <a:cubicBezTo>
                  <a:pt x="117" y="3"/>
                  <a:pt x="126" y="2"/>
                  <a:pt x="132" y="1"/>
                </a:cubicBezTo>
                <a:cubicBezTo>
                  <a:pt x="138" y="0"/>
                  <a:pt x="141" y="0"/>
                  <a:pt x="142" y="0"/>
                </a:cubicBezTo>
                <a:lnTo>
                  <a:pt x="145" y="0"/>
                </a:lnTo>
                <a:lnTo>
                  <a:pt x="145" y="38"/>
                </a:lnTo>
                <a:cubicBezTo>
                  <a:pt x="145" y="61"/>
                  <a:pt x="145" y="73"/>
                  <a:pt x="146" y="73"/>
                </a:cubicBezTo>
                <a:cubicBezTo>
                  <a:pt x="146" y="73"/>
                  <a:pt x="148" y="71"/>
                  <a:pt x="150" y="68"/>
                </a:cubicBezTo>
                <a:cubicBezTo>
                  <a:pt x="153" y="65"/>
                  <a:pt x="157" y="60"/>
                  <a:pt x="162" y="54"/>
                </a:cubicBezTo>
                <a:cubicBezTo>
                  <a:pt x="167" y="48"/>
                  <a:pt x="172" y="42"/>
                  <a:pt x="179" y="38"/>
                </a:cubicBezTo>
                <a:cubicBezTo>
                  <a:pt x="186" y="33"/>
                  <a:pt x="195" y="27"/>
                  <a:pt x="206" y="20"/>
                </a:cubicBezTo>
                <a:cubicBezTo>
                  <a:pt x="217" y="13"/>
                  <a:pt x="229" y="8"/>
                  <a:pt x="242" y="5"/>
                </a:cubicBezTo>
                <a:cubicBezTo>
                  <a:pt x="254" y="2"/>
                  <a:pt x="270" y="0"/>
                  <a:pt x="289" y="0"/>
                </a:cubicBezTo>
                <a:cubicBezTo>
                  <a:pt x="298" y="0"/>
                  <a:pt x="307" y="1"/>
                  <a:pt x="315" y="2"/>
                </a:cubicBezTo>
                <a:cubicBezTo>
                  <a:pt x="323" y="3"/>
                  <a:pt x="330" y="5"/>
                  <a:pt x="336" y="8"/>
                </a:cubicBezTo>
                <a:cubicBezTo>
                  <a:pt x="343" y="10"/>
                  <a:pt x="349" y="13"/>
                  <a:pt x="354" y="15"/>
                </a:cubicBezTo>
                <a:cubicBezTo>
                  <a:pt x="360" y="18"/>
                  <a:pt x="364" y="20"/>
                  <a:pt x="368" y="24"/>
                </a:cubicBezTo>
                <a:cubicBezTo>
                  <a:pt x="372" y="27"/>
                  <a:pt x="375" y="30"/>
                  <a:pt x="378" y="34"/>
                </a:cubicBezTo>
                <a:cubicBezTo>
                  <a:pt x="381" y="38"/>
                  <a:pt x="384" y="41"/>
                  <a:pt x="387" y="44"/>
                </a:cubicBezTo>
                <a:cubicBezTo>
                  <a:pt x="389" y="47"/>
                  <a:pt x="391" y="51"/>
                  <a:pt x="393" y="54"/>
                </a:cubicBezTo>
                <a:cubicBezTo>
                  <a:pt x="395" y="58"/>
                  <a:pt x="396" y="61"/>
                  <a:pt x="397" y="64"/>
                </a:cubicBezTo>
                <a:cubicBezTo>
                  <a:pt x="398" y="66"/>
                  <a:pt x="398" y="69"/>
                  <a:pt x="400" y="71"/>
                </a:cubicBezTo>
                <a:lnTo>
                  <a:pt x="402" y="76"/>
                </a:lnTo>
                <a:lnTo>
                  <a:pt x="404" y="72"/>
                </a:lnTo>
                <a:cubicBezTo>
                  <a:pt x="406" y="69"/>
                  <a:pt x="408" y="67"/>
                  <a:pt x="410" y="65"/>
                </a:cubicBezTo>
                <a:cubicBezTo>
                  <a:pt x="412" y="62"/>
                  <a:pt x="415" y="59"/>
                  <a:pt x="418" y="54"/>
                </a:cubicBezTo>
                <a:cubicBezTo>
                  <a:pt x="422" y="50"/>
                  <a:pt x="426" y="46"/>
                  <a:pt x="430" y="42"/>
                </a:cubicBezTo>
                <a:cubicBezTo>
                  <a:pt x="435" y="38"/>
                  <a:pt x="439" y="34"/>
                  <a:pt x="444" y="30"/>
                </a:cubicBezTo>
                <a:cubicBezTo>
                  <a:pt x="449" y="26"/>
                  <a:pt x="456" y="22"/>
                  <a:pt x="463" y="19"/>
                </a:cubicBezTo>
                <a:cubicBezTo>
                  <a:pt x="470" y="16"/>
                  <a:pt x="478" y="13"/>
                  <a:pt x="484" y="10"/>
                </a:cubicBezTo>
                <a:cubicBezTo>
                  <a:pt x="491" y="7"/>
                  <a:pt x="499" y="4"/>
                  <a:pt x="509" y="3"/>
                </a:cubicBezTo>
                <a:cubicBezTo>
                  <a:pt x="518" y="2"/>
                  <a:pt x="528" y="1"/>
                  <a:pt x="537" y="0"/>
                </a:cubicBezTo>
                <a:cubicBezTo>
                  <a:pt x="617" y="0"/>
                  <a:pt x="659" y="35"/>
                  <a:pt x="666" y="105"/>
                </a:cubicBezTo>
                <a:cubicBezTo>
                  <a:pt x="667" y="110"/>
                  <a:pt x="667" y="153"/>
                  <a:pt x="667" y="236"/>
                </a:cubicBezTo>
                <a:lnTo>
                  <a:pt x="667" y="316"/>
                </a:lnTo>
                <a:cubicBezTo>
                  <a:pt x="667" y="339"/>
                  <a:pt x="667" y="353"/>
                  <a:pt x="669" y="358"/>
                </a:cubicBezTo>
                <a:cubicBezTo>
                  <a:pt x="670" y="362"/>
                  <a:pt x="673" y="365"/>
                  <a:pt x="679" y="367"/>
                </a:cubicBezTo>
                <a:cubicBezTo>
                  <a:pt x="692" y="369"/>
                  <a:pt x="707" y="370"/>
                  <a:pt x="725" y="370"/>
                </a:cubicBezTo>
                <a:lnTo>
                  <a:pt x="739" y="370"/>
                </a:lnTo>
                <a:lnTo>
                  <a:pt x="739" y="413"/>
                </a:lnTo>
                <a:lnTo>
                  <a:pt x="732" y="413"/>
                </a:lnTo>
                <a:lnTo>
                  <a:pt x="711" y="412"/>
                </a:lnTo>
                <a:cubicBezTo>
                  <a:pt x="696" y="411"/>
                  <a:pt x="680" y="411"/>
                  <a:pt x="663" y="411"/>
                </a:cubicBezTo>
                <a:cubicBezTo>
                  <a:pt x="646" y="411"/>
                  <a:pt x="635" y="410"/>
                  <a:pt x="628" y="410"/>
                </a:cubicBezTo>
                <a:cubicBezTo>
                  <a:pt x="563" y="410"/>
                  <a:pt x="528" y="411"/>
                  <a:pt x="523" y="413"/>
                </a:cubicBezTo>
                <a:lnTo>
                  <a:pt x="515" y="413"/>
                </a:lnTo>
                <a:lnTo>
                  <a:pt x="515" y="370"/>
                </a:lnTo>
                <a:lnTo>
                  <a:pt x="530" y="370"/>
                </a:lnTo>
                <a:cubicBezTo>
                  <a:pt x="568" y="370"/>
                  <a:pt x="588" y="365"/>
                  <a:pt x="588" y="355"/>
                </a:cubicBezTo>
                <a:cubicBezTo>
                  <a:pt x="588" y="354"/>
                  <a:pt x="589" y="311"/>
                  <a:pt x="589" y="225"/>
                </a:cubicBezTo>
                <a:cubicBezTo>
                  <a:pt x="588" y="142"/>
                  <a:pt x="587" y="97"/>
                  <a:pt x="587" y="92"/>
                </a:cubicBezTo>
                <a:cubicBezTo>
                  <a:pt x="583" y="75"/>
                  <a:pt x="576" y="62"/>
                  <a:pt x="567" y="53"/>
                </a:cubicBezTo>
                <a:cubicBezTo>
                  <a:pt x="559" y="45"/>
                  <a:pt x="551" y="39"/>
                  <a:pt x="545" y="38"/>
                </a:cubicBezTo>
                <a:cubicBezTo>
                  <a:pt x="539" y="36"/>
                  <a:pt x="531" y="35"/>
                  <a:pt x="521" y="36"/>
                </a:cubicBezTo>
                <a:cubicBezTo>
                  <a:pt x="493" y="36"/>
                  <a:pt x="468" y="46"/>
                  <a:pt x="447" y="67"/>
                </a:cubicBezTo>
                <a:cubicBezTo>
                  <a:pt x="430" y="84"/>
                  <a:pt x="420" y="101"/>
                  <a:pt x="416" y="118"/>
                </a:cubicBezTo>
                <a:cubicBezTo>
                  <a:pt x="411" y="136"/>
                  <a:pt x="409" y="162"/>
                  <a:pt x="408" y="196"/>
                </a:cubicBezTo>
                <a:lnTo>
                  <a:pt x="408" y="256"/>
                </a:lnTo>
                <a:lnTo>
                  <a:pt x="408" y="312"/>
                </a:lnTo>
                <a:cubicBezTo>
                  <a:pt x="408" y="331"/>
                  <a:pt x="408" y="343"/>
                  <a:pt x="409" y="349"/>
                </a:cubicBezTo>
                <a:cubicBezTo>
                  <a:pt x="410" y="355"/>
                  <a:pt x="411" y="360"/>
                  <a:pt x="412" y="361"/>
                </a:cubicBezTo>
                <a:cubicBezTo>
                  <a:pt x="413" y="363"/>
                  <a:pt x="416" y="365"/>
                  <a:pt x="420" y="367"/>
                </a:cubicBezTo>
                <a:cubicBezTo>
                  <a:pt x="433" y="369"/>
                  <a:pt x="448" y="370"/>
                  <a:pt x="466" y="370"/>
                </a:cubicBezTo>
                <a:lnTo>
                  <a:pt x="481" y="370"/>
                </a:lnTo>
                <a:lnTo>
                  <a:pt x="481" y="413"/>
                </a:lnTo>
                <a:lnTo>
                  <a:pt x="473" y="413"/>
                </a:lnTo>
                <a:lnTo>
                  <a:pt x="451" y="412"/>
                </a:lnTo>
                <a:cubicBezTo>
                  <a:pt x="437" y="411"/>
                  <a:pt x="421" y="411"/>
                  <a:pt x="404" y="411"/>
                </a:cubicBezTo>
                <a:cubicBezTo>
                  <a:pt x="388" y="411"/>
                  <a:pt x="376" y="410"/>
                  <a:pt x="369" y="410"/>
                </a:cubicBezTo>
                <a:cubicBezTo>
                  <a:pt x="305" y="410"/>
                  <a:pt x="270" y="411"/>
                  <a:pt x="265" y="413"/>
                </a:cubicBezTo>
                <a:lnTo>
                  <a:pt x="257" y="413"/>
                </a:lnTo>
                <a:lnTo>
                  <a:pt x="257" y="370"/>
                </a:lnTo>
                <a:lnTo>
                  <a:pt x="272" y="370"/>
                </a:lnTo>
                <a:cubicBezTo>
                  <a:pt x="310" y="370"/>
                  <a:pt x="329" y="365"/>
                  <a:pt x="329" y="355"/>
                </a:cubicBezTo>
                <a:cubicBezTo>
                  <a:pt x="330" y="354"/>
                  <a:pt x="330" y="311"/>
                  <a:pt x="330" y="225"/>
                </a:cubicBezTo>
                <a:cubicBezTo>
                  <a:pt x="329" y="142"/>
                  <a:pt x="329" y="97"/>
                  <a:pt x="328" y="92"/>
                </a:cubicBezTo>
                <a:cubicBezTo>
                  <a:pt x="324" y="75"/>
                  <a:pt x="318" y="62"/>
                  <a:pt x="309" y="53"/>
                </a:cubicBezTo>
                <a:cubicBezTo>
                  <a:pt x="301" y="45"/>
                  <a:pt x="293" y="39"/>
                  <a:pt x="287" y="38"/>
                </a:cubicBezTo>
                <a:cubicBezTo>
                  <a:pt x="281" y="36"/>
                  <a:pt x="273" y="35"/>
                  <a:pt x="263" y="36"/>
                </a:cubicBezTo>
                <a:cubicBezTo>
                  <a:pt x="235" y="36"/>
                  <a:pt x="211" y="46"/>
                  <a:pt x="189" y="67"/>
                </a:cubicBezTo>
                <a:cubicBezTo>
                  <a:pt x="173" y="84"/>
                  <a:pt x="162" y="101"/>
                  <a:pt x="158" y="118"/>
                </a:cubicBezTo>
                <a:cubicBezTo>
                  <a:pt x="153" y="136"/>
                  <a:pt x="151" y="162"/>
                  <a:pt x="150" y="196"/>
                </a:cubicBezTo>
                <a:lnTo>
                  <a:pt x="150" y="256"/>
                </a:lnTo>
                <a:lnTo>
                  <a:pt x="150" y="312"/>
                </a:lnTo>
                <a:cubicBezTo>
                  <a:pt x="150" y="331"/>
                  <a:pt x="151" y="343"/>
                  <a:pt x="151" y="349"/>
                </a:cubicBezTo>
                <a:cubicBezTo>
                  <a:pt x="152" y="355"/>
                  <a:pt x="153" y="360"/>
                  <a:pt x="154" y="361"/>
                </a:cubicBezTo>
                <a:cubicBezTo>
                  <a:pt x="155" y="363"/>
                  <a:pt x="158" y="365"/>
                  <a:pt x="162" y="367"/>
                </a:cubicBezTo>
                <a:cubicBezTo>
                  <a:pt x="176" y="369"/>
                  <a:pt x="191" y="370"/>
                  <a:pt x="208" y="370"/>
                </a:cubicBezTo>
                <a:lnTo>
                  <a:pt x="223" y="370"/>
                </a:lnTo>
                <a:lnTo>
                  <a:pt x="223" y="413"/>
                </a:lnTo>
                <a:lnTo>
                  <a:pt x="216" y="413"/>
                </a:lnTo>
                <a:lnTo>
                  <a:pt x="194" y="412"/>
                </a:lnTo>
                <a:cubicBezTo>
                  <a:pt x="179" y="411"/>
                  <a:pt x="163" y="411"/>
                  <a:pt x="147" y="411"/>
                </a:cubicBezTo>
                <a:cubicBezTo>
                  <a:pt x="130" y="411"/>
                  <a:pt x="118" y="410"/>
                  <a:pt x="111" y="410"/>
                </a:cubicBezTo>
                <a:cubicBezTo>
                  <a:pt x="47" y="410"/>
                  <a:pt x="13" y="411"/>
                  <a:pt x="7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4191480" y="32443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96" y="133"/>
                </a:moveTo>
                <a:cubicBezTo>
                  <a:pt x="96" y="133"/>
                  <a:pt x="89" y="133"/>
                  <a:pt x="75" y="133"/>
                </a:cubicBezTo>
                <a:cubicBezTo>
                  <a:pt x="62" y="133"/>
                  <a:pt x="50" y="128"/>
                  <a:pt x="41" y="119"/>
                </a:cubicBezTo>
                <a:cubicBezTo>
                  <a:pt x="32" y="110"/>
                  <a:pt x="27" y="97"/>
                  <a:pt x="27" y="83"/>
                </a:cubicBezTo>
                <a:cubicBezTo>
                  <a:pt x="27" y="61"/>
                  <a:pt x="38" y="42"/>
                  <a:pt x="59" y="25"/>
                </a:cubicBezTo>
                <a:cubicBezTo>
                  <a:pt x="80" y="8"/>
                  <a:pt x="118" y="0"/>
                  <a:pt x="172" y="0"/>
                </a:cubicBezTo>
                <a:cubicBezTo>
                  <a:pt x="218" y="0"/>
                  <a:pt x="254" y="10"/>
                  <a:pt x="282" y="29"/>
                </a:cubicBezTo>
                <a:cubicBezTo>
                  <a:pt x="310" y="49"/>
                  <a:pt x="329" y="73"/>
                  <a:pt x="338" y="100"/>
                </a:cubicBezTo>
                <a:cubicBezTo>
                  <a:pt x="341" y="109"/>
                  <a:pt x="343" y="119"/>
                  <a:pt x="343" y="129"/>
                </a:cubicBezTo>
                <a:cubicBezTo>
                  <a:pt x="343" y="140"/>
                  <a:pt x="343" y="176"/>
                  <a:pt x="343" y="237"/>
                </a:cubicBezTo>
                <a:lnTo>
                  <a:pt x="343" y="302"/>
                </a:lnTo>
                <a:cubicBezTo>
                  <a:pt x="343" y="332"/>
                  <a:pt x="345" y="352"/>
                  <a:pt x="348" y="364"/>
                </a:cubicBezTo>
                <a:cubicBezTo>
                  <a:pt x="351" y="375"/>
                  <a:pt x="358" y="380"/>
                  <a:pt x="368" y="380"/>
                </a:cubicBezTo>
                <a:cubicBezTo>
                  <a:pt x="377" y="380"/>
                  <a:pt x="383" y="375"/>
                  <a:pt x="386" y="365"/>
                </a:cubicBezTo>
                <a:cubicBezTo>
                  <a:pt x="389" y="356"/>
                  <a:pt x="391" y="339"/>
                  <a:pt x="391" y="316"/>
                </a:cubicBezTo>
                <a:lnTo>
                  <a:pt x="391" y="283"/>
                </a:lnTo>
                <a:lnTo>
                  <a:pt x="428" y="283"/>
                </a:lnTo>
                <a:lnTo>
                  <a:pt x="428" y="319"/>
                </a:lnTo>
                <a:cubicBezTo>
                  <a:pt x="427" y="344"/>
                  <a:pt x="427" y="358"/>
                  <a:pt x="425" y="363"/>
                </a:cubicBezTo>
                <a:cubicBezTo>
                  <a:pt x="420" y="381"/>
                  <a:pt x="409" y="396"/>
                  <a:pt x="393" y="406"/>
                </a:cubicBezTo>
                <a:cubicBezTo>
                  <a:pt x="377" y="417"/>
                  <a:pt x="360" y="423"/>
                  <a:pt x="342" y="423"/>
                </a:cubicBezTo>
                <a:cubicBezTo>
                  <a:pt x="324" y="424"/>
                  <a:pt x="309" y="418"/>
                  <a:pt x="298" y="406"/>
                </a:cubicBezTo>
                <a:cubicBezTo>
                  <a:pt x="287" y="395"/>
                  <a:pt x="279" y="382"/>
                  <a:pt x="276" y="367"/>
                </a:cubicBezTo>
                <a:lnTo>
                  <a:pt x="276" y="364"/>
                </a:lnTo>
                <a:lnTo>
                  <a:pt x="274" y="366"/>
                </a:lnTo>
                <a:cubicBezTo>
                  <a:pt x="272" y="368"/>
                  <a:pt x="271" y="370"/>
                  <a:pt x="269" y="372"/>
                </a:cubicBezTo>
                <a:cubicBezTo>
                  <a:pt x="267" y="374"/>
                  <a:pt x="265" y="377"/>
                  <a:pt x="262" y="380"/>
                </a:cubicBezTo>
                <a:cubicBezTo>
                  <a:pt x="258" y="384"/>
                  <a:pt x="255" y="387"/>
                  <a:pt x="250" y="391"/>
                </a:cubicBezTo>
                <a:cubicBezTo>
                  <a:pt x="246" y="394"/>
                  <a:pt x="241" y="397"/>
                  <a:pt x="236" y="402"/>
                </a:cubicBezTo>
                <a:cubicBezTo>
                  <a:pt x="231" y="406"/>
                  <a:pt x="226" y="409"/>
                  <a:pt x="220" y="412"/>
                </a:cubicBezTo>
                <a:cubicBezTo>
                  <a:pt x="213" y="414"/>
                  <a:pt x="207" y="417"/>
                  <a:pt x="199" y="419"/>
                </a:cubicBezTo>
                <a:cubicBezTo>
                  <a:pt x="192" y="422"/>
                  <a:pt x="184" y="424"/>
                  <a:pt x="175" y="425"/>
                </a:cubicBezTo>
                <a:cubicBezTo>
                  <a:pt x="166" y="426"/>
                  <a:pt x="157" y="427"/>
                  <a:pt x="146" y="428"/>
                </a:cubicBezTo>
                <a:cubicBezTo>
                  <a:pt x="109" y="428"/>
                  <a:pt x="74" y="418"/>
                  <a:pt x="45" y="399"/>
                </a:cubicBezTo>
                <a:cubicBezTo>
                  <a:pt x="15" y="380"/>
                  <a:pt x="0" y="353"/>
                  <a:pt x="0" y="318"/>
                </a:cubicBezTo>
                <a:cubicBezTo>
                  <a:pt x="0" y="305"/>
                  <a:pt x="2" y="293"/>
                  <a:pt x="7" y="281"/>
                </a:cubicBezTo>
                <a:cubicBezTo>
                  <a:pt x="11" y="269"/>
                  <a:pt x="19" y="256"/>
                  <a:pt x="32" y="243"/>
                </a:cubicBezTo>
                <a:cubicBezTo>
                  <a:pt x="44" y="229"/>
                  <a:pt x="59" y="218"/>
                  <a:pt x="76" y="208"/>
                </a:cubicBezTo>
                <a:cubicBezTo>
                  <a:pt x="94" y="199"/>
                  <a:pt x="119" y="190"/>
                  <a:pt x="150" y="182"/>
                </a:cubicBezTo>
                <a:cubicBezTo>
                  <a:pt x="181" y="174"/>
                  <a:pt x="215" y="168"/>
                  <a:pt x="252" y="167"/>
                </a:cubicBezTo>
                <a:lnTo>
                  <a:pt x="265" y="167"/>
                </a:lnTo>
                <a:lnTo>
                  <a:pt x="265" y="147"/>
                </a:lnTo>
                <a:cubicBezTo>
                  <a:pt x="265" y="126"/>
                  <a:pt x="263" y="110"/>
                  <a:pt x="260" y="100"/>
                </a:cubicBezTo>
                <a:cubicBezTo>
                  <a:pt x="246" y="56"/>
                  <a:pt x="216" y="34"/>
                  <a:pt x="169" y="34"/>
                </a:cubicBezTo>
                <a:cubicBezTo>
                  <a:pt x="158" y="34"/>
                  <a:pt x="148" y="34"/>
                  <a:pt x="138" y="35"/>
                </a:cubicBezTo>
                <a:cubicBezTo>
                  <a:pt x="128" y="36"/>
                  <a:pt x="120" y="37"/>
                  <a:pt x="115" y="39"/>
                </a:cubicBezTo>
                <a:cubicBezTo>
                  <a:pt x="109" y="41"/>
                  <a:pt x="107" y="42"/>
                  <a:pt x="107" y="42"/>
                </a:cubicBezTo>
                <a:cubicBezTo>
                  <a:pt x="121" y="51"/>
                  <a:pt x="128" y="65"/>
                  <a:pt x="128" y="83"/>
                </a:cubicBezTo>
                <a:cubicBezTo>
                  <a:pt x="128" y="98"/>
                  <a:pt x="123" y="110"/>
                  <a:pt x="113" y="119"/>
                </a:cubicBezTo>
                <a:lnTo>
                  <a:pt x="96" y="133"/>
                </a:lnTo>
                <a:moveTo>
                  <a:pt x="86" y="319"/>
                </a:moveTo>
                <a:cubicBezTo>
                  <a:pt x="86" y="338"/>
                  <a:pt x="93" y="355"/>
                  <a:pt x="109" y="370"/>
                </a:cubicBezTo>
                <a:cubicBezTo>
                  <a:pt x="124" y="385"/>
                  <a:pt x="142" y="393"/>
                  <a:pt x="164" y="393"/>
                </a:cubicBezTo>
                <a:cubicBezTo>
                  <a:pt x="187" y="393"/>
                  <a:pt x="208" y="386"/>
                  <a:pt x="226" y="372"/>
                </a:cubicBezTo>
                <a:cubicBezTo>
                  <a:pt x="244" y="358"/>
                  <a:pt x="256" y="339"/>
                  <a:pt x="262" y="316"/>
                </a:cubicBezTo>
                <a:cubicBezTo>
                  <a:pt x="264" y="312"/>
                  <a:pt x="265" y="291"/>
                  <a:pt x="265" y="255"/>
                </a:cubicBezTo>
                <a:cubicBezTo>
                  <a:pt x="265" y="219"/>
                  <a:pt x="265" y="201"/>
                  <a:pt x="264" y="201"/>
                </a:cubicBezTo>
                <a:cubicBezTo>
                  <a:pt x="259" y="201"/>
                  <a:pt x="253" y="201"/>
                  <a:pt x="245" y="202"/>
                </a:cubicBezTo>
                <a:cubicBezTo>
                  <a:pt x="237" y="202"/>
                  <a:pt x="223" y="205"/>
                  <a:pt x="203" y="210"/>
                </a:cubicBezTo>
                <a:cubicBezTo>
                  <a:pt x="183" y="215"/>
                  <a:pt x="165" y="221"/>
                  <a:pt x="149" y="229"/>
                </a:cubicBezTo>
                <a:cubicBezTo>
                  <a:pt x="133" y="236"/>
                  <a:pt x="119" y="248"/>
                  <a:pt x="106" y="263"/>
                </a:cubicBezTo>
                <a:cubicBezTo>
                  <a:pt x="93" y="279"/>
                  <a:pt x="86" y="297"/>
                  <a:pt x="86" y="3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4351320" y="3250080"/>
            <a:ext cx="169560" cy="144720"/>
          </a:xfrm>
          <a:custGeom>
            <a:avLst/>
            <a:gdLst/>
            <a:ahLst/>
            <a:rect l="0" t="0" r="r" b="b"/>
            <a:pathLst>
              <a:path w="471" h="402">
                <a:moveTo>
                  <a:pt x="177" y="402"/>
                </a:moveTo>
                <a:cubicBezTo>
                  <a:pt x="169" y="400"/>
                  <a:pt x="138" y="399"/>
                  <a:pt x="85" y="399"/>
                </a:cubicBezTo>
                <a:cubicBezTo>
                  <a:pt x="37" y="399"/>
                  <a:pt x="11" y="400"/>
                  <a:pt x="5" y="402"/>
                </a:cubicBezTo>
                <a:lnTo>
                  <a:pt x="0" y="402"/>
                </a:lnTo>
                <a:lnTo>
                  <a:pt x="0" y="358"/>
                </a:lnTo>
                <a:lnTo>
                  <a:pt x="13" y="358"/>
                </a:lnTo>
                <a:cubicBezTo>
                  <a:pt x="27" y="357"/>
                  <a:pt x="40" y="355"/>
                  <a:pt x="52" y="352"/>
                </a:cubicBezTo>
                <a:cubicBezTo>
                  <a:pt x="64" y="349"/>
                  <a:pt x="73" y="346"/>
                  <a:pt x="79" y="344"/>
                </a:cubicBezTo>
                <a:cubicBezTo>
                  <a:pt x="85" y="341"/>
                  <a:pt x="93" y="336"/>
                  <a:pt x="102" y="328"/>
                </a:cubicBezTo>
                <a:cubicBezTo>
                  <a:pt x="111" y="320"/>
                  <a:pt x="117" y="314"/>
                  <a:pt x="119" y="311"/>
                </a:cubicBezTo>
                <a:cubicBezTo>
                  <a:pt x="121" y="308"/>
                  <a:pt x="127" y="300"/>
                  <a:pt x="138" y="287"/>
                </a:cubicBezTo>
                <a:cubicBezTo>
                  <a:pt x="150" y="274"/>
                  <a:pt x="156" y="265"/>
                  <a:pt x="157" y="261"/>
                </a:cubicBezTo>
                <a:lnTo>
                  <a:pt x="200" y="205"/>
                </a:lnTo>
                <a:lnTo>
                  <a:pt x="146" y="133"/>
                </a:lnTo>
                <a:cubicBezTo>
                  <a:pt x="140" y="125"/>
                  <a:pt x="134" y="116"/>
                  <a:pt x="128" y="107"/>
                </a:cubicBezTo>
                <a:cubicBezTo>
                  <a:pt x="122" y="99"/>
                  <a:pt x="117" y="92"/>
                  <a:pt x="113" y="88"/>
                </a:cubicBezTo>
                <a:cubicBezTo>
                  <a:pt x="110" y="84"/>
                  <a:pt x="106" y="79"/>
                  <a:pt x="103" y="74"/>
                </a:cubicBezTo>
                <a:cubicBezTo>
                  <a:pt x="100" y="69"/>
                  <a:pt x="97" y="65"/>
                  <a:pt x="95" y="63"/>
                </a:cubicBezTo>
                <a:cubicBezTo>
                  <a:pt x="92" y="60"/>
                  <a:pt x="90" y="58"/>
                  <a:pt x="89" y="56"/>
                </a:cubicBezTo>
                <a:cubicBezTo>
                  <a:pt x="88" y="54"/>
                  <a:pt x="86" y="53"/>
                  <a:pt x="83" y="51"/>
                </a:cubicBezTo>
                <a:cubicBezTo>
                  <a:pt x="80" y="49"/>
                  <a:pt x="78" y="48"/>
                  <a:pt x="77" y="48"/>
                </a:cubicBezTo>
                <a:cubicBezTo>
                  <a:pt x="76" y="48"/>
                  <a:pt x="75" y="47"/>
                  <a:pt x="71" y="46"/>
                </a:cubicBezTo>
                <a:cubicBezTo>
                  <a:pt x="68" y="45"/>
                  <a:pt x="66" y="44"/>
                  <a:pt x="64" y="44"/>
                </a:cubicBezTo>
                <a:cubicBezTo>
                  <a:pt x="60" y="44"/>
                  <a:pt x="49" y="44"/>
                  <a:pt x="31" y="42"/>
                </a:cubicBezTo>
                <a:lnTo>
                  <a:pt x="5" y="42"/>
                </a:lnTo>
                <a:lnTo>
                  <a:pt x="5" y="0"/>
                </a:lnTo>
                <a:lnTo>
                  <a:pt x="11" y="0"/>
                </a:lnTo>
                <a:cubicBezTo>
                  <a:pt x="33" y="1"/>
                  <a:pt x="65" y="1"/>
                  <a:pt x="107" y="1"/>
                </a:cubicBezTo>
                <a:cubicBezTo>
                  <a:pt x="165" y="1"/>
                  <a:pt x="196" y="1"/>
                  <a:pt x="203" y="0"/>
                </a:cubicBezTo>
                <a:lnTo>
                  <a:pt x="210" y="0"/>
                </a:lnTo>
                <a:lnTo>
                  <a:pt x="210" y="42"/>
                </a:lnTo>
                <a:cubicBezTo>
                  <a:pt x="188" y="45"/>
                  <a:pt x="177" y="50"/>
                  <a:pt x="177" y="57"/>
                </a:cubicBezTo>
                <a:cubicBezTo>
                  <a:pt x="177" y="58"/>
                  <a:pt x="180" y="63"/>
                  <a:pt x="186" y="72"/>
                </a:cubicBezTo>
                <a:cubicBezTo>
                  <a:pt x="192" y="81"/>
                  <a:pt x="201" y="93"/>
                  <a:pt x="212" y="107"/>
                </a:cubicBezTo>
                <a:cubicBezTo>
                  <a:pt x="223" y="122"/>
                  <a:pt x="232" y="135"/>
                  <a:pt x="239" y="146"/>
                </a:cubicBezTo>
                <a:lnTo>
                  <a:pt x="243" y="149"/>
                </a:lnTo>
                <a:lnTo>
                  <a:pt x="266" y="118"/>
                </a:lnTo>
                <a:cubicBezTo>
                  <a:pt x="286" y="92"/>
                  <a:pt x="296" y="76"/>
                  <a:pt x="296" y="67"/>
                </a:cubicBezTo>
                <a:cubicBezTo>
                  <a:pt x="296" y="64"/>
                  <a:pt x="295" y="60"/>
                  <a:pt x="294" y="57"/>
                </a:cubicBezTo>
                <a:cubicBezTo>
                  <a:pt x="293" y="54"/>
                  <a:pt x="291" y="52"/>
                  <a:pt x="289" y="51"/>
                </a:cubicBezTo>
                <a:cubicBezTo>
                  <a:pt x="287" y="49"/>
                  <a:pt x="286" y="48"/>
                  <a:pt x="285" y="47"/>
                </a:cubicBezTo>
                <a:cubicBezTo>
                  <a:pt x="283" y="46"/>
                  <a:pt x="281" y="45"/>
                  <a:pt x="278" y="43"/>
                </a:cubicBezTo>
                <a:lnTo>
                  <a:pt x="275" y="42"/>
                </a:lnTo>
                <a:lnTo>
                  <a:pt x="271" y="42"/>
                </a:lnTo>
                <a:lnTo>
                  <a:pt x="271" y="0"/>
                </a:lnTo>
                <a:lnTo>
                  <a:pt x="277" y="0"/>
                </a:lnTo>
                <a:cubicBezTo>
                  <a:pt x="286" y="1"/>
                  <a:pt x="317" y="2"/>
                  <a:pt x="370" y="2"/>
                </a:cubicBezTo>
                <a:cubicBezTo>
                  <a:pt x="419" y="2"/>
                  <a:pt x="446" y="1"/>
                  <a:pt x="449" y="0"/>
                </a:cubicBezTo>
                <a:lnTo>
                  <a:pt x="455" y="0"/>
                </a:lnTo>
                <a:lnTo>
                  <a:pt x="455" y="42"/>
                </a:lnTo>
                <a:lnTo>
                  <a:pt x="448" y="42"/>
                </a:lnTo>
                <a:cubicBezTo>
                  <a:pt x="418" y="42"/>
                  <a:pt x="393" y="48"/>
                  <a:pt x="373" y="58"/>
                </a:cubicBezTo>
                <a:cubicBezTo>
                  <a:pt x="362" y="63"/>
                  <a:pt x="352" y="71"/>
                  <a:pt x="340" y="83"/>
                </a:cubicBezTo>
                <a:cubicBezTo>
                  <a:pt x="330" y="95"/>
                  <a:pt x="310" y="121"/>
                  <a:pt x="280" y="161"/>
                </a:cubicBezTo>
                <a:lnTo>
                  <a:pt x="265" y="181"/>
                </a:lnTo>
                <a:lnTo>
                  <a:pt x="323" y="260"/>
                </a:lnTo>
                <a:cubicBezTo>
                  <a:pt x="365" y="316"/>
                  <a:pt x="387" y="345"/>
                  <a:pt x="390" y="348"/>
                </a:cubicBezTo>
                <a:cubicBezTo>
                  <a:pt x="393" y="350"/>
                  <a:pt x="398" y="352"/>
                  <a:pt x="406" y="354"/>
                </a:cubicBezTo>
                <a:cubicBezTo>
                  <a:pt x="417" y="357"/>
                  <a:pt x="433" y="358"/>
                  <a:pt x="455" y="358"/>
                </a:cubicBezTo>
                <a:lnTo>
                  <a:pt x="471" y="358"/>
                </a:lnTo>
                <a:lnTo>
                  <a:pt x="471" y="402"/>
                </a:lnTo>
                <a:lnTo>
                  <a:pt x="465" y="402"/>
                </a:lnTo>
                <a:lnTo>
                  <a:pt x="458" y="402"/>
                </a:lnTo>
                <a:cubicBezTo>
                  <a:pt x="453" y="401"/>
                  <a:pt x="447" y="401"/>
                  <a:pt x="439" y="401"/>
                </a:cubicBezTo>
                <a:cubicBezTo>
                  <a:pt x="432" y="401"/>
                  <a:pt x="424" y="400"/>
                  <a:pt x="416" y="400"/>
                </a:cubicBezTo>
                <a:cubicBezTo>
                  <a:pt x="408" y="399"/>
                  <a:pt x="400" y="399"/>
                  <a:pt x="393" y="400"/>
                </a:cubicBezTo>
                <a:cubicBezTo>
                  <a:pt x="385" y="400"/>
                  <a:pt x="380" y="400"/>
                  <a:pt x="376" y="399"/>
                </a:cubicBezTo>
                <a:cubicBezTo>
                  <a:pt x="369" y="399"/>
                  <a:pt x="358" y="399"/>
                  <a:pt x="340" y="399"/>
                </a:cubicBezTo>
                <a:cubicBezTo>
                  <a:pt x="324" y="399"/>
                  <a:pt x="309" y="399"/>
                  <a:pt x="294" y="401"/>
                </a:cubicBezTo>
                <a:lnTo>
                  <a:pt x="272" y="402"/>
                </a:lnTo>
                <a:lnTo>
                  <a:pt x="264" y="402"/>
                </a:lnTo>
                <a:lnTo>
                  <a:pt x="264" y="358"/>
                </a:lnTo>
                <a:lnTo>
                  <a:pt x="267" y="358"/>
                </a:lnTo>
                <a:cubicBezTo>
                  <a:pt x="274" y="358"/>
                  <a:pt x="281" y="356"/>
                  <a:pt x="287" y="353"/>
                </a:cubicBezTo>
                <a:cubicBezTo>
                  <a:pt x="294" y="350"/>
                  <a:pt x="298" y="346"/>
                  <a:pt x="298" y="342"/>
                </a:cubicBezTo>
                <a:cubicBezTo>
                  <a:pt x="298" y="341"/>
                  <a:pt x="285" y="323"/>
                  <a:pt x="260" y="289"/>
                </a:cubicBezTo>
                <a:lnTo>
                  <a:pt x="222" y="238"/>
                </a:lnTo>
                <a:cubicBezTo>
                  <a:pt x="222" y="238"/>
                  <a:pt x="212" y="251"/>
                  <a:pt x="193" y="277"/>
                </a:cubicBezTo>
                <a:cubicBezTo>
                  <a:pt x="175" y="302"/>
                  <a:pt x="164" y="316"/>
                  <a:pt x="162" y="319"/>
                </a:cubicBezTo>
                <a:cubicBezTo>
                  <a:pt x="159" y="322"/>
                  <a:pt x="158" y="326"/>
                  <a:pt x="158" y="332"/>
                </a:cubicBezTo>
                <a:cubicBezTo>
                  <a:pt x="158" y="339"/>
                  <a:pt x="160" y="344"/>
                  <a:pt x="165" y="349"/>
                </a:cubicBezTo>
                <a:cubicBezTo>
                  <a:pt x="169" y="354"/>
                  <a:pt x="174" y="357"/>
                  <a:pt x="181" y="358"/>
                </a:cubicBezTo>
                <a:cubicBezTo>
                  <a:pt x="183" y="358"/>
                  <a:pt x="183" y="365"/>
                  <a:pt x="183" y="380"/>
                </a:cubicBezTo>
                <a:lnTo>
                  <a:pt x="183" y="402"/>
                </a:lnTo>
                <a:lnTo>
                  <a:pt x="177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4547520" y="3282840"/>
            <a:ext cx="236520" cy="167400"/>
          </a:xfrm>
          <a:custGeom>
            <a:avLst/>
            <a:gdLst/>
            <a:ahLst/>
            <a:rect l="0" t="0" r="r" b="b"/>
            <a:pathLst>
              <a:path w="657" h="465">
                <a:moveTo>
                  <a:pt x="254" y="0"/>
                </a:moveTo>
                <a:cubicBezTo>
                  <a:pt x="260" y="0"/>
                  <a:pt x="271" y="0"/>
                  <a:pt x="287" y="0"/>
                </a:cubicBezTo>
                <a:cubicBezTo>
                  <a:pt x="303" y="1"/>
                  <a:pt x="318" y="1"/>
                  <a:pt x="331" y="2"/>
                </a:cubicBezTo>
                <a:cubicBezTo>
                  <a:pt x="354" y="2"/>
                  <a:pt x="372" y="2"/>
                  <a:pt x="387" y="1"/>
                </a:cubicBezTo>
                <a:cubicBezTo>
                  <a:pt x="402" y="1"/>
                  <a:pt x="411" y="0"/>
                  <a:pt x="413" y="0"/>
                </a:cubicBezTo>
                <a:cubicBezTo>
                  <a:pt x="421" y="0"/>
                  <a:pt x="425" y="2"/>
                  <a:pt x="425" y="6"/>
                </a:cubicBezTo>
                <a:cubicBezTo>
                  <a:pt x="425" y="8"/>
                  <a:pt x="424" y="11"/>
                  <a:pt x="423" y="16"/>
                </a:cubicBezTo>
                <a:cubicBezTo>
                  <a:pt x="421" y="24"/>
                  <a:pt x="419" y="28"/>
                  <a:pt x="417" y="29"/>
                </a:cubicBezTo>
                <a:cubicBezTo>
                  <a:pt x="415" y="30"/>
                  <a:pt x="410" y="30"/>
                  <a:pt x="402" y="30"/>
                </a:cubicBezTo>
                <a:cubicBezTo>
                  <a:pt x="391" y="31"/>
                  <a:pt x="383" y="32"/>
                  <a:pt x="376" y="33"/>
                </a:cubicBezTo>
                <a:cubicBezTo>
                  <a:pt x="369" y="35"/>
                  <a:pt x="365" y="37"/>
                  <a:pt x="362" y="39"/>
                </a:cubicBezTo>
                <a:cubicBezTo>
                  <a:pt x="360" y="40"/>
                  <a:pt x="359" y="42"/>
                  <a:pt x="360" y="45"/>
                </a:cubicBezTo>
                <a:cubicBezTo>
                  <a:pt x="360" y="50"/>
                  <a:pt x="364" y="102"/>
                  <a:pt x="371" y="201"/>
                </a:cubicBezTo>
                <a:cubicBezTo>
                  <a:pt x="378" y="300"/>
                  <a:pt x="381" y="353"/>
                  <a:pt x="381" y="358"/>
                </a:cubicBezTo>
                <a:lnTo>
                  <a:pt x="383" y="356"/>
                </a:lnTo>
                <a:cubicBezTo>
                  <a:pt x="384" y="355"/>
                  <a:pt x="385" y="353"/>
                  <a:pt x="387" y="350"/>
                </a:cubicBezTo>
                <a:cubicBezTo>
                  <a:pt x="388" y="347"/>
                  <a:pt x="391" y="343"/>
                  <a:pt x="394" y="337"/>
                </a:cubicBezTo>
                <a:cubicBezTo>
                  <a:pt x="398" y="332"/>
                  <a:pt x="402" y="325"/>
                  <a:pt x="406" y="318"/>
                </a:cubicBezTo>
                <a:cubicBezTo>
                  <a:pt x="410" y="310"/>
                  <a:pt x="415" y="301"/>
                  <a:pt x="421" y="291"/>
                </a:cubicBezTo>
                <a:cubicBezTo>
                  <a:pt x="428" y="280"/>
                  <a:pt x="435" y="269"/>
                  <a:pt x="441" y="255"/>
                </a:cubicBezTo>
                <a:cubicBezTo>
                  <a:pt x="448" y="241"/>
                  <a:pt x="456" y="227"/>
                  <a:pt x="467" y="211"/>
                </a:cubicBezTo>
                <a:cubicBezTo>
                  <a:pt x="512" y="130"/>
                  <a:pt x="538" y="84"/>
                  <a:pt x="544" y="73"/>
                </a:cubicBezTo>
                <a:cubicBezTo>
                  <a:pt x="551" y="61"/>
                  <a:pt x="554" y="54"/>
                  <a:pt x="554" y="52"/>
                </a:cubicBezTo>
                <a:cubicBezTo>
                  <a:pt x="554" y="45"/>
                  <a:pt x="550" y="40"/>
                  <a:pt x="542" y="36"/>
                </a:cubicBezTo>
                <a:cubicBezTo>
                  <a:pt x="533" y="32"/>
                  <a:pt x="524" y="30"/>
                  <a:pt x="514" y="30"/>
                </a:cubicBezTo>
                <a:cubicBezTo>
                  <a:pt x="508" y="30"/>
                  <a:pt x="505" y="28"/>
                  <a:pt x="505" y="24"/>
                </a:cubicBezTo>
                <a:cubicBezTo>
                  <a:pt x="505" y="22"/>
                  <a:pt x="505" y="19"/>
                  <a:pt x="506" y="15"/>
                </a:cubicBezTo>
                <a:cubicBezTo>
                  <a:pt x="508" y="8"/>
                  <a:pt x="509" y="4"/>
                  <a:pt x="510" y="2"/>
                </a:cubicBezTo>
                <a:cubicBezTo>
                  <a:pt x="511" y="1"/>
                  <a:pt x="514" y="0"/>
                  <a:pt x="519" y="0"/>
                </a:cubicBezTo>
                <a:cubicBezTo>
                  <a:pt x="521" y="0"/>
                  <a:pt x="524" y="0"/>
                  <a:pt x="531" y="0"/>
                </a:cubicBezTo>
                <a:cubicBezTo>
                  <a:pt x="537" y="0"/>
                  <a:pt x="545" y="0"/>
                  <a:pt x="556" y="0"/>
                </a:cubicBezTo>
                <a:cubicBezTo>
                  <a:pt x="567" y="0"/>
                  <a:pt x="579" y="1"/>
                  <a:pt x="592" y="1"/>
                </a:cubicBezTo>
                <a:cubicBezTo>
                  <a:pt x="621" y="1"/>
                  <a:pt x="639" y="1"/>
                  <a:pt x="648" y="0"/>
                </a:cubicBezTo>
                <a:cubicBezTo>
                  <a:pt x="654" y="0"/>
                  <a:pt x="657" y="2"/>
                  <a:pt x="657" y="7"/>
                </a:cubicBezTo>
                <a:cubicBezTo>
                  <a:pt x="657" y="10"/>
                  <a:pt x="656" y="13"/>
                  <a:pt x="655" y="18"/>
                </a:cubicBezTo>
                <a:cubicBezTo>
                  <a:pt x="654" y="23"/>
                  <a:pt x="652" y="26"/>
                  <a:pt x="650" y="28"/>
                </a:cubicBezTo>
                <a:cubicBezTo>
                  <a:pt x="649" y="30"/>
                  <a:pt x="646" y="31"/>
                  <a:pt x="644" y="30"/>
                </a:cubicBezTo>
                <a:cubicBezTo>
                  <a:pt x="634" y="30"/>
                  <a:pt x="625" y="31"/>
                  <a:pt x="617" y="34"/>
                </a:cubicBezTo>
                <a:cubicBezTo>
                  <a:pt x="610" y="37"/>
                  <a:pt x="603" y="40"/>
                  <a:pt x="598" y="43"/>
                </a:cubicBezTo>
                <a:cubicBezTo>
                  <a:pt x="592" y="47"/>
                  <a:pt x="588" y="50"/>
                  <a:pt x="585" y="54"/>
                </a:cubicBezTo>
                <a:cubicBezTo>
                  <a:pt x="582" y="58"/>
                  <a:pt x="580" y="62"/>
                  <a:pt x="577" y="65"/>
                </a:cubicBezTo>
                <a:lnTo>
                  <a:pt x="575" y="69"/>
                </a:lnTo>
                <a:lnTo>
                  <a:pt x="464" y="264"/>
                </a:lnTo>
                <a:cubicBezTo>
                  <a:pt x="390" y="394"/>
                  <a:pt x="353" y="460"/>
                  <a:pt x="352" y="460"/>
                </a:cubicBezTo>
                <a:cubicBezTo>
                  <a:pt x="350" y="463"/>
                  <a:pt x="344" y="465"/>
                  <a:pt x="337" y="465"/>
                </a:cubicBezTo>
                <a:cubicBezTo>
                  <a:pt x="330" y="465"/>
                  <a:pt x="326" y="463"/>
                  <a:pt x="324" y="461"/>
                </a:cubicBezTo>
                <a:cubicBezTo>
                  <a:pt x="323" y="460"/>
                  <a:pt x="319" y="406"/>
                  <a:pt x="312" y="298"/>
                </a:cubicBezTo>
                <a:cubicBezTo>
                  <a:pt x="305" y="192"/>
                  <a:pt x="301" y="137"/>
                  <a:pt x="300" y="133"/>
                </a:cubicBezTo>
                <a:lnTo>
                  <a:pt x="293" y="145"/>
                </a:lnTo>
                <a:cubicBezTo>
                  <a:pt x="283" y="161"/>
                  <a:pt x="255" y="210"/>
                  <a:pt x="208" y="292"/>
                </a:cubicBezTo>
                <a:cubicBezTo>
                  <a:pt x="145" y="403"/>
                  <a:pt x="112" y="459"/>
                  <a:pt x="111" y="460"/>
                </a:cubicBezTo>
                <a:cubicBezTo>
                  <a:pt x="110" y="461"/>
                  <a:pt x="109" y="462"/>
                  <a:pt x="108" y="463"/>
                </a:cubicBezTo>
                <a:cubicBezTo>
                  <a:pt x="106" y="464"/>
                  <a:pt x="102" y="465"/>
                  <a:pt x="96" y="465"/>
                </a:cubicBezTo>
                <a:cubicBezTo>
                  <a:pt x="88" y="465"/>
                  <a:pt x="83" y="463"/>
                  <a:pt x="82" y="460"/>
                </a:cubicBezTo>
                <a:cubicBezTo>
                  <a:pt x="82" y="459"/>
                  <a:pt x="78" y="389"/>
                  <a:pt x="68" y="249"/>
                </a:cubicBezTo>
                <a:cubicBezTo>
                  <a:pt x="58" y="111"/>
                  <a:pt x="53" y="41"/>
                  <a:pt x="53" y="40"/>
                </a:cubicBezTo>
                <a:cubicBezTo>
                  <a:pt x="52" y="36"/>
                  <a:pt x="50" y="34"/>
                  <a:pt x="46" y="33"/>
                </a:cubicBezTo>
                <a:cubicBezTo>
                  <a:pt x="43" y="32"/>
                  <a:pt x="34" y="31"/>
                  <a:pt x="21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3" y="5"/>
                  <a:pt x="9" y="0"/>
                </a:cubicBezTo>
                <a:lnTo>
                  <a:pt x="17" y="0"/>
                </a:lnTo>
                <a:cubicBezTo>
                  <a:pt x="35" y="1"/>
                  <a:pt x="57" y="2"/>
                  <a:pt x="82" y="2"/>
                </a:cubicBezTo>
                <a:cubicBezTo>
                  <a:pt x="137" y="2"/>
                  <a:pt x="168" y="1"/>
                  <a:pt x="173" y="0"/>
                </a:cubicBezTo>
                <a:lnTo>
                  <a:pt x="180" y="0"/>
                </a:lnTo>
                <a:cubicBezTo>
                  <a:pt x="183" y="2"/>
                  <a:pt x="184" y="4"/>
                  <a:pt x="184" y="6"/>
                </a:cubicBezTo>
                <a:cubicBezTo>
                  <a:pt x="184" y="7"/>
                  <a:pt x="184" y="11"/>
                  <a:pt x="183" y="18"/>
                </a:cubicBezTo>
                <a:cubicBezTo>
                  <a:pt x="180" y="24"/>
                  <a:pt x="178" y="28"/>
                  <a:pt x="177" y="30"/>
                </a:cubicBezTo>
                <a:lnTo>
                  <a:pt x="163" y="30"/>
                </a:lnTo>
                <a:cubicBezTo>
                  <a:pt x="135" y="31"/>
                  <a:pt x="121" y="35"/>
                  <a:pt x="119" y="41"/>
                </a:cubicBezTo>
                <a:cubicBezTo>
                  <a:pt x="132" y="243"/>
                  <a:pt x="140" y="349"/>
                  <a:pt x="143" y="360"/>
                </a:cubicBezTo>
                <a:lnTo>
                  <a:pt x="297" y="87"/>
                </a:lnTo>
                <a:lnTo>
                  <a:pt x="296" y="63"/>
                </a:lnTo>
                <a:cubicBezTo>
                  <a:pt x="294" y="45"/>
                  <a:pt x="292" y="35"/>
                  <a:pt x="289" y="33"/>
                </a:cubicBezTo>
                <a:cubicBezTo>
                  <a:pt x="287" y="32"/>
                  <a:pt x="277" y="31"/>
                  <a:pt x="262" y="30"/>
                </a:cubicBezTo>
                <a:cubicBezTo>
                  <a:pt x="253" y="30"/>
                  <a:pt x="248" y="30"/>
                  <a:pt x="245" y="29"/>
                </a:cubicBezTo>
                <a:cubicBezTo>
                  <a:pt x="243" y="28"/>
                  <a:pt x="241" y="26"/>
                  <a:pt x="241" y="23"/>
                </a:cubicBezTo>
                <a:cubicBezTo>
                  <a:pt x="241" y="22"/>
                  <a:pt x="242" y="19"/>
                  <a:pt x="243" y="15"/>
                </a:cubicBezTo>
                <a:cubicBezTo>
                  <a:pt x="243" y="13"/>
                  <a:pt x="243" y="11"/>
                  <a:pt x="244" y="9"/>
                </a:cubicBezTo>
                <a:cubicBezTo>
                  <a:pt x="244" y="7"/>
                  <a:pt x="244" y="5"/>
                  <a:pt x="244" y="4"/>
                </a:cubicBezTo>
                <a:cubicBezTo>
                  <a:pt x="244" y="4"/>
                  <a:pt x="245" y="3"/>
                  <a:pt x="246" y="2"/>
                </a:cubicBezTo>
                <a:cubicBezTo>
                  <a:pt x="248" y="1"/>
                  <a:pt x="249" y="0"/>
                  <a:pt x="249" y="0"/>
                </a:cubicBezTo>
                <a:cubicBezTo>
                  <a:pt x="250" y="0"/>
                  <a:pt x="251" y="0"/>
                  <a:pt x="25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4867200" y="3165480"/>
            <a:ext cx="240840" cy="229320"/>
          </a:xfrm>
          <a:custGeom>
            <a:avLst/>
            <a:gdLst/>
            <a:ahLst/>
            <a:rect l="0" t="0" r="r" b="b"/>
            <a:pathLst>
              <a:path w="669" h="637">
                <a:moveTo>
                  <a:pt x="238" y="51"/>
                </a:moveTo>
                <a:cubicBezTo>
                  <a:pt x="238" y="47"/>
                  <a:pt x="220" y="44"/>
                  <a:pt x="185" y="43"/>
                </a:cubicBezTo>
                <a:cubicBezTo>
                  <a:pt x="169" y="43"/>
                  <a:pt x="159" y="43"/>
                  <a:pt x="155" y="42"/>
                </a:cubicBezTo>
                <a:cubicBezTo>
                  <a:pt x="150" y="41"/>
                  <a:pt x="148" y="38"/>
                  <a:pt x="148" y="33"/>
                </a:cubicBezTo>
                <a:cubicBezTo>
                  <a:pt x="148" y="32"/>
                  <a:pt x="149" y="29"/>
                  <a:pt x="150" y="22"/>
                </a:cubicBezTo>
                <a:cubicBezTo>
                  <a:pt x="154" y="10"/>
                  <a:pt x="157" y="3"/>
                  <a:pt x="158" y="2"/>
                </a:cubicBezTo>
                <a:cubicBezTo>
                  <a:pt x="160" y="1"/>
                  <a:pt x="221" y="0"/>
                  <a:pt x="340" y="0"/>
                </a:cubicBezTo>
                <a:cubicBezTo>
                  <a:pt x="458" y="1"/>
                  <a:pt x="521" y="2"/>
                  <a:pt x="529" y="3"/>
                </a:cubicBezTo>
                <a:cubicBezTo>
                  <a:pt x="569" y="10"/>
                  <a:pt x="602" y="25"/>
                  <a:pt x="628" y="48"/>
                </a:cubicBezTo>
                <a:cubicBezTo>
                  <a:pt x="655" y="72"/>
                  <a:pt x="669" y="103"/>
                  <a:pt x="669" y="142"/>
                </a:cubicBezTo>
                <a:cubicBezTo>
                  <a:pt x="669" y="190"/>
                  <a:pt x="649" y="234"/>
                  <a:pt x="608" y="274"/>
                </a:cubicBezTo>
                <a:cubicBezTo>
                  <a:pt x="565" y="316"/>
                  <a:pt x="510" y="342"/>
                  <a:pt x="442" y="354"/>
                </a:cubicBezTo>
                <a:cubicBezTo>
                  <a:pt x="438" y="354"/>
                  <a:pt x="405" y="355"/>
                  <a:pt x="345" y="355"/>
                </a:cubicBezTo>
                <a:lnTo>
                  <a:pt x="256" y="355"/>
                </a:lnTo>
                <a:lnTo>
                  <a:pt x="228" y="467"/>
                </a:lnTo>
                <a:cubicBezTo>
                  <a:pt x="210" y="539"/>
                  <a:pt x="200" y="577"/>
                  <a:pt x="200" y="582"/>
                </a:cubicBezTo>
                <a:cubicBezTo>
                  <a:pt x="200" y="584"/>
                  <a:pt x="201" y="586"/>
                  <a:pt x="201" y="586"/>
                </a:cubicBezTo>
                <a:cubicBezTo>
                  <a:pt x="202" y="587"/>
                  <a:pt x="204" y="588"/>
                  <a:pt x="208" y="590"/>
                </a:cubicBezTo>
                <a:cubicBezTo>
                  <a:pt x="212" y="592"/>
                  <a:pt x="217" y="593"/>
                  <a:pt x="224" y="592"/>
                </a:cubicBezTo>
                <a:cubicBezTo>
                  <a:pt x="230" y="591"/>
                  <a:pt x="241" y="592"/>
                  <a:pt x="254" y="594"/>
                </a:cubicBezTo>
                <a:lnTo>
                  <a:pt x="283" y="594"/>
                </a:lnTo>
                <a:cubicBezTo>
                  <a:pt x="287" y="599"/>
                  <a:pt x="289" y="603"/>
                  <a:pt x="289" y="604"/>
                </a:cubicBezTo>
                <a:cubicBezTo>
                  <a:pt x="289" y="614"/>
                  <a:pt x="287" y="623"/>
                  <a:pt x="282" y="632"/>
                </a:cubicBezTo>
                <a:cubicBezTo>
                  <a:pt x="279" y="635"/>
                  <a:pt x="274" y="637"/>
                  <a:pt x="267" y="637"/>
                </a:cubicBezTo>
                <a:cubicBezTo>
                  <a:pt x="266" y="637"/>
                  <a:pt x="254" y="636"/>
                  <a:pt x="233" y="636"/>
                </a:cubicBezTo>
                <a:cubicBezTo>
                  <a:pt x="212" y="635"/>
                  <a:pt x="181" y="635"/>
                  <a:pt x="139" y="635"/>
                </a:cubicBezTo>
                <a:cubicBezTo>
                  <a:pt x="100" y="635"/>
                  <a:pt x="71" y="635"/>
                  <a:pt x="51" y="635"/>
                </a:cubicBezTo>
                <a:cubicBezTo>
                  <a:pt x="30" y="635"/>
                  <a:pt x="19" y="635"/>
                  <a:pt x="17" y="636"/>
                </a:cubicBezTo>
                <a:cubicBezTo>
                  <a:pt x="6" y="636"/>
                  <a:pt x="0" y="633"/>
                  <a:pt x="0" y="626"/>
                </a:cubicBezTo>
                <a:cubicBezTo>
                  <a:pt x="0" y="625"/>
                  <a:pt x="1" y="621"/>
                  <a:pt x="3" y="613"/>
                </a:cubicBezTo>
                <a:cubicBezTo>
                  <a:pt x="6" y="603"/>
                  <a:pt x="8" y="598"/>
                  <a:pt x="11" y="597"/>
                </a:cubicBezTo>
                <a:cubicBezTo>
                  <a:pt x="13" y="595"/>
                  <a:pt x="20" y="594"/>
                  <a:pt x="32" y="594"/>
                </a:cubicBezTo>
                <a:cubicBezTo>
                  <a:pt x="49" y="594"/>
                  <a:pt x="67" y="593"/>
                  <a:pt x="88" y="591"/>
                </a:cubicBezTo>
                <a:cubicBezTo>
                  <a:pt x="96" y="589"/>
                  <a:pt x="102" y="585"/>
                  <a:pt x="105" y="580"/>
                </a:cubicBezTo>
                <a:cubicBezTo>
                  <a:pt x="107" y="577"/>
                  <a:pt x="130" y="491"/>
                  <a:pt x="172" y="320"/>
                </a:cubicBezTo>
                <a:cubicBezTo>
                  <a:pt x="216" y="150"/>
                  <a:pt x="238" y="61"/>
                  <a:pt x="238" y="51"/>
                </a:cubicBezTo>
                <a:moveTo>
                  <a:pt x="571" y="120"/>
                </a:moveTo>
                <a:cubicBezTo>
                  <a:pt x="571" y="112"/>
                  <a:pt x="570" y="106"/>
                  <a:pt x="569" y="101"/>
                </a:cubicBezTo>
                <a:cubicBezTo>
                  <a:pt x="568" y="96"/>
                  <a:pt x="565" y="89"/>
                  <a:pt x="560" y="80"/>
                </a:cubicBezTo>
                <a:cubicBezTo>
                  <a:pt x="556" y="71"/>
                  <a:pt x="548" y="65"/>
                  <a:pt x="537" y="60"/>
                </a:cubicBezTo>
                <a:cubicBezTo>
                  <a:pt x="526" y="55"/>
                  <a:pt x="511" y="50"/>
                  <a:pt x="492" y="45"/>
                </a:cubicBezTo>
                <a:cubicBezTo>
                  <a:pt x="487" y="44"/>
                  <a:pt x="462" y="44"/>
                  <a:pt x="417" y="43"/>
                </a:cubicBezTo>
                <a:cubicBezTo>
                  <a:pt x="407" y="43"/>
                  <a:pt x="396" y="43"/>
                  <a:pt x="385" y="43"/>
                </a:cubicBezTo>
                <a:cubicBezTo>
                  <a:pt x="373" y="43"/>
                  <a:pt x="364" y="43"/>
                  <a:pt x="358" y="44"/>
                </a:cubicBezTo>
                <a:cubicBezTo>
                  <a:pt x="351" y="44"/>
                  <a:pt x="347" y="44"/>
                  <a:pt x="346" y="44"/>
                </a:cubicBezTo>
                <a:cubicBezTo>
                  <a:pt x="338" y="44"/>
                  <a:pt x="333" y="47"/>
                  <a:pt x="330" y="52"/>
                </a:cubicBezTo>
                <a:cubicBezTo>
                  <a:pt x="328" y="56"/>
                  <a:pt x="323" y="80"/>
                  <a:pt x="312" y="124"/>
                </a:cubicBezTo>
                <a:cubicBezTo>
                  <a:pt x="302" y="168"/>
                  <a:pt x="291" y="211"/>
                  <a:pt x="279" y="252"/>
                </a:cubicBezTo>
                <a:cubicBezTo>
                  <a:pt x="268" y="294"/>
                  <a:pt x="263" y="315"/>
                  <a:pt x="263" y="315"/>
                </a:cubicBezTo>
                <a:cubicBezTo>
                  <a:pt x="263" y="317"/>
                  <a:pt x="288" y="317"/>
                  <a:pt x="338" y="317"/>
                </a:cubicBezTo>
                <a:lnTo>
                  <a:pt x="349" y="317"/>
                </a:lnTo>
                <a:lnTo>
                  <a:pt x="371" y="317"/>
                </a:lnTo>
                <a:cubicBezTo>
                  <a:pt x="440" y="317"/>
                  <a:pt x="490" y="302"/>
                  <a:pt x="520" y="271"/>
                </a:cubicBezTo>
                <a:cubicBezTo>
                  <a:pt x="536" y="254"/>
                  <a:pt x="549" y="230"/>
                  <a:pt x="558" y="197"/>
                </a:cubicBezTo>
                <a:cubicBezTo>
                  <a:pt x="566" y="165"/>
                  <a:pt x="571" y="139"/>
                  <a:pt x="571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5139360" y="31431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3"/>
                  <a:pt x="3" y="383"/>
                  <a:pt x="9" y="344"/>
                </a:cubicBezTo>
                <a:cubicBezTo>
                  <a:pt x="15" y="306"/>
                  <a:pt x="22" y="272"/>
                  <a:pt x="30" y="245"/>
                </a:cubicBezTo>
                <a:cubicBezTo>
                  <a:pt x="39" y="217"/>
                  <a:pt x="51" y="189"/>
                  <a:pt x="66" y="163"/>
                </a:cubicBezTo>
                <a:cubicBezTo>
                  <a:pt x="81" y="136"/>
                  <a:pt x="93" y="115"/>
                  <a:pt x="101" y="99"/>
                </a:cubicBezTo>
                <a:cubicBezTo>
                  <a:pt x="110" y="84"/>
                  <a:pt x="123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6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6"/>
                  <a:pt x="124" y="158"/>
                </a:cubicBezTo>
                <a:cubicBezTo>
                  <a:pt x="108" y="190"/>
                  <a:pt x="95" y="232"/>
                  <a:pt x="85" y="286"/>
                </a:cubicBezTo>
                <a:cubicBezTo>
                  <a:pt x="74" y="340"/>
                  <a:pt x="69" y="400"/>
                  <a:pt x="69" y="466"/>
                </a:cubicBezTo>
                <a:cubicBezTo>
                  <a:pt x="69" y="532"/>
                  <a:pt x="74" y="591"/>
                  <a:pt x="85" y="645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8" y="807"/>
                  <a:pt x="153" y="833"/>
                  <a:pt x="168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7" y="790"/>
                  <a:pt x="40" y="712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5249160" y="3165480"/>
            <a:ext cx="258120" cy="229320"/>
          </a:xfrm>
          <a:custGeom>
            <a:avLst/>
            <a:gdLst/>
            <a:ahLst/>
            <a:rect l="0" t="0" r="r" b="b"/>
            <a:pathLst>
              <a:path w="717" h="637">
                <a:moveTo>
                  <a:pt x="237" y="51"/>
                </a:moveTo>
                <a:cubicBezTo>
                  <a:pt x="237" y="47"/>
                  <a:pt x="220" y="44"/>
                  <a:pt x="184" y="43"/>
                </a:cubicBezTo>
                <a:cubicBezTo>
                  <a:pt x="170" y="43"/>
                  <a:pt x="161" y="43"/>
                  <a:pt x="156" y="42"/>
                </a:cubicBezTo>
                <a:cubicBezTo>
                  <a:pt x="152" y="41"/>
                  <a:pt x="150" y="39"/>
                  <a:pt x="150" y="34"/>
                </a:cubicBezTo>
                <a:cubicBezTo>
                  <a:pt x="150" y="29"/>
                  <a:pt x="151" y="22"/>
                  <a:pt x="154" y="15"/>
                </a:cubicBezTo>
                <a:cubicBezTo>
                  <a:pt x="156" y="8"/>
                  <a:pt x="158" y="3"/>
                  <a:pt x="160" y="1"/>
                </a:cubicBezTo>
                <a:cubicBezTo>
                  <a:pt x="161" y="0"/>
                  <a:pt x="223" y="0"/>
                  <a:pt x="345" y="0"/>
                </a:cubicBezTo>
                <a:cubicBezTo>
                  <a:pt x="449" y="1"/>
                  <a:pt x="507" y="1"/>
                  <a:pt x="519" y="1"/>
                </a:cubicBezTo>
                <a:cubicBezTo>
                  <a:pt x="532" y="1"/>
                  <a:pt x="544" y="3"/>
                  <a:pt x="556" y="7"/>
                </a:cubicBezTo>
                <a:cubicBezTo>
                  <a:pt x="601" y="17"/>
                  <a:pt x="639" y="42"/>
                  <a:pt x="670" y="80"/>
                </a:cubicBezTo>
                <a:cubicBezTo>
                  <a:pt x="701" y="119"/>
                  <a:pt x="717" y="170"/>
                  <a:pt x="717" y="235"/>
                </a:cubicBezTo>
                <a:cubicBezTo>
                  <a:pt x="717" y="331"/>
                  <a:pt x="684" y="419"/>
                  <a:pt x="618" y="496"/>
                </a:cubicBezTo>
                <a:cubicBezTo>
                  <a:pt x="551" y="573"/>
                  <a:pt x="473" y="619"/>
                  <a:pt x="383" y="634"/>
                </a:cubicBezTo>
                <a:lnTo>
                  <a:pt x="370" y="636"/>
                </a:lnTo>
                <a:lnTo>
                  <a:pt x="190" y="637"/>
                </a:lnTo>
                <a:lnTo>
                  <a:pt x="86" y="637"/>
                </a:lnTo>
                <a:lnTo>
                  <a:pt x="36" y="637"/>
                </a:lnTo>
                <a:cubicBezTo>
                  <a:pt x="21" y="637"/>
                  <a:pt x="12" y="636"/>
                  <a:pt x="7" y="635"/>
                </a:cubicBezTo>
                <a:cubicBezTo>
                  <a:pt x="3" y="633"/>
                  <a:pt x="1" y="631"/>
                  <a:pt x="0" y="626"/>
                </a:cubicBezTo>
                <a:cubicBezTo>
                  <a:pt x="0" y="625"/>
                  <a:pt x="1" y="621"/>
                  <a:pt x="3" y="613"/>
                </a:cubicBezTo>
                <a:cubicBezTo>
                  <a:pt x="5" y="603"/>
                  <a:pt x="8" y="598"/>
                  <a:pt x="10" y="597"/>
                </a:cubicBezTo>
                <a:cubicBezTo>
                  <a:pt x="13" y="595"/>
                  <a:pt x="20" y="594"/>
                  <a:pt x="32" y="594"/>
                </a:cubicBezTo>
                <a:cubicBezTo>
                  <a:pt x="48" y="594"/>
                  <a:pt x="67" y="593"/>
                  <a:pt x="87" y="591"/>
                </a:cubicBezTo>
                <a:cubicBezTo>
                  <a:pt x="96" y="589"/>
                  <a:pt x="103" y="585"/>
                  <a:pt x="106" y="580"/>
                </a:cubicBezTo>
                <a:cubicBezTo>
                  <a:pt x="108" y="577"/>
                  <a:pt x="130" y="491"/>
                  <a:pt x="173" y="320"/>
                </a:cubicBezTo>
                <a:cubicBezTo>
                  <a:pt x="216" y="150"/>
                  <a:pt x="237" y="61"/>
                  <a:pt x="237" y="51"/>
                </a:cubicBezTo>
                <a:moveTo>
                  <a:pt x="624" y="199"/>
                </a:moveTo>
                <a:cubicBezTo>
                  <a:pt x="624" y="176"/>
                  <a:pt x="621" y="155"/>
                  <a:pt x="614" y="136"/>
                </a:cubicBezTo>
                <a:cubicBezTo>
                  <a:pt x="607" y="117"/>
                  <a:pt x="599" y="103"/>
                  <a:pt x="590" y="92"/>
                </a:cubicBezTo>
                <a:cubicBezTo>
                  <a:pt x="581" y="82"/>
                  <a:pt x="569" y="73"/>
                  <a:pt x="555" y="65"/>
                </a:cubicBezTo>
                <a:cubicBezTo>
                  <a:pt x="542" y="58"/>
                  <a:pt x="530" y="53"/>
                  <a:pt x="519" y="50"/>
                </a:cubicBezTo>
                <a:cubicBezTo>
                  <a:pt x="509" y="48"/>
                  <a:pt x="498" y="46"/>
                  <a:pt x="487" y="44"/>
                </a:cubicBezTo>
                <a:cubicBezTo>
                  <a:pt x="485" y="44"/>
                  <a:pt x="481" y="44"/>
                  <a:pt x="474" y="44"/>
                </a:cubicBezTo>
                <a:cubicBezTo>
                  <a:pt x="466" y="44"/>
                  <a:pt x="457" y="44"/>
                  <a:pt x="447" y="44"/>
                </a:cubicBezTo>
                <a:cubicBezTo>
                  <a:pt x="436" y="44"/>
                  <a:pt x="426" y="44"/>
                  <a:pt x="416" y="43"/>
                </a:cubicBezTo>
                <a:lnTo>
                  <a:pt x="376" y="43"/>
                </a:lnTo>
                <a:cubicBezTo>
                  <a:pt x="349" y="43"/>
                  <a:pt x="333" y="46"/>
                  <a:pt x="329" y="52"/>
                </a:cubicBezTo>
                <a:cubicBezTo>
                  <a:pt x="328" y="55"/>
                  <a:pt x="305" y="144"/>
                  <a:pt x="261" y="320"/>
                </a:cubicBezTo>
                <a:cubicBezTo>
                  <a:pt x="217" y="497"/>
                  <a:pt x="195" y="586"/>
                  <a:pt x="195" y="588"/>
                </a:cubicBezTo>
                <a:cubicBezTo>
                  <a:pt x="195" y="591"/>
                  <a:pt x="199" y="592"/>
                  <a:pt x="206" y="592"/>
                </a:cubicBezTo>
                <a:cubicBezTo>
                  <a:pt x="212" y="592"/>
                  <a:pt x="236" y="592"/>
                  <a:pt x="277" y="593"/>
                </a:cubicBezTo>
                <a:cubicBezTo>
                  <a:pt x="280" y="593"/>
                  <a:pt x="286" y="593"/>
                  <a:pt x="295" y="593"/>
                </a:cubicBezTo>
                <a:cubicBezTo>
                  <a:pt x="304" y="593"/>
                  <a:pt x="311" y="593"/>
                  <a:pt x="317" y="594"/>
                </a:cubicBezTo>
                <a:cubicBezTo>
                  <a:pt x="395" y="594"/>
                  <a:pt x="460" y="568"/>
                  <a:pt x="511" y="517"/>
                </a:cubicBezTo>
                <a:cubicBezTo>
                  <a:pt x="533" y="495"/>
                  <a:pt x="551" y="469"/>
                  <a:pt x="566" y="439"/>
                </a:cubicBezTo>
                <a:cubicBezTo>
                  <a:pt x="580" y="409"/>
                  <a:pt x="593" y="369"/>
                  <a:pt x="606" y="320"/>
                </a:cubicBezTo>
                <a:cubicBezTo>
                  <a:pt x="618" y="271"/>
                  <a:pt x="624" y="231"/>
                  <a:pt x="624" y="1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5526360" y="3246480"/>
            <a:ext cx="158760" cy="151560"/>
          </a:xfrm>
          <a:custGeom>
            <a:avLst/>
            <a:gdLst/>
            <a:ahLst/>
            <a:rect l="0" t="0" r="r" b="b"/>
            <a:pathLst>
              <a:path w="441" h="421">
                <a:moveTo>
                  <a:pt x="0" y="264"/>
                </a:moveTo>
                <a:cubicBezTo>
                  <a:pt x="0" y="202"/>
                  <a:pt x="24" y="142"/>
                  <a:pt x="71" y="86"/>
                </a:cubicBezTo>
                <a:cubicBezTo>
                  <a:pt x="118" y="29"/>
                  <a:pt x="171" y="1"/>
                  <a:pt x="230" y="0"/>
                </a:cubicBezTo>
                <a:cubicBezTo>
                  <a:pt x="262" y="0"/>
                  <a:pt x="291" y="15"/>
                  <a:pt x="315" y="46"/>
                </a:cubicBezTo>
                <a:cubicBezTo>
                  <a:pt x="325" y="27"/>
                  <a:pt x="339" y="18"/>
                  <a:pt x="358" y="18"/>
                </a:cubicBezTo>
                <a:cubicBezTo>
                  <a:pt x="366" y="18"/>
                  <a:pt x="373" y="20"/>
                  <a:pt x="379" y="25"/>
                </a:cubicBezTo>
                <a:cubicBezTo>
                  <a:pt x="385" y="30"/>
                  <a:pt x="388" y="37"/>
                  <a:pt x="388" y="44"/>
                </a:cubicBezTo>
                <a:cubicBezTo>
                  <a:pt x="388" y="52"/>
                  <a:pt x="377" y="102"/>
                  <a:pt x="354" y="193"/>
                </a:cubicBezTo>
                <a:cubicBezTo>
                  <a:pt x="331" y="284"/>
                  <a:pt x="319" y="335"/>
                  <a:pt x="319" y="347"/>
                </a:cubicBezTo>
                <a:cubicBezTo>
                  <a:pt x="319" y="363"/>
                  <a:pt x="321" y="373"/>
                  <a:pt x="325" y="378"/>
                </a:cubicBezTo>
                <a:cubicBezTo>
                  <a:pt x="329" y="383"/>
                  <a:pt x="336" y="386"/>
                  <a:pt x="345" y="386"/>
                </a:cubicBezTo>
                <a:cubicBezTo>
                  <a:pt x="350" y="386"/>
                  <a:pt x="356" y="383"/>
                  <a:pt x="363" y="378"/>
                </a:cubicBezTo>
                <a:cubicBezTo>
                  <a:pt x="376" y="366"/>
                  <a:pt x="389" y="336"/>
                  <a:pt x="401" y="289"/>
                </a:cubicBezTo>
                <a:cubicBezTo>
                  <a:pt x="405" y="276"/>
                  <a:pt x="408" y="270"/>
                  <a:pt x="411" y="269"/>
                </a:cubicBezTo>
                <a:cubicBezTo>
                  <a:pt x="412" y="269"/>
                  <a:pt x="415" y="268"/>
                  <a:pt x="420" y="268"/>
                </a:cubicBezTo>
                <a:lnTo>
                  <a:pt x="424" y="268"/>
                </a:lnTo>
                <a:cubicBezTo>
                  <a:pt x="435" y="268"/>
                  <a:pt x="441" y="271"/>
                  <a:pt x="441" y="277"/>
                </a:cubicBezTo>
                <a:cubicBezTo>
                  <a:pt x="441" y="280"/>
                  <a:pt x="440" y="289"/>
                  <a:pt x="437" y="302"/>
                </a:cubicBezTo>
                <a:cubicBezTo>
                  <a:pt x="434" y="315"/>
                  <a:pt x="427" y="331"/>
                  <a:pt x="418" y="352"/>
                </a:cubicBezTo>
                <a:cubicBezTo>
                  <a:pt x="409" y="372"/>
                  <a:pt x="399" y="388"/>
                  <a:pt x="388" y="398"/>
                </a:cubicBezTo>
                <a:cubicBezTo>
                  <a:pt x="380" y="407"/>
                  <a:pt x="370" y="414"/>
                  <a:pt x="359" y="419"/>
                </a:cubicBezTo>
                <a:cubicBezTo>
                  <a:pt x="354" y="420"/>
                  <a:pt x="346" y="421"/>
                  <a:pt x="336" y="421"/>
                </a:cubicBezTo>
                <a:cubicBezTo>
                  <a:pt x="315" y="421"/>
                  <a:pt x="297" y="416"/>
                  <a:pt x="283" y="406"/>
                </a:cubicBezTo>
                <a:cubicBezTo>
                  <a:pt x="268" y="397"/>
                  <a:pt x="259" y="387"/>
                  <a:pt x="254" y="377"/>
                </a:cubicBezTo>
                <a:lnTo>
                  <a:pt x="249" y="363"/>
                </a:lnTo>
                <a:cubicBezTo>
                  <a:pt x="248" y="362"/>
                  <a:pt x="247" y="363"/>
                  <a:pt x="245" y="364"/>
                </a:cubicBezTo>
                <a:cubicBezTo>
                  <a:pt x="244" y="365"/>
                  <a:pt x="243" y="367"/>
                  <a:pt x="241" y="368"/>
                </a:cubicBezTo>
                <a:cubicBezTo>
                  <a:pt x="205" y="402"/>
                  <a:pt x="167" y="421"/>
                  <a:pt x="130" y="421"/>
                </a:cubicBezTo>
                <a:cubicBezTo>
                  <a:pt x="96" y="421"/>
                  <a:pt x="65" y="407"/>
                  <a:pt x="39" y="383"/>
                </a:cubicBezTo>
                <a:cubicBezTo>
                  <a:pt x="13" y="358"/>
                  <a:pt x="0" y="318"/>
                  <a:pt x="0" y="264"/>
                </a:cubicBezTo>
                <a:moveTo>
                  <a:pt x="297" y="105"/>
                </a:moveTo>
                <a:cubicBezTo>
                  <a:pt x="297" y="102"/>
                  <a:pt x="296" y="95"/>
                  <a:pt x="293" y="85"/>
                </a:cubicBezTo>
                <a:cubicBezTo>
                  <a:pt x="289" y="75"/>
                  <a:pt x="282" y="64"/>
                  <a:pt x="271" y="52"/>
                </a:cubicBezTo>
                <a:cubicBezTo>
                  <a:pt x="259" y="41"/>
                  <a:pt x="245" y="34"/>
                  <a:pt x="227" y="34"/>
                </a:cubicBezTo>
                <a:cubicBezTo>
                  <a:pt x="206" y="34"/>
                  <a:pt x="185" y="43"/>
                  <a:pt x="165" y="63"/>
                </a:cubicBezTo>
                <a:cubicBezTo>
                  <a:pt x="145" y="82"/>
                  <a:pt x="130" y="107"/>
                  <a:pt x="118" y="138"/>
                </a:cubicBezTo>
                <a:cubicBezTo>
                  <a:pt x="100" y="187"/>
                  <a:pt x="88" y="238"/>
                  <a:pt x="80" y="291"/>
                </a:cubicBezTo>
                <a:cubicBezTo>
                  <a:pt x="80" y="292"/>
                  <a:pt x="80" y="296"/>
                  <a:pt x="80" y="301"/>
                </a:cubicBezTo>
                <a:cubicBezTo>
                  <a:pt x="80" y="306"/>
                  <a:pt x="80" y="309"/>
                  <a:pt x="79" y="312"/>
                </a:cubicBezTo>
                <a:cubicBezTo>
                  <a:pt x="79" y="340"/>
                  <a:pt x="85" y="359"/>
                  <a:pt x="96" y="370"/>
                </a:cubicBezTo>
                <a:cubicBezTo>
                  <a:pt x="107" y="380"/>
                  <a:pt x="121" y="386"/>
                  <a:pt x="136" y="386"/>
                </a:cubicBezTo>
                <a:cubicBezTo>
                  <a:pt x="160" y="386"/>
                  <a:pt x="183" y="376"/>
                  <a:pt x="206" y="356"/>
                </a:cubicBezTo>
                <a:cubicBezTo>
                  <a:pt x="229" y="335"/>
                  <a:pt x="243" y="319"/>
                  <a:pt x="247" y="308"/>
                </a:cubicBezTo>
                <a:cubicBezTo>
                  <a:pt x="248" y="306"/>
                  <a:pt x="256" y="273"/>
                  <a:pt x="273" y="209"/>
                </a:cubicBezTo>
                <a:cubicBezTo>
                  <a:pt x="288" y="145"/>
                  <a:pt x="297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5698800" y="3184560"/>
            <a:ext cx="104760" cy="213840"/>
          </a:xfrm>
          <a:custGeom>
            <a:avLst/>
            <a:gdLst/>
            <a:ahLst/>
            <a:rect l="0" t="0" r="r" b="b"/>
            <a:pathLst>
              <a:path w="291" h="594">
                <a:moveTo>
                  <a:pt x="7" y="224"/>
                </a:moveTo>
                <a:cubicBezTo>
                  <a:pt x="3" y="220"/>
                  <a:pt x="0" y="217"/>
                  <a:pt x="0" y="215"/>
                </a:cubicBezTo>
                <a:cubicBezTo>
                  <a:pt x="0" y="213"/>
                  <a:pt x="1" y="208"/>
                  <a:pt x="3" y="200"/>
                </a:cubicBezTo>
                <a:cubicBezTo>
                  <a:pt x="5" y="193"/>
                  <a:pt x="7" y="188"/>
                  <a:pt x="8" y="187"/>
                </a:cubicBezTo>
                <a:cubicBezTo>
                  <a:pt x="9" y="184"/>
                  <a:pt x="12" y="182"/>
                  <a:pt x="16" y="182"/>
                </a:cubicBezTo>
                <a:cubicBezTo>
                  <a:pt x="21" y="182"/>
                  <a:pt x="36" y="182"/>
                  <a:pt x="64" y="182"/>
                </a:cubicBezTo>
                <a:lnTo>
                  <a:pt x="113" y="182"/>
                </a:lnTo>
                <a:lnTo>
                  <a:pt x="131" y="107"/>
                </a:lnTo>
                <a:cubicBezTo>
                  <a:pt x="133" y="100"/>
                  <a:pt x="135" y="91"/>
                  <a:pt x="137" y="80"/>
                </a:cubicBezTo>
                <a:cubicBezTo>
                  <a:pt x="140" y="69"/>
                  <a:pt x="142" y="61"/>
                  <a:pt x="144" y="56"/>
                </a:cubicBezTo>
                <a:cubicBezTo>
                  <a:pt x="146" y="51"/>
                  <a:pt x="147" y="45"/>
                  <a:pt x="149" y="37"/>
                </a:cubicBezTo>
                <a:cubicBezTo>
                  <a:pt x="151" y="30"/>
                  <a:pt x="154" y="25"/>
                  <a:pt x="157" y="22"/>
                </a:cubicBezTo>
                <a:cubicBezTo>
                  <a:pt x="160" y="18"/>
                  <a:pt x="163" y="15"/>
                  <a:pt x="166" y="10"/>
                </a:cubicBezTo>
                <a:cubicBezTo>
                  <a:pt x="169" y="6"/>
                  <a:pt x="174" y="3"/>
                  <a:pt x="179" y="2"/>
                </a:cubicBezTo>
                <a:cubicBezTo>
                  <a:pt x="185" y="1"/>
                  <a:pt x="190" y="0"/>
                  <a:pt x="196" y="0"/>
                </a:cubicBezTo>
                <a:cubicBezTo>
                  <a:pt x="207" y="1"/>
                  <a:pt x="216" y="4"/>
                  <a:pt x="220" y="10"/>
                </a:cubicBezTo>
                <a:cubicBezTo>
                  <a:pt x="224" y="17"/>
                  <a:pt x="227" y="22"/>
                  <a:pt x="227" y="28"/>
                </a:cubicBezTo>
                <a:cubicBezTo>
                  <a:pt x="227" y="32"/>
                  <a:pt x="224" y="47"/>
                  <a:pt x="218" y="72"/>
                </a:cubicBezTo>
                <a:cubicBezTo>
                  <a:pt x="213" y="97"/>
                  <a:pt x="205" y="121"/>
                  <a:pt x="199" y="145"/>
                </a:cubicBezTo>
                <a:lnTo>
                  <a:pt x="189" y="180"/>
                </a:lnTo>
                <a:cubicBezTo>
                  <a:pt x="189" y="181"/>
                  <a:pt x="205" y="182"/>
                  <a:pt x="237" y="182"/>
                </a:cubicBezTo>
                <a:lnTo>
                  <a:pt x="284" y="182"/>
                </a:lnTo>
                <a:cubicBezTo>
                  <a:pt x="289" y="186"/>
                  <a:pt x="291" y="189"/>
                  <a:pt x="291" y="192"/>
                </a:cubicBezTo>
                <a:cubicBezTo>
                  <a:pt x="291" y="205"/>
                  <a:pt x="287" y="216"/>
                  <a:pt x="279" y="224"/>
                </a:cubicBezTo>
                <a:lnTo>
                  <a:pt x="178" y="224"/>
                </a:lnTo>
                <a:lnTo>
                  <a:pt x="145" y="360"/>
                </a:lnTo>
                <a:cubicBezTo>
                  <a:pt x="120" y="459"/>
                  <a:pt x="108" y="513"/>
                  <a:pt x="108" y="520"/>
                </a:cubicBezTo>
                <a:cubicBezTo>
                  <a:pt x="108" y="546"/>
                  <a:pt x="117" y="559"/>
                  <a:pt x="134" y="559"/>
                </a:cubicBezTo>
                <a:cubicBezTo>
                  <a:pt x="155" y="559"/>
                  <a:pt x="176" y="549"/>
                  <a:pt x="197" y="528"/>
                </a:cubicBezTo>
                <a:cubicBezTo>
                  <a:pt x="218" y="507"/>
                  <a:pt x="235" y="481"/>
                  <a:pt x="247" y="450"/>
                </a:cubicBezTo>
                <a:cubicBezTo>
                  <a:pt x="248" y="446"/>
                  <a:pt x="250" y="444"/>
                  <a:pt x="252" y="443"/>
                </a:cubicBezTo>
                <a:cubicBezTo>
                  <a:pt x="254" y="442"/>
                  <a:pt x="258" y="442"/>
                  <a:pt x="266" y="441"/>
                </a:cubicBezTo>
                <a:lnTo>
                  <a:pt x="269" y="441"/>
                </a:lnTo>
                <a:cubicBezTo>
                  <a:pt x="279" y="441"/>
                  <a:pt x="283" y="444"/>
                  <a:pt x="283" y="449"/>
                </a:cubicBezTo>
                <a:cubicBezTo>
                  <a:pt x="283" y="450"/>
                  <a:pt x="282" y="454"/>
                  <a:pt x="281" y="460"/>
                </a:cubicBezTo>
                <a:cubicBezTo>
                  <a:pt x="277" y="470"/>
                  <a:pt x="272" y="482"/>
                  <a:pt x="264" y="495"/>
                </a:cubicBezTo>
                <a:cubicBezTo>
                  <a:pt x="256" y="509"/>
                  <a:pt x="245" y="523"/>
                  <a:pt x="232" y="539"/>
                </a:cubicBezTo>
                <a:cubicBezTo>
                  <a:pt x="219" y="554"/>
                  <a:pt x="202" y="567"/>
                  <a:pt x="184" y="578"/>
                </a:cubicBezTo>
                <a:cubicBezTo>
                  <a:pt x="165" y="589"/>
                  <a:pt x="146" y="594"/>
                  <a:pt x="127" y="594"/>
                </a:cubicBezTo>
                <a:cubicBezTo>
                  <a:pt x="108" y="594"/>
                  <a:pt x="91" y="589"/>
                  <a:pt x="74" y="580"/>
                </a:cubicBezTo>
                <a:cubicBezTo>
                  <a:pt x="57" y="571"/>
                  <a:pt x="45" y="554"/>
                  <a:pt x="38" y="531"/>
                </a:cubicBezTo>
                <a:cubicBezTo>
                  <a:pt x="36" y="526"/>
                  <a:pt x="36" y="518"/>
                  <a:pt x="36" y="506"/>
                </a:cubicBezTo>
                <a:lnTo>
                  <a:pt x="36" y="490"/>
                </a:lnTo>
                <a:lnTo>
                  <a:pt x="68" y="359"/>
                </a:lnTo>
                <a:cubicBezTo>
                  <a:pt x="90" y="271"/>
                  <a:pt x="101" y="227"/>
                  <a:pt x="102" y="226"/>
                </a:cubicBezTo>
                <a:cubicBezTo>
                  <a:pt x="102" y="225"/>
                  <a:pt x="86" y="224"/>
                  <a:pt x="54" y="224"/>
                </a:cubicBezTo>
                <a:lnTo>
                  <a:pt x="7" y="2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5824440" y="3246480"/>
            <a:ext cx="158760" cy="151560"/>
          </a:xfrm>
          <a:custGeom>
            <a:avLst/>
            <a:gdLst/>
            <a:ahLst/>
            <a:rect l="0" t="0" r="r" b="b"/>
            <a:pathLst>
              <a:path w="441" h="421">
                <a:moveTo>
                  <a:pt x="0" y="264"/>
                </a:moveTo>
                <a:cubicBezTo>
                  <a:pt x="0" y="202"/>
                  <a:pt x="24" y="142"/>
                  <a:pt x="71" y="86"/>
                </a:cubicBezTo>
                <a:cubicBezTo>
                  <a:pt x="118" y="29"/>
                  <a:pt x="171" y="1"/>
                  <a:pt x="230" y="0"/>
                </a:cubicBezTo>
                <a:cubicBezTo>
                  <a:pt x="262" y="0"/>
                  <a:pt x="290" y="15"/>
                  <a:pt x="314" y="46"/>
                </a:cubicBezTo>
                <a:cubicBezTo>
                  <a:pt x="325" y="27"/>
                  <a:pt x="339" y="18"/>
                  <a:pt x="358" y="18"/>
                </a:cubicBezTo>
                <a:cubicBezTo>
                  <a:pt x="366" y="18"/>
                  <a:pt x="373" y="20"/>
                  <a:pt x="379" y="25"/>
                </a:cubicBezTo>
                <a:cubicBezTo>
                  <a:pt x="385" y="30"/>
                  <a:pt x="388" y="37"/>
                  <a:pt x="388" y="44"/>
                </a:cubicBezTo>
                <a:cubicBezTo>
                  <a:pt x="388" y="52"/>
                  <a:pt x="377" y="102"/>
                  <a:pt x="354" y="193"/>
                </a:cubicBezTo>
                <a:cubicBezTo>
                  <a:pt x="331" y="284"/>
                  <a:pt x="318" y="335"/>
                  <a:pt x="318" y="347"/>
                </a:cubicBezTo>
                <a:cubicBezTo>
                  <a:pt x="318" y="363"/>
                  <a:pt x="320" y="373"/>
                  <a:pt x="325" y="378"/>
                </a:cubicBezTo>
                <a:cubicBezTo>
                  <a:pt x="329" y="383"/>
                  <a:pt x="336" y="386"/>
                  <a:pt x="345" y="386"/>
                </a:cubicBezTo>
                <a:cubicBezTo>
                  <a:pt x="350" y="386"/>
                  <a:pt x="356" y="383"/>
                  <a:pt x="363" y="378"/>
                </a:cubicBezTo>
                <a:cubicBezTo>
                  <a:pt x="376" y="366"/>
                  <a:pt x="389" y="336"/>
                  <a:pt x="401" y="289"/>
                </a:cubicBezTo>
                <a:cubicBezTo>
                  <a:pt x="405" y="276"/>
                  <a:pt x="408" y="270"/>
                  <a:pt x="411" y="269"/>
                </a:cubicBezTo>
                <a:cubicBezTo>
                  <a:pt x="412" y="269"/>
                  <a:pt x="415" y="268"/>
                  <a:pt x="420" y="268"/>
                </a:cubicBezTo>
                <a:lnTo>
                  <a:pt x="424" y="268"/>
                </a:lnTo>
                <a:cubicBezTo>
                  <a:pt x="436" y="268"/>
                  <a:pt x="441" y="271"/>
                  <a:pt x="441" y="277"/>
                </a:cubicBezTo>
                <a:cubicBezTo>
                  <a:pt x="441" y="280"/>
                  <a:pt x="440" y="289"/>
                  <a:pt x="437" y="302"/>
                </a:cubicBezTo>
                <a:cubicBezTo>
                  <a:pt x="434" y="315"/>
                  <a:pt x="427" y="331"/>
                  <a:pt x="418" y="352"/>
                </a:cubicBezTo>
                <a:cubicBezTo>
                  <a:pt x="409" y="372"/>
                  <a:pt x="399" y="388"/>
                  <a:pt x="388" y="398"/>
                </a:cubicBezTo>
                <a:cubicBezTo>
                  <a:pt x="380" y="407"/>
                  <a:pt x="370" y="414"/>
                  <a:pt x="359" y="419"/>
                </a:cubicBezTo>
                <a:cubicBezTo>
                  <a:pt x="354" y="420"/>
                  <a:pt x="346" y="421"/>
                  <a:pt x="336" y="421"/>
                </a:cubicBezTo>
                <a:cubicBezTo>
                  <a:pt x="314" y="421"/>
                  <a:pt x="297" y="416"/>
                  <a:pt x="282" y="406"/>
                </a:cubicBezTo>
                <a:cubicBezTo>
                  <a:pt x="268" y="397"/>
                  <a:pt x="259" y="387"/>
                  <a:pt x="254" y="377"/>
                </a:cubicBezTo>
                <a:lnTo>
                  <a:pt x="249" y="363"/>
                </a:lnTo>
                <a:cubicBezTo>
                  <a:pt x="248" y="362"/>
                  <a:pt x="247" y="363"/>
                  <a:pt x="245" y="364"/>
                </a:cubicBezTo>
                <a:cubicBezTo>
                  <a:pt x="244" y="365"/>
                  <a:pt x="243" y="367"/>
                  <a:pt x="241" y="368"/>
                </a:cubicBezTo>
                <a:cubicBezTo>
                  <a:pt x="205" y="402"/>
                  <a:pt x="168" y="421"/>
                  <a:pt x="130" y="421"/>
                </a:cubicBezTo>
                <a:cubicBezTo>
                  <a:pt x="96" y="421"/>
                  <a:pt x="65" y="407"/>
                  <a:pt x="39" y="383"/>
                </a:cubicBezTo>
                <a:cubicBezTo>
                  <a:pt x="13" y="358"/>
                  <a:pt x="0" y="318"/>
                  <a:pt x="0" y="264"/>
                </a:cubicBezTo>
                <a:moveTo>
                  <a:pt x="296" y="105"/>
                </a:moveTo>
                <a:cubicBezTo>
                  <a:pt x="296" y="102"/>
                  <a:pt x="295" y="95"/>
                  <a:pt x="292" y="85"/>
                </a:cubicBezTo>
                <a:cubicBezTo>
                  <a:pt x="288" y="75"/>
                  <a:pt x="281" y="64"/>
                  <a:pt x="270" y="52"/>
                </a:cubicBezTo>
                <a:cubicBezTo>
                  <a:pt x="259" y="41"/>
                  <a:pt x="245" y="34"/>
                  <a:pt x="227" y="34"/>
                </a:cubicBezTo>
                <a:cubicBezTo>
                  <a:pt x="206" y="34"/>
                  <a:pt x="185" y="43"/>
                  <a:pt x="165" y="63"/>
                </a:cubicBezTo>
                <a:cubicBezTo>
                  <a:pt x="145" y="82"/>
                  <a:pt x="130" y="107"/>
                  <a:pt x="119" y="138"/>
                </a:cubicBezTo>
                <a:cubicBezTo>
                  <a:pt x="101" y="187"/>
                  <a:pt x="88" y="238"/>
                  <a:pt x="80" y="291"/>
                </a:cubicBezTo>
                <a:cubicBezTo>
                  <a:pt x="80" y="292"/>
                  <a:pt x="80" y="296"/>
                  <a:pt x="80" y="301"/>
                </a:cubicBezTo>
                <a:cubicBezTo>
                  <a:pt x="80" y="306"/>
                  <a:pt x="80" y="309"/>
                  <a:pt x="79" y="312"/>
                </a:cubicBezTo>
                <a:cubicBezTo>
                  <a:pt x="79" y="340"/>
                  <a:pt x="85" y="359"/>
                  <a:pt x="96" y="370"/>
                </a:cubicBezTo>
                <a:cubicBezTo>
                  <a:pt x="107" y="380"/>
                  <a:pt x="121" y="386"/>
                  <a:pt x="136" y="386"/>
                </a:cubicBezTo>
                <a:cubicBezTo>
                  <a:pt x="160" y="386"/>
                  <a:pt x="183" y="376"/>
                  <a:pt x="206" y="356"/>
                </a:cubicBezTo>
                <a:cubicBezTo>
                  <a:pt x="229" y="335"/>
                  <a:pt x="243" y="319"/>
                  <a:pt x="247" y="308"/>
                </a:cubicBezTo>
                <a:cubicBezTo>
                  <a:pt x="248" y="306"/>
                  <a:pt x="257" y="273"/>
                  <a:pt x="272" y="209"/>
                </a:cubicBezTo>
                <a:cubicBezTo>
                  <a:pt x="288" y="145"/>
                  <a:pt x="296" y="110"/>
                  <a:pt x="296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6030720" y="3143160"/>
            <a:ext cx="13680" cy="335160"/>
          </a:xfrm>
          <a:custGeom>
            <a:avLst/>
            <a:gdLst/>
            <a:ahLst/>
            <a:rect l="0" t="0" r="r" b="b"/>
            <a:pathLst>
              <a:path w="38" h="931">
                <a:moveTo>
                  <a:pt x="18" y="931"/>
                </a:moveTo>
                <a:lnTo>
                  <a:pt x="16" y="931"/>
                </a:lnTo>
                <a:cubicBezTo>
                  <a:pt x="9" y="931"/>
                  <a:pt x="3" y="926"/>
                  <a:pt x="0" y="918"/>
                </a:cubicBezTo>
                <a:lnTo>
                  <a:pt x="0" y="465"/>
                </a:lnTo>
                <a:lnTo>
                  <a:pt x="0" y="12"/>
                </a:lnTo>
                <a:cubicBezTo>
                  <a:pt x="7" y="4"/>
                  <a:pt x="13" y="0"/>
                  <a:pt x="18" y="0"/>
                </a:cubicBezTo>
                <a:cubicBezTo>
                  <a:pt x="26" y="0"/>
                  <a:pt x="33" y="5"/>
                  <a:pt x="38" y="14"/>
                </a:cubicBezTo>
                <a:lnTo>
                  <a:pt x="38" y="918"/>
                </a:lnTo>
                <a:cubicBezTo>
                  <a:pt x="33" y="926"/>
                  <a:pt x="26" y="931"/>
                  <a:pt x="20" y="931"/>
                </a:cubicBezTo>
                <a:lnTo>
                  <a:pt x="18" y="9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6100920" y="316548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3" y="0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5" y="1"/>
                  <a:pt x="600" y="3"/>
                  <a:pt x="600" y="8"/>
                </a:cubicBezTo>
                <a:cubicBezTo>
                  <a:pt x="600" y="11"/>
                  <a:pt x="599" y="16"/>
                  <a:pt x="597" y="22"/>
                </a:cubicBezTo>
                <a:cubicBezTo>
                  <a:pt x="594" y="34"/>
                  <a:pt x="591" y="40"/>
                  <a:pt x="589" y="41"/>
                </a:cubicBezTo>
                <a:cubicBezTo>
                  <a:pt x="586" y="42"/>
                  <a:pt x="580" y="43"/>
                  <a:pt x="568" y="43"/>
                </a:cubicBezTo>
                <a:cubicBezTo>
                  <a:pt x="553" y="44"/>
                  <a:pt x="541" y="45"/>
                  <a:pt x="531" y="48"/>
                </a:cubicBezTo>
                <a:cubicBezTo>
                  <a:pt x="522" y="51"/>
                  <a:pt x="515" y="53"/>
                  <a:pt x="512" y="56"/>
                </a:cubicBezTo>
                <a:cubicBezTo>
                  <a:pt x="508" y="58"/>
                  <a:pt x="507" y="61"/>
                  <a:pt x="509" y="64"/>
                </a:cubicBezTo>
                <a:cubicBezTo>
                  <a:pt x="509" y="72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2"/>
                  <a:pt x="552" y="486"/>
                  <a:pt x="557" y="478"/>
                </a:cubicBezTo>
                <a:cubicBezTo>
                  <a:pt x="562" y="471"/>
                  <a:pt x="568" y="462"/>
                  <a:pt x="573" y="450"/>
                </a:cubicBezTo>
                <a:cubicBezTo>
                  <a:pt x="579" y="439"/>
                  <a:pt x="586" y="427"/>
                  <a:pt x="595" y="412"/>
                </a:cubicBezTo>
                <a:cubicBezTo>
                  <a:pt x="605" y="398"/>
                  <a:pt x="614" y="381"/>
                  <a:pt x="623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0"/>
                  <a:pt x="769" y="104"/>
                </a:cubicBezTo>
                <a:cubicBezTo>
                  <a:pt x="778" y="88"/>
                  <a:pt x="783" y="78"/>
                  <a:pt x="783" y="75"/>
                </a:cubicBezTo>
                <a:cubicBezTo>
                  <a:pt x="783" y="65"/>
                  <a:pt x="777" y="58"/>
                  <a:pt x="766" y="52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5" y="21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5" y="0"/>
                </a:cubicBezTo>
                <a:cubicBezTo>
                  <a:pt x="924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8"/>
                </a:cubicBezTo>
                <a:cubicBezTo>
                  <a:pt x="862" y="53"/>
                  <a:pt x="852" y="58"/>
                  <a:pt x="845" y="62"/>
                </a:cubicBezTo>
                <a:cubicBezTo>
                  <a:pt x="837" y="67"/>
                  <a:pt x="831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8" y="650"/>
                  <a:pt x="498" y="650"/>
                </a:cubicBezTo>
                <a:cubicBezTo>
                  <a:pt x="494" y="655"/>
                  <a:pt x="487" y="657"/>
                  <a:pt x="475" y="657"/>
                </a:cubicBezTo>
                <a:cubicBezTo>
                  <a:pt x="466" y="657"/>
                  <a:pt x="460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3"/>
                  <a:pt x="425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60" y="299"/>
                  <a:pt x="294" y="414"/>
                </a:cubicBezTo>
                <a:cubicBezTo>
                  <a:pt x="205" y="570"/>
                  <a:pt x="158" y="649"/>
                  <a:pt x="157" y="650"/>
                </a:cubicBezTo>
                <a:cubicBezTo>
                  <a:pt x="156" y="652"/>
                  <a:pt x="154" y="653"/>
                  <a:pt x="153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0"/>
                </a:cubicBezTo>
                <a:cubicBezTo>
                  <a:pt x="116" y="649"/>
                  <a:pt x="109" y="550"/>
                  <a:pt x="96" y="354"/>
                </a:cubicBezTo>
                <a:cubicBezTo>
                  <a:pt x="82" y="158"/>
                  <a:pt x="75" y="59"/>
                  <a:pt x="74" y="58"/>
                </a:cubicBezTo>
                <a:cubicBezTo>
                  <a:pt x="73" y="52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8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7" y="2"/>
                  <a:pt x="245" y="0"/>
                </a:cubicBezTo>
                <a:lnTo>
                  <a:pt x="254" y="0"/>
                </a:lnTo>
                <a:cubicBezTo>
                  <a:pt x="258" y="4"/>
                  <a:pt x="260" y="7"/>
                  <a:pt x="260" y="8"/>
                </a:cubicBezTo>
                <a:cubicBezTo>
                  <a:pt x="260" y="10"/>
                  <a:pt x="259" y="16"/>
                  <a:pt x="258" y="25"/>
                </a:cubicBezTo>
                <a:cubicBezTo>
                  <a:pt x="255" y="35"/>
                  <a:pt x="252" y="40"/>
                  <a:pt x="249" y="43"/>
                </a:cubicBezTo>
                <a:lnTo>
                  <a:pt x="230" y="43"/>
                </a:lnTo>
                <a:cubicBezTo>
                  <a:pt x="191" y="45"/>
                  <a:pt x="171" y="51"/>
                  <a:pt x="168" y="60"/>
                </a:cubicBezTo>
                <a:cubicBezTo>
                  <a:pt x="187" y="345"/>
                  <a:pt x="197" y="495"/>
                  <a:pt x="200" y="510"/>
                </a:cubicBezTo>
                <a:lnTo>
                  <a:pt x="420" y="125"/>
                </a:lnTo>
                <a:lnTo>
                  <a:pt x="418" y="90"/>
                </a:lnTo>
                <a:cubicBezTo>
                  <a:pt x="416" y="64"/>
                  <a:pt x="413" y="49"/>
                  <a:pt x="408" y="48"/>
                </a:cubicBezTo>
                <a:cubicBezTo>
                  <a:pt x="405" y="45"/>
                  <a:pt x="392" y="44"/>
                  <a:pt x="369" y="43"/>
                </a:cubicBezTo>
                <a:cubicBezTo>
                  <a:pt x="358" y="43"/>
                  <a:pt x="350" y="42"/>
                  <a:pt x="346" y="41"/>
                </a:cubicBezTo>
                <a:cubicBezTo>
                  <a:pt x="342" y="40"/>
                  <a:pt x="341" y="37"/>
                  <a:pt x="341" y="33"/>
                </a:cubicBezTo>
                <a:cubicBezTo>
                  <a:pt x="341" y="31"/>
                  <a:pt x="341" y="28"/>
                  <a:pt x="342" y="21"/>
                </a:cubicBezTo>
                <a:cubicBezTo>
                  <a:pt x="343" y="19"/>
                  <a:pt x="344" y="16"/>
                  <a:pt x="344" y="13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5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2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6453360" y="31431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5" y="142"/>
                  <a:pt x="183" y="220"/>
                </a:cubicBezTo>
                <a:cubicBezTo>
                  <a:pt x="210" y="299"/>
                  <a:pt x="223" y="381"/>
                  <a:pt x="223" y="466"/>
                </a:cubicBezTo>
                <a:cubicBezTo>
                  <a:pt x="223" y="508"/>
                  <a:pt x="220" y="549"/>
                  <a:pt x="214" y="588"/>
                </a:cubicBezTo>
                <a:cubicBezTo>
                  <a:pt x="208" y="627"/>
                  <a:pt x="200" y="660"/>
                  <a:pt x="192" y="687"/>
                </a:cubicBezTo>
                <a:cubicBezTo>
                  <a:pt x="184" y="715"/>
                  <a:pt x="173" y="742"/>
                  <a:pt x="157" y="769"/>
                </a:cubicBezTo>
                <a:cubicBezTo>
                  <a:pt x="142" y="797"/>
                  <a:pt x="130" y="817"/>
                  <a:pt x="122" y="832"/>
                </a:cubicBezTo>
                <a:cubicBezTo>
                  <a:pt x="113" y="846"/>
                  <a:pt x="100" y="862"/>
                  <a:pt x="83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3" y="919"/>
                  <a:pt x="32" y="927"/>
                </a:cubicBezTo>
                <a:cubicBezTo>
                  <a:pt x="30" y="929"/>
                  <a:pt x="29" y="931"/>
                  <a:pt x="29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0"/>
                  <a:pt x="2" y="928"/>
                </a:cubicBezTo>
                <a:cubicBezTo>
                  <a:pt x="1" y="926"/>
                  <a:pt x="0" y="924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6" y="808"/>
                  <a:pt x="154" y="661"/>
                  <a:pt x="154" y="466"/>
                </a:cubicBezTo>
                <a:cubicBezTo>
                  <a:pt x="154" y="271"/>
                  <a:pt x="106" y="124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2489400" y="3267360"/>
            <a:ext cx="498960" cy="231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65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ММП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2075760" y="36511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9" y="0"/>
                </a:moveTo>
                <a:cubicBezTo>
                  <a:pt x="368" y="0"/>
                  <a:pt x="383" y="1"/>
                  <a:pt x="406" y="1"/>
                </a:cubicBezTo>
                <a:cubicBezTo>
                  <a:pt x="428" y="2"/>
                  <a:pt x="449" y="3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0" y="1"/>
                  <a:pt x="583" y="1"/>
                </a:cubicBezTo>
                <a:cubicBezTo>
                  <a:pt x="594" y="1"/>
                  <a:pt x="600" y="4"/>
                  <a:pt x="600" y="9"/>
                </a:cubicBezTo>
                <a:cubicBezTo>
                  <a:pt x="600" y="12"/>
                  <a:pt x="599" y="17"/>
                  <a:pt x="597" y="24"/>
                </a:cubicBezTo>
                <a:cubicBezTo>
                  <a:pt x="594" y="35"/>
                  <a:pt x="591" y="41"/>
                  <a:pt x="589" y="42"/>
                </a:cubicBezTo>
                <a:cubicBezTo>
                  <a:pt x="586" y="44"/>
                  <a:pt x="580" y="44"/>
                  <a:pt x="568" y="44"/>
                </a:cubicBezTo>
                <a:cubicBezTo>
                  <a:pt x="553" y="45"/>
                  <a:pt x="540" y="46"/>
                  <a:pt x="531" y="49"/>
                </a:cubicBezTo>
                <a:cubicBezTo>
                  <a:pt x="522" y="51"/>
                  <a:pt x="515" y="54"/>
                  <a:pt x="512" y="56"/>
                </a:cubicBezTo>
                <a:cubicBezTo>
                  <a:pt x="508" y="59"/>
                  <a:pt x="507" y="62"/>
                  <a:pt x="509" y="65"/>
                </a:cubicBezTo>
                <a:cubicBezTo>
                  <a:pt x="509" y="72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0" y="506"/>
                </a:lnTo>
                <a:cubicBezTo>
                  <a:pt x="542" y="504"/>
                  <a:pt x="544" y="501"/>
                  <a:pt x="546" y="496"/>
                </a:cubicBezTo>
                <a:cubicBezTo>
                  <a:pt x="549" y="492"/>
                  <a:pt x="552" y="486"/>
                  <a:pt x="557" y="479"/>
                </a:cubicBezTo>
                <a:cubicBezTo>
                  <a:pt x="562" y="471"/>
                  <a:pt x="567" y="462"/>
                  <a:pt x="573" y="451"/>
                </a:cubicBezTo>
                <a:cubicBezTo>
                  <a:pt x="579" y="440"/>
                  <a:pt x="586" y="427"/>
                  <a:pt x="595" y="413"/>
                </a:cubicBezTo>
                <a:cubicBezTo>
                  <a:pt x="605" y="398"/>
                  <a:pt x="614" y="382"/>
                  <a:pt x="623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1"/>
                  <a:pt x="769" y="105"/>
                </a:cubicBezTo>
                <a:cubicBezTo>
                  <a:pt x="778" y="89"/>
                  <a:pt x="783" y="79"/>
                  <a:pt x="783" y="75"/>
                </a:cubicBezTo>
                <a:cubicBezTo>
                  <a:pt x="783" y="66"/>
                  <a:pt x="777" y="58"/>
                  <a:pt x="766" y="53"/>
                </a:cubicBezTo>
                <a:cubicBezTo>
                  <a:pt x="754" y="47"/>
                  <a:pt x="741" y="44"/>
                  <a:pt x="727" y="44"/>
                </a:cubicBezTo>
                <a:cubicBezTo>
                  <a:pt x="718" y="44"/>
                  <a:pt x="713" y="41"/>
                  <a:pt x="713" y="35"/>
                </a:cubicBezTo>
                <a:cubicBezTo>
                  <a:pt x="713" y="33"/>
                  <a:pt x="714" y="29"/>
                  <a:pt x="715" y="23"/>
                </a:cubicBezTo>
                <a:cubicBezTo>
                  <a:pt x="718" y="13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8" y="1"/>
                  <a:pt x="771" y="1"/>
                  <a:pt x="786" y="1"/>
                </a:cubicBezTo>
                <a:cubicBezTo>
                  <a:pt x="802" y="1"/>
                  <a:pt x="818" y="2"/>
                  <a:pt x="836" y="2"/>
                </a:cubicBezTo>
                <a:cubicBezTo>
                  <a:pt x="877" y="2"/>
                  <a:pt x="904" y="2"/>
                  <a:pt x="915" y="0"/>
                </a:cubicBezTo>
                <a:cubicBezTo>
                  <a:pt x="924" y="0"/>
                  <a:pt x="928" y="4"/>
                  <a:pt x="928" y="12"/>
                </a:cubicBezTo>
                <a:cubicBezTo>
                  <a:pt x="928" y="15"/>
                  <a:pt x="927" y="21"/>
                  <a:pt x="926" y="27"/>
                </a:cubicBezTo>
                <a:cubicBezTo>
                  <a:pt x="924" y="34"/>
                  <a:pt x="922" y="39"/>
                  <a:pt x="919" y="41"/>
                </a:cubicBezTo>
                <a:cubicBezTo>
                  <a:pt x="917" y="44"/>
                  <a:pt x="913" y="45"/>
                  <a:pt x="910" y="44"/>
                </a:cubicBezTo>
                <a:cubicBezTo>
                  <a:pt x="896" y="44"/>
                  <a:pt x="884" y="46"/>
                  <a:pt x="873" y="50"/>
                </a:cubicBezTo>
                <a:cubicBezTo>
                  <a:pt x="861" y="54"/>
                  <a:pt x="852" y="58"/>
                  <a:pt x="845" y="63"/>
                </a:cubicBezTo>
                <a:cubicBezTo>
                  <a:pt x="837" y="68"/>
                  <a:pt x="831" y="73"/>
                  <a:pt x="827" y="79"/>
                </a:cubicBezTo>
                <a:cubicBezTo>
                  <a:pt x="823" y="84"/>
                  <a:pt x="819" y="89"/>
                  <a:pt x="816" y="94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8" y="650"/>
                  <a:pt x="498" y="651"/>
                </a:cubicBezTo>
                <a:cubicBezTo>
                  <a:pt x="494" y="655"/>
                  <a:pt x="487" y="657"/>
                  <a:pt x="475" y="657"/>
                </a:cubicBezTo>
                <a:cubicBezTo>
                  <a:pt x="466" y="657"/>
                  <a:pt x="460" y="656"/>
                  <a:pt x="458" y="653"/>
                </a:cubicBezTo>
                <a:cubicBezTo>
                  <a:pt x="456" y="651"/>
                  <a:pt x="450" y="574"/>
                  <a:pt x="440" y="424"/>
                </a:cubicBezTo>
                <a:cubicBezTo>
                  <a:pt x="430" y="273"/>
                  <a:pt x="425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60" y="299"/>
                  <a:pt x="294" y="414"/>
                </a:cubicBezTo>
                <a:cubicBezTo>
                  <a:pt x="204" y="571"/>
                  <a:pt x="158" y="649"/>
                  <a:pt x="157" y="651"/>
                </a:cubicBezTo>
                <a:cubicBezTo>
                  <a:pt x="156" y="652"/>
                  <a:pt x="154" y="653"/>
                  <a:pt x="153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1"/>
                </a:cubicBezTo>
                <a:cubicBezTo>
                  <a:pt x="116" y="649"/>
                  <a:pt x="109" y="550"/>
                  <a:pt x="96" y="354"/>
                </a:cubicBezTo>
                <a:cubicBezTo>
                  <a:pt x="82" y="158"/>
                  <a:pt x="75" y="59"/>
                  <a:pt x="74" y="58"/>
                </a:cubicBezTo>
                <a:cubicBezTo>
                  <a:pt x="73" y="53"/>
                  <a:pt x="70" y="49"/>
                  <a:pt x="65" y="48"/>
                </a:cubicBezTo>
                <a:cubicBezTo>
                  <a:pt x="60" y="47"/>
                  <a:pt x="48" y="45"/>
                  <a:pt x="29" y="44"/>
                </a:cubicBezTo>
                <a:lnTo>
                  <a:pt x="6" y="44"/>
                </a:lnTo>
                <a:cubicBezTo>
                  <a:pt x="2" y="40"/>
                  <a:pt x="0" y="36"/>
                  <a:pt x="0" y="34"/>
                </a:cubicBezTo>
                <a:cubicBezTo>
                  <a:pt x="1" y="20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2"/>
                  <a:pt x="258" y="17"/>
                  <a:pt x="257" y="27"/>
                </a:cubicBezTo>
                <a:cubicBezTo>
                  <a:pt x="254" y="36"/>
                  <a:pt x="251" y="42"/>
                  <a:pt x="248" y="44"/>
                </a:cubicBezTo>
                <a:lnTo>
                  <a:pt x="229" y="44"/>
                </a:lnTo>
                <a:cubicBezTo>
                  <a:pt x="191" y="46"/>
                  <a:pt x="171" y="51"/>
                  <a:pt x="168" y="60"/>
                </a:cubicBezTo>
                <a:cubicBezTo>
                  <a:pt x="187" y="345"/>
                  <a:pt x="197" y="495"/>
                  <a:pt x="200" y="510"/>
                </a:cubicBezTo>
                <a:lnTo>
                  <a:pt x="420" y="125"/>
                </a:lnTo>
                <a:lnTo>
                  <a:pt x="418" y="91"/>
                </a:lnTo>
                <a:cubicBezTo>
                  <a:pt x="416" y="65"/>
                  <a:pt x="413" y="51"/>
                  <a:pt x="408" y="49"/>
                </a:cubicBezTo>
                <a:cubicBezTo>
                  <a:pt x="405" y="46"/>
                  <a:pt x="392" y="45"/>
                  <a:pt x="369" y="44"/>
                </a:cubicBezTo>
                <a:cubicBezTo>
                  <a:pt x="358" y="44"/>
                  <a:pt x="350" y="44"/>
                  <a:pt x="346" y="42"/>
                </a:cubicBezTo>
                <a:cubicBezTo>
                  <a:pt x="342" y="41"/>
                  <a:pt x="340" y="38"/>
                  <a:pt x="340" y="34"/>
                </a:cubicBezTo>
                <a:cubicBezTo>
                  <a:pt x="340" y="33"/>
                  <a:pt x="341" y="29"/>
                  <a:pt x="342" y="23"/>
                </a:cubicBezTo>
                <a:cubicBezTo>
                  <a:pt x="343" y="20"/>
                  <a:pt x="344" y="18"/>
                  <a:pt x="344" y="14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2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2394000" y="3769200"/>
            <a:ext cx="240840" cy="162360"/>
          </a:xfrm>
          <a:custGeom>
            <a:avLst/>
            <a:gdLst/>
            <a:ahLst/>
            <a:rect l="0" t="0" r="r" b="b"/>
            <a:pathLst>
              <a:path w="669" h="451">
                <a:moveTo>
                  <a:pt x="167" y="36"/>
                </a:moveTo>
                <a:cubicBezTo>
                  <a:pt x="167" y="34"/>
                  <a:pt x="155" y="32"/>
                  <a:pt x="130" y="31"/>
                </a:cubicBezTo>
                <a:cubicBezTo>
                  <a:pt x="119" y="31"/>
                  <a:pt x="113" y="31"/>
                  <a:pt x="109" y="30"/>
                </a:cubicBezTo>
                <a:cubicBezTo>
                  <a:pt x="106" y="30"/>
                  <a:pt x="105" y="28"/>
                  <a:pt x="105" y="24"/>
                </a:cubicBezTo>
                <a:cubicBezTo>
                  <a:pt x="105" y="23"/>
                  <a:pt x="105" y="21"/>
                  <a:pt x="106" y="16"/>
                </a:cubicBezTo>
                <a:cubicBezTo>
                  <a:pt x="107" y="15"/>
                  <a:pt x="107" y="14"/>
                  <a:pt x="108" y="12"/>
                </a:cubicBezTo>
                <a:cubicBezTo>
                  <a:pt x="108" y="10"/>
                  <a:pt x="108" y="9"/>
                  <a:pt x="108" y="9"/>
                </a:cubicBezTo>
                <a:cubicBezTo>
                  <a:pt x="108" y="8"/>
                  <a:pt x="109" y="7"/>
                  <a:pt x="109" y="5"/>
                </a:cubicBezTo>
                <a:cubicBezTo>
                  <a:pt x="110" y="3"/>
                  <a:pt x="111" y="3"/>
                  <a:pt x="111" y="3"/>
                </a:cubicBezTo>
                <a:cubicBezTo>
                  <a:pt x="111" y="4"/>
                  <a:pt x="112" y="3"/>
                  <a:pt x="113" y="2"/>
                </a:cubicBezTo>
                <a:cubicBezTo>
                  <a:pt x="115" y="1"/>
                  <a:pt x="116" y="0"/>
                  <a:pt x="117" y="1"/>
                </a:cubicBezTo>
                <a:cubicBezTo>
                  <a:pt x="117" y="1"/>
                  <a:pt x="119" y="1"/>
                  <a:pt x="122" y="1"/>
                </a:cubicBezTo>
                <a:cubicBezTo>
                  <a:pt x="125" y="0"/>
                  <a:pt x="128" y="0"/>
                  <a:pt x="130" y="0"/>
                </a:cubicBezTo>
                <a:cubicBezTo>
                  <a:pt x="133" y="0"/>
                  <a:pt x="139" y="0"/>
                  <a:pt x="150" y="0"/>
                </a:cubicBezTo>
                <a:cubicBezTo>
                  <a:pt x="160" y="0"/>
                  <a:pt x="170" y="0"/>
                  <a:pt x="179" y="1"/>
                </a:cubicBezTo>
                <a:cubicBezTo>
                  <a:pt x="214" y="1"/>
                  <a:pt x="234" y="1"/>
                  <a:pt x="239" y="1"/>
                </a:cubicBezTo>
                <a:cubicBezTo>
                  <a:pt x="244" y="1"/>
                  <a:pt x="248" y="2"/>
                  <a:pt x="250" y="4"/>
                </a:cubicBezTo>
                <a:cubicBezTo>
                  <a:pt x="250" y="6"/>
                  <a:pt x="258" y="67"/>
                  <a:pt x="274" y="190"/>
                </a:cubicBezTo>
                <a:lnTo>
                  <a:pt x="298" y="374"/>
                </a:lnTo>
                <a:lnTo>
                  <a:pt x="313" y="350"/>
                </a:lnTo>
                <a:cubicBezTo>
                  <a:pt x="323" y="334"/>
                  <a:pt x="337" y="312"/>
                  <a:pt x="355" y="284"/>
                </a:cubicBezTo>
                <a:cubicBezTo>
                  <a:pt x="373" y="256"/>
                  <a:pt x="393" y="225"/>
                  <a:pt x="414" y="192"/>
                </a:cubicBezTo>
                <a:cubicBezTo>
                  <a:pt x="490" y="68"/>
                  <a:pt x="529" y="7"/>
                  <a:pt x="530" y="6"/>
                </a:cubicBezTo>
                <a:cubicBezTo>
                  <a:pt x="531" y="5"/>
                  <a:pt x="531" y="5"/>
                  <a:pt x="532" y="4"/>
                </a:cubicBezTo>
                <a:cubicBezTo>
                  <a:pt x="533" y="3"/>
                  <a:pt x="534" y="2"/>
                  <a:pt x="535" y="2"/>
                </a:cubicBezTo>
                <a:lnTo>
                  <a:pt x="539" y="1"/>
                </a:lnTo>
                <a:lnTo>
                  <a:pt x="602" y="1"/>
                </a:lnTo>
                <a:cubicBezTo>
                  <a:pt x="609" y="1"/>
                  <a:pt x="618" y="1"/>
                  <a:pt x="628" y="1"/>
                </a:cubicBezTo>
                <a:cubicBezTo>
                  <a:pt x="638" y="1"/>
                  <a:pt x="644" y="0"/>
                  <a:pt x="647" y="0"/>
                </a:cubicBezTo>
                <a:cubicBezTo>
                  <a:pt x="662" y="0"/>
                  <a:pt x="669" y="2"/>
                  <a:pt x="669" y="7"/>
                </a:cubicBezTo>
                <a:cubicBezTo>
                  <a:pt x="669" y="9"/>
                  <a:pt x="669" y="13"/>
                  <a:pt x="668" y="18"/>
                </a:cubicBezTo>
                <a:cubicBezTo>
                  <a:pt x="666" y="24"/>
                  <a:pt x="666" y="26"/>
                  <a:pt x="666" y="27"/>
                </a:cubicBezTo>
                <a:cubicBezTo>
                  <a:pt x="664" y="30"/>
                  <a:pt x="656" y="31"/>
                  <a:pt x="641" y="31"/>
                </a:cubicBezTo>
                <a:cubicBezTo>
                  <a:pt x="624" y="31"/>
                  <a:pt x="612" y="32"/>
                  <a:pt x="608" y="33"/>
                </a:cubicBezTo>
                <a:cubicBezTo>
                  <a:pt x="603" y="34"/>
                  <a:pt x="599" y="36"/>
                  <a:pt x="596" y="40"/>
                </a:cubicBezTo>
                <a:cubicBezTo>
                  <a:pt x="595" y="42"/>
                  <a:pt x="579" y="105"/>
                  <a:pt x="548" y="227"/>
                </a:cubicBezTo>
                <a:cubicBezTo>
                  <a:pt x="518" y="349"/>
                  <a:pt x="503" y="411"/>
                  <a:pt x="502" y="412"/>
                </a:cubicBezTo>
                <a:cubicBezTo>
                  <a:pt x="502" y="414"/>
                  <a:pt x="503" y="415"/>
                  <a:pt x="503" y="415"/>
                </a:cubicBezTo>
                <a:cubicBezTo>
                  <a:pt x="504" y="416"/>
                  <a:pt x="505" y="417"/>
                  <a:pt x="508" y="418"/>
                </a:cubicBezTo>
                <a:cubicBezTo>
                  <a:pt x="510" y="419"/>
                  <a:pt x="514" y="420"/>
                  <a:pt x="519" y="419"/>
                </a:cubicBezTo>
                <a:cubicBezTo>
                  <a:pt x="524" y="419"/>
                  <a:pt x="531" y="419"/>
                  <a:pt x="541" y="421"/>
                </a:cubicBezTo>
                <a:lnTo>
                  <a:pt x="561" y="421"/>
                </a:lnTo>
                <a:cubicBezTo>
                  <a:pt x="564" y="424"/>
                  <a:pt x="565" y="427"/>
                  <a:pt x="565" y="428"/>
                </a:cubicBezTo>
                <a:cubicBezTo>
                  <a:pt x="565" y="435"/>
                  <a:pt x="563" y="441"/>
                  <a:pt x="560" y="448"/>
                </a:cubicBezTo>
                <a:cubicBezTo>
                  <a:pt x="558" y="450"/>
                  <a:pt x="555" y="451"/>
                  <a:pt x="550" y="451"/>
                </a:cubicBezTo>
                <a:cubicBezTo>
                  <a:pt x="548" y="451"/>
                  <a:pt x="539" y="451"/>
                  <a:pt x="523" y="450"/>
                </a:cubicBezTo>
                <a:cubicBezTo>
                  <a:pt x="507" y="450"/>
                  <a:pt x="487" y="449"/>
                  <a:pt x="462" y="449"/>
                </a:cubicBezTo>
                <a:cubicBezTo>
                  <a:pt x="436" y="449"/>
                  <a:pt x="415" y="449"/>
                  <a:pt x="402" y="449"/>
                </a:cubicBezTo>
                <a:cubicBezTo>
                  <a:pt x="388" y="449"/>
                  <a:pt x="381" y="450"/>
                  <a:pt x="379" y="450"/>
                </a:cubicBezTo>
                <a:cubicBezTo>
                  <a:pt x="371" y="450"/>
                  <a:pt x="368" y="448"/>
                  <a:pt x="368" y="444"/>
                </a:cubicBezTo>
                <a:cubicBezTo>
                  <a:pt x="368" y="443"/>
                  <a:pt x="368" y="440"/>
                  <a:pt x="369" y="434"/>
                </a:cubicBezTo>
                <a:cubicBezTo>
                  <a:pt x="371" y="427"/>
                  <a:pt x="372" y="423"/>
                  <a:pt x="374" y="423"/>
                </a:cubicBezTo>
                <a:cubicBezTo>
                  <a:pt x="376" y="422"/>
                  <a:pt x="381" y="421"/>
                  <a:pt x="389" y="421"/>
                </a:cubicBezTo>
                <a:cubicBezTo>
                  <a:pt x="401" y="421"/>
                  <a:pt x="414" y="420"/>
                  <a:pt x="429" y="419"/>
                </a:cubicBezTo>
                <a:cubicBezTo>
                  <a:pt x="435" y="417"/>
                  <a:pt x="439" y="415"/>
                  <a:pt x="441" y="411"/>
                </a:cubicBezTo>
                <a:cubicBezTo>
                  <a:pt x="442" y="409"/>
                  <a:pt x="450" y="377"/>
                  <a:pt x="466" y="315"/>
                </a:cubicBezTo>
                <a:cubicBezTo>
                  <a:pt x="482" y="252"/>
                  <a:pt x="498" y="190"/>
                  <a:pt x="513" y="129"/>
                </a:cubicBezTo>
                <a:cubicBezTo>
                  <a:pt x="528" y="66"/>
                  <a:pt x="536" y="35"/>
                  <a:pt x="536" y="35"/>
                </a:cubicBezTo>
                <a:lnTo>
                  <a:pt x="408" y="239"/>
                </a:lnTo>
                <a:cubicBezTo>
                  <a:pt x="321" y="376"/>
                  <a:pt x="277" y="445"/>
                  <a:pt x="275" y="448"/>
                </a:cubicBezTo>
                <a:cubicBezTo>
                  <a:pt x="274" y="448"/>
                  <a:pt x="273" y="448"/>
                  <a:pt x="273" y="449"/>
                </a:cubicBezTo>
                <a:cubicBezTo>
                  <a:pt x="270" y="450"/>
                  <a:pt x="267" y="451"/>
                  <a:pt x="262" y="451"/>
                </a:cubicBezTo>
                <a:cubicBezTo>
                  <a:pt x="255" y="451"/>
                  <a:pt x="252" y="449"/>
                  <a:pt x="250" y="446"/>
                </a:cubicBezTo>
                <a:cubicBezTo>
                  <a:pt x="249" y="444"/>
                  <a:pt x="240" y="376"/>
                  <a:pt x="223" y="242"/>
                </a:cubicBezTo>
                <a:lnTo>
                  <a:pt x="198" y="39"/>
                </a:lnTo>
                <a:lnTo>
                  <a:pt x="153" y="218"/>
                </a:lnTo>
                <a:cubicBezTo>
                  <a:pt x="124" y="335"/>
                  <a:pt x="109" y="395"/>
                  <a:pt x="109" y="399"/>
                </a:cubicBezTo>
                <a:cubicBezTo>
                  <a:pt x="111" y="413"/>
                  <a:pt x="127" y="421"/>
                  <a:pt x="156" y="421"/>
                </a:cubicBezTo>
                <a:lnTo>
                  <a:pt x="163" y="421"/>
                </a:lnTo>
                <a:cubicBezTo>
                  <a:pt x="165" y="423"/>
                  <a:pt x="167" y="425"/>
                  <a:pt x="167" y="426"/>
                </a:cubicBezTo>
                <a:cubicBezTo>
                  <a:pt x="168" y="428"/>
                  <a:pt x="167" y="432"/>
                  <a:pt x="165" y="438"/>
                </a:cubicBezTo>
                <a:cubicBezTo>
                  <a:pt x="164" y="445"/>
                  <a:pt x="162" y="449"/>
                  <a:pt x="160" y="450"/>
                </a:cubicBezTo>
                <a:cubicBezTo>
                  <a:pt x="158" y="451"/>
                  <a:pt x="156" y="451"/>
                  <a:pt x="153" y="451"/>
                </a:cubicBezTo>
                <a:cubicBezTo>
                  <a:pt x="152" y="451"/>
                  <a:pt x="149" y="451"/>
                  <a:pt x="145" y="451"/>
                </a:cubicBezTo>
                <a:cubicBezTo>
                  <a:pt x="141" y="451"/>
                  <a:pt x="133" y="451"/>
                  <a:pt x="123" y="450"/>
                </a:cubicBezTo>
                <a:cubicBezTo>
                  <a:pt x="112" y="450"/>
                  <a:pt x="98" y="449"/>
                  <a:pt x="81" y="449"/>
                </a:cubicBezTo>
                <a:cubicBezTo>
                  <a:pt x="67" y="449"/>
                  <a:pt x="54" y="450"/>
                  <a:pt x="40" y="450"/>
                </a:cubicBezTo>
                <a:cubicBezTo>
                  <a:pt x="26" y="451"/>
                  <a:pt x="18" y="451"/>
                  <a:pt x="15" y="451"/>
                </a:cubicBezTo>
                <a:cubicBezTo>
                  <a:pt x="9" y="451"/>
                  <a:pt x="5" y="450"/>
                  <a:pt x="3" y="449"/>
                </a:cubicBezTo>
                <a:cubicBezTo>
                  <a:pt x="1" y="449"/>
                  <a:pt x="0" y="447"/>
                  <a:pt x="0" y="444"/>
                </a:cubicBezTo>
                <a:cubicBezTo>
                  <a:pt x="0" y="443"/>
                  <a:pt x="1" y="440"/>
                  <a:pt x="2" y="434"/>
                </a:cubicBezTo>
                <a:cubicBezTo>
                  <a:pt x="4" y="429"/>
                  <a:pt x="5" y="426"/>
                  <a:pt x="6" y="424"/>
                </a:cubicBezTo>
                <a:cubicBezTo>
                  <a:pt x="6" y="422"/>
                  <a:pt x="11" y="421"/>
                  <a:pt x="20" y="421"/>
                </a:cubicBezTo>
                <a:cubicBezTo>
                  <a:pt x="51" y="421"/>
                  <a:pt x="70" y="412"/>
                  <a:pt x="79" y="394"/>
                </a:cubicBezTo>
                <a:cubicBezTo>
                  <a:pt x="80" y="392"/>
                  <a:pt x="95" y="333"/>
                  <a:pt x="124" y="218"/>
                </a:cubicBezTo>
                <a:cubicBezTo>
                  <a:pt x="152" y="103"/>
                  <a:pt x="167" y="42"/>
                  <a:pt x="167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2642760" y="3761640"/>
            <a:ext cx="164160" cy="169920"/>
          </a:xfrm>
          <a:custGeom>
            <a:avLst/>
            <a:gdLst/>
            <a:ahLst/>
            <a:rect l="0" t="0" r="r" b="b"/>
            <a:pathLst>
              <a:path w="456" h="472">
                <a:moveTo>
                  <a:pt x="114" y="423"/>
                </a:moveTo>
                <a:cubicBezTo>
                  <a:pt x="114" y="434"/>
                  <a:pt x="124" y="440"/>
                  <a:pt x="145" y="442"/>
                </a:cubicBezTo>
                <a:cubicBezTo>
                  <a:pt x="153" y="442"/>
                  <a:pt x="157" y="444"/>
                  <a:pt x="157" y="449"/>
                </a:cubicBezTo>
                <a:cubicBezTo>
                  <a:pt x="157" y="449"/>
                  <a:pt x="157" y="452"/>
                  <a:pt x="156" y="457"/>
                </a:cubicBezTo>
                <a:cubicBezTo>
                  <a:pt x="155" y="463"/>
                  <a:pt x="153" y="467"/>
                  <a:pt x="152" y="469"/>
                </a:cubicBezTo>
                <a:cubicBezTo>
                  <a:pt x="150" y="471"/>
                  <a:pt x="147" y="472"/>
                  <a:pt x="143" y="472"/>
                </a:cubicBezTo>
                <a:cubicBezTo>
                  <a:pt x="142" y="472"/>
                  <a:pt x="139" y="472"/>
                  <a:pt x="135" y="472"/>
                </a:cubicBezTo>
                <a:cubicBezTo>
                  <a:pt x="130" y="472"/>
                  <a:pt x="123" y="472"/>
                  <a:pt x="112" y="471"/>
                </a:cubicBezTo>
                <a:cubicBezTo>
                  <a:pt x="102" y="471"/>
                  <a:pt x="88" y="470"/>
                  <a:pt x="70" y="470"/>
                </a:cubicBezTo>
                <a:cubicBezTo>
                  <a:pt x="39" y="470"/>
                  <a:pt x="19" y="471"/>
                  <a:pt x="10" y="472"/>
                </a:cubicBezTo>
                <a:lnTo>
                  <a:pt x="5" y="472"/>
                </a:lnTo>
                <a:cubicBezTo>
                  <a:pt x="2" y="469"/>
                  <a:pt x="0" y="466"/>
                  <a:pt x="0" y="465"/>
                </a:cubicBezTo>
                <a:cubicBezTo>
                  <a:pt x="1" y="453"/>
                  <a:pt x="4" y="445"/>
                  <a:pt x="9" y="442"/>
                </a:cubicBezTo>
                <a:lnTo>
                  <a:pt x="18" y="442"/>
                </a:lnTo>
                <a:cubicBezTo>
                  <a:pt x="49" y="440"/>
                  <a:pt x="71" y="429"/>
                  <a:pt x="85" y="409"/>
                </a:cubicBezTo>
                <a:cubicBezTo>
                  <a:pt x="88" y="406"/>
                  <a:pt x="128" y="339"/>
                  <a:pt x="205" y="208"/>
                </a:cubicBezTo>
                <a:cubicBezTo>
                  <a:pt x="282" y="76"/>
                  <a:pt x="321" y="10"/>
                  <a:pt x="322" y="8"/>
                </a:cubicBezTo>
                <a:cubicBezTo>
                  <a:pt x="325" y="3"/>
                  <a:pt x="331" y="0"/>
                  <a:pt x="338" y="0"/>
                </a:cubicBezTo>
                <a:lnTo>
                  <a:pt x="343" y="0"/>
                </a:lnTo>
                <a:lnTo>
                  <a:pt x="355" y="0"/>
                </a:lnTo>
                <a:cubicBezTo>
                  <a:pt x="357" y="4"/>
                  <a:pt x="359" y="6"/>
                  <a:pt x="359" y="7"/>
                </a:cubicBezTo>
                <a:lnTo>
                  <a:pt x="377" y="220"/>
                </a:lnTo>
                <a:cubicBezTo>
                  <a:pt x="389" y="362"/>
                  <a:pt x="396" y="433"/>
                  <a:pt x="397" y="434"/>
                </a:cubicBezTo>
                <a:cubicBezTo>
                  <a:pt x="399" y="439"/>
                  <a:pt x="413" y="442"/>
                  <a:pt x="439" y="442"/>
                </a:cubicBezTo>
                <a:cubicBezTo>
                  <a:pt x="450" y="442"/>
                  <a:pt x="456" y="444"/>
                  <a:pt x="456" y="448"/>
                </a:cubicBezTo>
                <a:cubicBezTo>
                  <a:pt x="456" y="449"/>
                  <a:pt x="455" y="452"/>
                  <a:pt x="454" y="457"/>
                </a:cubicBezTo>
                <a:cubicBezTo>
                  <a:pt x="453" y="464"/>
                  <a:pt x="452" y="468"/>
                  <a:pt x="451" y="469"/>
                </a:cubicBezTo>
                <a:cubicBezTo>
                  <a:pt x="450" y="470"/>
                  <a:pt x="447" y="471"/>
                  <a:pt x="441" y="472"/>
                </a:cubicBezTo>
                <a:cubicBezTo>
                  <a:pt x="440" y="472"/>
                  <a:pt x="437" y="472"/>
                  <a:pt x="432" y="472"/>
                </a:cubicBezTo>
                <a:cubicBezTo>
                  <a:pt x="427" y="472"/>
                  <a:pt x="419" y="472"/>
                  <a:pt x="407" y="471"/>
                </a:cubicBezTo>
                <a:cubicBezTo>
                  <a:pt x="394" y="471"/>
                  <a:pt x="378" y="470"/>
                  <a:pt x="359" y="470"/>
                </a:cubicBezTo>
                <a:cubicBezTo>
                  <a:pt x="317" y="470"/>
                  <a:pt x="290" y="471"/>
                  <a:pt x="278" y="472"/>
                </a:cubicBezTo>
                <a:lnTo>
                  <a:pt x="270" y="472"/>
                </a:lnTo>
                <a:cubicBezTo>
                  <a:pt x="267" y="469"/>
                  <a:pt x="266" y="467"/>
                  <a:pt x="266" y="466"/>
                </a:cubicBezTo>
                <a:cubicBezTo>
                  <a:pt x="266" y="465"/>
                  <a:pt x="266" y="461"/>
                  <a:pt x="267" y="454"/>
                </a:cubicBezTo>
                <a:cubicBezTo>
                  <a:pt x="269" y="448"/>
                  <a:pt x="270" y="445"/>
                  <a:pt x="271" y="444"/>
                </a:cubicBezTo>
                <a:lnTo>
                  <a:pt x="274" y="442"/>
                </a:lnTo>
                <a:lnTo>
                  <a:pt x="287" y="442"/>
                </a:lnTo>
                <a:cubicBezTo>
                  <a:pt x="311" y="440"/>
                  <a:pt x="325" y="437"/>
                  <a:pt x="329" y="430"/>
                </a:cubicBezTo>
                <a:lnTo>
                  <a:pt x="321" y="332"/>
                </a:lnTo>
                <a:lnTo>
                  <a:pt x="165" y="332"/>
                </a:lnTo>
                <a:lnTo>
                  <a:pt x="141" y="370"/>
                </a:lnTo>
                <a:cubicBezTo>
                  <a:pt x="123" y="400"/>
                  <a:pt x="114" y="418"/>
                  <a:pt x="114" y="423"/>
                </a:cubicBezTo>
                <a:moveTo>
                  <a:pt x="318" y="301"/>
                </a:moveTo>
                <a:cubicBezTo>
                  <a:pt x="318" y="296"/>
                  <a:pt x="315" y="262"/>
                  <a:pt x="310" y="198"/>
                </a:cubicBezTo>
                <a:cubicBezTo>
                  <a:pt x="305" y="135"/>
                  <a:pt x="302" y="102"/>
                  <a:pt x="301" y="101"/>
                </a:cubicBezTo>
                <a:lnTo>
                  <a:pt x="283" y="130"/>
                </a:lnTo>
                <a:cubicBezTo>
                  <a:pt x="276" y="142"/>
                  <a:pt x="262" y="166"/>
                  <a:pt x="242" y="201"/>
                </a:cubicBezTo>
                <a:lnTo>
                  <a:pt x="182" y="301"/>
                </a:lnTo>
                <a:lnTo>
                  <a:pt x="250" y="301"/>
                </a:lnTo>
                <a:cubicBezTo>
                  <a:pt x="295" y="301"/>
                  <a:pt x="318" y="301"/>
                  <a:pt x="318" y="3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2819880" y="3769560"/>
            <a:ext cx="170640" cy="162000"/>
          </a:xfrm>
          <a:custGeom>
            <a:avLst/>
            <a:gdLst/>
            <a:ahLst/>
            <a:rect l="0" t="0" r="r" b="b"/>
            <a:pathLst>
              <a:path w="474" h="450">
                <a:moveTo>
                  <a:pt x="167" y="36"/>
                </a:moveTo>
                <a:cubicBezTo>
                  <a:pt x="167" y="33"/>
                  <a:pt x="155" y="31"/>
                  <a:pt x="130" y="30"/>
                </a:cubicBezTo>
                <a:cubicBezTo>
                  <a:pt x="119" y="30"/>
                  <a:pt x="113" y="30"/>
                  <a:pt x="110" y="29"/>
                </a:cubicBezTo>
                <a:cubicBezTo>
                  <a:pt x="107" y="29"/>
                  <a:pt x="105" y="27"/>
                  <a:pt x="105" y="23"/>
                </a:cubicBezTo>
                <a:cubicBezTo>
                  <a:pt x="105" y="22"/>
                  <a:pt x="105" y="20"/>
                  <a:pt x="106" y="15"/>
                </a:cubicBezTo>
                <a:cubicBezTo>
                  <a:pt x="109" y="7"/>
                  <a:pt x="111" y="2"/>
                  <a:pt x="112" y="1"/>
                </a:cubicBezTo>
                <a:cubicBezTo>
                  <a:pt x="114" y="0"/>
                  <a:pt x="156" y="0"/>
                  <a:pt x="240" y="0"/>
                </a:cubicBezTo>
                <a:cubicBezTo>
                  <a:pt x="323" y="0"/>
                  <a:pt x="368" y="1"/>
                  <a:pt x="373" y="2"/>
                </a:cubicBezTo>
                <a:cubicBezTo>
                  <a:pt x="401" y="6"/>
                  <a:pt x="425" y="17"/>
                  <a:pt x="445" y="34"/>
                </a:cubicBezTo>
                <a:cubicBezTo>
                  <a:pt x="464" y="50"/>
                  <a:pt x="473" y="73"/>
                  <a:pt x="474" y="101"/>
                </a:cubicBezTo>
                <a:cubicBezTo>
                  <a:pt x="474" y="135"/>
                  <a:pt x="459" y="166"/>
                  <a:pt x="430" y="194"/>
                </a:cubicBezTo>
                <a:cubicBezTo>
                  <a:pt x="399" y="224"/>
                  <a:pt x="360" y="243"/>
                  <a:pt x="312" y="251"/>
                </a:cubicBezTo>
                <a:cubicBezTo>
                  <a:pt x="309" y="251"/>
                  <a:pt x="286" y="251"/>
                  <a:pt x="243" y="252"/>
                </a:cubicBezTo>
                <a:lnTo>
                  <a:pt x="181" y="252"/>
                </a:lnTo>
                <a:lnTo>
                  <a:pt x="161" y="330"/>
                </a:lnTo>
                <a:cubicBezTo>
                  <a:pt x="148" y="381"/>
                  <a:pt x="141" y="408"/>
                  <a:pt x="141" y="411"/>
                </a:cubicBezTo>
                <a:cubicBezTo>
                  <a:pt x="141" y="413"/>
                  <a:pt x="141" y="414"/>
                  <a:pt x="142" y="414"/>
                </a:cubicBezTo>
                <a:cubicBezTo>
                  <a:pt x="142" y="415"/>
                  <a:pt x="144" y="416"/>
                  <a:pt x="146" y="417"/>
                </a:cubicBezTo>
                <a:cubicBezTo>
                  <a:pt x="149" y="418"/>
                  <a:pt x="153" y="419"/>
                  <a:pt x="158" y="418"/>
                </a:cubicBezTo>
                <a:cubicBezTo>
                  <a:pt x="162" y="418"/>
                  <a:pt x="170" y="418"/>
                  <a:pt x="179" y="420"/>
                </a:cubicBezTo>
                <a:lnTo>
                  <a:pt x="200" y="420"/>
                </a:lnTo>
                <a:cubicBezTo>
                  <a:pt x="202" y="423"/>
                  <a:pt x="204" y="426"/>
                  <a:pt x="204" y="427"/>
                </a:cubicBezTo>
                <a:cubicBezTo>
                  <a:pt x="204" y="434"/>
                  <a:pt x="202" y="440"/>
                  <a:pt x="199" y="447"/>
                </a:cubicBezTo>
                <a:cubicBezTo>
                  <a:pt x="197" y="449"/>
                  <a:pt x="193" y="450"/>
                  <a:pt x="188" y="450"/>
                </a:cubicBezTo>
                <a:cubicBezTo>
                  <a:pt x="187" y="450"/>
                  <a:pt x="179" y="450"/>
                  <a:pt x="164" y="449"/>
                </a:cubicBezTo>
                <a:cubicBezTo>
                  <a:pt x="149" y="449"/>
                  <a:pt x="127" y="448"/>
                  <a:pt x="98" y="448"/>
                </a:cubicBezTo>
                <a:cubicBezTo>
                  <a:pt x="71" y="448"/>
                  <a:pt x="50" y="448"/>
                  <a:pt x="36" y="448"/>
                </a:cubicBezTo>
                <a:cubicBezTo>
                  <a:pt x="21" y="448"/>
                  <a:pt x="14" y="449"/>
                  <a:pt x="12" y="449"/>
                </a:cubicBezTo>
                <a:cubicBezTo>
                  <a:pt x="4" y="449"/>
                  <a:pt x="0" y="447"/>
                  <a:pt x="0" y="443"/>
                </a:cubicBezTo>
                <a:cubicBezTo>
                  <a:pt x="0" y="442"/>
                  <a:pt x="1" y="439"/>
                  <a:pt x="2" y="433"/>
                </a:cubicBezTo>
                <a:cubicBezTo>
                  <a:pt x="4" y="426"/>
                  <a:pt x="6" y="422"/>
                  <a:pt x="8" y="422"/>
                </a:cubicBezTo>
                <a:cubicBezTo>
                  <a:pt x="9" y="421"/>
                  <a:pt x="14" y="420"/>
                  <a:pt x="23" y="420"/>
                </a:cubicBezTo>
                <a:cubicBezTo>
                  <a:pt x="35" y="420"/>
                  <a:pt x="48" y="419"/>
                  <a:pt x="62" y="418"/>
                </a:cubicBezTo>
                <a:cubicBezTo>
                  <a:pt x="68" y="416"/>
                  <a:pt x="73" y="414"/>
                  <a:pt x="75" y="410"/>
                </a:cubicBezTo>
                <a:cubicBezTo>
                  <a:pt x="76" y="408"/>
                  <a:pt x="92" y="347"/>
                  <a:pt x="122" y="227"/>
                </a:cubicBezTo>
                <a:cubicBezTo>
                  <a:pt x="152" y="107"/>
                  <a:pt x="167" y="42"/>
                  <a:pt x="167" y="36"/>
                </a:cubicBezTo>
                <a:moveTo>
                  <a:pt x="403" y="85"/>
                </a:moveTo>
                <a:cubicBezTo>
                  <a:pt x="403" y="79"/>
                  <a:pt x="402" y="74"/>
                  <a:pt x="402" y="71"/>
                </a:cubicBezTo>
                <a:cubicBezTo>
                  <a:pt x="401" y="67"/>
                  <a:pt x="399" y="62"/>
                  <a:pt x="396" y="56"/>
                </a:cubicBezTo>
                <a:cubicBezTo>
                  <a:pt x="393" y="50"/>
                  <a:pt x="387" y="45"/>
                  <a:pt x="379" y="42"/>
                </a:cubicBezTo>
                <a:cubicBezTo>
                  <a:pt x="371" y="38"/>
                  <a:pt x="361" y="35"/>
                  <a:pt x="347" y="31"/>
                </a:cubicBezTo>
                <a:cubicBezTo>
                  <a:pt x="344" y="31"/>
                  <a:pt x="326" y="30"/>
                  <a:pt x="294" y="30"/>
                </a:cubicBezTo>
                <a:cubicBezTo>
                  <a:pt x="287" y="30"/>
                  <a:pt x="279" y="30"/>
                  <a:pt x="271" y="30"/>
                </a:cubicBezTo>
                <a:cubicBezTo>
                  <a:pt x="263" y="30"/>
                  <a:pt x="257" y="30"/>
                  <a:pt x="252" y="31"/>
                </a:cubicBezTo>
                <a:cubicBezTo>
                  <a:pt x="247" y="31"/>
                  <a:pt x="245" y="31"/>
                  <a:pt x="244" y="31"/>
                </a:cubicBezTo>
                <a:cubicBezTo>
                  <a:pt x="239" y="31"/>
                  <a:pt x="235" y="33"/>
                  <a:pt x="233" y="36"/>
                </a:cubicBezTo>
                <a:cubicBezTo>
                  <a:pt x="232" y="39"/>
                  <a:pt x="228" y="56"/>
                  <a:pt x="220" y="88"/>
                </a:cubicBezTo>
                <a:cubicBezTo>
                  <a:pt x="213" y="119"/>
                  <a:pt x="205" y="149"/>
                  <a:pt x="197" y="179"/>
                </a:cubicBezTo>
                <a:cubicBezTo>
                  <a:pt x="189" y="208"/>
                  <a:pt x="185" y="223"/>
                  <a:pt x="185" y="224"/>
                </a:cubicBezTo>
                <a:cubicBezTo>
                  <a:pt x="185" y="224"/>
                  <a:pt x="203" y="225"/>
                  <a:pt x="238" y="225"/>
                </a:cubicBezTo>
                <a:lnTo>
                  <a:pt x="246" y="225"/>
                </a:lnTo>
                <a:lnTo>
                  <a:pt x="261" y="225"/>
                </a:lnTo>
                <a:cubicBezTo>
                  <a:pt x="311" y="225"/>
                  <a:pt x="346" y="214"/>
                  <a:pt x="367" y="192"/>
                </a:cubicBezTo>
                <a:cubicBezTo>
                  <a:pt x="379" y="180"/>
                  <a:pt x="388" y="163"/>
                  <a:pt x="394" y="140"/>
                </a:cubicBezTo>
                <a:cubicBezTo>
                  <a:pt x="400" y="117"/>
                  <a:pt x="403" y="99"/>
                  <a:pt x="403" y="8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6" name=""/>
          <p:cNvSpPr/>
          <p:nvPr/>
        </p:nvSpPr>
        <p:spPr>
          <a:xfrm>
            <a:off x="3118680" y="375696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5"/>
                  <a:pt x="13" y="0"/>
                </a:cubicBezTo>
                <a:lnTo>
                  <a:pt x="606" y="0"/>
                </a:lnTo>
                <a:cubicBezTo>
                  <a:pt x="616" y="5"/>
                  <a:pt x="620" y="12"/>
                  <a:pt x="620" y="19"/>
                </a:cubicBezTo>
                <a:cubicBezTo>
                  <a:pt x="620" y="26"/>
                  <a:pt x="616" y="32"/>
                  <a:pt x="607" y="37"/>
                </a:cubicBezTo>
                <a:lnTo>
                  <a:pt x="310" y="38"/>
                </a:lnTo>
                <a:lnTo>
                  <a:pt x="15" y="38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7" y="182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9"/>
                  <a:pt x="616" y="215"/>
                  <a:pt x="606" y="219"/>
                </a:cubicBezTo>
                <a:lnTo>
                  <a:pt x="13" y="219"/>
                </a:lnTo>
                <a:cubicBezTo>
                  <a:pt x="4" y="215"/>
                  <a:pt x="0" y="209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3464640" y="372996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96" y="134"/>
                </a:moveTo>
                <a:cubicBezTo>
                  <a:pt x="96" y="134"/>
                  <a:pt x="89" y="134"/>
                  <a:pt x="76" y="134"/>
                </a:cubicBezTo>
                <a:cubicBezTo>
                  <a:pt x="62" y="134"/>
                  <a:pt x="51" y="129"/>
                  <a:pt x="41" y="120"/>
                </a:cubicBezTo>
                <a:cubicBezTo>
                  <a:pt x="32" y="111"/>
                  <a:pt x="27" y="99"/>
                  <a:pt x="27" y="84"/>
                </a:cubicBezTo>
                <a:cubicBezTo>
                  <a:pt x="27" y="61"/>
                  <a:pt x="38" y="42"/>
                  <a:pt x="59" y="25"/>
                </a:cubicBezTo>
                <a:cubicBezTo>
                  <a:pt x="80" y="8"/>
                  <a:pt x="118" y="0"/>
                  <a:pt x="172" y="0"/>
                </a:cubicBezTo>
                <a:cubicBezTo>
                  <a:pt x="217" y="0"/>
                  <a:pt x="253" y="10"/>
                  <a:pt x="281" y="30"/>
                </a:cubicBezTo>
                <a:cubicBezTo>
                  <a:pt x="309" y="50"/>
                  <a:pt x="328" y="73"/>
                  <a:pt x="337" y="101"/>
                </a:cubicBezTo>
                <a:cubicBezTo>
                  <a:pt x="340" y="110"/>
                  <a:pt x="342" y="120"/>
                  <a:pt x="342" y="130"/>
                </a:cubicBezTo>
                <a:cubicBezTo>
                  <a:pt x="342" y="141"/>
                  <a:pt x="342" y="177"/>
                  <a:pt x="343" y="237"/>
                </a:cubicBezTo>
                <a:lnTo>
                  <a:pt x="343" y="302"/>
                </a:lnTo>
                <a:cubicBezTo>
                  <a:pt x="343" y="332"/>
                  <a:pt x="344" y="353"/>
                  <a:pt x="347" y="364"/>
                </a:cubicBezTo>
                <a:cubicBezTo>
                  <a:pt x="350" y="375"/>
                  <a:pt x="357" y="381"/>
                  <a:pt x="367" y="381"/>
                </a:cubicBezTo>
                <a:cubicBezTo>
                  <a:pt x="376" y="381"/>
                  <a:pt x="382" y="376"/>
                  <a:pt x="386" y="366"/>
                </a:cubicBezTo>
                <a:cubicBezTo>
                  <a:pt x="390" y="356"/>
                  <a:pt x="391" y="339"/>
                  <a:pt x="391" y="316"/>
                </a:cubicBezTo>
                <a:lnTo>
                  <a:pt x="391" y="283"/>
                </a:lnTo>
                <a:lnTo>
                  <a:pt x="428" y="283"/>
                </a:lnTo>
                <a:lnTo>
                  <a:pt x="428" y="319"/>
                </a:lnTo>
                <a:cubicBezTo>
                  <a:pt x="428" y="344"/>
                  <a:pt x="427" y="359"/>
                  <a:pt x="426" y="363"/>
                </a:cubicBezTo>
                <a:cubicBezTo>
                  <a:pt x="420" y="381"/>
                  <a:pt x="409" y="396"/>
                  <a:pt x="393" y="407"/>
                </a:cubicBezTo>
                <a:cubicBezTo>
                  <a:pt x="376" y="417"/>
                  <a:pt x="359" y="423"/>
                  <a:pt x="341" y="423"/>
                </a:cubicBezTo>
                <a:cubicBezTo>
                  <a:pt x="323" y="424"/>
                  <a:pt x="308" y="418"/>
                  <a:pt x="297" y="407"/>
                </a:cubicBezTo>
                <a:cubicBezTo>
                  <a:pt x="286" y="395"/>
                  <a:pt x="279" y="382"/>
                  <a:pt x="275" y="368"/>
                </a:cubicBezTo>
                <a:lnTo>
                  <a:pt x="275" y="364"/>
                </a:lnTo>
                <a:lnTo>
                  <a:pt x="273" y="367"/>
                </a:lnTo>
                <a:cubicBezTo>
                  <a:pt x="272" y="368"/>
                  <a:pt x="270" y="370"/>
                  <a:pt x="268" y="372"/>
                </a:cubicBezTo>
                <a:cubicBezTo>
                  <a:pt x="266" y="374"/>
                  <a:pt x="264" y="377"/>
                  <a:pt x="261" y="381"/>
                </a:cubicBezTo>
                <a:cubicBezTo>
                  <a:pt x="258" y="384"/>
                  <a:pt x="254" y="388"/>
                  <a:pt x="250" y="391"/>
                </a:cubicBezTo>
                <a:cubicBezTo>
                  <a:pt x="245" y="394"/>
                  <a:pt x="241" y="398"/>
                  <a:pt x="236" y="402"/>
                </a:cubicBezTo>
                <a:cubicBezTo>
                  <a:pt x="231" y="406"/>
                  <a:pt x="225" y="410"/>
                  <a:pt x="219" y="412"/>
                </a:cubicBezTo>
                <a:cubicBezTo>
                  <a:pt x="213" y="415"/>
                  <a:pt x="206" y="417"/>
                  <a:pt x="199" y="420"/>
                </a:cubicBezTo>
                <a:cubicBezTo>
                  <a:pt x="191" y="422"/>
                  <a:pt x="183" y="424"/>
                  <a:pt x="174" y="425"/>
                </a:cubicBezTo>
                <a:cubicBezTo>
                  <a:pt x="166" y="426"/>
                  <a:pt x="156" y="427"/>
                  <a:pt x="146" y="428"/>
                </a:cubicBezTo>
                <a:cubicBezTo>
                  <a:pt x="108" y="428"/>
                  <a:pt x="75" y="418"/>
                  <a:pt x="45" y="399"/>
                </a:cubicBezTo>
                <a:cubicBezTo>
                  <a:pt x="15" y="380"/>
                  <a:pt x="0" y="353"/>
                  <a:pt x="0" y="318"/>
                </a:cubicBezTo>
                <a:cubicBezTo>
                  <a:pt x="0" y="305"/>
                  <a:pt x="3" y="293"/>
                  <a:pt x="7" y="281"/>
                </a:cubicBezTo>
                <a:cubicBezTo>
                  <a:pt x="11" y="269"/>
                  <a:pt x="20" y="257"/>
                  <a:pt x="32" y="243"/>
                </a:cubicBezTo>
                <a:cubicBezTo>
                  <a:pt x="44" y="229"/>
                  <a:pt x="59" y="218"/>
                  <a:pt x="77" y="208"/>
                </a:cubicBezTo>
                <a:cubicBezTo>
                  <a:pt x="94" y="199"/>
                  <a:pt x="118" y="190"/>
                  <a:pt x="149" y="182"/>
                </a:cubicBezTo>
                <a:cubicBezTo>
                  <a:pt x="180" y="174"/>
                  <a:pt x="214" y="170"/>
                  <a:pt x="252" y="168"/>
                </a:cubicBezTo>
                <a:lnTo>
                  <a:pt x="265" y="168"/>
                </a:lnTo>
                <a:lnTo>
                  <a:pt x="265" y="148"/>
                </a:lnTo>
                <a:cubicBezTo>
                  <a:pt x="265" y="127"/>
                  <a:pt x="263" y="111"/>
                  <a:pt x="259" y="101"/>
                </a:cubicBezTo>
                <a:cubicBezTo>
                  <a:pt x="245" y="56"/>
                  <a:pt x="215" y="34"/>
                  <a:pt x="169" y="34"/>
                </a:cubicBezTo>
                <a:cubicBezTo>
                  <a:pt x="158" y="34"/>
                  <a:pt x="147" y="35"/>
                  <a:pt x="137" y="35"/>
                </a:cubicBezTo>
                <a:cubicBezTo>
                  <a:pt x="127" y="36"/>
                  <a:pt x="119" y="37"/>
                  <a:pt x="114" y="39"/>
                </a:cubicBezTo>
                <a:cubicBezTo>
                  <a:pt x="108" y="41"/>
                  <a:pt x="106" y="42"/>
                  <a:pt x="106" y="42"/>
                </a:cubicBezTo>
                <a:cubicBezTo>
                  <a:pt x="120" y="51"/>
                  <a:pt x="127" y="65"/>
                  <a:pt x="127" y="84"/>
                </a:cubicBezTo>
                <a:cubicBezTo>
                  <a:pt x="127" y="99"/>
                  <a:pt x="122" y="111"/>
                  <a:pt x="112" y="120"/>
                </a:cubicBezTo>
                <a:lnTo>
                  <a:pt x="96" y="134"/>
                </a:lnTo>
                <a:moveTo>
                  <a:pt x="86" y="319"/>
                </a:moveTo>
                <a:cubicBezTo>
                  <a:pt x="86" y="338"/>
                  <a:pt x="93" y="355"/>
                  <a:pt x="108" y="370"/>
                </a:cubicBezTo>
                <a:cubicBezTo>
                  <a:pt x="123" y="385"/>
                  <a:pt x="142" y="393"/>
                  <a:pt x="163" y="394"/>
                </a:cubicBezTo>
                <a:cubicBezTo>
                  <a:pt x="187" y="394"/>
                  <a:pt x="208" y="386"/>
                  <a:pt x="226" y="372"/>
                </a:cubicBezTo>
                <a:cubicBezTo>
                  <a:pt x="244" y="358"/>
                  <a:pt x="256" y="339"/>
                  <a:pt x="262" y="316"/>
                </a:cubicBezTo>
                <a:cubicBezTo>
                  <a:pt x="263" y="312"/>
                  <a:pt x="264" y="292"/>
                  <a:pt x="265" y="255"/>
                </a:cubicBezTo>
                <a:cubicBezTo>
                  <a:pt x="265" y="219"/>
                  <a:pt x="264" y="201"/>
                  <a:pt x="264" y="201"/>
                </a:cubicBezTo>
                <a:cubicBezTo>
                  <a:pt x="259" y="201"/>
                  <a:pt x="252" y="201"/>
                  <a:pt x="244" y="202"/>
                </a:cubicBezTo>
                <a:cubicBezTo>
                  <a:pt x="236" y="203"/>
                  <a:pt x="222" y="205"/>
                  <a:pt x="202" y="210"/>
                </a:cubicBezTo>
                <a:cubicBezTo>
                  <a:pt x="182" y="215"/>
                  <a:pt x="164" y="221"/>
                  <a:pt x="148" y="229"/>
                </a:cubicBezTo>
                <a:cubicBezTo>
                  <a:pt x="132" y="236"/>
                  <a:pt x="118" y="248"/>
                  <a:pt x="106" y="263"/>
                </a:cubicBezTo>
                <a:cubicBezTo>
                  <a:pt x="93" y="279"/>
                  <a:pt x="87" y="297"/>
                  <a:pt x="86" y="3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3627360" y="3731760"/>
            <a:ext cx="115560" cy="148680"/>
          </a:xfrm>
          <a:custGeom>
            <a:avLst/>
            <a:gdLst/>
            <a:ahLst/>
            <a:rect l="0" t="0" r="r" b="b"/>
            <a:pathLst>
              <a:path w="321" h="413">
                <a:moveTo>
                  <a:pt x="15" y="370"/>
                </a:moveTo>
                <a:lnTo>
                  <a:pt x="28" y="370"/>
                </a:lnTo>
                <a:cubicBezTo>
                  <a:pt x="53" y="370"/>
                  <a:pt x="67" y="366"/>
                  <a:pt x="72" y="357"/>
                </a:cubicBezTo>
                <a:lnTo>
                  <a:pt x="72" y="350"/>
                </a:lnTo>
                <a:cubicBezTo>
                  <a:pt x="72" y="344"/>
                  <a:pt x="72" y="337"/>
                  <a:pt x="72" y="328"/>
                </a:cubicBezTo>
                <a:cubicBezTo>
                  <a:pt x="72" y="319"/>
                  <a:pt x="72" y="310"/>
                  <a:pt x="73" y="299"/>
                </a:cubicBezTo>
                <a:cubicBezTo>
                  <a:pt x="74" y="289"/>
                  <a:pt x="74" y="277"/>
                  <a:pt x="73" y="263"/>
                </a:cubicBezTo>
                <a:cubicBezTo>
                  <a:pt x="72" y="249"/>
                  <a:pt x="72" y="236"/>
                  <a:pt x="73" y="224"/>
                </a:cubicBezTo>
                <a:cubicBezTo>
                  <a:pt x="73" y="205"/>
                  <a:pt x="73" y="184"/>
                  <a:pt x="73" y="163"/>
                </a:cubicBezTo>
                <a:cubicBezTo>
                  <a:pt x="73" y="141"/>
                  <a:pt x="73" y="123"/>
                  <a:pt x="73" y="107"/>
                </a:cubicBezTo>
                <a:lnTo>
                  <a:pt x="72" y="85"/>
                </a:lnTo>
                <a:cubicBezTo>
                  <a:pt x="70" y="73"/>
                  <a:pt x="66" y="66"/>
                  <a:pt x="59" y="62"/>
                </a:cubicBezTo>
                <a:cubicBezTo>
                  <a:pt x="52" y="58"/>
                  <a:pt x="38" y="55"/>
                  <a:pt x="17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1" y="11"/>
                  <a:pt x="2" y="11"/>
                </a:cubicBezTo>
                <a:lnTo>
                  <a:pt x="12" y="10"/>
                </a:lnTo>
                <a:cubicBezTo>
                  <a:pt x="18" y="9"/>
                  <a:pt x="27" y="9"/>
                  <a:pt x="38" y="8"/>
                </a:cubicBezTo>
                <a:cubicBezTo>
                  <a:pt x="49" y="7"/>
                  <a:pt x="60" y="7"/>
                  <a:pt x="71" y="6"/>
                </a:cubicBezTo>
                <a:cubicBezTo>
                  <a:pt x="81" y="6"/>
                  <a:pt x="92" y="5"/>
                  <a:pt x="104" y="4"/>
                </a:cubicBezTo>
                <a:cubicBezTo>
                  <a:pt x="116" y="4"/>
                  <a:pt x="125" y="3"/>
                  <a:pt x="131" y="2"/>
                </a:cubicBezTo>
                <a:cubicBezTo>
                  <a:pt x="137" y="0"/>
                  <a:pt x="140" y="0"/>
                  <a:pt x="141" y="1"/>
                </a:cubicBezTo>
                <a:lnTo>
                  <a:pt x="144" y="1"/>
                </a:lnTo>
                <a:lnTo>
                  <a:pt x="144" y="65"/>
                </a:lnTo>
                <a:cubicBezTo>
                  <a:pt x="168" y="23"/>
                  <a:pt x="198" y="2"/>
                  <a:pt x="234" y="2"/>
                </a:cubicBezTo>
                <a:lnTo>
                  <a:pt x="240" y="2"/>
                </a:lnTo>
                <a:cubicBezTo>
                  <a:pt x="267" y="2"/>
                  <a:pt x="288" y="8"/>
                  <a:pt x="302" y="22"/>
                </a:cubicBezTo>
                <a:cubicBezTo>
                  <a:pt x="315" y="36"/>
                  <a:pt x="321" y="50"/>
                  <a:pt x="321" y="65"/>
                </a:cubicBezTo>
                <a:cubicBezTo>
                  <a:pt x="321" y="78"/>
                  <a:pt x="317" y="89"/>
                  <a:pt x="309" y="98"/>
                </a:cubicBezTo>
                <a:cubicBezTo>
                  <a:pt x="301" y="108"/>
                  <a:pt x="289" y="112"/>
                  <a:pt x="273" y="112"/>
                </a:cubicBezTo>
                <a:cubicBezTo>
                  <a:pt x="258" y="112"/>
                  <a:pt x="246" y="107"/>
                  <a:pt x="239" y="97"/>
                </a:cubicBezTo>
                <a:cubicBezTo>
                  <a:pt x="231" y="87"/>
                  <a:pt x="227" y="77"/>
                  <a:pt x="227" y="66"/>
                </a:cubicBezTo>
                <a:cubicBezTo>
                  <a:pt x="227" y="60"/>
                  <a:pt x="227" y="55"/>
                  <a:pt x="228" y="51"/>
                </a:cubicBezTo>
                <a:cubicBezTo>
                  <a:pt x="230" y="47"/>
                  <a:pt x="231" y="43"/>
                  <a:pt x="233" y="40"/>
                </a:cubicBezTo>
                <a:cubicBezTo>
                  <a:pt x="235" y="37"/>
                  <a:pt x="236" y="35"/>
                  <a:pt x="236" y="35"/>
                </a:cubicBezTo>
                <a:cubicBezTo>
                  <a:pt x="235" y="34"/>
                  <a:pt x="227" y="35"/>
                  <a:pt x="214" y="39"/>
                </a:cubicBezTo>
                <a:cubicBezTo>
                  <a:pt x="205" y="44"/>
                  <a:pt x="197" y="48"/>
                  <a:pt x="192" y="53"/>
                </a:cubicBezTo>
                <a:cubicBezTo>
                  <a:pt x="163" y="81"/>
                  <a:pt x="148" y="137"/>
                  <a:pt x="148" y="220"/>
                </a:cubicBezTo>
                <a:lnTo>
                  <a:pt x="148" y="270"/>
                </a:lnTo>
                <a:cubicBezTo>
                  <a:pt x="148" y="278"/>
                  <a:pt x="148" y="286"/>
                  <a:pt x="148" y="295"/>
                </a:cubicBezTo>
                <a:cubicBezTo>
                  <a:pt x="148" y="303"/>
                  <a:pt x="148" y="311"/>
                  <a:pt x="148" y="319"/>
                </a:cubicBezTo>
                <a:cubicBezTo>
                  <a:pt x="148" y="326"/>
                  <a:pt x="149" y="332"/>
                  <a:pt x="149" y="337"/>
                </a:cubicBezTo>
                <a:cubicBezTo>
                  <a:pt x="150" y="342"/>
                  <a:pt x="150" y="347"/>
                  <a:pt x="149" y="351"/>
                </a:cubicBezTo>
                <a:lnTo>
                  <a:pt x="149" y="356"/>
                </a:lnTo>
                <a:cubicBezTo>
                  <a:pt x="150" y="357"/>
                  <a:pt x="151" y="358"/>
                  <a:pt x="152" y="360"/>
                </a:cubicBezTo>
                <a:cubicBezTo>
                  <a:pt x="153" y="361"/>
                  <a:pt x="155" y="362"/>
                  <a:pt x="157" y="363"/>
                </a:cubicBezTo>
                <a:cubicBezTo>
                  <a:pt x="159" y="363"/>
                  <a:pt x="160" y="364"/>
                  <a:pt x="161" y="365"/>
                </a:cubicBezTo>
                <a:cubicBezTo>
                  <a:pt x="163" y="367"/>
                  <a:pt x="165" y="367"/>
                  <a:pt x="168" y="367"/>
                </a:cubicBezTo>
                <a:cubicBezTo>
                  <a:pt x="171" y="367"/>
                  <a:pt x="173" y="367"/>
                  <a:pt x="174" y="368"/>
                </a:cubicBezTo>
                <a:cubicBezTo>
                  <a:pt x="176" y="369"/>
                  <a:pt x="178" y="369"/>
                  <a:pt x="183" y="369"/>
                </a:cubicBezTo>
                <a:cubicBezTo>
                  <a:pt x="187" y="369"/>
                  <a:pt x="190" y="369"/>
                  <a:pt x="191" y="369"/>
                </a:cubicBezTo>
                <a:cubicBezTo>
                  <a:pt x="192" y="369"/>
                  <a:pt x="196" y="369"/>
                  <a:pt x="200" y="370"/>
                </a:cubicBezTo>
                <a:cubicBezTo>
                  <a:pt x="205" y="371"/>
                  <a:pt x="209" y="371"/>
                  <a:pt x="210" y="370"/>
                </a:cubicBezTo>
                <a:lnTo>
                  <a:pt x="239" y="370"/>
                </a:lnTo>
                <a:lnTo>
                  <a:pt x="239" y="413"/>
                </a:lnTo>
                <a:lnTo>
                  <a:pt x="230" y="413"/>
                </a:lnTo>
                <a:cubicBezTo>
                  <a:pt x="219" y="411"/>
                  <a:pt x="180" y="410"/>
                  <a:pt x="112" y="410"/>
                </a:cubicBezTo>
                <a:cubicBezTo>
                  <a:pt x="48" y="410"/>
                  <a:pt x="14" y="411"/>
                  <a:pt x="8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3761640" y="3728160"/>
            <a:ext cx="153360" cy="221040"/>
          </a:xfrm>
          <a:custGeom>
            <a:avLst/>
            <a:gdLst/>
            <a:ahLst/>
            <a:rect l="0" t="0" r="r" b="b"/>
            <a:pathLst>
              <a:path w="426" h="614">
                <a:moveTo>
                  <a:pt x="280" y="41"/>
                </a:moveTo>
                <a:cubicBezTo>
                  <a:pt x="307" y="14"/>
                  <a:pt x="338" y="0"/>
                  <a:pt x="374" y="0"/>
                </a:cubicBezTo>
                <a:cubicBezTo>
                  <a:pt x="392" y="0"/>
                  <a:pt x="405" y="6"/>
                  <a:pt x="414" y="18"/>
                </a:cubicBezTo>
                <a:cubicBezTo>
                  <a:pt x="422" y="30"/>
                  <a:pt x="426" y="42"/>
                  <a:pt x="426" y="53"/>
                </a:cubicBezTo>
                <a:cubicBezTo>
                  <a:pt x="426" y="62"/>
                  <a:pt x="423" y="70"/>
                  <a:pt x="417" y="77"/>
                </a:cubicBezTo>
                <a:cubicBezTo>
                  <a:pt x="412" y="83"/>
                  <a:pt x="403" y="87"/>
                  <a:pt x="392" y="87"/>
                </a:cubicBezTo>
                <a:cubicBezTo>
                  <a:pt x="372" y="87"/>
                  <a:pt x="359" y="78"/>
                  <a:pt x="357" y="59"/>
                </a:cubicBezTo>
                <a:cubicBezTo>
                  <a:pt x="356" y="50"/>
                  <a:pt x="356" y="44"/>
                  <a:pt x="360" y="39"/>
                </a:cubicBezTo>
                <a:cubicBezTo>
                  <a:pt x="360" y="39"/>
                  <a:pt x="360" y="38"/>
                  <a:pt x="360" y="37"/>
                </a:cubicBezTo>
                <a:lnTo>
                  <a:pt x="360" y="36"/>
                </a:lnTo>
                <a:cubicBezTo>
                  <a:pt x="343" y="38"/>
                  <a:pt x="327" y="44"/>
                  <a:pt x="311" y="56"/>
                </a:cubicBezTo>
                <a:cubicBezTo>
                  <a:pt x="306" y="59"/>
                  <a:pt x="304" y="61"/>
                  <a:pt x="304" y="63"/>
                </a:cubicBezTo>
                <a:cubicBezTo>
                  <a:pt x="304" y="63"/>
                  <a:pt x="305" y="65"/>
                  <a:pt x="307" y="67"/>
                </a:cubicBezTo>
                <a:cubicBezTo>
                  <a:pt x="310" y="70"/>
                  <a:pt x="313" y="74"/>
                  <a:pt x="316" y="79"/>
                </a:cubicBezTo>
                <a:cubicBezTo>
                  <a:pt x="319" y="83"/>
                  <a:pt x="322" y="89"/>
                  <a:pt x="326" y="95"/>
                </a:cubicBezTo>
                <a:cubicBezTo>
                  <a:pt x="330" y="101"/>
                  <a:pt x="333" y="110"/>
                  <a:pt x="334" y="119"/>
                </a:cubicBezTo>
                <a:cubicBezTo>
                  <a:pt x="336" y="129"/>
                  <a:pt x="338" y="140"/>
                  <a:pt x="338" y="150"/>
                </a:cubicBezTo>
                <a:cubicBezTo>
                  <a:pt x="338" y="189"/>
                  <a:pt x="323" y="221"/>
                  <a:pt x="293" y="248"/>
                </a:cubicBezTo>
                <a:cubicBezTo>
                  <a:pt x="262" y="274"/>
                  <a:pt x="225" y="288"/>
                  <a:pt x="180" y="289"/>
                </a:cubicBezTo>
                <a:cubicBezTo>
                  <a:pt x="149" y="289"/>
                  <a:pt x="118" y="280"/>
                  <a:pt x="88" y="263"/>
                </a:cubicBezTo>
                <a:cubicBezTo>
                  <a:pt x="81" y="274"/>
                  <a:pt x="78" y="286"/>
                  <a:pt x="78" y="298"/>
                </a:cubicBezTo>
                <a:cubicBezTo>
                  <a:pt x="78" y="320"/>
                  <a:pt x="86" y="336"/>
                  <a:pt x="102" y="346"/>
                </a:cubicBezTo>
                <a:cubicBezTo>
                  <a:pt x="107" y="350"/>
                  <a:pt x="113" y="352"/>
                  <a:pt x="118" y="352"/>
                </a:cubicBezTo>
                <a:cubicBezTo>
                  <a:pt x="123" y="352"/>
                  <a:pt x="145" y="353"/>
                  <a:pt x="185" y="355"/>
                </a:cubicBezTo>
                <a:cubicBezTo>
                  <a:pt x="237" y="355"/>
                  <a:pt x="270" y="357"/>
                  <a:pt x="285" y="360"/>
                </a:cubicBezTo>
                <a:cubicBezTo>
                  <a:pt x="323" y="366"/>
                  <a:pt x="353" y="379"/>
                  <a:pt x="375" y="399"/>
                </a:cubicBezTo>
                <a:cubicBezTo>
                  <a:pt x="400" y="423"/>
                  <a:pt x="412" y="453"/>
                  <a:pt x="412" y="490"/>
                </a:cubicBezTo>
                <a:cubicBezTo>
                  <a:pt x="412" y="531"/>
                  <a:pt x="388" y="563"/>
                  <a:pt x="338" y="586"/>
                </a:cubicBezTo>
                <a:cubicBezTo>
                  <a:pt x="301" y="605"/>
                  <a:pt x="257" y="614"/>
                  <a:pt x="206" y="614"/>
                </a:cubicBezTo>
                <a:cubicBezTo>
                  <a:pt x="155" y="614"/>
                  <a:pt x="110" y="605"/>
                  <a:pt x="73" y="586"/>
                </a:cubicBezTo>
                <a:cubicBezTo>
                  <a:pt x="25" y="564"/>
                  <a:pt x="0" y="533"/>
                  <a:pt x="0" y="493"/>
                </a:cubicBezTo>
                <a:cubicBezTo>
                  <a:pt x="0" y="470"/>
                  <a:pt x="7" y="452"/>
                  <a:pt x="20" y="437"/>
                </a:cubicBezTo>
                <a:cubicBezTo>
                  <a:pt x="33" y="422"/>
                  <a:pt x="46" y="412"/>
                  <a:pt x="59" y="406"/>
                </a:cubicBezTo>
                <a:lnTo>
                  <a:pt x="69" y="400"/>
                </a:lnTo>
                <a:cubicBezTo>
                  <a:pt x="47" y="381"/>
                  <a:pt x="36" y="355"/>
                  <a:pt x="36" y="321"/>
                </a:cubicBezTo>
                <a:cubicBezTo>
                  <a:pt x="36" y="292"/>
                  <a:pt x="45" y="266"/>
                  <a:pt x="63" y="242"/>
                </a:cubicBezTo>
                <a:cubicBezTo>
                  <a:pt x="36" y="215"/>
                  <a:pt x="22" y="184"/>
                  <a:pt x="22" y="150"/>
                </a:cubicBezTo>
                <a:cubicBezTo>
                  <a:pt x="22" y="111"/>
                  <a:pt x="37" y="78"/>
                  <a:pt x="68" y="52"/>
                </a:cubicBezTo>
                <a:cubicBezTo>
                  <a:pt x="99" y="25"/>
                  <a:pt x="137" y="11"/>
                  <a:pt x="181" y="11"/>
                </a:cubicBezTo>
                <a:cubicBezTo>
                  <a:pt x="213" y="11"/>
                  <a:pt x="242" y="19"/>
                  <a:pt x="269" y="35"/>
                </a:cubicBezTo>
                <a:lnTo>
                  <a:pt x="280" y="41"/>
                </a:lnTo>
                <a:moveTo>
                  <a:pt x="252" y="103"/>
                </a:moveTo>
                <a:cubicBezTo>
                  <a:pt x="249" y="85"/>
                  <a:pt x="240" y="72"/>
                  <a:pt x="227" y="62"/>
                </a:cubicBezTo>
                <a:cubicBezTo>
                  <a:pt x="214" y="52"/>
                  <a:pt x="198" y="47"/>
                  <a:pt x="179" y="46"/>
                </a:cubicBezTo>
                <a:cubicBezTo>
                  <a:pt x="161" y="46"/>
                  <a:pt x="146" y="51"/>
                  <a:pt x="133" y="61"/>
                </a:cubicBezTo>
                <a:cubicBezTo>
                  <a:pt x="120" y="71"/>
                  <a:pt x="111" y="85"/>
                  <a:pt x="108" y="103"/>
                </a:cubicBezTo>
                <a:cubicBezTo>
                  <a:pt x="107" y="113"/>
                  <a:pt x="106" y="129"/>
                  <a:pt x="106" y="150"/>
                </a:cubicBezTo>
                <a:cubicBezTo>
                  <a:pt x="106" y="177"/>
                  <a:pt x="108" y="198"/>
                  <a:pt x="112" y="211"/>
                </a:cubicBezTo>
                <a:cubicBezTo>
                  <a:pt x="116" y="224"/>
                  <a:pt x="126" y="234"/>
                  <a:pt x="140" y="243"/>
                </a:cubicBezTo>
                <a:cubicBezTo>
                  <a:pt x="151" y="249"/>
                  <a:pt x="164" y="252"/>
                  <a:pt x="180" y="252"/>
                </a:cubicBezTo>
                <a:cubicBezTo>
                  <a:pt x="194" y="252"/>
                  <a:pt x="205" y="250"/>
                  <a:pt x="215" y="246"/>
                </a:cubicBezTo>
                <a:cubicBezTo>
                  <a:pt x="225" y="242"/>
                  <a:pt x="232" y="236"/>
                  <a:pt x="237" y="229"/>
                </a:cubicBezTo>
                <a:cubicBezTo>
                  <a:pt x="241" y="222"/>
                  <a:pt x="245" y="216"/>
                  <a:pt x="247" y="211"/>
                </a:cubicBezTo>
                <a:cubicBezTo>
                  <a:pt x="249" y="205"/>
                  <a:pt x="251" y="200"/>
                  <a:pt x="252" y="197"/>
                </a:cubicBezTo>
                <a:cubicBezTo>
                  <a:pt x="254" y="187"/>
                  <a:pt x="254" y="171"/>
                  <a:pt x="254" y="150"/>
                </a:cubicBezTo>
                <a:cubicBezTo>
                  <a:pt x="254" y="129"/>
                  <a:pt x="254" y="113"/>
                  <a:pt x="252" y="103"/>
                </a:cubicBezTo>
                <a:moveTo>
                  <a:pt x="348" y="493"/>
                </a:moveTo>
                <a:cubicBezTo>
                  <a:pt x="348" y="477"/>
                  <a:pt x="344" y="464"/>
                  <a:pt x="335" y="454"/>
                </a:cubicBezTo>
                <a:cubicBezTo>
                  <a:pt x="327" y="444"/>
                  <a:pt x="314" y="437"/>
                  <a:pt x="297" y="433"/>
                </a:cubicBezTo>
                <a:cubicBezTo>
                  <a:pt x="280" y="429"/>
                  <a:pt x="265" y="426"/>
                  <a:pt x="252" y="425"/>
                </a:cubicBezTo>
                <a:cubicBezTo>
                  <a:pt x="238" y="423"/>
                  <a:pt x="221" y="423"/>
                  <a:pt x="201" y="423"/>
                </a:cubicBezTo>
                <a:lnTo>
                  <a:pt x="176" y="423"/>
                </a:lnTo>
                <a:cubicBezTo>
                  <a:pt x="135" y="423"/>
                  <a:pt x="110" y="425"/>
                  <a:pt x="102" y="428"/>
                </a:cubicBezTo>
                <a:cubicBezTo>
                  <a:pt x="89" y="434"/>
                  <a:pt x="80" y="443"/>
                  <a:pt x="73" y="454"/>
                </a:cubicBezTo>
                <a:cubicBezTo>
                  <a:pt x="66" y="466"/>
                  <a:pt x="63" y="479"/>
                  <a:pt x="62" y="492"/>
                </a:cubicBezTo>
                <a:cubicBezTo>
                  <a:pt x="62" y="498"/>
                  <a:pt x="64" y="505"/>
                  <a:pt x="67" y="513"/>
                </a:cubicBezTo>
                <a:cubicBezTo>
                  <a:pt x="71" y="521"/>
                  <a:pt x="78" y="530"/>
                  <a:pt x="87" y="541"/>
                </a:cubicBezTo>
                <a:cubicBezTo>
                  <a:pt x="96" y="551"/>
                  <a:pt x="111" y="560"/>
                  <a:pt x="132" y="567"/>
                </a:cubicBezTo>
                <a:cubicBezTo>
                  <a:pt x="152" y="574"/>
                  <a:pt x="177" y="577"/>
                  <a:pt x="206" y="578"/>
                </a:cubicBezTo>
                <a:cubicBezTo>
                  <a:pt x="249" y="578"/>
                  <a:pt x="283" y="569"/>
                  <a:pt x="309" y="552"/>
                </a:cubicBezTo>
                <a:cubicBezTo>
                  <a:pt x="335" y="535"/>
                  <a:pt x="348" y="515"/>
                  <a:pt x="348" y="4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3983760" y="3731760"/>
            <a:ext cx="266040" cy="148680"/>
          </a:xfrm>
          <a:custGeom>
            <a:avLst/>
            <a:gdLst/>
            <a:ahLst/>
            <a:rect l="0" t="0" r="r" b="b"/>
            <a:pathLst>
              <a:path w="739" h="413">
                <a:moveTo>
                  <a:pt x="15" y="370"/>
                </a:moveTo>
                <a:lnTo>
                  <a:pt x="28" y="370"/>
                </a:lnTo>
                <a:cubicBezTo>
                  <a:pt x="52" y="370"/>
                  <a:pt x="67" y="366"/>
                  <a:pt x="72" y="357"/>
                </a:cubicBezTo>
                <a:lnTo>
                  <a:pt x="72" y="350"/>
                </a:lnTo>
                <a:cubicBezTo>
                  <a:pt x="72" y="344"/>
                  <a:pt x="72" y="337"/>
                  <a:pt x="72" y="328"/>
                </a:cubicBezTo>
                <a:cubicBezTo>
                  <a:pt x="72" y="319"/>
                  <a:pt x="72" y="310"/>
                  <a:pt x="72" y="299"/>
                </a:cubicBezTo>
                <a:cubicBezTo>
                  <a:pt x="72" y="289"/>
                  <a:pt x="72" y="277"/>
                  <a:pt x="72" y="263"/>
                </a:cubicBezTo>
                <a:cubicBezTo>
                  <a:pt x="73" y="249"/>
                  <a:pt x="73" y="236"/>
                  <a:pt x="72" y="224"/>
                </a:cubicBezTo>
                <a:cubicBezTo>
                  <a:pt x="72" y="205"/>
                  <a:pt x="72" y="184"/>
                  <a:pt x="72" y="163"/>
                </a:cubicBezTo>
                <a:cubicBezTo>
                  <a:pt x="72" y="141"/>
                  <a:pt x="72" y="123"/>
                  <a:pt x="72" y="107"/>
                </a:cubicBezTo>
                <a:lnTo>
                  <a:pt x="72" y="85"/>
                </a:lnTo>
                <a:cubicBezTo>
                  <a:pt x="70" y="73"/>
                  <a:pt x="65" y="66"/>
                  <a:pt x="59" y="62"/>
                </a:cubicBezTo>
                <a:cubicBezTo>
                  <a:pt x="52" y="58"/>
                  <a:pt x="38" y="55"/>
                  <a:pt x="17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1" y="11"/>
                  <a:pt x="2" y="11"/>
                </a:cubicBezTo>
                <a:lnTo>
                  <a:pt x="11" y="10"/>
                </a:lnTo>
                <a:cubicBezTo>
                  <a:pt x="17" y="9"/>
                  <a:pt x="26" y="9"/>
                  <a:pt x="37" y="8"/>
                </a:cubicBezTo>
                <a:cubicBezTo>
                  <a:pt x="48" y="7"/>
                  <a:pt x="60" y="7"/>
                  <a:pt x="72" y="6"/>
                </a:cubicBezTo>
                <a:cubicBezTo>
                  <a:pt x="82" y="6"/>
                  <a:pt x="93" y="5"/>
                  <a:pt x="105" y="4"/>
                </a:cubicBezTo>
                <a:cubicBezTo>
                  <a:pt x="117" y="4"/>
                  <a:pt x="126" y="3"/>
                  <a:pt x="132" y="2"/>
                </a:cubicBezTo>
                <a:cubicBezTo>
                  <a:pt x="138" y="0"/>
                  <a:pt x="142" y="0"/>
                  <a:pt x="142" y="1"/>
                </a:cubicBezTo>
                <a:lnTo>
                  <a:pt x="145" y="1"/>
                </a:lnTo>
                <a:lnTo>
                  <a:pt x="145" y="38"/>
                </a:lnTo>
                <a:cubicBezTo>
                  <a:pt x="145" y="61"/>
                  <a:pt x="145" y="73"/>
                  <a:pt x="146" y="73"/>
                </a:cubicBezTo>
                <a:cubicBezTo>
                  <a:pt x="147" y="73"/>
                  <a:pt x="148" y="72"/>
                  <a:pt x="151" y="69"/>
                </a:cubicBezTo>
                <a:cubicBezTo>
                  <a:pt x="153" y="65"/>
                  <a:pt x="157" y="61"/>
                  <a:pt x="162" y="55"/>
                </a:cubicBezTo>
                <a:cubicBezTo>
                  <a:pt x="167" y="48"/>
                  <a:pt x="173" y="43"/>
                  <a:pt x="179" y="38"/>
                </a:cubicBezTo>
                <a:cubicBezTo>
                  <a:pt x="186" y="33"/>
                  <a:pt x="195" y="27"/>
                  <a:pt x="206" y="20"/>
                </a:cubicBezTo>
                <a:cubicBezTo>
                  <a:pt x="218" y="13"/>
                  <a:pt x="229" y="8"/>
                  <a:pt x="242" y="5"/>
                </a:cubicBezTo>
                <a:cubicBezTo>
                  <a:pt x="254" y="2"/>
                  <a:pt x="270" y="1"/>
                  <a:pt x="289" y="1"/>
                </a:cubicBezTo>
                <a:cubicBezTo>
                  <a:pt x="299" y="1"/>
                  <a:pt x="307" y="1"/>
                  <a:pt x="315" y="2"/>
                </a:cubicBezTo>
                <a:cubicBezTo>
                  <a:pt x="323" y="4"/>
                  <a:pt x="330" y="6"/>
                  <a:pt x="337" y="8"/>
                </a:cubicBezTo>
                <a:cubicBezTo>
                  <a:pt x="343" y="11"/>
                  <a:pt x="349" y="13"/>
                  <a:pt x="354" y="16"/>
                </a:cubicBezTo>
                <a:cubicBezTo>
                  <a:pt x="360" y="18"/>
                  <a:pt x="365" y="21"/>
                  <a:pt x="368" y="24"/>
                </a:cubicBezTo>
                <a:cubicBezTo>
                  <a:pt x="372" y="27"/>
                  <a:pt x="376" y="30"/>
                  <a:pt x="380" y="34"/>
                </a:cubicBezTo>
                <a:cubicBezTo>
                  <a:pt x="383" y="38"/>
                  <a:pt x="385" y="41"/>
                  <a:pt x="388" y="44"/>
                </a:cubicBezTo>
                <a:cubicBezTo>
                  <a:pt x="390" y="47"/>
                  <a:pt x="393" y="51"/>
                  <a:pt x="394" y="55"/>
                </a:cubicBezTo>
                <a:cubicBezTo>
                  <a:pt x="396" y="58"/>
                  <a:pt x="397" y="61"/>
                  <a:pt x="398" y="64"/>
                </a:cubicBezTo>
                <a:cubicBezTo>
                  <a:pt x="399" y="66"/>
                  <a:pt x="400" y="69"/>
                  <a:pt x="401" y="71"/>
                </a:cubicBezTo>
                <a:lnTo>
                  <a:pt x="403" y="76"/>
                </a:lnTo>
                <a:lnTo>
                  <a:pt x="406" y="72"/>
                </a:lnTo>
                <a:cubicBezTo>
                  <a:pt x="407" y="70"/>
                  <a:pt x="409" y="67"/>
                  <a:pt x="411" y="65"/>
                </a:cubicBezTo>
                <a:cubicBezTo>
                  <a:pt x="413" y="62"/>
                  <a:pt x="416" y="59"/>
                  <a:pt x="419" y="55"/>
                </a:cubicBezTo>
                <a:cubicBezTo>
                  <a:pt x="423" y="50"/>
                  <a:pt x="427" y="46"/>
                  <a:pt x="432" y="42"/>
                </a:cubicBezTo>
                <a:cubicBezTo>
                  <a:pt x="436" y="39"/>
                  <a:pt x="441" y="35"/>
                  <a:pt x="446" y="30"/>
                </a:cubicBezTo>
                <a:cubicBezTo>
                  <a:pt x="451" y="26"/>
                  <a:pt x="457" y="22"/>
                  <a:pt x="464" y="19"/>
                </a:cubicBezTo>
                <a:cubicBezTo>
                  <a:pt x="472" y="16"/>
                  <a:pt x="479" y="13"/>
                  <a:pt x="486" y="10"/>
                </a:cubicBezTo>
                <a:cubicBezTo>
                  <a:pt x="492" y="7"/>
                  <a:pt x="500" y="5"/>
                  <a:pt x="510" y="3"/>
                </a:cubicBezTo>
                <a:cubicBezTo>
                  <a:pt x="519" y="2"/>
                  <a:pt x="529" y="1"/>
                  <a:pt x="539" y="1"/>
                </a:cubicBezTo>
                <a:cubicBezTo>
                  <a:pt x="617" y="1"/>
                  <a:pt x="659" y="36"/>
                  <a:pt x="666" y="106"/>
                </a:cubicBezTo>
                <a:cubicBezTo>
                  <a:pt x="667" y="110"/>
                  <a:pt x="667" y="154"/>
                  <a:pt x="667" y="236"/>
                </a:cubicBezTo>
                <a:lnTo>
                  <a:pt x="667" y="316"/>
                </a:lnTo>
                <a:cubicBezTo>
                  <a:pt x="667" y="340"/>
                  <a:pt x="668" y="354"/>
                  <a:pt x="669" y="358"/>
                </a:cubicBezTo>
                <a:cubicBezTo>
                  <a:pt x="670" y="362"/>
                  <a:pt x="673" y="365"/>
                  <a:pt x="679" y="367"/>
                </a:cubicBezTo>
                <a:cubicBezTo>
                  <a:pt x="692" y="369"/>
                  <a:pt x="707" y="370"/>
                  <a:pt x="725" y="370"/>
                </a:cubicBezTo>
                <a:lnTo>
                  <a:pt x="739" y="370"/>
                </a:lnTo>
                <a:lnTo>
                  <a:pt x="739" y="413"/>
                </a:lnTo>
                <a:lnTo>
                  <a:pt x="732" y="413"/>
                </a:lnTo>
                <a:lnTo>
                  <a:pt x="711" y="412"/>
                </a:lnTo>
                <a:cubicBezTo>
                  <a:pt x="696" y="411"/>
                  <a:pt x="680" y="411"/>
                  <a:pt x="663" y="411"/>
                </a:cubicBezTo>
                <a:cubicBezTo>
                  <a:pt x="646" y="411"/>
                  <a:pt x="635" y="411"/>
                  <a:pt x="628" y="410"/>
                </a:cubicBezTo>
                <a:cubicBezTo>
                  <a:pt x="564" y="410"/>
                  <a:pt x="529" y="411"/>
                  <a:pt x="524" y="413"/>
                </a:cubicBezTo>
                <a:lnTo>
                  <a:pt x="516" y="413"/>
                </a:lnTo>
                <a:lnTo>
                  <a:pt x="516" y="370"/>
                </a:lnTo>
                <a:lnTo>
                  <a:pt x="531" y="370"/>
                </a:lnTo>
                <a:cubicBezTo>
                  <a:pt x="569" y="370"/>
                  <a:pt x="588" y="365"/>
                  <a:pt x="588" y="355"/>
                </a:cubicBezTo>
                <a:cubicBezTo>
                  <a:pt x="588" y="354"/>
                  <a:pt x="589" y="311"/>
                  <a:pt x="589" y="227"/>
                </a:cubicBezTo>
                <a:cubicBezTo>
                  <a:pt x="588" y="143"/>
                  <a:pt x="588" y="98"/>
                  <a:pt x="587" y="93"/>
                </a:cubicBezTo>
                <a:cubicBezTo>
                  <a:pt x="583" y="75"/>
                  <a:pt x="577" y="62"/>
                  <a:pt x="568" y="54"/>
                </a:cubicBezTo>
                <a:cubicBezTo>
                  <a:pt x="560" y="45"/>
                  <a:pt x="552" y="40"/>
                  <a:pt x="546" y="38"/>
                </a:cubicBezTo>
                <a:cubicBezTo>
                  <a:pt x="540" y="36"/>
                  <a:pt x="532" y="35"/>
                  <a:pt x="522" y="36"/>
                </a:cubicBezTo>
                <a:cubicBezTo>
                  <a:pt x="494" y="36"/>
                  <a:pt x="469" y="47"/>
                  <a:pt x="448" y="68"/>
                </a:cubicBezTo>
                <a:cubicBezTo>
                  <a:pt x="432" y="84"/>
                  <a:pt x="421" y="101"/>
                  <a:pt x="417" y="120"/>
                </a:cubicBezTo>
                <a:cubicBezTo>
                  <a:pt x="412" y="137"/>
                  <a:pt x="410" y="163"/>
                  <a:pt x="409" y="197"/>
                </a:cubicBezTo>
                <a:lnTo>
                  <a:pt x="409" y="256"/>
                </a:lnTo>
                <a:lnTo>
                  <a:pt x="409" y="312"/>
                </a:lnTo>
                <a:cubicBezTo>
                  <a:pt x="409" y="331"/>
                  <a:pt x="410" y="343"/>
                  <a:pt x="410" y="350"/>
                </a:cubicBezTo>
                <a:cubicBezTo>
                  <a:pt x="411" y="356"/>
                  <a:pt x="412" y="360"/>
                  <a:pt x="413" y="362"/>
                </a:cubicBezTo>
                <a:cubicBezTo>
                  <a:pt x="414" y="363"/>
                  <a:pt x="417" y="365"/>
                  <a:pt x="421" y="367"/>
                </a:cubicBezTo>
                <a:cubicBezTo>
                  <a:pt x="434" y="369"/>
                  <a:pt x="450" y="370"/>
                  <a:pt x="467" y="370"/>
                </a:cubicBezTo>
                <a:lnTo>
                  <a:pt x="482" y="370"/>
                </a:lnTo>
                <a:lnTo>
                  <a:pt x="482" y="413"/>
                </a:lnTo>
                <a:lnTo>
                  <a:pt x="474" y="413"/>
                </a:lnTo>
                <a:lnTo>
                  <a:pt x="452" y="412"/>
                </a:lnTo>
                <a:cubicBezTo>
                  <a:pt x="438" y="411"/>
                  <a:pt x="422" y="411"/>
                  <a:pt x="406" y="411"/>
                </a:cubicBezTo>
                <a:cubicBezTo>
                  <a:pt x="389" y="411"/>
                  <a:pt x="377" y="411"/>
                  <a:pt x="369" y="410"/>
                </a:cubicBezTo>
                <a:cubicBezTo>
                  <a:pt x="305" y="410"/>
                  <a:pt x="271" y="411"/>
                  <a:pt x="265" y="413"/>
                </a:cubicBezTo>
                <a:lnTo>
                  <a:pt x="258" y="413"/>
                </a:lnTo>
                <a:lnTo>
                  <a:pt x="258" y="370"/>
                </a:lnTo>
                <a:lnTo>
                  <a:pt x="272" y="370"/>
                </a:lnTo>
                <a:cubicBezTo>
                  <a:pt x="310" y="370"/>
                  <a:pt x="329" y="365"/>
                  <a:pt x="329" y="355"/>
                </a:cubicBezTo>
                <a:cubicBezTo>
                  <a:pt x="330" y="354"/>
                  <a:pt x="330" y="311"/>
                  <a:pt x="330" y="227"/>
                </a:cubicBezTo>
                <a:cubicBezTo>
                  <a:pt x="330" y="143"/>
                  <a:pt x="329" y="98"/>
                  <a:pt x="328" y="93"/>
                </a:cubicBezTo>
                <a:cubicBezTo>
                  <a:pt x="325" y="75"/>
                  <a:pt x="318" y="62"/>
                  <a:pt x="310" y="54"/>
                </a:cubicBezTo>
                <a:cubicBezTo>
                  <a:pt x="301" y="45"/>
                  <a:pt x="294" y="40"/>
                  <a:pt x="287" y="38"/>
                </a:cubicBezTo>
                <a:cubicBezTo>
                  <a:pt x="281" y="36"/>
                  <a:pt x="273" y="35"/>
                  <a:pt x="263" y="36"/>
                </a:cubicBezTo>
                <a:cubicBezTo>
                  <a:pt x="235" y="36"/>
                  <a:pt x="211" y="47"/>
                  <a:pt x="190" y="68"/>
                </a:cubicBezTo>
                <a:cubicBezTo>
                  <a:pt x="173" y="84"/>
                  <a:pt x="162" y="101"/>
                  <a:pt x="158" y="120"/>
                </a:cubicBezTo>
                <a:cubicBezTo>
                  <a:pt x="154" y="137"/>
                  <a:pt x="151" y="163"/>
                  <a:pt x="151" y="197"/>
                </a:cubicBezTo>
                <a:lnTo>
                  <a:pt x="151" y="256"/>
                </a:lnTo>
                <a:lnTo>
                  <a:pt x="151" y="312"/>
                </a:lnTo>
                <a:cubicBezTo>
                  <a:pt x="151" y="331"/>
                  <a:pt x="151" y="343"/>
                  <a:pt x="152" y="350"/>
                </a:cubicBezTo>
                <a:cubicBezTo>
                  <a:pt x="152" y="356"/>
                  <a:pt x="153" y="360"/>
                  <a:pt x="154" y="362"/>
                </a:cubicBezTo>
                <a:cubicBezTo>
                  <a:pt x="156" y="363"/>
                  <a:pt x="158" y="365"/>
                  <a:pt x="163" y="367"/>
                </a:cubicBezTo>
                <a:cubicBezTo>
                  <a:pt x="176" y="369"/>
                  <a:pt x="191" y="370"/>
                  <a:pt x="208" y="370"/>
                </a:cubicBezTo>
                <a:lnTo>
                  <a:pt x="223" y="370"/>
                </a:lnTo>
                <a:lnTo>
                  <a:pt x="223" y="413"/>
                </a:lnTo>
                <a:lnTo>
                  <a:pt x="216" y="413"/>
                </a:lnTo>
                <a:lnTo>
                  <a:pt x="194" y="412"/>
                </a:lnTo>
                <a:cubicBezTo>
                  <a:pt x="179" y="411"/>
                  <a:pt x="164" y="411"/>
                  <a:pt x="147" y="411"/>
                </a:cubicBezTo>
                <a:cubicBezTo>
                  <a:pt x="130" y="411"/>
                  <a:pt x="118" y="411"/>
                  <a:pt x="112" y="410"/>
                </a:cubicBezTo>
                <a:cubicBezTo>
                  <a:pt x="48" y="410"/>
                  <a:pt x="13" y="411"/>
                  <a:pt x="7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4265640" y="372996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96" y="134"/>
                </a:moveTo>
                <a:cubicBezTo>
                  <a:pt x="96" y="134"/>
                  <a:pt x="89" y="134"/>
                  <a:pt x="75" y="134"/>
                </a:cubicBezTo>
                <a:cubicBezTo>
                  <a:pt x="62" y="134"/>
                  <a:pt x="50" y="129"/>
                  <a:pt x="41" y="120"/>
                </a:cubicBezTo>
                <a:cubicBezTo>
                  <a:pt x="32" y="111"/>
                  <a:pt x="27" y="99"/>
                  <a:pt x="27" y="84"/>
                </a:cubicBezTo>
                <a:cubicBezTo>
                  <a:pt x="27" y="61"/>
                  <a:pt x="38" y="42"/>
                  <a:pt x="59" y="25"/>
                </a:cubicBezTo>
                <a:cubicBezTo>
                  <a:pt x="80" y="8"/>
                  <a:pt x="117" y="0"/>
                  <a:pt x="171" y="0"/>
                </a:cubicBezTo>
                <a:cubicBezTo>
                  <a:pt x="217" y="0"/>
                  <a:pt x="253" y="10"/>
                  <a:pt x="281" y="30"/>
                </a:cubicBezTo>
                <a:cubicBezTo>
                  <a:pt x="310" y="50"/>
                  <a:pt x="329" y="73"/>
                  <a:pt x="338" y="101"/>
                </a:cubicBezTo>
                <a:cubicBezTo>
                  <a:pt x="341" y="110"/>
                  <a:pt x="343" y="120"/>
                  <a:pt x="343" y="130"/>
                </a:cubicBezTo>
                <a:cubicBezTo>
                  <a:pt x="343" y="141"/>
                  <a:pt x="343" y="177"/>
                  <a:pt x="343" y="237"/>
                </a:cubicBezTo>
                <a:lnTo>
                  <a:pt x="343" y="302"/>
                </a:lnTo>
                <a:cubicBezTo>
                  <a:pt x="343" y="332"/>
                  <a:pt x="345" y="353"/>
                  <a:pt x="348" y="364"/>
                </a:cubicBezTo>
                <a:cubicBezTo>
                  <a:pt x="351" y="375"/>
                  <a:pt x="358" y="381"/>
                  <a:pt x="368" y="381"/>
                </a:cubicBezTo>
                <a:cubicBezTo>
                  <a:pt x="377" y="381"/>
                  <a:pt x="383" y="376"/>
                  <a:pt x="386" y="366"/>
                </a:cubicBezTo>
                <a:cubicBezTo>
                  <a:pt x="389" y="356"/>
                  <a:pt x="391" y="339"/>
                  <a:pt x="391" y="316"/>
                </a:cubicBezTo>
                <a:lnTo>
                  <a:pt x="391" y="283"/>
                </a:lnTo>
                <a:lnTo>
                  <a:pt x="428" y="283"/>
                </a:lnTo>
                <a:lnTo>
                  <a:pt x="428" y="319"/>
                </a:lnTo>
                <a:cubicBezTo>
                  <a:pt x="427" y="344"/>
                  <a:pt x="427" y="359"/>
                  <a:pt x="425" y="363"/>
                </a:cubicBezTo>
                <a:cubicBezTo>
                  <a:pt x="420" y="381"/>
                  <a:pt x="409" y="396"/>
                  <a:pt x="393" y="407"/>
                </a:cubicBezTo>
                <a:cubicBezTo>
                  <a:pt x="377" y="417"/>
                  <a:pt x="360" y="423"/>
                  <a:pt x="342" y="423"/>
                </a:cubicBezTo>
                <a:cubicBezTo>
                  <a:pt x="324" y="424"/>
                  <a:pt x="309" y="418"/>
                  <a:pt x="298" y="407"/>
                </a:cubicBezTo>
                <a:cubicBezTo>
                  <a:pt x="286" y="395"/>
                  <a:pt x="278" y="382"/>
                  <a:pt x="275" y="368"/>
                </a:cubicBezTo>
                <a:lnTo>
                  <a:pt x="275" y="364"/>
                </a:lnTo>
                <a:lnTo>
                  <a:pt x="273" y="367"/>
                </a:lnTo>
                <a:cubicBezTo>
                  <a:pt x="271" y="368"/>
                  <a:pt x="270" y="370"/>
                  <a:pt x="268" y="372"/>
                </a:cubicBezTo>
                <a:cubicBezTo>
                  <a:pt x="266" y="374"/>
                  <a:pt x="264" y="377"/>
                  <a:pt x="261" y="381"/>
                </a:cubicBezTo>
                <a:cubicBezTo>
                  <a:pt x="257" y="384"/>
                  <a:pt x="254" y="388"/>
                  <a:pt x="249" y="391"/>
                </a:cubicBezTo>
                <a:cubicBezTo>
                  <a:pt x="245" y="394"/>
                  <a:pt x="240" y="398"/>
                  <a:pt x="235" y="402"/>
                </a:cubicBezTo>
                <a:cubicBezTo>
                  <a:pt x="231" y="406"/>
                  <a:pt x="225" y="410"/>
                  <a:pt x="219" y="412"/>
                </a:cubicBezTo>
                <a:cubicBezTo>
                  <a:pt x="213" y="415"/>
                  <a:pt x="206" y="417"/>
                  <a:pt x="198" y="420"/>
                </a:cubicBezTo>
                <a:cubicBezTo>
                  <a:pt x="191" y="422"/>
                  <a:pt x="183" y="424"/>
                  <a:pt x="174" y="425"/>
                </a:cubicBezTo>
                <a:cubicBezTo>
                  <a:pt x="165" y="426"/>
                  <a:pt x="156" y="427"/>
                  <a:pt x="145" y="428"/>
                </a:cubicBezTo>
                <a:cubicBezTo>
                  <a:pt x="108" y="428"/>
                  <a:pt x="75" y="418"/>
                  <a:pt x="45" y="399"/>
                </a:cubicBezTo>
                <a:cubicBezTo>
                  <a:pt x="15" y="380"/>
                  <a:pt x="0" y="353"/>
                  <a:pt x="0" y="318"/>
                </a:cubicBezTo>
                <a:cubicBezTo>
                  <a:pt x="0" y="305"/>
                  <a:pt x="2" y="293"/>
                  <a:pt x="7" y="281"/>
                </a:cubicBezTo>
                <a:cubicBezTo>
                  <a:pt x="11" y="269"/>
                  <a:pt x="19" y="257"/>
                  <a:pt x="32" y="243"/>
                </a:cubicBezTo>
                <a:cubicBezTo>
                  <a:pt x="44" y="229"/>
                  <a:pt x="59" y="218"/>
                  <a:pt x="76" y="208"/>
                </a:cubicBezTo>
                <a:cubicBezTo>
                  <a:pt x="94" y="199"/>
                  <a:pt x="118" y="190"/>
                  <a:pt x="149" y="182"/>
                </a:cubicBezTo>
                <a:cubicBezTo>
                  <a:pt x="180" y="174"/>
                  <a:pt x="214" y="170"/>
                  <a:pt x="251" y="168"/>
                </a:cubicBezTo>
                <a:lnTo>
                  <a:pt x="264" y="168"/>
                </a:lnTo>
                <a:lnTo>
                  <a:pt x="264" y="148"/>
                </a:lnTo>
                <a:cubicBezTo>
                  <a:pt x="264" y="127"/>
                  <a:pt x="262" y="111"/>
                  <a:pt x="259" y="101"/>
                </a:cubicBezTo>
                <a:cubicBezTo>
                  <a:pt x="245" y="56"/>
                  <a:pt x="215" y="34"/>
                  <a:pt x="168" y="34"/>
                </a:cubicBezTo>
                <a:cubicBezTo>
                  <a:pt x="157" y="34"/>
                  <a:pt x="147" y="35"/>
                  <a:pt x="137" y="35"/>
                </a:cubicBezTo>
                <a:cubicBezTo>
                  <a:pt x="127" y="36"/>
                  <a:pt x="119" y="37"/>
                  <a:pt x="114" y="39"/>
                </a:cubicBezTo>
                <a:cubicBezTo>
                  <a:pt x="108" y="41"/>
                  <a:pt x="106" y="42"/>
                  <a:pt x="106" y="42"/>
                </a:cubicBezTo>
                <a:cubicBezTo>
                  <a:pt x="120" y="51"/>
                  <a:pt x="127" y="65"/>
                  <a:pt x="127" y="84"/>
                </a:cubicBezTo>
                <a:cubicBezTo>
                  <a:pt x="127" y="99"/>
                  <a:pt x="122" y="111"/>
                  <a:pt x="112" y="120"/>
                </a:cubicBezTo>
                <a:lnTo>
                  <a:pt x="96" y="134"/>
                </a:lnTo>
                <a:moveTo>
                  <a:pt x="86" y="319"/>
                </a:moveTo>
                <a:cubicBezTo>
                  <a:pt x="86" y="338"/>
                  <a:pt x="93" y="355"/>
                  <a:pt x="108" y="370"/>
                </a:cubicBezTo>
                <a:cubicBezTo>
                  <a:pt x="123" y="385"/>
                  <a:pt x="141" y="393"/>
                  <a:pt x="163" y="394"/>
                </a:cubicBezTo>
                <a:cubicBezTo>
                  <a:pt x="186" y="394"/>
                  <a:pt x="207" y="386"/>
                  <a:pt x="225" y="372"/>
                </a:cubicBezTo>
                <a:cubicBezTo>
                  <a:pt x="243" y="358"/>
                  <a:pt x="255" y="339"/>
                  <a:pt x="262" y="316"/>
                </a:cubicBezTo>
                <a:cubicBezTo>
                  <a:pt x="263" y="312"/>
                  <a:pt x="264" y="292"/>
                  <a:pt x="264" y="255"/>
                </a:cubicBezTo>
                <a:cubicBezTo>
                  <a:pt x="264" y="219"/>
                  <a:pt x="264" y="201"/>
                  <a:pt x="263" y="201"/>
                </a:cubicBezTo>
                <a:cubicBezTo>
                  <a:pt x="258" y="201"/>
                  <a:pt x="252" y="201"/>
                  <a:pt x="244" y="202"/>
                </a:cubicBezTo>
                <a:cubicBezTo>
                  <a:pt x="236" y="203"/>
                  <a:pt x="222" y="205"/>
                  <a:pt x="202" y="210"/>
                </a:cubicBezTo>
                <a:cubicBezTo>
                  <a:pt x="182" y="215"/>
                  <a:pt x="164" y="221"/>
                  <a:pt x="148" y="229"/>
                </a:cubicBezTo>
                <a:cubicBezTo>
                  <a:pt x="132" y="236"/>
                  <a:pt x="118" y="248"/>
                  <a:pt x="105" y="263"/>
                </a:cubicBezTo>
                <a:cubicBezTo>
                  <a:pt x="93" y="279"/>
                  <a:pt x="86" y="297"/>
                  <a:pt x="86" y="3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4425480" y="3735720"/>
            <a:ext cx="169560" cy="144720"/>
          </a:xfrm>
          <a:custGeom>
            <a:avLst/>
            <a:gdLst/>
            <a:ahLst/>
            <a:rect l="0" t="0" r="r" b="b"/>
            <a:pathLst>
              <a:path w="471" h="402">
                <a:moveTo>
                  <a:pt x="178" y="402"/>
                </a:moveTo>
                <a:cubicBezTo>
                  <a:pt x="170" y="400"/>
                  <a:pt x="139" y="399"/>
                  <a:pt x="84" y="399"/>
                </a:cubicBezTo>
                <a:cubicBezTo>
                  <a:pt x="37" y="399"/>
                  <a:pt x="11" y="400"/>
                  <a:pt x="5" y="402"/>
                </a:cubicBezTo>
                <a:lnTo>
                  <a:pt x="0" y="402"/>
                </a:lnTo>
                <a:lnTo>
                  <a:pt x="0" y="359"/>
                </a:lnTo>
                <a:lnTo>
                  <a:pt x="13" y="359"/>
                </a:lnTo>
                <a:cubicBezTo>
                  <a:pt x="27" y="358"/>
                  <a:pt x="40" y="356"/>
                  <a:pt x="52" y="353"/>
                </a:cubicBezTo>
                <a:cubicBezTo>
                  <a:pt x="64" y="350"/>
                  <a:pt x="73" y="347"/>
                  <a:pt x="79" y="345"/>
                </a:cubicBezTo>
                <a:cubicBezTo>
                  <a:pt x="85" y="343"/>
                  <a:pt x="93" y="337"/>
                  <a:pt x="102" y="329"/>
                </a:cubicBezTo>
                <a:cubicBezTo>
                  <a:pt x="111" y="321"/>
                  <a:pt x="117" y="316"/>
                  <a:pt x="119" y="312"/>
                </a:cubicBezTo>
                <a:cubicBezTo>
                  <a:pt x="121" y="309"/>
                  <a:pt x="127" y="301"/>
                  <a:pt x="139" y="288"/>
                </a:cubicBezTo>
                <a:cubicBezTo>
                  <a:pt x="151" y="275"/>
                  <a:pt x="157" y="267"/>
                  <a:pt x="158" y="262"/>
                </a:cubicBezTo>
                <a:lnTo>
                  <a:pt x="201" y="205"/>
                </a:lnTo>
                <a:lnTo>
                  <a:pt x="147" y="133"/>
                </a:lnTo>
                <a:cubicBezTo>
                  <a:pt x="141" y="125"/>
                  <a:pt x="134" y="116"/>
                  <a:pt x="128" y="108"/>
                </a:cubicBezTo>
                <a:cubicBezTo>
                  <a:pt x="122" y="99"/>
                  <a:pt x="117" y="93"/>
                  <a:pt x="113" y="88"/>
                </a:cubicBezTo>
                <a:cubicBezTo>
                  <a:pt x="110" y="84"/>
                  <a:pt x="106" y="79"/>
                  <a:pt x="103" y="74"/>
                </a:cubicBezTo>
                <a:cubicBezTo>
                  <a:pt x="100" y="69"/>
                  <a:pt x="97" y="66"/>
                  <a:pt x="95" y="63"/>
                </a:cubicBezTo>
                <a:cubicBezTo>
                  <a:pt x="92" y="61"/>
                  <a:pt x="90" y="58"/>
                  <a:pt x="89" y="57"/>
                </a:cubicBezTo>
                <a:cubicBezTo>
                  <a:pt x="88" y="55"/>
                  <a:pt x="86" y="53"/>
                  <a:pt x="83" y="51"/>
                </a:cubicBezTo>
                <a:cubicBezTo>
                  <a:pt x="80" y="49"/>
                  <a:pt x="78" y="48"/>
                  <a:pt x="77" y="48"/>
                </a:cubicBezTo>
                <a:cubicBezTo>
                  <a:pt x="76" y="48"/>
                  <a:pt x="75" y="48"/>
                  <a:pt x="71" y="46"/>
                </a:cubicBezTo>
                <a:cubicBezTo>
                  <a:pt x="68" y="45"/>
                  <a:pt x="66" y="44"/>
                  <a:pt x="64" y="44"/>
                </a:cubicBezTo>
                <a:cubicBezTo>
                  <a:pt x="60" y="44"/>
                  <a:pt x="49" y="44"/>
                  <a:pt x="31" y="43"/>
                </a:cubicBezTo>
                <a:lnTo>
                  <a:pt x="4" y="43"/>
                </a:lnTo>
                <a:lnTo>
                  <a:pt x="4" y="0"/>
                </a:lnTo>
                <a:lnTo>
                  <a:pt x="11" y="0"/>
                </a:lnTo>
                <a:cubicBezTo>
                  <a:pt x="33" y="1"/>
                  <a:pt x="65" y="2"/>
                  <a:pt x="107" y="2"/>
                </a:cubicBezTo>
                <a:cubicBezTo>
                  <a:pt x="165" y="2"/>
                  <a:pt x="197" y="1"/>
                  <a:pt x="204" y="0"/>
                </a:cubicBezTo>
                <a:lnTo>
                  <a:pt x="211" y="0"/>
                </a:lnTo>
                <a:lnTo>
                  <a:pt x="211" y="43"/>
                </a:lnTo>
                <a:cubicBezTo>
                  <a:pt x="189" y="45"/>
                  <a:pt x="178" y="50"/>
                  <a:pt x="178" y="58"/>
                </a:cubicBezTo>
                <a:cubicBezTo>
                  <a:pt x="178" y="59"/>
                  <a:pt x="181" y="64"/>
                  <a:pt x="187" y="72"/>
                </a:cubicBezTo>
                <a:cubicBezTo>
                  <a:pt x="193" y="81"/>
                  <a:pt x="202" y="93"/>
                  <a:pt x="213" y="108"/>
                </a:cubicBezTo>
                <a:cubicBezTo>
                  <a:pt x="224" y="123"/>
                  <a:pt x="233" y="135"/>
                  <a:pt x="240" y="146"/>
                </a:cubicBezTo>
                <a:lnTo>
                  <a:pt x="244" y="150"/>
                </a:lnTo>
                <a:lnTo>
                  <a:pt x="267" y="118"/>
                </a:lnTo>
                <a:cubicBezTo>
                  <a:pt x="287" y="93"/>
                  <a:pt x="297" y="76"/>
                  <a:pt x="297" y="68"/>
                </a:cubicBezTo>
                <a:cubicBezTo>
                  <a:pt x="297" y="64"/>
                  <a:pt x="296" y="61"/>
                  <a:pt x="295" y="58"/>
                </a:cubicBezTo>
                <a:cubicBezTo>
                  <a:pt x="294" y="54"/>
                  <a:pt x="292" y="52"/>
                  <a:pt x="290" y="51"/>
                </a:cubicBezTo>
                <a:cubicBezTo>
                  <a:pt x="288" y="50"/>
                  <a:pt x="287" y="49"/>
                  <a:pt x="285" y="47"/>
                </a:cubicBezTo>
                <a:cubicBezTo>
                  <a:pt x="284" y="46"/>
                  <a:pt x="282" y="45"/>
                  <a:pt x="279" y="44"/>
                </a:cubicBezTo>
                <a:lnTo>
                  <a:pt x="276" y="43"/>
                </a:lnTo>
                <a:lnTo>
                  <a:pt x="272" y="43"/>
                </a:lnTo>
                <a:lnTo>
                  <a:pt x="272" y="0"/>
                </a:lnTo>
                <a:lnTo>
                  <a:pt x="278" y="0"/>
                </a:lnTo>
                <a:cubicBezTo>
                  <a:pt x="287" y="2"/>
                  <a:pt x="318" y="3"/>
                  <a:pt x="370" y="3"/>
                </a:cubicBezTo>
                <a:cubicBezTo>
                  <a:pt x="419" y="3"/>
                  <a:pt x="445" y="2"/>
                  <a:pt x="449" y="0"/>
                </a:cubicBezTo>
                <a:lnTo>
                  <a:pt x="455" y="0"/>
                </a:lnTo>
                <a:lnTo>
                  <a:pt x="455" y="43"/>
                </a:lnTo>
                <a:lnTo>
                  <a:pt x="448" y="43"/>
                </a:lnTo>
                <a:cubicBezTo>
                  <a:pt x="418" y="43"/>
                  <a:pt x="393" y="48"/>
                  <a:pt x="373" y="58"/>
                </a:cubicBezTo>
                <a:cubicBezTo>
                  <a:pt x="362" y="63"/>
                  <a:pt x="352" y="72"/>
                  <a:pt x="341" y="84"/>
                </a:cubicBezTo>
                <a:cubicBezTo>
                  <a:pt x="331" y="95"/>
                  <a:pt x="311" y="121"/>
                  <a:pt x="281" y="162"/>
                </a:cubicBezTo>
                <a:lnTo>
                  <a:pt x="266" y="181"/>
                </a:lnTo>
                <a:lnTo>
                  <a:pt x="324" y="261"/>
                </a:lnTo>
                <a:cubicBezTo>
                  <a:pt x="365" y="317"/>
                  <a:pt x="387" y="346"/>
                  <a:pt x="390" y="349"/>
                </a:cubicBezTo>
                <a:cubicBezTo>
                  <a:pt x="393" y="351"/>
                  <a:pt x="398" y="353"/>
                  <a:pt x="405" y="355"/>
                </a:cubicBezTo>
                <a:cubicBezTo>
                  <a:pt x="417" y="358"/>
                  <a:pt x="433" y="359"/>
                  <a:pt x="455" y="359"/>
                </a:cubicBezTo>
                <a:lnTo>
                  <a:pt x="471" y="359"/>
                </a:lnTo>
                <a:lnTo>
                  <a:pt x="471" y="402"/>
                </a:lnTo>
                <a:lnTo>
                  <a:pt x="465" y="402"/>
                </a:lnTo>
                <a:lnTo>
                  <a:pt x="458" y="402"/>
                </a:lnTo>
                <a:cubicBezTo>
                  <a:pt x="453" y="401"/>
                  <a:pt x="446" y="401"/>
                  <a:pt x="439" y="401"/>
                </a:cubicBezTo>
                <a:cubicBezTo>
                  <a:pt x="431" y="401"/>
                  <a:pt x="424" y="401"/>
                  <a:pt x="416" y="400"/>
                </a:cubicBezTo>
                <a:cubicBezTo>
                  <a:pt x="408" y="399"/>
                  <a:pt x="400" y="399"/>
                  <a:pt x="392" y="400"/>
                </a:cubicBezTo>
                <a:cubicBezTo>
                  <a:pt x="385" y="401"/>
                  <a:pt x="379" y="400"/>
                  <a:pt x="376" y="399"/>
                </a:cubicBezTo>
                <a:cubicBezTo>
                  <a:pt x="369" y="399"/>
                  <a:pt x="357" y="399"/>
                  <a:pt x="341" y="399"/>
                </a:cubicBezTo>
                <a:cubicBezTo>
                  <a:pt x="325" y="399"/>
                  <a:pt x="310" y="400"/>
                  <a:pt x="295" y="401"/>
                </a:cubicBezTo>
                <a:lnTo>
                  <a:pt x="273" y="402"/>
                </a:lnTo>
                <a:lnTo>
                  <a:pt x="265" y="402"/>
                </a:lnTo>
                <a:lnTo>
                  <a:pt x="265" y="359"/>
                </a:lnTo>
                <a:lnTo>
                  <a:pt x="268" y="359"/>
                </a:lnTo>
                <a:cubicBezTo>
                  <a:pt x="275" y="359"/>
                  <a:pt x="281" y="357"/>
                  <a:pt x="288" y="354"/>
                </a:cubicBezTo>
                <a:cubicBezTo>
                  <a:pt x="295" y="351"/>
                  <a:pt x="298" y="347"/>
                  <a:pt x="298" y="343"/>
                </a:cubicBezTo>
                <a:cubicBezTo>
                  <a:pt x="298" y="342"/>
                  <a:pt x="286" y="324"/>
                  <a:pt x="261" y="290"/>
                </a:cubicBezTo>
                <a:lnTo>
                  <a:pt x="223" y="239"/>
                </a:lnTo>
                <a:cubicBezTo>
                  <a:pt x="223" y="240"/>
                  <a:pt x="213" y="253"/>
                  <a:pt x="194" y="278"/>
                </a:cubicBezTo>
                <a:cubicBezTo>
                  <a:pt x="176" y="303"/>
                  <a:pt x="165" y="317"/>
                  <a:pt x="163" y="320"/>
                </a:cubicBezTo>
                <a:cubicBezTo>
                  <a:pt x="160" y="323"/>
                  <a:pt x="159" y="327"/>
                  <a:pt x="159" y="333"/>
                </a:cubicBezTo>
                <a:cubicBezTo>
                  <a:pt x="159" y="340"/>
                  <a:pt x="161" y="346"/>
                  <a:pt x="165" y="351"/>
                </a:cubicBezTo>
                <a:cubicBezTo>
                  <a:pt x="170" y="356"/>
                  <a:pt x="175" y="358"/>
                  <a:pt x="182" y="359"/>
                </a:cubicBezTo>
                <a:cubicBezTo>
                  <a:pt x="183" y="359"/>
                  <a:pt x="184" y="366"/>
                  <a:pt x="184" y="380"/>
                </a:cubicBezTo>
                <a:lnTo>
                  <a:pt x="184" y="402"/>
                </a:lnTo>
                <a:lnTo>
                  <a:pt x="178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4621680" y="3768480"/>
            <a:ext cx="236520" cy="167400"/>
          </a:xfrm>
          <a:custGeom>
            <a:avLst/>
            <a:gdLst/>
            <a:ahLst/>
            <a:rect l="0" t="0" r="r" b="b"/>
            <a:pathLst>
              <a:path w="657" h="465">
                <a:moveTo>
                  <a:pt x="253" y="0"/>
                </a:moveTo>
                <a:cubicBezTo>
                  <a:pt x="259" y="0"/>
                  <a:pt x="270" y="0"/>
                  <a:pt x="286" y="1"/>
                </a:cubicBezTo>
                <a:cubicBezTo>
                  <a:pt x="302" y="1"/>
                  <a:pt x="316" y="2"/>
                  <a:pt x="330" y="2"/>
                </a:cubicBezTo>
                <a:cubicBezTo>
                  <a:pt x="352" y="2"/>
                  <a:pt x="371" y="2"/>
                  <a:pt x="386" y="1"/>
                </a:cubicBezTo>
                <a:cubicBezTo>
                  <a:pt x="401" y="1"/>
                  <a:pt x="409" y="1"/>
                  <a:pt x="412" y="1"/>
                </a:cubicBezTo>
                <a:cubicBezTo>
                  <a:pt x="420" y="1"/>
                  <a:pt x="423" y="3"/>
                  <a:pt x="423" y="6"/>
                </a:cubicBezTo>
                <a:cubicBezTo>
                  <a:pt x="423" y="8"/>
                  <a:pt x="423" y="11"/>
                  <a:pt x="422" y="16"/>
                </a:cubicBezTo>
                <a:cubicBezTo>
                  <a:pt x="419" y="24"/>
                  <a:pt x="417" y="28"/>
                  <a:pt x="416" y="29"/>
                </a:cubicBezTo>
                <a:cubicBezTo>
                  <a:pt x="414" y="30"/>
                  <a:pt x="409" y="30"/>
                  <a:pt x="401" y="30"/>
                </a:cubicBezTo>
                <a:cubicBezTo>
                  <a:pt x="390" y="31"/>
                  <a:pt x="381" y="32"/>
                  <a:pt x="375" y="34"/>
                </a:cubicBezTo>
                <a:cubicBezTo>
                  <a:pt x="368" y="35"/>
                  <a:pt x="364" y="37"/>
                  <a:pt x="361" y="39"/>
                </a:cubicBezTo>
                <a:cubicBezTo>
                  <a:pt x="358" y="41"/>
                  <a:pt x="358" y="43"/>
                  <a:pt x="359" y="45"/>
                </a:cubicBezTo>
                <a:cubicBezTo>
                  <a:pt x="359" y="50"/>
                  <a:pt x="363" y="102"/>
                  <a:pt x="370" y="201"/>
                </a:cubicBezTo>
                <a:cubicBezTo>
                  <a:pt x="377" y="300"/>
                  <a:pt x="380" y="353"/>
                  <a:pt x="380" y="359"/>
                </a:cubicBezTo>
                <a:lnTo>
                  <a:pt x="381" y="357"/>
                </a:lnTo>
                <a:cubicBezTo>
                  <a:pt x="382" y="355"/>
                  <a:pt x="384" y="353"/>
                  <a:pt x="385" y="350"/>
                </a:cubicBezTo>
                <a:cubicBezTo>
                  <a:pt x="387" y="347"/>
                  <a:pt x="390" y="343"/>
                  <a:pt x="393" y="337"/>
                </a:cubicBezTo>
                <a:cubicBezTo>
                  <a:pt x="397" y="332"/>
                  <a:pt x="400" y="326"/>
                  <a:pt x="404" y="318"/>
                </a:cubicBezTo>
                <a:cubicBezTo>
                  <a:pt x="408" y="310"/>
                  <a:pt x="414" y="301"/>
                  <a:pt x="420" y="291"/>
                </a:cubicBezTo>
                <a:cubicBezTo>
                  <a:pt x="427" y="281"/>
                  <a:pt x="433" y="269"/>
                  <a:pt x="440" y="255"/>
                </a:cubicBezTo>
                <a:cubicBezTo>
                  <a:pt x="446" y="242"/>
                  <a:pt x="455" y="227"/>
                  <a:pt x="466" y="211"/>
                </a:cubicBezTo>
                <a:cubicBezTo>
                  <a:pt x="511" y="131"/>
                  <a:pt x="537" y="85"/>
                  <a:pt x="543" y="73"/>
                </a:cubicBezTo>
                <a:cubicBezTo>
                  <a:pt x="549" y="62"/>
                  <a:pt x="553" y="55"/>
                  <a:pt x="553" y="52"/>
                </a:cubicBezTo>
                <a:cubicBezTo>
                  <a:pt x="553" y="45"/>
                  <a:pt x="549" y="40"/>
                  <a:pt x="541" y="36"/>
                </a:cubicBezTo>
                <a:cubicBezTo>
                  <a:pt x="532" y="32"/>
                  <a:pt x="523" y="30"/>
                  <a:pt x="513" y="30"/>
                </a:cubicBezTo>
                <a:cubicBezTo>
                  <a:pt x="507" y="30"/>
                  <a:pt x="504" y="28"/>
                  <a:pt x="504" y="24"/>
                </a:cubicBezTo>
                <a:cubicBezTo>
                  <a:pt x="504" y="22"/>
                  <a:pt x="504" y="20"/>
                  <a:pt x="505" y="15"/>
                </a:cubicBezTo>
                <a:cubicBezTo>
                  <a:pt x="507" y="8"/>
                  <a:pt x="508" y="4"/>
                  <a:pt x="509" y="3"/>
                </a:cubicBezTo>
                <a:cubicBezTo>
                  <a:pt x="510" y="1"/>
                  <a:pt x="513" y="1"/>
                  <a:pt x="518" y="1"/>
                </a:cubicBezTo>
                <a:cubicBezTo>
                  <a:pt x="519" y="1"/>
                  <a:pt x="523" y="1"/>
                  <a:pt x="529" y="1"/>
                </a:cubicBezTo>
                <a:cubicBezTo>
                  <a:pt x="535" y="1"/>
                  <a:pt x="544" y="1"/>
                  <a:pt x="555" y="1"/>
                </a:cubicBezTo>
                <a:cubicBezTo>
                  <a:pt x="566" y="1"/>
                  <a:pt x="578" y="1"/>
                  <a:pt x="592" y="1"/>
                </a:cubicBezTo>
                <a:cubicBezTo>
                  <a:pt x="620" y="1"/>
                  <a:pt x="639" y="1"/>
                  <a:pt x="647" y="0"/>
                </a:cubicBezTo>
                <a:cubicBezTo>
                  <a:pt x="654" y="0"/>
                  <a:pt x="657" y="3"/>
                  <a:pt x="657" y="7"/>
                </a:cubicBezTo>
                <a:cubicBezTo>
                  <a:pt x="657" y="10"/>
                  <a:pt x="656" y="14"/>
                  <a:pt x="655" y="19"/>
                </a:cubicBezTo>
                <a:cubicBezTo>
                  <a:pt x="653" y="23"/>
                  <a:pt x="652" y="27"/>
                  <a:pt x="650" y="28"/>
                </a:cubicBezTo>
                <a:cubicBezTo>
                  <a:pt x="648" y="30"/>
                  <a:pt x="646" y="31"/>
                  <a:pt x="643" y="30"/>
                </a:cubicBezTo>
                <a:cubicBezTo>
                  <a:pt x="634" y="30"/>
                  <a:pt x="625" y="32"/>
                  <a:pt x="617" y="34"/>
                </a:cubicBezTo>
                <a:cubicBezTo>
                  <a:pt x="609" y="37"/>
                  <a:pt x="603" y="40"/>
                  <a:pt x="597" y="44"/>
                </a:cubicBezTo>
                <a:cubicBezTo>
                  <a:pt x="592" y="47"/>
                  <a:pt x="587" y="51"/>
                  <a:pt x="584" y="55"/>
                </a:cubicBezTo>
                <a:cubicBezTo>
                  <a:pt x="581" y="59"/>
                  <a:pt x="578" y="62"/>
                  <a:pt x="576" y="65"/>
                </a:cubicBezTo>
                <a:lnTo>
                  <a:pt x="573" y="69"/>
                </a:lnTo>
                <a:lnTo>
                  <a:pt x="462" y="264"/>
                </a:lnTo>
                <a:cubicBezTo>
                  <a:pt x="389" y="394"/>
                  <a:pt x="352" y="460"/>
                  <a:pt x="351" y="460"/>
                </a:cubicBezTo>
                <a:cubicBezTo>
                  <a:pt x="349" y="463"/>
                  <a:pt x="343" y="465"/>
                  <a:pt x="335" y="465"/>
                </a:cubicBezTo>
                <a:cubicBezTo>
                  <a:pt x="329" y="465"/>
                  <a:pt x="325" y="464"/>
                  <a:pt x="323" y="461"/>
                </a:cubicBezTo>
                <a:cubicBezTo>
                  <a:pt x="322" y="460"/>
                  <a:pt x="317" y="405"/>
                  <a:pt x="310" y="299"/>
                </a:cubicBezTo>
                <a:cubicBezTo>
                  <a:pt x="303" y="192"/>
                  <a:pt x="300" y="137"/>
                  <a:pt x="299" y="134"/>
                </a:cubicBezTo>
                <a:lnTo>
                  <a:pt x="291" y="145"/>
                </a:lnTo>
                <a:cubicBezTo>
                  <a:pt x="282" y="162"/>
                  <a:pt x="254" y="211"/>
                  <a:pt x="207" y="292"/>
                </a:cubicBezTo>
                <a:cubicBezTo>
                  <a:pt x="144" y="403"/>
                  <a:pt x="112" y="459"/>
                  <a:pt x="111" y="460"/>
                </a:cubicBezTo>
                <a:cubicBezTo>
                  <a:pt x="110" y="461"/>
                  <a:pt x="109" y="462"/>
                  <a:pt x="108" y="463"/>
                </a:cubicBezTo>
                <a:cubicBezTo>
                  <a:pt x="106" y="464"/>
                  <a:pt x="102" y="465"/>
                  <a:pt x="96" y="465"/>
                </a:cubicBezTo>
                <a:cubicBezTo>
                  <a:pt x="88" y="465"/>
                  <a:pt x="83" y="463"/>
                  <a:pt x="82" y="460"/>
                </a:cubicBezTo>
                <a:cubicBezTo>
                  <a:pt x="82" y="459"/>
                  <a:pt x="77" y="388"/>
                  <a:pt x="68" y="249"/>
                </a:cubicBezTo>
                <a:cubicBezTo>
                  <a:pt x="58" y="111"/>
                  <a:pt x="53" y="41"/>
                  <a:pt x="53" y="40"/>
                </a:cubicBezTo>
                <a:cubicBezTo>
                  <a:pt x="52" y="36"/>
                  <a:pt x="49" y="34"/>
                  <a:pt x="46" y="33"/>
                </a:cubicBezTo>
                <a:cubicBezTo>
                  <a:pt x="42" y="32"/>
                  <a:pt x="34" y="31"/>
                  <a:pt x="20" y="30"/>
                </a:cubicBezTo>
                <a:lnTo>
                  <a:pt x="5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9" y="0"/>
                </a:cubicBezTo>
                <a:lnTo>
                  <a:pt x="16" y="0"/>
                </a:lnTo>
                <a:cubicBezTo>
                  <a:pt x="35" y="1"/>
                  <a:pt x="57" y="2"/>
                  <a:pt x="82" y="2"/>
                </a:cubicBezTo>
                <a:cubicBezTo>
                  <a:pt x="137" y="2"/>
                  <a:pt x="167" y="1"/>
                  <a:pt x="172" y="0"/>
                </a:cubicBezTo>
                <a:lnTo>
                  <a:pt x="179" y="0"/>
                </a:lnTo>
                <a:cubicBezTo>
                  <a:pt x="181" y="3"/>
                  <a:pt x="183" y="5"/>
                  <a:pt x="183" y="6"/>
                </a:cubicBezTo>
                <a:cubicBezTo>
                  <a:pt x="183" y="7"/>
                  <a:pt x="182" y="11"/>
                  <a:pt x="181" y="18"/>
                </a:cubicBezTo>
                <a:cubicBezTo>
                  <a:pt x="179" y="24"/>
                  <a:pt x="177" y="29"/>
                  <a:pt x="176" y="30"/>
                </a:cubicBezTo>
                <a:lnTo>
                  <a:pt x="162" y="30"/>
                </a:lnTo>
                <a:cubicBezTo>
                  <a:pt x="135" y="32"/>
                  <a:pt x="121" y="35"/>
                  <a:pt x="119" y="42"/>
                </a:cubicBezTo>
                <a:cubicBezTo>
                  <a:pt x="132" y="243"/>
                  <a:pt x="140" y="349"/>
                  <a:pt x="141" y="360"/>
                </a:cubicBezTo>
                <a:lnTo>
                  <a:pt x="296" y="88"/>
                </a:lnTo>
                <a:lnTo>
                  <a:pt x="295" y="63"/>
                </a:lnTo>
                <a:cubicBezTo>
                  <a:pt x="293" y="45"/>
                  <a:pt x="291" y="35"/>
                  <a:pt x="288" y="34"/>
                </a:cubicBezTo>
                <a:cubicBezTo>
                  <a:pt x="285" y="32"/>
                  <a:pt x="276" y="31"/>
                  <a:pt x="260" y="30"/>
                </a:cubicBezTo>
                <a:cubicBezTo>
                  <a:pt x="252" y="30"/>
                  <a:pt x="247" y="30"/>
                  <a:pt x="244" y="29"/>
                </a:cubicBezTo>
                <a:cubicBezTo>
                  <a:pt x="241" y="28"/>
                  <a:pt x="240" y="26"/>
                  <a:pt x="240" y="23"/>
                </a:cubicBezTo>
                <a:cubicBezTo>
                  <a:pt x="240" y="22"/>
                  <a:pt x="240" y="20"/>
                  <a:pt x="241" y="15"/>
                </a:cubicBezTo>
                <a:cubicBezTo>
                  <a:pt x="242" y="13"/>
                  <a:pt x="242" y="12"/>
                  <a:pt x="243" y="9"/>
                </a:cubicBezTo>
                <a:cubicBezTo>
                  <a:pt x="243" y="7"/>
                  <a:pt x="243" y="6"/>
                  <a:pt x="243" y="5"/>
                </a:cubicBezTo>
                <a:cubicBezTo>
                  <a:pt x="243" y="4"/>
                  <a:pt x="244" y="3"/>
                  <a:pt x="245" y="2"/>
                </a:cubicBezTo>
                <a:cubicBezTo>
                  <a:pt x="247" y="1"/>
                  <a:pt x="247" y="1"/>
                  <a:pt x="248" y="1"/>
                </a:cubicBezTo>
                <a:cubicBezTo>
                  <a:pt x="248" y="1"/>
                  <a:pt x="250" y="1"/>
                  <a:pt x="25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4941360" y="3651120"/>
            <a:ext cx="240840" cy="229320"/>
          </a:xfrm>
          <a:custGeom>
            <a:avLst/>
            <a:gdLst/>
            <a:ahLst/>
            <a:rect l="0" t="0" r="r" b="b"/>
            <a:pathLst>
              <a:path w="669" h="637">
                <a:moveTo>
                  <a:pt x="236" y="52"/>
                </a:moveTo>
                <a:cubicBezTo>
                  <a:pt x="236" y="47"/>
                  <a:pt x="219" y="44"/>
                  <a:pt x="183" y="43"/>
                </a:cubicBezTo>
                <a:cubicBezTo>
                  <a:pt x="168" y="43"/>
                  <a:pt x="159" y="43"/>
                  <a:pt x="154" y="42"/>
                </a:cubicBezTo>
                <a:cubicBezTo>
                  <a:pt x="150" y="42"/>
                  <a:pt x="148" y="39"/>
                  <a:pt x="148" y="33"/>
                </a:cubicBezTo>
                <a:cubicBezTo>
                  <a:pt x="148" y="32"/>
                  <a:pt x="148" y="29"/>
                  <a:pt x="150" y="23"/>
                </a:cubicBezTo>
                <a:cubicBezTo>
                  <a:pt x="153" y="10"/>
                  <a:pt x="156" y="4"/>
                  <a:pt x="158" y="2"/>
                </a:cubicBezTo>
                <a:cubicBezTo>
                  <a:pt x="160" y="1"/>
                  <a:pt x="220" y="0"/>
                  <a:pt x="339" y="0"/>
                </a:cubicBezTo>
                <a:cubicBezTo>
                  <a:pt x="456" y="1"/>
                  <a:pt x="519" y="2"/>
                  <a:pt x="527" y="3"/>
                </a:cubicBezTo>
                <a:cubicBezTo>
                  <a:pt x="567" y="10"/>
                  <a:pt x="600" y="25"/>
                  <a:pt x="628" y="49"/>
                </a:cubicBezTo>
                <a:cubicBezTo>
                  <a:pt x="655" y="72"/>
                  <a:pt x="668" y="104"/>
                  <a:pt x="669" y="143"/>
                </a:cubicBezTo>
                <a:cubicBezTo>
                  <a:pt x="669" y="191"/>
                  <a:pt x="648" y="234"/>
                  <a:pt x="606" y="274"/>
                </a:cubicBezTo>
                <a:cubicBezTo>
                  <a:pt x="564" y="316"/>
                  <a:pt x="508" y="344"/>
                  <a:pt x="441" y="355"/>
                </a:cubicBezTo>
                <a:cubicBezTo>
                  <a:pt x="437" y="356"/>
                  <a:pt x="404" y="356"/>
                  <a:pt x="343" y="357"/>
                </a:cubicBezTo>
                <a:lnTo>
                  <a:pt x="255" y="357"/>
                </a:lnTo>
                <a:lnTo>
                  <a:pt x="227" y="467"/>
                </a:lnTo>
                <a:cubicBezTo>
                  <a:pt x="208" y="539"/>
                  <a:pt x="199" y="578"/>
                  <a:pt x="199" y="582"/>
                </a:cubicBezTo>
                <a:cubicBezTo>
                  <a:pt x="199" y="584"/>
                  <a:pt x="199" y="586"/>
                  <a:pt x="200" y="587"/>
                </a:cubicBezTo>
                <a:cubicBezTo>
                  <a:pt x="201" y="587"/>
                  <a:pt x="203" y="588"/>
                  <a:pt x="206" y="590"/>
                </a:cubicBezTo>
                <a:cubicBezTo>
                  <a:pt x="210" y="592"/>
                  <a:pt x="215" y="593"/>
                  <a:pt x="222" y="592"/>
                </a:cubicBezTo>
                <a:cubicBezTo>
                  <a:pt x="229" y="591"/>
                  <a:pt x="239" y="592"/>
                  <a:pt x="253" y="594"/>
                </a:cubicBezTo>
                <a:lnTo>
                  <a:pt x="282" y="594"/>
                </a:lnTo>
                <a:cubicBezTo>
                  <a:pt x="286" y="600"/>
                  <a:pt x="287" y="603"/>
                  <a:pt x="287" y="604"/>
                </a:cubicBezTo>
                <a:cubicBezTo>
                  <a:pt x="287" y="614"/>
                  <a:pt x="285" y="623"/>
                  <a:pt x="281" y="632"/>
                </a:cubicBezTo>
                <a:cubicBezTo>
                  <a:pt x="278" y="635"/>
                  <a:pt x="273" y="637"/>
                  <a:pt x="266" y="637"/>
                </a:cubicBezTo>
                <a:cubicBezTo>
                  <a:pt x="264" y="637"/>
                  <a:pt x="253" y="636"/>
                  <a:pt x="232" y="636"/>
                </a:cubicBezTo>
                <a:cubicBezTo>
                  <a:pt x="210" y="635"/>
                  <a:pt x="179" y="635"/>
                  <a:pt x="139" y="635"/>
                </a:cubicBezTo>
                <a:cubicBezTo>
                  <a:pt x="100" y="635"/>
                  <a:pt x="71" y="635"/>
                  <a:pt x="50" y="635"/>
                </a:cubicBezTo>
                <a:cubicBezTo>
                  <a:pt x="30" y="635"/>
                  <a:pt x="19" y="635"/>
                  <a:pt x="17" y="636"/>
                </a:cubicBezTo>
                <a:cubicBezTo>
                  <a:pt x="6" y="636"/>
                  <a:pt x="0" y="633"/>
                  <a:pt x="0" y="627"/>
                </a:cubicBezTo>
                <a:cubicBezTo>
                  <a:pt x="0" y="625"/>
                  <a:pt x="1" y="621"/>
                  <a:pt x="3" y="614"/>
                </a:cubicBezTo>
                <a:cubicBezTo>
                  <a:pt x="5" y="604"/>
                  <a:pt x="8" y="598"/>
                  <a:pt x="10" y="597"/>
                </a:cubicBezTo>
                <a:cubicBezTo>
                  <a:pt x="13" y="596"/>
                  <a:pt x="20" y="595"/>
                  <a:pt x="32" y="594"/>
                </a:cubicBezTo>
                <a:cubicBezTo>
                  <a:pt x="48" y="594"/>
                  <a:pt x="67" y="593"/>
                  <a:pt x="87" y="591"/>
                </a:cubicBezTo>
                <a:cubicBezTo>
                  <a:pt x="96" y="589"/>
                  <a:pt x="102" y="586"/>
                  <a:pt x="105" y="580"/>
                </a:cubicBezTo>
                <a:cubicBezTo>
                  <a:pt x="107" y="578"/>
                  <a:pt x="129" y="491"/>
                  <a:pt x="172" y="320"/>
                </a:cubicBezTo>
                <a:cubicBezTo>
                  <a:pt x="215" y="151"/>
                  <a:pt x="236" y="61"/>
                  <a:pt x="236" y="52"/>
                </a:cubicBezTo>
                <a:moveTo>
                  <a:pt x="569" y="120"/>
                </a:moveTo>
                <a:cubicBezTo>
                  <a:pt x="569" y="112"/>
                  <a:pt x="569" y="106"/>
                  <a:pt x="567" y="101"/>
                </a:cubicBezTo>
                <a:cubicBezTo>
                  <a:pt x="566" y="96"/>
                  <a:pt x="563" y="89"/>
                  <a:pt x="559" y="80"/>
                </a:cubicBezTo>
                <a:cubicBezTo>
                  <a:pt x="555" y="72"/>
                  <a:pt x="547" y="65"/>
                  <a:pt x="536" y="60"/>
                </a:cubicBezTo>
                <a:cubicBezTo>
                  <a:pt x="525" y="55"/>
                  <a:pt x="509" y="50"/>
                  <a:pt x="490" y="45"/>
                </a:cubicBezTo>
                <a:cubicBezTo>
                  <a:pt x="486" y="44"/>
                  <a:pt x="461" y="44"/>
                  <a:pt x="416" y="43"/>
                </a:cubicBezTo>
                <a:cubicBezTo>
                  <a:pt x="405" y="43"/>
                  <a:pt x="394" y="43"/>
                  <a:pt x="383" y="43"/>
                </a:cubicBezTo>
                <a:cubicBezTo>
                  <a:pt x="372" y="43"/>
                  <a:pt x="363" y="44"/>
                  <a:pt x="356" y="44"/>
                </a:cubicBezTo>
                <a:cubicBezTo>
                  <a:pt x="349" y="45"/>
                  <a:pt x="346" y="45"/>
                  <a:pt x="345" y="44"/>
                </a:cubicBezTo>
                <a:cubicBezTo>
                  <a:pt x="337" y="45"/>
                  <a:pt x="331" y="48"/>
                  <a:pt x="328" y="53"/>
                </a:cubicBezTo>
                <a:cubicBezTo>
                  <a:pt x="327" y="56"/>
                  <a:pt x="321" y="80"/>
                  <a:pt x="311" y="124"/>
                </a:cubicBezTo>
                <a:cubicBezTo>
                  <a:pt x="300" y="168"/>
                  <a:pt x="289" y="211"/>
                  <a:pt x="278" y="253"/>
                </a:cubicBezTo>
                <a:cubicBezTo>
                  <a:pt x="267" y="294"/>
                  <a:pt x="261" y="315"/>
                  <a:pt x="261" y="316"/>
                </a:cubicBezTo>
                <a:cubicBezTo>
                  <a:pt x="261" y="317"/>
                  <a:pt x="286" y="318"/>
                  <a:pt x="337" y="318"/>
                </a:cubicBezTo>
                <a:lnTo>
                  <a:pt x="348" y="318"/>
                </a:lnTo>
                <a:lnTo>
                  <a:pt x="369" y="318"/>
                </a:lnTo>
                <a:cubicBezTo>
                  <a:pt x="439" y="318"/>
                  <a:pt x="488" y="302"/>
                  <a:pt x="518" y="271"/>
                </a:cubicBezTo>
                <a:cubicBezTo>
                  <a:pt x="535" y="254"/>
                  <a:pt x="548" y="230"/>
                  <a:pt x="556" y="198"/>
                </a:cubicBezTo>
                <a:cubicBezTo>
                  <a:pt x="565" y="165"/>
                  <a:pt x="569" y="140"/>
                  <a:pt x="56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5213160" y="36288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3" y="382"/>
                  <a:pt x="10" y="343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9"/>
                  <a:pt x="66" y="162"/>
                </a:cubicBezTo>
                <a:cubicBezTo>
                  <a:pt x="81" y="135"/>
                  <a:pt x="93" y="115"/>
                  <a:pt x="102" y="100"/>
                </a:cubicBezTo>
                <a:cubicBezTo>
                  <a:pt x="110" y="85"/>
                  <a:pt x="123" y="69"/>
                  <a:pt x="141" y="51"/>
                </a:cubicBezTo>
                <a:cubicBezTo>
                  <a:pt x="158" y="34"/>
                  <a:pt x="168" y="23"/>
                  <a:pt x="171" y="20"/>
                </a:cubicBezTo>
                <a:cubicBezTo>
                  <a:pt x="175" y="16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8" y="17"/>
                  <a:pt x="208" y="28"/>
                </a:cubicBezTo>
                <a:cubicBezTo>
                  <a:pt x="197" y="39"/>
                  <a:pt x="184" y="56"/>
                  <a:pt x="170" y="77"/>
                </a:cubicBezTo>
                <a:cubicBezTo>
                  <a:pt x="155" y="99"/>
                  <a:pt x="140" y="126"/>
                  <a:pt x="124" y="157"/>
                </a:cubicBezTo>
                <a:cubicBezTo>
                  <a:pt x="109" y="189"/>
                  <a:pt x="96" y="232"/>
                  <a:pt x="85" y="286"/>
                </a:cubicBezTo>
                <a:cubicBezTo>
                  <a:pt x="74" y="340"/>
                  <a:pt x="69" y="399"/>
                  <a:pt x="69" y="465"/>
                </a:cubicBezTo>
                <a:cubicBezTo>
                  <a:pt x="69" y="531"/>
                  <a:pt x="74" y="590"/>
                  <a:pt x="85" y="645"/>
                </a:cubicBezTo>
                <a:cubicBezTo>
                  <a:pt x="96" y="698"/>
                  <a:pt x="108" y="741"/>
                  <a:pt x="123" y="774"/>
                </a:cubicBezTo>
                <a:cubicBezTo>
                  <a:pt x="138" y="807"/>
                  <a:pt x="153" y="834"/>
                  <a:pt x="169" y="854"/>
                </a:cubicBezTo>
                <a:cubicBezTo>
                  <a:pt x="184" y="875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9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10" y="856"/>
                  <a:pt x="68" y="791"/>
                  <a:pt x="40" y="712"/>
                </a:cubicBezTo>
                <a:cubicBezTo>
                  <a:pt x="14" y="633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5329080" y="365112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7" y="0"/>
                  <a:pt x="382" y="1"/>
                  <a:pt x="405" y="1"/>
                </a:cubicBezTo>
                <a:cubicBezTo>
                  <a:pt x="427" y="2"/>
                  <a:pt x="448" y="3"/>
                  <a:pt x="467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0" y="1"/>
                  <a:pt x="583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2"/>
                  <a:pt x="599" y="17"/>
                  <a:pt x="597" y="24"/>
                </a:cubicBezTo>
                <a:cubicBezTo>
                  <a:pt x="594" y="35"/>
                  <a:pt x="591" y="41"/>
                  <a:pt x="589" y="42"/>
                </a:cubicBezTo>
                <a:cubicBezTo>
                  <a:pt x="586" y="44"/>
                  <a:pt x="580" y="44"/>
                  <a:pt x="568" y="44"/>
                </a:cubicBezTo>
                <a:cubicBezTo>
                  <a:pt x="553" y="45"/>
                  <a:pt x="541" y="46"/>
                  <a:pt x="531" y="49"/>
                </a:cubicBezTo>
                <a:cubicBezTo>
                  <a:pt x="522" y="51"/>
                  <a:pt x="515" y="54"/>
                  <a:pt x="512" y="56"/>
                </a:cubicBezTo>
                <a:cubicBezTo>
                  <a:pt x="508" y="59"/>
                  <a:pt x="507" y="62"/>
                  <a:pt x="509" y="65"/>
                </a:cubicBezTo>
                <a:cubicBezTo>
                  <a:pt x="509" y="72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6"/>
                </a:lnTo>
                <a:cubicBezTo>
                  <a:pt x="542" y="504"/>
                  <a:pt x="544" y="501"/>
                  <a:pt x="546" y="496"/>
                </a:cubicBezTo>
                <a:cubicBezTo>
                  <a:pt x="549" y="492"/>
                  <a:pt x="552" y="486"/>
                  <a:pt x="557" y="479"/>
                </a:cubicBezTo>
                <a:cubicBezTo>
                  <a:pt x="562" y="471"/>
                  <a:pt x="568" y="462"/>
                  <a:pt x="573" y="451"/>
                </a:cubicBezTo>
                <a:cubicBezTo>
                  <a:pt x="579" y="440"/>
                  <a:pt x="586" y="427"/>
                  <a:pt x="595" y="413"/>
                </a:cubicBezTo>
                <a:cubicBezTo>
                  <a:pt x="605" y="398"/>
                  <a:pt x="614" y="382"/>
                  <a:pt x="623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1"/>
                  <a:pt x="769" y="105"/>
                </a:cubicBezTo>
                <a:cubicBezTo>
                  <a:pt x="778" y="89"/>
                  <a:pt x="783" y="79"/>
                  <a:pt x="783" y="75"/>
                </a:cubicBezTo>
                <a:cubicBezTo>
                  <a:pt x="783" y="66"/>
                  <a:pt x="777" y="58"/>
                  <a:pt x="766" y="53"/>
                </a:cubicBezTo>
                <a:cubicBezTo>
                  <a:pt x="754" y="47"/>
                  <a:pt x="741" y="44"/>
                  <a:pt x="727" y="44"/>
                </a:cubicBezTo>
                <a:cubicBezTo>
                  <a:pt x="718" y="44"/>
                  <a:pt x="714" y="41"/>
                  <a:pt x="714" y="35"/>
                </a:cubicBezTo>
                <a:cubicBezTo>
                  <a:pt x="714" y="33"/>
                  <a:pt x="714" y="29"/>
                  <a:pt x="715" y="23"/>
                </a:cubicBezTo>
                <a:cubicBezTo>
                  <a:pt x="718" y="13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8" y="2"/>
                  <a:pt x="836" y="2"/>
                </a:cubicBezTo>
                <a:cubicBezTo>
                  <a:pt x="877" y="2"/>
                  <a:pt x="904" y="2"/>
                  <a:pt x="915" y="0"/>
                </a:cubicBezTo>
                <a:cubicBezTo>
                  <a:pt x="924" y="0"/>
                  <a:pt x="928" y="4"/>
                  <a:pt x="928" y="12"/>
                </a:cubicBezTo>
                <a:cubicBezTo>
                  <a:pt x="928" y="15"/>
                  <a:pt x="928" y="21"/>
                  <a:pt x="926" y="27"/>
                </a:cubicBezTo>
                <a:cubicBezTo>
                  <a:pt x="924" y="34"/>
                  <a:pt x="922" y="39"/>
                  <a:pt x="919" y="41"/>
                </a:cubicBezTo>
                <a:cubicBezTo>
                  <a:pt x="917" y="44"/>
                  <a:pt x="914" y="45"/>
                  <a:pt x="910" y="44"/>
                </a:cubicBezTo>
                <a:cubicBezTo>
                  <a:pt x="896" y="44"/>
                  <a:pt x="884" y="46"/>
                  <a:pt x="873" y="50"/>
                </a:cubicBezTo>
                <a:cubicBezTo>
                  <a:pt x="861" y="54"/>
                  <a:pt x="852" y="58"/>
                  <a:pt x="845" y="63"/>
                </a:cubicBezTo>
                <a:cubicBezTo>
                  <a:pt x="837" y="68"/>
                  <a:pt x="831" y="73"/>
                  <a:pt x="827" y="79"/>
                </a:cubicBezTo>
                <a:cubicBezTo>
                  <a:pt x="823" y="84"/>
                  <a:pt x="819" y="89"/>
                  <a:pt x="816" y="94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8" y="650"/>
                  <a:pt x="498" y="651"/>
                </a:cubicBezTo>
                <a:cubicBezTo>
                  <a:pt x="494" y="655"/>
                  <a:pt x="486" y="657"/>
                  <a:pt x="474" y="657"/>
                </a:cubicBezTo>
                <a:cubicBezTo>
                  <a:pt x="465" y="657"/>
                  <a:pt x="459" y="656"/>
                  <a:pt x="457" y="653"/>
                </a:cubicBezTo>
                <a:cubicBezTo>
                  <a:pt x="455" y="651"/>
                  <a:pt x="449" y="574"/>
                  <a:pt x="439" y="424"/>
                </a:cubicBezTo>
                <a:cubicBezTo>
                  <a:pt x="429" y="273"/>
                  <a:pt x="424" y="195"/>
                  <a:pt x="423" y="190"/>
                </a:cubicBezTo>
                <a:lnTo>
                  <a:pt x="412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1"/>
                  <a:pt x="159" y="649"/>
                  <a:pt x="157" y="651"/>
                </a:cubicBezTo>
                <a:cubicBezTo>
                  <a:pt x="156" y="652"/>
                  <a:pt x="154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1"/>
                </a:cubicBezTo>
                <a:cubicBezTo>
                  <a:pt x="116" y="649"/>
                  <a:pt x="110" y="550"/>
                  <a:pt x="96" y="354"/>
                </a:cubicBezTo>
                <a:cubicBezTo>
                  <a:pt x="82" y="158"/>
                  <a:pt x="75" y="59"/>
                  <a:pt x="75" y="58"/>
                </a:cubicBezTo>
                <a:cubicBezTo>
                  <a:pt x="73" y="53"/>
                  <a:pt x="70" y="49"/>
                  <a:pt x="65" y="48"/>
                </a:cubicBezTo>
                <a:cubicBezTo>
                  <a:pt x="60" y="47"/>
                  <a:pt x="48" y="45"/>
                  <a:pt x="29" y="44"/>
                </a:cubicBezTo>
                <a:lnTo>
                  <a:pt x="7" y="44"/>
                </a:lnTo>
                <a:cubicBezTo>
                  <a:pt x="2" y="40"/>
                  <a:pt x="0" y="36"/>
                  <a:pt x="0" y="34"/>
                </a:cubicBezTo>
                <a:cubicBezTo>
                  <a:pt x="1" y="20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2"/>
                  <a:pt x="258" y="17"/>
                  <a:pt x="257" y="27"/>
                </a:cubicBezTo>
                <a:cubicBezTo>
                  <a:pt x="254" y="36"/>
                  <a:pt x="251" y="42"/>
                  <a:pt x="248" y="44"/>
                </a:cubicBezTo>
                <a:lnTo>
                  <a:pt x="229" y="44"/>
                </a:lnTo>
                <a:cubicBezTo>
                  <a:pt x="191" y="46"/>
                  <a:pt x="171" y="51"/>
                  <a:pt x="168" y="60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1"/>
                </a:lnTo>
                <a:cubicBezTo>
                  <a:pt x="415" y="65"/>
                  <a:pt x="412" y="51"/>
                  <a:pt x="408" y="49"/>
                </a:cubicBezTo>
                <a:cubicBezTo>
                  <a:pt x="404" y="46"/>
                  <a:pt x="391" y="45"/>
                  <a:pt x="368" y="44"/>
                </a:cubicBezTo>
                <a:cubicBezTo>
                  <a:pt x="357" y="44"/>
                  <a:pt x="349" y="44"/>
                  <a:pt x="345" y="42"/>
                </a:cubicBezTo>
                <a:cubicBezTo>
                  <a:pt x="341" y="41"/>
                  <a:pt x="340" y="38"/>
                  <a:pt x="340" y="34"/>
                </a:cubicBezTo>
                <a:cubicBezTo>
                  <a:pt x="340" y="33"/>
                  <a:pt x="340" y="29"/>
                  <a:pt x="341" y="23"/>
                </a:cubicBezTo>
                <a:cubicBezTo>
                  <a:pt x="342" y="20"/>
                  <a:pt x="343" y="18"/>
                  <a:pt x="343" y="14"/>
                </a:cubicBezTo>
                <a:cubicBezTo>
                  <a:pt x="344" y="10"/>
                  <a:pt x="344" y="8"/>
                  <a:pt x="344" y="7"/>
                </a:cubicBezTo>
                <a:cubicBezTo>
                  <a:pt x="344" y="6"/>
                  <a:pt x="345" y="4"/>
                  <a:pt x="347" y="3"/>
                </a:cubicBezTo>
                <a:cubicBezTo>
                  <a:pt x="349" y="2"/>
                  <a:pt x="350" y="1"/>
                  <a:pt x="351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5702760" y="3629160"/>
            <a:ext cx="13680" cy="334800"/>
          </a:xfrm>
          <a:custGeom>
            <a:avLst/>
            <a:gdLst/>
            <a:ahLst/>
            <a:rect l="0" t="0" r="r" b="b"/>
            <a:pathLst>
              <a:path w="38" h="930">
                <a:moveTo>
                  <a:pt x="20" y="930"/>
                </a:moveTo>
                <a:lnTo>
                  <a:pt x="18" y="930"/>
                </a:lnTo>
                <a:cubicBezTo>
                  <a:pt x="9" y="930"/>
                  <a:pt x="4" y="925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7" y="4"/>
                  <a:pt x="13" y="0"/>
                  <a:pt x="20" y="0"/>
                </a:cubicBezTo>
                <a:cubicBezTo>
                  <a:pt x="28" y="0"/>
                  <a:pt x="34" y="4"/>
                  <a:pt x="38" y="14"/>
                </a:cubicBezTo>
                <a:lnTo>
                  <a:pt x="38" y="917"/>
                </a:lnTo>
                <a:cubicBezTo>
                  <a:pt x="33" y="925"/>
                  <a:pt x="28" y="930"/>
                  <a:pt x="22" y="930"/>
                </a:cubicBezTo>
                <a:lnTo>
                  <a:pt x="20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5767200" y="3651120"/>
            <a:ext cx="258120" cy="229320"/>
          </a:xfrm>
          <a:custGeom>
            <a:avLst/>
            <a:gdLst/>
            <a:ahLst/>
            <a:rect l="0" t="0" r="r" b="b"/>
            <a:pathLst>
              <a:path w="717" h="637">
                <a:moveTo>
                  <a:pt x="237" y="52"/>
                </a:moveTo>
                <a:cubicBezTo>
                  <a:pt x="237" y="47"/>
                  <a:pt x="219" y="44"/>
                  <a:pt x="184" y="43"/>
                </a:cubicBezTo>
                <a:cubicBezTo>
                  <a:pt x="170" y="43"/>
                  <a:pt x="160" y="43"/>
                  <a:pt x="156" y="42"/>
                </a:cubicBezTo>
                <a:cubicBezTo>
                  <a:pt x="152" y="42"/>
                  <a:pt x="150" y="39"/>
                  <a:pt x="150" y="34"/>
                </a:cubicBezTo>
                <a:cubicBezTo>
                  <a:pt x="150" y="29"/>
                  <a:pt x="151" y="23"/>
                  <a:pt x="153" y="15"/>
                </a:cubicBezTo>
                <a:cubicBezTo>
                  <a:pt x="156" y="8"/>
                  <a:pt x="158" y="3"/>
                  <a:pt x="160" y="1"/>
                </a:cubicBezTo>
                <a:cubicBezTo>
                  <a:pt x="161" y="1"/>
                  <a:pt x="223" y="0"/>
                  <a:pt x="345" y="0"/>
                </a:cubicBezTo>
                <a:cubicBezTo>
                  <a:pt x="448" y="1"/>
                  <a:pt x="506" y="1"/>
                  <a:pt x="519" y="1"/>
                </a:cubicBezTo>
                <a:cubicBezTo>
                  <a:pt x="531" y="1"/>
                  <a:pt x="544" y="3"/>
                  <a:pt x="556" y="7"/>
                </a:cubicBezTo>
                <a:cubicBezTo>
                  <a:pt x="601" y="17"/>
                  <a:pt x="639" y="42"/>
                  <a:pt x="670" y="80"/>
                </a:cubicBezTo>
                <a:cubicBezTo>
                  <a:pt x="701" y="119"/>
                  <a:pt x="716" y="170"/>
                  <a:pt x="717" y="235"/>
                </a:cubicBezTo>
                <a:cubicBezTo>
                  <a:pt x="717" y="332"/>
                  <a:pt x="684" y="419"/>
                  <a:pt x="617" y="496"/>
                </a:cubicBezTo>
                <a:cubicBezTo>
                  <a:pt x="551" y="573"/>
                  <a:pt x="473" y="619"/>
                  <a:pt x="383" y="634"/>
                </a:cubicBezTo>
                <a:lnTo>
                  <a:pt x="370" y="636"/>
                </a:lnTo>
                <a:lnTo>
                  <a:pt x="190" y="637"/>
                </a:lnTo>
                <a:lnTo>
                  <a:pt x="85" y="637"/>
                </a:lnTo>
                <a:lnTo>
                  <a:pt x="36" y="637"/>
                </a:lnTo>
                <a:cubicBezTo>
                  <a:pt x="21" y="637"/>
                  <a:pt x="12" y="636"/>
                  <a:pt x="7" y="635"/>
                </a:cubicBezTo>
                <a:cubicBezTo>
                  <a:pt x="3" y="634"/>
                  <a:pt x="0" y="631"/>
                  <a:pt x="0" y="627"/>
                </a:cubicBezTo>
                <a:cubicBezTo>
                  <a:pt x="0" y="625"/>
                  <a:pt x="1" y="621"/>
                  <a:pt x="3" y="614"/>
                </a:cubicBezTo>
                <a:cubicBezTo>
                  <a:pt x="5" y="604"/>
                  <a:pt x="8" y="598"/>
                  <a:pt x="10" y="597"/>
                </a:cubicBezTo>
                <a:cubicBezTo>
                  <a:pt x="12" y="596"/>
                  <a:pt x="20" y="595"/>
                  <a:pt x="31" y="594"/>
                </a:cubicBezTo>
                <a:cubicBezTo>
                  <a:pt x="48" y="594"/>
                  <a:pt x="67" y="593"/>
                  <a:pt x="87" y="591"/>
                </a:cubicBezTo>
                <a:cubicBezTo>
                  <a:pt x="97" y="589"/>
                  <a:pt x="103" y="586"/>
                  <a:pt x="106" y="580"/>
                </a:cubicBezTo>
                <a:cubicBezTo>
                  <a:pt x="108" y="578"/>
                  <a:pt x="130" y="491"/>
                  <a:pt x="173" y="320"/>
                </a:cubicBezTo>
                <a:cubicBezTo>
                  <a:pt x="216" y="151"/>
                  <a:pt x="237" y="61"/>
                  <a:pt x="237" y="52"/>
                </a:cubicBezTo>
                <a:moveTo>
                  <a:pt x="624" y="200"/>
                </a:moveTo>
                <a:cubicBezTo>
                  <a:pt x="624" y="176"/>
                  <a:pt x="621" y="155"/>
                  <a:pt x="614" y="136"/>
                </a:cubicBezTo>
                <a:cubicBezTo>
                  <a:pt x="607" y="118"/>
                  <a:pt x="599" y="103"/>
                  <a:pt x="590" y="93"/>
                </a:cubicBezTo>
                <a:cubicBezTo>
                  <a:pt x="580" y="82"/>
                  <a:pt x="569" y="73"/>
                  <a:pt x="555" y="66"/>
                </a:cubicBezTo>
                <a:cubicBezTo>
                  <a:pt x="541" y="58"/>
                  <a:pt x="529" y="53"/>
                  <a:pt x="519" y="51"/>
                </a:cubicBezTo>
                <a:cubicBezTo>
                  <a:pt x="508" y="48"/>
                  <a:pt x="497" y="46"/>
                  <a:pt x="486" y="44"/>
                </a:cubicBezTo>
                <a:cubicBezTo>
                  <a:pt x="485" y="44"/>
                  <a:pt x="481" y="44"/>
                  <a:pt x="473" y="44"/>
                </a:cubicBezTo>
                <a:cubicBezTo>
                  <a:pt x="466" y="44"/>
                  <a:pt x="457" y="44"/>
                  <a:pt x="446" y="44"/>
                </a:cubicBezTo>
                <a:cubicBezTo>
                  <a:pt x="436" y="44"/>
                  <a:pt x="426" y="44"/>
                  <a:pt x="416" y="43"/>
                </a:cubicBezTo>
                <a:lnTo>
                  <a:pt x="376" y="43"/>
                </a:lnTo>
                <a:cubicBezTo>
                  <a:pt x="348" y="43"/>
                  <a:pt x="333" y="46"/>
                  <a:pt x="329" y="53"/>
                </a:cubicBezTo>
                <a:cubicBezTo>
                  <a:pt x="328" y="55"/>
                  <a:pt x="305" y="144"/>
                  <a:pt x="261" y="320"/>
                </a:cubicBezTo>
                <a:cubicBezTo>
                  <a:pt x="217" y="498"/>
                  <a:pt x="195" y="587"/>
                  <a:pt x="195" y="588"/>
                </a:cubicBezTo>
                <a:cubicBezTo>
                  <a:pt x="195" y="591"/>
                  <a:pt x="199" y="592"/>
                  <a:pt x="205" y="592"/>
                </a:cubicBezTo>
                <a:cubicBezTo>
                  <a:pt x="212" y="592"/>
                  <a:pt x="236" y="592"/>
                  <a:pt x="277" y="593"/>
                </a:cubicBezTo>
                <a:cubicBezTo>
                  <a:pt x="280" y="593"/>
                  <a:pt x="286" y="593"/>
                  <a:pt x="295" y="593"/>
                </a:cubicBezTo>
                <a:cubicBezTo>
                  <a:pt x="303" y="593"/>
                  <a:pt x="311" y="593"/>
                  <a:pt x="317" y="594"/>
                </a:cubicBezTo>
                <a:cubicBezTo>
                  <a:pt x="395" y="594"/>
                  <a:pt x="460" y="569"/>
                  <a:pt x="510" y="518"/>
                </a:cubicBezTo>
                <a:cubicBezTo>
                  <a:pt x="533" y="495"/>
                  <a:pt x="551" y="469"/>
                  <a:pt x="565" y="440"/>
                </a:cubicBezTo>
                <a:cubicBezTo>
                  <a:pt x="580" y="410"/>
                  <a:pt x="593" y="370"/>
                  <a:pt x="605" y="320"/>
                </a:cubicBezTo>
                <a:cubicBezTo>
                  <a:pt x="618" y="271"/>
                  <a:pt x="624" y="231"/>
                  <a:pt x="624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6044400" y="3732480"/>
            <a:ext cx="158760" cy="151200"/>
          </a:xfrm>
          <a:custGeom>
            <a:avLst/>
            <a:gdLst/>
            <a:ahLst/>
            <a:rect l="0" t="0" r="r" b="b"/>
            <a:pathLst>
              <a:path w="441" h="420">
                <a:moveTo>
                  <a:pt x="0" y="264"/>
                </a:moveTo>
                <a:cubicBezTo>
                  <a:pt x="0" y="201"/>
                  <a:pt x="24" y="142"/>
                  <a:pt x="71" y="85"/>
                </a:cubicBezTo>
                <a:cubicBezTo>
                  <a:pt x="119" y="29"/>
                  <a:pt x="172" y="0"/>
                  <a:pt x="231" y="0"/>
                </a:cubicBezTo>
                <a:cubicBezTo>
                  <a:pt x="262" y="0"/>
                  <a:pt x="290" y="15"/>
                  <a:pt x="314" y="45"/>
                </a:cubicBezTo>
                <a:cubicBezTo>
                  <a:pt x="324" y="27"/>
                  <a:pt x="339" y="17"/>
                  <a:pt x="357" y="17"/>
                </a:cubicBezTo>
                <a:cubicBezTo>
                  <a:pt x="365" y="17"/>
                  <a:pt x="372" y="20"/>
                  <a:pt x="379" y="25"/>
                </a:cubicBezTo>
                <a:cubicBezTo>
                  <a:pt x="385" y="30"/>
                  <a:pt x="388" y="36"/>
                  <a:pt x="388" y="43"/>
                </a:cubicBezTo>
                <a:cubicBezTo>
                  <a:pt x="388" y="51"/>
                  <a:pt x="376" y="101"/>
                  <a:pt x="353" y="192"/>
                </a:cubicBezTo>
                <a:cubicBezTo>
                  <a:pt x="331" y="283"/>
                  <a:pt x="319" y="336"/>
                  <a:pt x="318" y="348"/>
                </a:cubicBezTo>
                <a:cubicBezTo>
                  <a:pt x="318" y="363"/>
                  <a:pt x="320" y="373"/>
                  <a:pt x="325" y="378"/>
                </a:cubicBezTo>
                <a:cubicBezTo>
                  <a:pt x="329" y="383"/>
                  <a:pt x="335" y="386"/>
                  <a:pt x="344" y="387"/>
                </a:cubicBezTo>
                <a:cubicBezTo>
                  <a:pt x="350" y="386"/>
                  <a:pt x="356" y="383"/>
                  <a:pt x="363" y="378"/>
                </a:cubicBezTo>
                <a:cubicBezTo>
                  <a:pt x="376" y="366"/>
                  <a:pt x="389" y="336"/>
                  <a:pt x="401" y="288"/>
                </a:cubicBezTo>
                <a:cubicBezTo>
                  <a:pt x="405" y="276"/>
                  <a:pt x="408" y="269"/>
                  <a:pt x="410" y="268"/>
                </a:cubicBezTo>
                <a:cubicBezTo>
                  <a:pt x="411" y="268"/>
                  <a:pt x="415" y="267"/>
                  <a:pt x="420" y="267"/>
                </a:cubicBezTo>
                <a:lnTo>
                  <a:pt x="423" y="267"/>
                </a:lnTo>
                <a:cubicBezTo>
                  <a:pt x="435" y="267"/>
                  <a:pt x="441" y="270"/>
                  <a:pt x="441" y="276"/>
                </a:cubicBezTo>
                <a:cubicBezTo>
                  <a:pt x="441" y="280"/>
                  <a:pt x="439" y="288"/>
                  <a:pt x="436" y="301"/>
                </a:cubicBezTo>
                <a:cubicBezTo>
                  <a:pt x="433" y="314"/>
                  <a:pt x="427" y="332"/>
                  <a:pt x="418" y="352"/>
                </a:cubicBezTo>
                <a:cubicBezTo>
                  <a:pt x="408" y="373"/>
                  <a:pt x="398" y="388"/>
                  <a:pt x="388" y="399"/>
                </a:cubicBezTo>
                <a:cubicBezTo>
                  <a:pt x="380" y="407"/>
                  <a:pt x="370" y="413"/>
                  <a:pt x="358" y="418"/>
                </a:cubicBezTo>
                <a:cubicBezTo>
                  <a:pt x="353" y="419"/>
                  <a:pt x="346" y="420"/>
                  <a:pt x="336" y="420"/>
                </a:cubicBezTo>
                <a:cubicBezTo>
                  <a:pt x="315" y="420"/>
                  <a:pt x="297" y="415"/>
                  <a:pt x="283" y="406"/>
                </a:cubicBezTo>
                <a:cubicBezTo>
                  <a:pt x="269" y="397"/>
                  <a:pt x="259" y="387"/>
                  <a:pt x="255" y="377"/>
                </a:cubicBezTo>
                <a:lnTo>
                  <a:pt x="249" y="363"/>
                </a:lnTo>
                <a:cubicBezTo>
                  <a:pt x="249" y="363"/>
                  <a:pt x="247" y="363"/>
                  <a:pt x="246" y="364"/>
                </a:cubicBezTo>
                <a:cubicBezTo>
                  <a:pt x="244" y="365"/>
                  <a:pt x="243" y="367"/>
                  <a:pt x="242" y="368"/>
                </a:cubicBezTo>
                <a:cubicBezTo>
                  <a:pt x="205" y="403"/>
                  <a:pt x="168" y="420"/>
                  <a:pt x="130" y="420"/>
                </a:cubicBezTo>
                <a:cubicBezTo>
                  <a:pt x="95" y="420"/>
                  <a:pt x="65" y="408"/>
                  <a:pt x="39" y="383"/>
                </a:cubicBezTo>
                <a:cubicBezTo>
                  <a:pt x="13" y="358"/>
                  <a:pt x="0" y="319"/>
                  <a:pt x="0" y="264"/>
                </a:cubicBezTo>
                <a:moveTo>
                  <a:pt x="297" y="105"/>
                </a:moveTo>
                <a:cubicBezTo>
                  <a:pt x="297" y="101"/>
                  <a:pt x="295" y="94"/>
                  <a:pt x="292" y="84"/>
                </a:cubicBezTo>
                <a:cubicBezTo>
                  <a:pt x="289" y="74"/>
                  <a:pt x="282" y="63"/>
                  <a:pt x="271" y="52"/>
                </a:cubicBezTo>
                <a:cubicBezTo>
                  <a:pt x="260" y="40"/>
                  <a:pt x="245" y="34"/>
                  <a:pt x="228" y="33"/>
                </a:cubicBezTo>
                <a:cubicBezTo>
                  <a:pt x="206" y="33"/>
                  <a:pt x="185" y="43"/>
                  <a:pt x="166" y="62"/>
                </a:cubicBezTo>
                <a:cubicBezTo>
                  <a:pt x="146" y="81"/>
                  <a:pt x="130" y="106"/>
                  <a:pt x="119" y="137"/>
                </a:cubicBezTo>
                <a:cubicBezTo>
                  <a:pt x="100" y="186"/>
                  <a:pt x="87" y="237"/>
                  <a:pt x="80" y="290"/>
                </a:cubicBezTo>
                <a:cubicBezTo>
                  <a:pt x="80" y="292"/>
                  <a:pt x="80" y="295"/>
                  <a:pt x="80" y="300"/>
                </a:cubicBezTo>
                <a:cubicBezTo>
                  <a:pt x="80" y="305"/>
                  <a:pt x="80" y="309"/>
                  <a:pt x="79" y="311"/>
                </a:cubicBezTo>
                <a:cubicBezTo>
                  <a:pt x="79" y="340"/>
                  <a:pt x="85" y="359"/>
                  <a:pt x="96" y="370"/>
                </a:cubicBezTo>
                <a:cubicBezTo>
                  <a:pt x="107" y="380"/>
                  <a:pt x="121" y="386"/>
                  <a:pt x="137" y="387"/>
                </a:cubicBezTo>
                <a:cubicBezTo>
                  <a:pt x="160" y="387"/>
                  <a:pt x="184" y="376"/>
                  <a:pt x="207" y="356"/>
                </a:cubicBezTo>
                <a:cubicBezTo>
                  <a:pt x="229" y="335"/>
                  <a:pt x="243" y="320"/>
                  <a:pt x="247" y="307"/>
                </a:cubicBezTo>
                <a:cubicBezTo>
                  <a:pt x="249" y="305"/>
                  <a:pt x="257" y="272"/>
                  <a:pt x="273" y="208"/>
                </a:cubicBezTo>
                <a:cubicBezTo>
                  <a:pt x="288" y="144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6216840" y="3670200"/>
            <a:ext cx="104400" cy="213840"/>
          </a:xfrm>
          <a:custGeom>
            <a:avLst/>
            <a:gdLst/>
            <a:ahLst/>
            <a:rect l="0" t="0" r="r" b="b"/>
            <a:pathLst>
              <a:path w="290" h="594">
                <a:moveTo>
                  <a:pt x="6" y="226"/>
                </a:moveTo>
                <a:cubicBezTo>
                  <a:pt x="2" y="221"/>
                  <a:pt x="0" y="218"/>
                  <a:pt x="0" y="216"/>
                </a:cubicBezTo>
                <a:cubicBezTo>
                  <a:pt x="0" y="214"/>
                  <a:pt x="1" y="209"/>
                  <a:pt x="3" y="201"/>
                </a:cubicBezTo>
                <a:cubicBezTo>
                  <a:pt x="5" y="194"/>
                  <a:pt x="6" y="190"/>
                  <a:pt x="7" y="188"/>
                </a:cubicBezTo>
                <a:cubicBezTo>
                  <a:pt x="9" y="185"/>
                  <a:pt x="11" y="184"/>
                  <a:pt x="16" y="184"/>
                </a:cubicBezTo>
                <a:cubicBezTo>
                  <a:pt x="20" y="184"/>
                  <a:pt x="36" y="183"/>
                  <a:pt x="63" y="183"/>
                </a:cubicBezTo>
                <a:lnTo>
                  <a:pt x="113" y="183"/>
                </a:lnTo>
                <a:lnTo>
                  <a:pt x="130" y="107"/>
                </a:lnTo>
                <a:cubicBezTo>
                  <a:pt x="132" y="101"/>
                  <a:pt x="134" y="92"/>
                  <a:pt x="137" y="80"/>
                </a:cubicBezTo>
                <a:cubicBezTo>
                  <a:pt x="139" y="69"/>
                  <a:pt x="141" y="61"/>
                  <a:pt x="143" y="56"/>
                </a:cubicBezTo>
                <a:cubicBezTo>
                  <a:pt x="145" y="51"/>
                  <a:pt x="147" y="45"/>
                  <a:pt x="149" y="38"/>
                </a:cubicBezTo>
                <a:cubicBezTo>
                  <a:pt x="151" y="30"/>
                  <a:pt x="153" y="25"/>
                  <a:pt x="156" y="22"/>
                </a:cubicBezTo>
                <a:cubicBezTo>
                  <a:pt x="159" y="19"/>
                  <a:pt x="162" y="15"/>
                  <a:pt x="166" y="11"/>
                </a:cubicBezTo>
                <a:cubicBezTo>
                  <a:pt x="169" y="6"/>
                  <a:pt x="173" y="4"/>
                  <a:pt x="179" y="2"/>
                </a:cubicBezTo>
                <a:cubicBezTo>
                  <a:pt x="184" y="1"/>
                  <a:pt x="190" y="0"/>
                  <a:pt x="195" y="0"/>
                </a:cubicBezTo>
                <a:cubicBezTo>
                  <a:pt x="206" y="1"/>
                  <a:pt x="214" y="4"/>
                  <a:pt x="220" y="11"/>
                </a:cubicBezTo>
                <a:cubicBezTo>
                  <a:pt x="224" y="17"/>
                  <a:pt x="226" y="23"/>
                  <a:pt x="226" y="28"/>
                </a:cubicBezTo>
                <a:cubicBezTo>
                  <a:pt x="226" y="33"/>
                  <a:pt x="223" y="47"/>
                  <a:pt x="218" y="72"/>
                </a:cubicBezTo>
                <a:cubicBezTo>
                  <a:pt x="211" y="97"/>
                  <a:pt x="205" y="121"/>
                  <a:pt x="198" y="146"/>
                </a:cubicBezTo>
                <a:lnTo>
                  <a:pt x="189" y="181"/>
                </a:lnTo>
                <a:cubicBezTo>
                  <a:pt x="189" y="182"/>
                  <a:pt x="204" y="183"/>
                  <a:pt x="236" y="183"/>
                </a:cubicBezTo>
                <a:lnTo>
                  <a:pt x="284" y="183"/>
                </a:lnTo>
                <a:cubicBezTo>
                  <a:pt x="288" y="187"/>
                  <a:pt x="290" y="191"/>
                  <a:pt x="290" y="193"/>
                </a:cubicBezTo>
                <a:cubicBezTo>
                  <a:pt x="290" y="207"/>
                  <a:pt x="286" y="218"/>
                  <a:pt x="278" y="226"/>
                </a:cubicBezTo>
                <a:lnTo>
                  <a:pt x="178" y="226"/>
                </a:lnTo>
                <a:lnTo>
                  <a:pt x="144" y="361"/>
                </a:lnTo>
                <a:cubicBezTo>
                  <a:pt x="120" y="460"/>
                  <a:pt x="108" y="513"/>
                  <a:pt x="108" y="521"/>
                </a:cubicBezTo>
                <a:cubicBezTo>
                  <a:pt x="108" y="547"/>
                  <a:pt x="116" y="560"/>
                  <a:pt x="133" y="560"/>
                </a:cubicBezTo>
                <a:cubicBezTo>
                  <a:pt x="155" y="560"/>
                  <a:pt x="176" y="549"/>
                  <a:pt x="196" y="528"/>
                </a:cubicBezTo>
                <a:cubicBezTo>
                  <a:pt x="218" y="507"/>
                  <a:pt x="234" y="481"/>
                  <a:pt x="247" y="450"/>
                </a:cubicBezTo>
                <a:cubicBezTo>
                  <a:pt x="248" y="446"/>
                  <a:pt x="249" y="444"/>
                  <a:pt x="251" y="443"/>
                </a:cubicBezTo>
                <a:cubicBezTo>
                  <a:pt x="253" y="443"/>
                  <a:pt x="258" y="442"/>
                  <a:pt x="265" y="441"/>
                </a:cubicBezTo>
                <a:lnTo>
                  <a:pt x="269" y="441"/>
                </a:lnTo>
                <a:cubicBezTo>
                  <a:pt x="278" y="441"/>
                  <a:pt x="283" y="444"/>
                  <a:pt x="283" y="449"/>
                </a:cubicBezTo>
                <a:cubicBezTo>
                  <a:pt x="283" y="451"/>
                  <a:pt x="282" y="454"/>
                  <a:pt x="280" y="460"/>
                </a:cubicBezTo>
                <a:cubicBezTo>
                  <a:pt x="277" y="470"/>
                  <a:pt x="271" y="482"/>
                  <a:pt x="263" y="495"/>
                </a:cubicBezTo>
                <a:cubicBezTo>
                  <a:pt x="255" y="509"/>
                  <a:pt x="245" y="524"/>
                  <a:pt x="232" y="539"/>
                </a:cubicBezTo>
                <a:cubicBezTo>
                  <a:pt x="219" y="555"/>
                  <a:pt x="202" y="568"/>
                  <a:pt x="183" y="578"/>
                </a:cubicBezTo>
                <a:cubicBezTo>
                  <a:pt x="165" y="589"/>
                  <a:pt x="146" y="594"/>
                  <a:pt x="126" y="594"/>
                </a:cubicBezTo>
                <a:cubicBezTo>
                  <a:pt x="108" y="594"/>
                  <a:pt x="90" y="589"/>
                  <a:pt x="73" y="580"/>
                </a:cubicBezTo>
                <a:cubicBezTo>
                  <a:pt x="57" y="571"/>
                  <a:pt x="45" y="555"/>
                  <a:pt x="37" y="532"/>
                </a:cubicBezTo>
                <a:cubicBezTo>
                  <a:pt x="36" y="527"/>
                  <a:pt x="35" y="518"/>
                  <a:pt x="35" y="507"/>
                </a:cubicBezTo>
                <a:lnTo>
                  <a:pt x="35" y="490"/>
                </a:lnTo>
                <a:lnTo>
                  <a:pt x="68" y="360"/>
                </a:lnTo>
                <a:cubicBezTo>
                  <a:pt x="90" y="272"/>
                  <a:pt x="101" y="228"/>
                  <a:pt x="101" y="227"/>
                </a:cubicBezTo>
                <a:cubicBezTo>
                  <a:pt x="101" y="226"/>
                  <a:pt x="86" y="226"/>
                  <a:pt x="54" y="226"/>
                </a:cubicBezTo>
                <a:lnTo>
                  <a:pt x="6" y="22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6342480" y="3732480"/>
            <a:ext cx="158760" cy="151200"/>
          </a:xfrm>
          <a:custGeom>
            <a:avLst/>
            <a:gdLst/>
            <a:ahLst/>
            <a:rect l="0" t="0" r="r" b="b"/>
            <a:pathLst>
              <a:path w="441" h="420">
                <a:moveTo>
                  <a:pt x="0" y="264"/>
                </a:moveTo>
                <a:cubicBezTo>
                  <a:pt x="0" y="201"/>
                  <a:pt x="23" y="142"/>
                  <a:pt x="70" y="85"/>
                </a:cubicBezTo>
                <a:cubicBezTo>
                  <a:pt x="118" y="29"/>
                  <a:pt x="172" y="0"/>
                  <a:pt x="231" y="0"/>
                </a:cubicBezTo>
                <a:cubicBezTo>
                  <a:pt x="262" y="0"/>
                  <a:pt x="290" y="15"/>
                  <a:pt x="314" y="45"/>
                </a:cubicBezTo>
                <a:cubicBezTo>
                  <a:pt x="324" y="27"/>
                  <a:pt x="338" y="17"/>
                  <a:pt x="357" y="17"/>
                </a:cubicBezTo>
                <a:cubicBezTo>
                  <a:pt x="365" y="17"/>
                  <a:pt x="372" y="20"/>
                  <a:pt x="378" y="25"/>
                </a:cubicBezTo>
                <a:cubicBezTo>
                  <a:pt x="385" y="30"/>
                  <a:pt x="388" y="36"/>
                  <a:pt x="388" y="43"/>
                </a:cubicBezTo>
                <a:cubicBezTo>
                  <a:pt x="388" y="51"/>
                  <a:pt x="376" y="101"/>
                  <a:pt x="353" y="192"/>
                </a:cubicBezTo>
                <a:cubicBezTo>
                  <a:pt x="330" y="283"/>
                  <a:pt x="319" y="336"/>
                  <a:pt x="318" y="348"/>
                </a:cubicBezTo>
                <a:cubicBezTo>
                  <a:pt x="318" y="363"/>
                  <a:pt x="320" y="373"/>
                  <a:pt x="325" y="378"/>
                </a:cubicBezTo>
                <a:cubicBezTo>
                  <a:pt x="329" y="383"/>
                  <a:pt x="335" y="386"/>
                  <a:pt x="344" y="387"/>
                </a:cubicBezTo>
                <a:cubicBezTo>
                  <a:pt x="350" y="386"/>
                  <a:pt x="356" y="383"/>
                  <a:pt x="363" y="378"/>
                </a:cubicBezTo>
                <a:cubicBezTo>
                  <a:pt x="376" y="366"/>
                  <a:pt x="388" y="336"/>
                  <a:pt x="401" y="288"/>
                </a:cubicBezTo>
                <a:cubicBezTo>
                  <a:pt x="404" y="276"/>
                  <a:pt x="408" y="269"/>
                  <a:pt x="410" y="268"/>
                </a:cubicBezTo>
                <a:cubicBezTo>
                  <a:pt x="411" y="268"/>
                  <a:pt x="414" y="267"/>
                  <a:pt x="419" y="267"/>
                </a:cubicBezTo>
                <a:lnTo>
                  <a:pt x="423" y="267"/>
                </a:lnTo>
                <a:cubicBezTo>
                  <a:pt x="435" y="267"/>
                  <a:pt x="441" y="270"/>
                  <a:pt x="441" y="276"/>
                </a:cubicBezTo>
                <a:cubicBezTo>
                  <a:pt x="441" y="280"/>
                  <a:pt x="439" y="288"/>
                  <a:pt x="436" y="301"/>
                </a:cubicBezTo>
                <a:cubicBezTo>
                  <a:pt x="433" y="314"/>
                  <a:pt x="427" y="332"/>
                  <a:pt x="418" y="352"/>
                </a:cubicBezTo>
                <a:cubicBezTo>
                  <a:pt x="408" y="373"/>
                  <a:pt x="398" y="388"/>
                  <a:pt x="388" y="399"/>
                </a:cubicBezTo>
                <a:cubicBezTo>
                  <a:pt x="380" y="407"/>
                  <a:pt x="370" y="413"/>
                  <a:pt x="358" y="418"/>
                </a:cubicBezTo>
                <a:cubicBezTo>
                  <a:pt x="353" y="419"/>
                  <a:pt x="346" y="420"/>
                  <a:pt x="336" y="420"/>
                </a:cubicBezTo>
                <a:cubicBezTo>
                  <a:pt x="315" y="420"/>
                  <a:pt x="297" y="415"/>
                  <a:pt x="283" y="406"/>
                </a:cubicBezTo>
                <a:cubicBezTo>
                  <a:pt x="268" y="397"/>
                  <a:pt x="259" y="387"/>
                  <a:pt x="255" y="377"/>
                </a:cubicBezTo>
                <a:lnTo>
                  <a:pt x="249" y="363"/>
                </a:lnTo>
                <a:cubicBezTo>
                  <a:pt x="249" y="363"/>
                  <a:pt x="247" y="363"/>
                  <a:pt x="245" y="364"/>
                </a:cubicBezTo>
                <a:cubicBezTo>
                  <a:pt x="244" y="365"/>
                  <a:pt x="243" y="367"/>
                  <a:pt x="242" y="368"/>
                </a:cubicBezTo>
                <a:cubicBezTo>
                  <a:pt x="205" y="403"/>
                  <a:pt x="168" y="420"/>
                  <a:pt x="129" y="420"/>
                </a:cubicBezTo>
                <a:cubicBezTo>
                  <a:pt x="95" y="420"/>
                  <a:pt x="65" y="408"/>
                  <a:pt x="39" y="383"/>
                </a:cubicBezTo>
                <a:cubicBezTo>
                  <a:pt x="13" y="358"/>
                  <a:pt x="0" y="319"/>
                  <a:pt x="0" y="264"/>
                </a:cubicBezTo>
                <a:moveTo>
                  <a:pt x="297" y="105"/>
                </a:moveTo>
                <a:cubicBezTo>
                  <a:pt x="297" y="101"/>
                  <a:pt x="295" y="94"/>
                  <a:pt x="292" y="84"/>
                </a:cubicBezTo>
                <a:cubicBezTo>
                  <a:pt x="289" y="74"/>
                  <a:pt x="282" y="63"/>
                  <a:pt x="271" y="52"/>
                </a:cubicBezTo>
                <a:cubicBezTo>
                  <a:pt x="259" y="40"/>
                  <a:pt x="245" y="34"/>
                  <a:pt x="228" y="33"/>
                </a:cubicBezTo>
                <a:cubicBezTo>
                  <a:pt x="206" y="33"/>
                  <a:pt x="185" y="43"/>
                  <a:pt x="165" y="62"/>
                </a:cubicBezTo>
                <a:cubicBezTo>
                  <a:pt x="145" y="81"/>
                  <a:pt x="129" y="106"/>
                  <a:pt x="118" y="137"/>
                </a:cubicBezTo>
                <a:cubicBezTo>
                  <a:pt x="100" y="186"/>
                  <a:pt x="87" y="237"/>
                  <a:pt x="80" y="290"/>
                </a:cubicBezTo>
                <a:cubicBezTo>
                  <a:pt x="80" y="292"/>
                  <a:pt x="80" y="295"/>
                  <a:pt x="80" y="300"/>
                </a:cubicBezTo>
                <a:cubicBezTo>
                  <a:pt x="80" y="305"/>
                  <a:pt x="79" y="309"/>
                  <a:pt x="79" y="311"/>
                </a:cubicBezTo>
                <a:cubicBezTo>
                  <a:pt x="79" y="340"/>
                  <a:pt x="84" y="359"/>
                  <a:pt x="96" y="370"/>
                </a:cubicBezTo>
                <a:cubicBezTo>
                  <a:pt x="107" y="380"/>
                  <a:pt x="120" y="386"/>
                  <a:pt x="136" y="387"/>
                </a:cubicBezTo>
                <a:cubicBezTo>
                  <a:pt x="159" y="387"/>
                  <a:pt x="183" y="376"/>
                  <a:pt x="206" y="356"/>
                </a:cubicBezTo>
                <a:cubicBezTo>
                  <a:pt x="229" y="335"/>
                  <a:pt x="243" y="320"/>
                  <a:pt x="247" y="307"/>
                </a:cubicBezTo>
                <a:cubicBezTo>
                  <a:pt x="249" y="305"/>
                  <a:pt x="257" y="272"/>
                  <a:pt x="272" y="208"/>
                </a:cubicBezTo>
                <a:cubicBezTo>
                  <a:pt x="288" y="144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6526800" y="36288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1"/>
                  <a:pt x="183" y="220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1" y="548"/>
                  <a:pt x="214" y="587"/>
                </a:cubicBezTo>
                <a:cubicBezTo>
                  <a:pt x="208" y="627"/>
                  <a:pt x="201" y="660"/>
                  <a:pt x="193" y="688"/>
                </a:cubicBezTo>
                <a:cubicBezTo>
                  <a:pt x="184" y="715"/>
                  <a:pt x="172" y="742"/>
                  <a:pt x="158" y="769"/>
                </a:cubicBezTo>
                <a:cubicBezTo>
                  <a:pt x="143" y="797"/>
                  <a:pt x="131" y="818"/>
                  <a:pt x="122" y="832"/>
                </a:cubicBezTo>
                <a:cubicBezTo>
                  <a:pt x="113" y="846"/>
                  <a:pt x="101" y="862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29"/>
                  <a:pt x="30" y="931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5"/>
                  <a:pt x="11" y="908"/>
                </a:cubicBezTo>
                <a:cubicBezTo>
                  <a:pt x="107" y="808"/>
                  <a:pt x="155" y="661"/>
                  <a:pt x="155" y="465"/>
                </a:cubicBezTo>
                <a:cubicBezTo>
                  <a:pt x="155" y="270"/>
                  <a:pt x="107" y="123"/>
                  <a:pt x="11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6750360" y="375696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5" y="5"/>
                  <a:pt x="14" y="0"/>
                </a:cubicBezTo>
                <a:lnTo>
                  <a:pt x="607" y="0"/>
                </a:lnTo>
                <a:cubicBezTo>
                  <a:pt x="616" y="5"/>
                  <a:pt x="621" y="12"/>
                  <a:pt x="621" y="19"/>
                </a:cubicBezTo>
                <a:cubicBezTo>
                  <a:pt x="621" y="26"/>
                  <a:pt x="617" y="32"/>
                  <a:pt x="608" y="37"/>
                </a:cubicBezTo>
                <a:lnTo>
                  <a:pt x="312" y="38"/>
                </a:lnTo>
                <a:lnTo>
                  <a:pt x="15" y="38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8" y="182"/>
                </a:lnTo>
                <a:cubicBezTo>
                  <a:pt x="617" y="188"/>
                  <a:pt x="621" y="194"/>
                  <a:pt x="621" y="200"/>
                </a:cubicBezTo>
                <a:cubicBezTo>
                  <a:pt x="621" y="209"/>
                  <a:pt x="616" y="215"/>
                  <a:pt x="607" y="219"/>
                </a:cubicBezTo>
                <a:lnTo>
                  <a:pt x="14" y="219"/>
                </a:lnTo>
                <a:cubicBezTo>
                  <a:pt x="5" y="215"/>
                  <a:pt x="0" y="209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7096680" y="372996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97" y="134"/>
                </a:moveTo>
                <a:cubicBezTo>
                  <a:pt x="97" y="134"/>
                  <a:pt x="89" y="134"/>
                  <a:pt x="75" y="134"/>
                </a:cubicBezTo>
                <a:cubicBezTo>
                  <a:pt x="62" y="134"/>
                  <a:pt x="50" y="129"/>
                  <a:pt x="41" y="120"/>
                </a:cubicBezTo>
                <a:cubicBezTo>
                  <a:pt x="32" y="111"/>
                  <a:pt x="27" y="99"/>
                  <a:pt x="27" y="84"/>
                </a:cubicBezTo>
                <a:cubicBezTo>
                  <a:pt x="27" y="61"/>
                  <a:pt x="38" y="42"/>
                  <a:pt x="59" y="25"/>
                </a:cubicBezTo>
                <a:cubicBezTo>
                  <a:pt x="80" y="8"/>
                  <a:pt x="118" y="0"/>
                  <a:pt x="172" y="0"/>
                </a:cubicBezTo>
                <a:cubicBezTo>
                  <a:pt x="217" y="0"/>
                  <a:pt x="254" y="10"/>
                  <a:pt x="282" y="30"/>
                </a:cubicBezTo>
                <a:cubicBezTo>
                  <a:pt x="310" y="50"/>
                  <a:pt x="328" y="73"/>
                  <a:pt x="338" y="101"/>
                </a:cubicBezTo>
                <a:cubicBezTo>
                  <a:pt x="341" y="110"/>
                  <a:pt x="342" y="120"/>
                  <a:pt x="342" y="130"/>
                </a:cubicBezTo>
                <a:cubicBezTo>
                  <a:pt x="342" y="141"/>
                  <a:pt x="343" y="177"/>
                  <a:pt x="343" y="237"/>
                </a:cubicBezTo>
                <a:lnTo>
                  <a:pt x="343" y="302"/>
                </a:lnTo>
                <a:cubicBezTo>
                  <a:pt x="343" y="332"/>
                  <a:pt x="345" y="353"/>
                  <a:pt x="348" y="364"/>
                </a:cubicBezTo>
                <a:cubicBezTo>
                  <a:pt x="351" y="375"/>
                  <a:pt x="358" y="381"/>
                  <a:pt x="368" y="381"/>
                </a:cubicBezTo>
                <a:cubicBezTo>
                  <a:pt x="377" y="381"/>
                  <a:pt x="383" y="376"/>
                  <a:pt x="386" y="366"/>
                </a:cubicBezTo>
                <a:cubicBezTo>
                  <a:pt x="389" y="356"/>
                  <a:pt x="391" y="339"/>
                  <a:pt x="391" y="316"/>
                </a:cubicBezTo>
                <a:lnTo>
                  <a:pt x="391" y="283"/>
                </a:lnTo>
                <a:lnTo>
                  <a:pt x="428" y="283"/>
                </a:lnTo>
                <a:lnTo>
                  <a:pt x="428" y="319"/>
                </a:lnTo>
                <a:cubicBezTo>
                  <a:pt x="427" y="344"/>
                  <a:pt x="426" y="359"/>
                  <a:pt x="425" y="363"/>
                </a:cubicBezTo>
                <a:cubicBezTo>
                  <a:pt x="420" y="381"/>
                  <a:pt x="409" y="396"/>
                  <a:pt x="393" y="407"/>
                </a:cubicBezTo>
                <a:cubicBezTo>
                  <a:pt x="377" y="417"/>
                  <a:pt x="359" y="423"/>
                  <a:pt x="341" y="423"/>
                </a:cubicBezTo>
                <a:cubicBezTo>
                  <a:pt x="323" y="424"/>
                  <a:pt x="309" y="418"/>
                  <a:pt x="298" y="407"/>
                </a:cubicBezTo>
                <a:cubicBezTo>
                  <a:pt x="287" y="395"/>
                  <a:pt x="279" y="382"/>
                  <a:pt x="275" y="368"/>
                </a:cubicBezTo>
                <a:lnTo>
                  <a:pt x="275" y="364"/>
                </a:lnTo>
                <a:lnTo>
                  <a:pt x="274" y="367"/>
                </a:lnTo>
                <a:cubicBezTo>
                  <a:pt x="272" y="368"/>
                  <a:pt x="271" y="370"/>
                  <a:pt x="269" y="372"/>
                </a:cubicBezTo>
                <a:cubicBezTo>
                  <a:pt x="267" y="374"/>
                  <a:pt x="265" y="377"/>
                  <a:pt x="261" y="381"/>
                </a:cubicBezTo>
                <a:cubicBezTo>
                  <a:pt x="258" y="384"/>
                  <a:pt x="255" y="388"/>
                  <a:pt x="250" y="391"/>
                </a:cubicBezTo>
                <a:cubicBezTo>
                  <a:pt x="246" y="394"/>
                  <a:pt x="241" y="398"/>
                  <a:pt x="236" y="402"/>
                </a:cubicBezTo>
                <a:cubicBezTo>
                  <a:pt x="231" y="406"/>
                  <a:pt x="226" y="410"/>
                  <a:pt x="220" y="412"/>
                </a:cubicBezTo>
                <a:cubicBezTo>
                  <a:pt x="213" y="415"/>
                  <a:pt x="207" y="417"/>
                  <a:pt x="199" y="420"/>
                </a:cubicBezTo>
                <a:cubicBezTo>
                  <a:pt x="192" y="422"/>
                  <a:pt x="184" y="424"/>
                  <a:pt x="175" y="425"/>
                </a:cubicBezTo>
                <a:cubicBezTo>
                  <a:pt x="166" y="426"/>
                  <a:pt x="157" y="427"/>
                  <a:pt x="146" y="428"/>
                </a:cubicBezTo>
                <a:cubicBezTo>
                  <a:pt x="109" y="428"/>
                  <a:pt x="74" y="418"/>
                  <a:pt x="45" y="399"/>
                </a:cubicBezTo>
                <a:cubicBezTo>
                  <a:pt x="15" y="380"/>
                  <a:pt x="0" y="353"/>
                  <a:pt x="0" y="318"/>
                </a:cubicBezTo>
                <a:cubicBezTo>
                  <a:pt x="0" y="305"/>
                  <a:pt x="2" y="293"/>
                  <a:pt x="7" y="281"/>
                </a:cubicBezTo>
                <a:cubicBezTo>
                  <a:pt x="11" y="269"/>
                  <a:pt x="19" y="257"/>
                  <a:pt x="32" y="243"/>
                </a:cubicBezTo>
                <a:cubicBezTo>
                  <a:pt x="44" y="229"/>
                  <a:pt x="59" y="218"/>
                  <a:pt x="76" y="208"/>
                </a:cubicBezTo>
                <a:cubicBezTo>
                  <a:pt x="94" y="199"/>
                  <a:pt x="119" y="190"/>
                  <a:pt x="150" y="182"/>
                </a:cubicBezTo>
                <a:cubicBezTo>
                  <a:pt x="181" y="174"/>
                  <a:pt x="215" y="170"/>
                  <a:pt x="252" y="168"/>
                </a:cubicBezTo>
                <a:lnTo>
                  <a:pt x="265" y="168"/>
                </a:lnTo>
                <a:lnTo>
                  <a:pt x="265" y="148"/>
                </a:lnTo>
                <a:cubicBezTo>
                  <a:pt x="265" y="127"/>
                  <a:pt x="263" y="111"/>
                  <a:pt x="260" y="101"/>
                </a:cubicBezTo>
                <a:cubicBezTo>
                  <a:pt x="246" y="56"/>
                  <a:pt x="216" y="34"/>
                  <a:pt x="169" y="34"/>
                </a:cubicBezTo>
                <a:cubicBezTo>
                  <a:pt x="158" y="34"/>
                  <a:pt x="148" y="35"/>
                  <a:pt x="138" y="35"/>
                </a:cubicBezTo>
                <a:cubicBezTo>
                  <a:pt x="128" y="36"/>
                  <a:pt x="120" y="37"/>
                  <a:pt x="115" y="39"/>
                </a:cubicBezTo>
                <a:cubicBezTo>
                  <a:pt x="109" y="41"/>
                  <a:pt x="106" y="42"/>
                  <a:pt x="107" y="42"/>
                </a:cubicBezTo>
                <a:cubicBezTo>
                  <a:pt x="121" y="51"/>
                  <a:pt x="128" y="65"/>
                  <a:pt x="128" y="84"/>
                </a:cubicBezTo>
                <a:cubicBezTo>
                  <a:pt x="128" y="99"/>
                  <a:pt x="123" y="111"/>
                  <a:pt x="113" y="120"/>
                </a:cubicBezTo>
                <a:lnTo>
                  <a:pt x="97" y="134"/>
                </a:lnTo>
                <a:moveTo>
                  <a:pt x="86" y="319"/>
                </a:moveTo>
                <a:cubicBezTo>
                  <a:pt x="86" y="338"/>
                  <a:pt x="93" y="355"/>
                  <a:pt x="109" y="370"/>
                </a:cubicBezTo>
                <a:cubicBezTo>
                  <a:pt x="124" y="385"/>
                  <a:pt x="142" y="393"/>
                  <a:pt x="164" y="394"/>
                </a:cubicBezTo>
                <a:cubicBezTo>
                  <a:pt x="187" y="394"/>
                  <a:pt x="208" y="386"/>
                  <a:pt x="226" y="372"/>
                </a:cubicBezTo>
                <a:cubicBezTo>
                  <a:pt x="244" y="358"/>
                  <a:pt x="256" y="339"/>
                  <a:pt x="262" y="316"/>
                </a:cubicBezTo>
                <a:cubicBezTo>
                  <a:pt x="264" y="312"/>
                  <a:pt x="265" y="292"/>
                  <a:pt x="265" y="255"/>
                </a:cubicBezTo>
                <a:cubicBezTo>
                  <a:pt x="265" y="219"/>
                  <a:pt x="265" y="201"/>
                  <a:pt x="264" y="201"/>
                </a:cubicBezTo>
                <a:cubicBezTo>
                  <a:pt x="259" y="201"/>
                  <a:pt x="253" y="201"/>
                  <a:pt x="245" y="202"/>
                </a:cubicBezTo>
                <a:cubicBezTo>
                  <a:pt x="237" y="203"/>
                  <a:pt x="223" y="205"/>
                  <a:pt x="203" y="210"/>
                </a:cubicBezTo>
                <a:cubicBezTo>
                  <a:pt x="183" y="215"/>
                  <a:pt x="165" y="221"/>
                  <a:pt x="149" y="229"/>
                </a:cubicBezTo>
                <a:cubicBezTo>
                  <a:pt x="133" y="236"/>
                  <a:pt x="119" y="248"/>
                  <a:pt x="106" y="263"/>
                </a:cubicBezTo>
                <a:cubicBezTo>
                  <a:pt x="93" y="279"/>
                  <a:pt x="86" y="297"/>
                  <a:pt x="86" y="3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7259400" y="3731760"/>
            <a:ext cx="115560" cy="148680"/>
          </a:xfrm>
          <a:custGeom>
            <a:avLst/>
            <a:gdLst/>
            <a:ahLst/>
            <a:rect l="0" t="0" r="r" b="b"/>
            <a:pathLst>
              <a:path w="321" h="413">
                <a:moveTo>
                  <a:pt x="15" y="370"/>
                </a:moveTo>
                <a:lnTo>
                  <a:pt x="28" y="370"/>
                </a:lnTo>
                <a:cubicBezTo>
                  <a:pt x="52" y="370"/>
                  <a:pt x="67" y="366"/>
                  <a:pt x="72" y="357"/>
                </a:cubicBezTo>
                <a:lnTo>
                  <a:pt x="72" y="350"/>
                </a:lnTo>
                <a:cubicBezTo>
                  <a:pt x="72" y="344"/>
                  <a:pt x="72" y="337"/>
                  <a:pt x="72" y="328"/>
                </a:cubicBezTo>
                <a:cubicBezTo>
                  <a:pt x="72" y="319"/>
                  <a:pt x="72" y="310"/>
                  <a:pt x="73" y="299"/>
                </a:cubicBezTo>
                <a:cubicBezTo>
                  <a:pt x="73" y="289"/>
                  <a:pt x="73" y="277"/>
                  <a:pt x="73" y="263"/>
                </a:cubicBezTo>
                <a:cubicBezTo>
                  <a:pt x="72" y="249"/>
                  <a:pt x="72" y="236"/>
                  <a:pt x="73" y="224"/>
                </a:cubicBezTo>
                <a:cubicBezTo>
                  <a:pt x="73" y="205"/>
                  <a:pt x="73" y="184"/>
                  <a:pt x="73" y="163"/>
                </a:cubicBezTo>
                <a:cubicBezTo>
                  <a:pt x="73" y="141"/>
                  <a:pt x="73" y="123"/>
                  <a:pt x="73" y="107"/>
                </a:cubicBezTo>
                <a:lnTo>
                  <a:pt x="72" y="85"/>
                </a:lnTo>
                <a:cubicBezTo>
                  <a:pt x="70" y="73"/>
                  <a:pt x="66" y="66"/>
                  <a:pt x="59" y="62"/>
                </a:cubicBezTo>
                <a:cubicBezTo>
                  <a:pt x="52" y="58"/>
                  <a:pt x="38" y="55"/>
                  <a:pt x="17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1" y="11"/>
                  <a:pt x="2" y="11"/>
                </a:cubicBezTo>
                <a:lnTo>
                  <a:pt x="11" y="10"/>
                </a:lnTo>
                <a:cubicBezTo>
                  <a:pt x="17" y="9"/>
                  <a:pt x="26" y="9"/>
                  <a:pt x="37" y="8"/>
                </a:cubicBezTo>
                <a:cubicBezTo>
                  <a:pt x="48" y="7"/>
                  <a:pt x="60" y="7"/>
                  <a:pt x="71" y="6"/>
                </a:cubicBezTo>
                <a:cubicBezTo>
                  <a:pt x="81" y="6"/>
                  <a:pt x="93" y="5"/>
                  <a:pt x="104" y="4"/>
                </a:cubicBezTo>
                <a:cubicBezTo>
                  <a:pt x="116" y="4"/>
                  <a:pt x="125" y="3"/>
                  <a:pt x="131" y="2"/>
                </a:cubicBezTo>
                <a:cubicBezTo>
                  <a:pt x="138" y="0"/>
                  <a:pt x="141" y="0"/>
                  <a:pt x="142" y="1"/>
                </a:cubicBezTo>
                <a:lnTo>
                  <a:pt x="144" y="1"/>
                </a:lnTo>
                <a:lnTo>
                  <a:pt x="144" y="65"/>
                </a:lnTo>
                <a:cubicBezTo>
                  <a:pt x="169" y="23"/>
                  <a:pt x="199" y="2"/>
                  <a:pt x="235" y="2"/>
                </a:cubicBezTo>
                <a:lnTo>
                  <a:pt x="240" y="2"/>
                </a:lnTo>
                <a:cubicBezTo>
                  <a:pt x="268" y="2"/>
                  <a:pt x="289" y="8"/>
                  <a:pt x="302" y="22"/>
                </a:cubicBezTo>
                <a:cubicBezTo>
                  <a:pt x="315" y="36"/>
                  <a:pt x="321" y="50"/>
                  <a:pt x="321" y="65"/>
                </a:cubicBezTo>
                <a:cubicBezTo>
                  <a:pt x="321" y="78"/>
                  <a:pt x="317" y="89"/>
                  <a:pt x="309" y="98"/>
                </a:cubicBezTo>
                <a:cubicBezTo>
                  <a:pt x="301" y="108"/>
                  <a:pt x="289" y="112"/>
                  <a:pt x="274" y="112"/>
                </a:cubicBezTo>
                <a:cubicBezTo>
                  <a:pt x="258" y="112"/>
                  <a:pt x="247" y="107"/>
                  <a:pt x="239" y="97"/>
                </a:cubicBezTo>
                <a:cubicBezTo>
                  <a:pt x="232" y="87"/>
                  <a:pt x="228" y="77"/>
                  <a:pt x="227" y="66"/>
                </a:cubicBezTo>
                <a:cubicBezTo>
                  <a:pt x="227" y="60"/>
                  <a:pt x="228" y="55"/>
                  <a:pt x="229" y="51"/>
                </a:cubicBezTo>
                <a:cubicBezTo>
                  <a:pt x="230" y="47"/>
                  <a:pt x="232" y="43"/>
                  <a:pt x="234" y="40"/>
                </a:cubicBezTo>
                <a:cubicBezTo>
                  <a:pt x="235" y="37"/>
                  <a:pt x="236" y="35"/>
                  <a:pt x="236" y="35"/>
                </a:cubicBezTo>
                <a:cubicBezTo>
                  <a:pt x="235" y="34"/>
                  <a:pt x="228" y="35"/>
                  <a:pt x="215" y="39"/>
                </a:cubicBezTo>
                <a:cubicBezTo>
                  <a:pt x="205" y="44"/>
                  <a:pt x="198" y="48"/>
                  <a:pt x="193" y="53"/>
                </a:cubicBezTo>
                <a:cubicBezTo>
                  <a:pt x="164" y="81"/>
                  <a:pt x="149" y="137"/>
                  <a:pt x="149" y="220"/>
                </a:cubicBezTo>
                <a:lnTo>
                  <a:pt x="149" y="270"/>
                </a:lnTo>
                <a:cubicBezTo>
                  <a:pt x="149" y="278"/>
                  <a:pt x="149" y="286"/>
                  <a:pt x="149" y="295"/>
                </a:cubicBezTo>
                <a:cubicBezTo>
                  <a:pt x="149" y="303"/>
                  <a:pt x="149" y="311"/>
                  <a:pt x="149" y="319"/>
                </a:cubicBezTo>
                <a:cubicBezTo>
                  <a:pt x="149" y="326"/>
                  <a:pt x="149" y="332"/>
                  <a:pt x="150" y="337"/>
                </a:cubicBezTo>
                <a:cubicBezTo>
                  <a:pt x="151" y="342"/>
                  <a:pt x="151" y="347"/>
                  <a:pt x="150" y="351"/>
                </a:cubicBezTo>
                <a:lnTo>
                  <a:pt x="150" y="356"/>
                </a:lnTo>
                <a:cubicBezTo>
                  <a:pt x="151" y="357"/>
                  <a:pt x="151" y="358"/>
                  <a:pt x="153" y="360"/>
                </a:cubicBezTo>
                <a:cubicBezTo>
                  <a:pt x="154" y="361"/>
                  <a:pt x="155" y="362"/>
                  <a:pt x="157" y="363"/>
                </a:cubicBezTo>
                <a:cubicBezTo>
                  <a:pt x="159" y="363"/>
                  <a:pt x="161" y="364"/>
                  <a:pt x="162" y="365"/>
                </a:cubicBezTo>
                <a:cubicBezTo>
                  <a:pt x="163" y="367"/>
                  <a:pt x="165" y="367"/>
                  <a:pt x="169" y="367"/>
                </a:cubicBezTo>
                <a:cubicBezTo>
                  <a:pt x="172" y="367"/>
                  <a:pt x="174" y="367"/>
                  <a:pt x="175" y="368"/>
                </a:cubicBezTo>
                <a:cubicBezTo>
                  <a:pt x="176" y="369"/>
                  <a:pt x="179" y="369"/>
                  <a:pt x="183" y="369"/>
                </a:cubicBezTo>
                <a:cubicBezTo>
                  <a:pt x="188" y="369"/>
                  <a:pt x="191" y="369"/>
                  <a:pt x="192" y="369"/>
                </a:cubicBezTo>
                <a:cubicBezTo>
                  <a:pt x="193" y="369"/>
                  <a:pt x="196" y="369"/>
                  <a:pt x="201" y="370"/>
                </a:cubicBezTo>
                <a:cubicBezTo>
                  <a:pt x="206" y="371"/>
                  <a:pt x="209" y="371"/>
                  <a:pt x="210" y="370"/>
                </a:cubicBezTo>
                <a:lnTo>
                  <a:pt x="239" y="370"/>
                </a:lnTo>
                <a:lnTo>
                  <a:pt x="239" y="413"/>
                </a:lnTo>
                <a:lnTo>
                  <a:pt x="231" y="413"/>
                </a:lnTo>
                <a:cubicBezTo>
                  <a:pt x="220" y="411"/>
                  <a:pt x="180" y="410"/>
                  <a:pt x="113" y="410"/>
                </a:cubicBezTo>
                <a:cubicBezTo>
                  <a:pt x="48" y="410"/>
                  <a:pt x="13" y="411"/>
                  <a:pt x="8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7393680" y="3728160"/>
            <a:ext cx="153000" cy="221040"/>
          </a:xfrm>
          <a:custGeom>
            <a:avLst/>
            <a:gdLst/>
            <a:ahLst/>
            <a:rect l="0" t="0" r="r" b="b"/>
            <a:pathLst>
              <a:path w="425" h="614">
                <a:moveTo>
                  <a:pt x="280" y="41"/>
                </a:moveTo>
                <a:cubicBezTo>
                  <a:pt x="307" y="14"/>
                  <a:pt x="338" y="0"/>
                  <a:pt x="373" y="0"/>
                </a:cubicBezTo>
                <a:cubicBezTo>
                  <a:pt x="392" y="0"/>
                  <a:pt x="405" y="6"/>
                  <a:pt x="413" y="18"/>
                </a:cubicBezTo>
                <a:cubicBezTo>
                  <a:pt x="421" y="30"/>
                  <a:pt x="425" y="42"/>
                  <a:pt x="425" y="53"/>
                </a:cubicBezTo>
                <a:cubicBezTo>
                  <a:pt x="425" y="62"/>
                  <a:pt x="422" y="70"/>
                  <a:pt x="417" y="77"/>
                </a:cubicBezTo>
                <a:cubicBezTo>
                  <a:pt x="411" y="83"/>
                  <a:pt x="403" y="87"/>
                  <a:pt x="392" y="87"/>
                </a:cubicBezTo>
                <a:cubicBezTo>
                  <a:pt x="371" y="87"/>
                  <a:pt x="360" y="78"/>
                  <a:pt x="357" y="59"/>
                </a:cubicBezTo>
                <a:cubicBezTo>
                  <a:pt x="356" y="50"/>
                  <a:pt x="357" y="44"/>
                  <a:pt x="360" y="39"/>
                </a:cubicBezTo>
                <a:cubicBezTo>
                  <a:pt x="360" y="39"/>
                  <a:pt x="360" y="38"/>
                  <a:pt x="361" y="37"/>
                </a:cubicBezTo>
                <a:lnTo>
                  <a:pt x="361" y="36"/>
                </a:lnTo>
                <a:cubicBezTo>
                  <a:pt x="344" y="38"/>
                  <a:pt x="327" y="44"/>
                  <a:pt x="312" y="56"/>
                </a:cubicBezTo>
                <a:cubicBezTo>
                  <a:pt x="307" y="59"/>
                  <a:pt x="304" y="61"/>
                  <a:pt x="304" y="63"/>
                </a:cubicBezTo>
                <a:cubicBezTo>
                  <a:pt x="304" y="63"/>
                  <a:pt x="306" y="65"/>
                  <a:pt x="308" y="67"/>
                </a:cubicBezTo>
                <a:cubicBezTo>
                  <a:pt x="311" y="70"/>
                  <a:pt x="313" y="74"/>
                  <a:pt x="316" y="79"/>
                </a:cubicBezTo>
                <a:cubicBezTo>
                  <a:pt x="320" y="83"/>
                  <a:pt x="323" y="89"/>
                  <a:pt x="327" y="95"/>
                </a:cubicBezTo>
                <a:cubicBezTo>
                  <a:pt x="330" y="101"/>
                  <a:pt x="333" y="110"/>
                  <a:pt x="335" y="119"/>
                </a:cubicBezTo>
                <a:cubicBezTo>
                  <a:pt x="337" y="129"/>
                  <a:pt x="338" y="140"/>
                  <a:pt x="339" y="150"/>
                </a:cubicBezTo>
                <a:cubicBezTo>
                  <a:pt x="339" y="189"/>
                  <a:pt x="324" y="221"/>
                  <a:pt x="293" y="248"/>
                </a:cubicBezTo>
                <a:cubicBezTo>
                  <a:pt x="263" y="274"/>
                  <a:pt x="225" y="288"/>
                  <a:pt x="181" y="289"/>
                </a:cubicBezTo>
                <a:cubicBezTo>
                  <a:pt x="150" y="289"/>
                  <a:pt x="119" y="280"/>
                  <a:pt x="89" y="263"/>
                </a:cubicBezTo>
                <a:cubicBezTo>
                  <a:pt x="82" y="274"/>
                  <a:pt x="78" y="286"/>
                  <a:pt x="78" y="298"/>
                </a:cubicBezTo>
                <a:cubicBezTo>
                  <a:pt x="78" y="320"/>
                  <a:pt x="86" y="336"/>
                  <a:pt x="102" y="346"/>
                </a:cubicBezTo>
                <a:cubicBezTo>
                  <a:pt x="108" y="350"/>
                  <a:pt x="113" y="352"/>
                  <a:pt x="118" y="352"/>
                </a:cubicBezTo>
                <a:cubicBezTo>
                  <a:pt x="123" y="352"/>
                  <a:pt x="146" y="353"/>
                  <a:pt x="185" y="355"/>
                </a:cubicBezTo>
                <a:cubicBezTo>
                  <a:pt x="237" y="355"/>
                  <a:pt x="271" y="357"/>
                  <a:pt x="286" y="360"/>
                </a:cubicBezTo>
                <a:cubicBezTo>
                  <a:pt x="324" y="366"/>
                  <a:pt x="353" y="379"/>
                  <a:pt x="375" y="399"/>
                </a:cubicBezTo>
                <a:cubicBezTo>
                  <a:pt x="399" y="423"/>
                  <a:pt x="411" y="453"/>
                  <a:pt x="411" y="490"/>
                </a:cubicBezTo>
                <a:cubicBezTo>
                  <a:pt x="411" y="531"/>
                  <a:pt x="387" y="563"/>
                  <a:pt x="339" y="586"/>
                </a:cubicBezTo>
                <a:cubicBezTo>
                  <a:pt x="302" y="605"/>
                  <a:pt x="258" y="614"/>
                  <a:pt x="207" y="614"/>
                </a:cubicBezTo>
                <a:cubicBezTo>
                  <a:pt x="155" y="614"/>
                  <a:pt x="111" y="605"/>
                  <a:pt x="74" y="586"/>
                </a:cubicBezTo>
                <a:cubicBezTo>
                  <a:pt x="24" y="564"/>
                  <a:pt x="0" y="533"/>
                  <a:pt x="0" y="493"/>
                </a:cubicBezTo>
                <a:cubicBezTo>
                  <a:pt x="0" y="470"/>
                  <a:pt x="7" y="452"/>
                  <a:pt x="20" y="437"/>
                </a:cubicBezTo>
                <a:cubicBezTo>
                  <a:pt x="34" y="422"/>
                  <a:pt x="47" y="412"/>
                  <a:pt x="60" y="406"/>
                </a:cubicBezTo>
                <a:lnTo>
                  <a:pt x="70" y="400"/>
                </a:lnTo>
                <a:cubicBezTo>
                  <a:pt x="48" y="381"/>
                  <a:pt x="36" y="355"/>
                  <a:pt x="36" y="321"/>
                </a:cubicBezTo>
                <a:cubicBezTo>
                  <a:pt x="36" y="292"/>
                  <a:pt x="45" y="266"/>
                  <a:pt x="63" y="242"/>
                </a:cubicBezTo>
                <a:cubicBezTo>
                  <a:pt x="36" y="215"/>
                  <a:pt x="21" y="184"/>
                  <a:pt x="21" y="150"/>
                </a:cubicBezTo>
                <a:cubicBezTo>
                  <a:pt x="21" y="111"/>
                  <a:pt x="38" y="78"/>
                  <a:pt x="69" y="52"/>
                </a:cubicBezTo>
                <a:cubicBezTo>
                  <a:pt x="100" y="25"/>
                  <a:pt x="138" y="11"/>
                  <a:pt x="182" y="11"/>
                </a:cubicBezTo>
                <a:cubicBezTo>
                  <a:pt x="213" y="11"/>
                  <a:pt x="243" y="19"/>
                  <a:pt x="270" y="35"/>
                </a:cubicBezTo>
                <a:lnTo>
                  <a:pt x="280" y="41"/>
                </a:lnTo>
                <a:moveTo>
                  <a:pt x="252" y="103"/>
                </a:moveTo>
                <a:cubicBezTo>
                  <a:pt x="249" y="85"/>
                  <a:pt x="241" y="72"/>
                  <a:pt x="228" y="62"/>
                </a:cubicBezTo>
                <a:cubicBezTo>
                  <a:pt x="215" y="52"/>
                  <a:pt x="199" y="47"/>
                  <a:pt x="180" y="46"/>
                </a:cubicBezTo>
                <a:cubicBezTo>
                  <a:pt x="162" y="46"/>
                  <a:pt x="146" y="51"/>
                  <a:pt x="133" y="61"/>
                </a:cubicBezTo>
                <a:cubicBezTo>
                  <a:pt x="120" y="71"/>
                  <a:pt x="112" y="85"/>
                  <a:pt x="109" y="103"/>
                </a:cubicBezTo>
                <a:cubicBezTo>
                  <a:pt x="107" y="113"/>
                  <a:pt x="106" y="129"/>
                  <a:pt x="106" y="150"/>
                </a:cubicBezTo>
                <a:cubicBezTo>
                  <a:pt x="106" y="177"/>
                  <a:pt x="108" y="198"/>
                  <a:pt x="113" y="211"/>
                </a:cubicBezTo>
                <a:cubicBezTo>
                  <a:pt x="117" y="224"/>
                  <a:pt x="126" y="234"/>
                  <a:pt x="141" y="243"/>
                </a:cubicBezTo>
                <a:cubicBezTo>
                  <a:pt x="151" y="249"/>
                  <a:pt x="164" y="252"/>
                  <a:pt x="181" y="252"/>
                </a:cubicBezTo>
                <a:cubicBezTo>
                  <a:pt x="194" y="252"/>
                  <a:pt x="206" y="250"/>
                  <a:pt x="216" y="246"/>
                </a:cubicBezTo>
                <a:cubicBezTo>
                  <a:pt x="226" y="242"/>
                  <a:pt x="233" y="236"/>
                  <a:pt x="237" y="229"/>
                </a:cubicBezTo>
                <a:cubicBezTo>
                  <a:pt x="242" y="222"/>
                  <a:pt x="245" y="216"/>
                  <a:pt x="248" y="211"/>
                </a:cubicBezTo>
                <a:cubicBezTo>
                  <a:pt x="250" y="205"/>
                  <a:pt x="252" y="200"/>
                  <a:pt x="252" y="197"/>
                </a:cubicBezTo>
                <a:cubicBezTo>
                  <a:pt x="254" y="187"/>
                  <a:pt x="255" y="171"/>
                  <a:pt x="255" y="150"/>
                </a:cubicBezTo>
                <a:cubicBezTo>
                  <a:pt x="255" y="129"/>
                  <a:pt x="254" y="113"/>
                  <a:pt x="252" y="103"/>
                </a:cubicBezTo>
                <a:moveTo>
                  <a:pt x="349" y="493"/>
                </a:moveTo>
                <a:cubicBezTo>
                  <a:pt x="349" y="477"/>
                  <a:pt x="345" y="464"/>
                  <a:pt x="336" y="454"/>
                </a:cubicBezTo>
                <a:cubicBezTo>
                  <a:pt x="327" y="444"/>
                  <a:pt x="315" y="437"/>
                  <a:pt x="298" y="433"/>
                </a:cubicBezTo>
                <a:cubicBezTo>
                  <a:pt x="281" y="429"/>
                  <a:pt x="266" y="426"/>
                  <a:pt x="252" y="425"/>
                </a:cubicBezTo>
                <a:cubicBezTo>
                  <a:pt x="239" y="423"/>
                  <a:pt x="222" y="423"/>
                  <a:pt x="202" y="423"/>
                </a:cubicBezTo>
                <a:lnTo>
                  <a:pt x="177" y="423"/>
                </a:lnTo>
                <a:cubicBezTo>
                  <a:pt x="135" y="423"/>
                  <a:pt x="111" y="425"/>
                  <a:pt x="102" y="428"/>
                </a:cubicBezTo>
                <a:cubicBezTo>
                  <a:pt x="90" y="434"/>
                  <a:pt x="80" y="443"/>
                  <a:pt x="74" y="454"/>
                </a:cubicBezTo>
                <a:cubicBezTo>
                  <a:pt x="67" y="466"/>
                  <a:pt x="63" y="479"/>
                  <a:pt x="62" y="492"/>
                </a:cubicBezTo>
                <a:cubicBezTo>
                  <a:pt x="62" y="498"/>
                  <a:pt x="64" y="505"/>
                  <a:pt x="68" y="513"/>
                </a:cubicBezTo>
                <a:cubicBezTo>
                  <a:pt x="72" y="521"/>
                  <a:pt x="78" y="530"/>
                  <a:pt x="88" y="541"/>
                </a:cubicBezTo>
                <a:cubicBezTo>
                  <a:pt x="97" y="551"/>
                  <a:pt x="112" y="560"/>
                  <a:pt x="132" y="567"/>
                </a:cubicBezTo>
                <a:cubicBezTo>
                  <a:pt x="153" y="574"/>
                  <a:pt x="178" y="577"/>
                  <a:pt x="207" y="578"/>
                </a:cubicBezTo>
                <a:cubicBezTo>
                  <a:pt x="249" y="578"/>
                  <a:pt x="284" y="569"/>
                  <a:pt x="310" y="552"/>
                </a:cubicBezTo>
                <a:cubicBezTo>
                  <a:pt x="336" y="535"/>
                  <a:pt x="349" y="515"/>
                  <a:pt x="349" y="4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7615800" y="3731760"/>
            <a:ext cx="266040" cy="148680"/>
          </a:xfrm>
          <a:custGeom>
            <a:avLst/>
            <a:gdLst/>
            <a:ahLst/>
            <a:rect l="0" t="0" r="r" b="b"/>
            <a:pathLst>
              <a:path w="739" h="413">
                <a:moveTo>
                  <a:pt x="14" y="370"/>
                </a:moveTo>
                <a:lnTo>
                  <a:pt x="27" y="370"/>
                </a:lnTo>
                <a:cubicBezTo>
                  <a:pt x="52" y="370"/>
                  <a:pt x="66" y="366"/>
                  <a:pt x="71" y="357"/>
                </a:cubicBezTo>
                <a:lnTo>
                  <a:pt x="71" y="350"/>
                </a:lnTo>
                <a:cubicBezTo>
                  <a:pt x="71" y="344"/>
                  <a:pt x="71" y="337"/>
                  <a:pt x="71" y="328"/>
                </a:cubicBezTo>
                <a:cubicBezTo>
                  <a:pt x="71" y="319"/>
                  <a:pt x="71" y="310"/>
                  <a:pt x="71" y="299"/>
                </a:cubicBezTo>
                <a:cubicBezTo>
                  <a:pt x="71" y="289"/>
                  <a:pt x="71" y="277"/>
                  <a:pt x="72" y="263"/>
                </a:cubicBezTo>
                <a:cubicBezTo>
                  <a:pt x="73" y="249"/>
                  <a:pt x="73" y="236"/>
                  <a:pt x="72" y="224"/>
                </a:cubicBezTo>
                <a:cubicBezTo>
                  <a:pt x="72" y="205"/>
                  <a:pt x="72" y="184"/>
                  <a:pt x="72" y="163"/>
                </a:cubicBezTo>
                <a:cubicBezTo>
                  <a:pt x="72" y="141"/>
                  <a:pt x="72" y="123"/>
                  <a:pt x="71" y="107"/>
                </a:cubicBezTo>
                <a:lnTo>
                  <a:pt x="71" y="85"/>
                </a:lnTo>
                <a:cubicBezTo>
                  <a:pt x="69" y="73"/>
                  <a:pt x="65" y="66"/>
                  <a:pt x="58" y="62"/>
                </a:cubicBezTo>
                <a:cubicBezTo>
                  <a:pt x="51" y="58"/>
                  <a:pt x="37" y="55"/>
                  <a:pt x="16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0" y="11"/>
                  <a:pt x="1" y="11"/>
                </a:cubicBezTo>
                <a:lnTo>
                  <a:pt x="11" y="10"/>
                </a:lnTo>
                <a:cubicBezTo>
                  <a:pt x="17" y="9"/>
                  <a:pt x="26" y="9"/>
                  <a:pt x="37" y="8"/>
                </a:cubicBezTo>
                <a:cubicBezTo>
                  <a:pt x="48" y="7"/>
                  <a:pt x="59" y="7"/>
                  <a:pt x="71" y="6"/>
                </a:cubicBezTo>
                <a:cubicBezTo>
                  <a:pt x="82" y="6"/>
                  <a:pt x="93" y="5"/>
                  <a:pt x="105" y="4"/>
                </a:cubicBezTo>
                <a:cubicBezTo>
                  <a:pt x="116" y="4"/>
                  <a:pt x="125" y="3"/>
                  <a:pt x="132" y="2"/>
                </a:cubicBezTo>
                <a:cubicBezTo>
                  <a:pt x="138" y="0"/>
                  <a:pt x="141" y="0"/>
                  <a:pt x="142" y="1"/>
                </a:cubicBezTo>
                <a:lnTo>
                  <a:pt x="145" y="1"/>
                </a:lnTo>
                <a:lnTo>
                  <a:pt x="145" y="38"/>
                </a:lnTo>
                <a:cubicBezTo>
                  <a:pt x="145" y="61"/>
                  <a:pt x="145" y="73"/>
                  <a:pt x="146" y="73"/>
                </a:cubicBezTo>
                <a:cubicBezTo>
                  <a:pt x="146" y="73"/>
                  <a:pt x="148" y="72"/>
                  <a:pt x="150" y="69"/>
                </a:cubicBezTo>
                <a:cubicBezTo>
                  <a:pt x="153" y="65"/>
                  <a:pt x="156" y="61"/>
                  <a:pt x="161" y="55"/>
                </a:cubicBezTo>
                <a:cubicBezTo>
                  <a:pt x="166" y="48"/>
                  <a:pt x="172" y="43"/>
                  <a:pt x="179" y="38"/>
                </a:cubicBezTo>
                <a:cubicBezTo>
                  <a:pt x="186" y="33"/>
                  <a:pt x="195" y="27"/>
                  <a:pt x="206" y="20"/>
                </a:cubicBezTo>
                <a:cubicBezTo>
                  <a:pt x="217" y="13"/>
                  <a:pt x="229" y="8"/>
                  <a:pt x="241" y="5"/>
                </a:cubicBezTo>
                <a:cubicBezTo>
                  <a:pt x="254" y="2"/>
                  <a:pt x="270" y="1"/>
                  <a:pt x="289" y="1"/>
                </a:cubicBezTo>
                <a:cubicBezTo>
                  <a:pt x="298" y="1"/>
                  <a:pt x="307" y="1"/>
                  <a:pt x="315" y="2"/>
                </a:cubicBezTo>
                <a:cubicBezTo>
                  <a:pt x="323" y="4"/>
                  <a:pt x="330" y="6"/>
                  <a:pt x="336" y="8"/>
                </a:cubicBezTo>
                <a:cubicBezTo>
                  <a:pt x="342" y="11"/>
                  <a:pt x="348" y="13"/>
                  <a:pt x="354" y="16"/>
                </a:cubicBezTo>
                <a:cubicBezTo>
                  <a:pt x="359" y="18"/>
                  <a:pt x="364" y="21"/>
                  <a:pt x="368" y="24"/>
                </a:cubicBezTo>
                <a:cubicBezTo>
                  <a:pt x="372" y="27"/>
                  <a:pt x="375" y="30"/>
                  <a:pt x="378" y="34"/>
                </a:cubicBezTo>
                <a:cubicBezTo>
                  <a:pt x="381" y="38"/>
                  <a:pt x="384" y="41"/>
                  <a:pt x="386" y="44"/>
                </a:cubicBezTo>
                <a:cubicBezTo>
                  <a:pt x="389" y="47"/>
                  <a:pt x="391" y="51"/>
                  <a:pt x="393" y="55"/>
                </a:cubicBezTo>
                <a:cubicBezTo>
                  <a:pt x="395" y="58"/>
                  <a:pt x="396" y="61"/>
                  <a:pt x="397" y="64"/>
                </a:cubicBezTo>
                <a:cubicBezTo>
                  <a:pt x="397" y="66"/>
                  <a:pt x="398" y="69"/>
                  <a:pt x="399" y="71"/>
                </a:cubicBezTo>
                <a:lnTo>
                  <a:pt x="401" y="76"/>
                </a:lnTo>
                <a:lnTo>
                  <a:pt x="404" y="72"/>
                </a:lnTo>
                <a:cubicBezTo>
                  <a:pt x="406" y="70"/>
                  <a:pt x="408" y="67"/>
                  <a:pt x="410" y="65"/>
                </a:cubicBezTo>
                <a:cubicBezTo>
                  <a:pt x="412" y="62"/>
                  <a:pt x="414" y="59"/>
                  <a:pt x="418" y="55"/>
                </a:cubicBezTo>
                <a:cubicBezTo>
                  <a:pt x="422" y="50"/>
                  <a:pt x="426" y="46"/>
                  <a:pt x="430" y="42"/>
                </a:cubicBezTo>
                <a:cubicBezTo>
                  <a:pt x="435" y="39"/>
                  <a:pt x="439" y="35"/>
                  <a:pt x="444" y="30"/>
                </a:cubicBezTo>
                <a:cubicBezTo>
                  <a:pt x="449" y="26"/>
                  <a:pt x="455" y="22"/>
                  <a:pt x="463" y="19"/>
                </a:cubicBezTo>
                <a:cubicBezTo>
                  <a:pt x="470" y="16"/>
                  <a:pt x="477" y="13"/>
                  <a:pt x="484" y="10"/>
                </a:cubicBezTo>
                <a:cubicBezTo>
                  <a:pt x="491" y="7"/>
                  <a:pt x="499" y="5"/>
                  <a:pt x="508" y="3"/>
                </a:cubicBezTo>
                <a:cubicBezTo>
                  <a:pt x="518" y="2"/>
                  <a:pt x="527" y="1"/>
                  <a:pt x="537" y="1"/>
                </a:cubicBezTo>
                <a:cubicBezTo>
                  <a:pt x="615" y="1"/>
                  <a:pt x="659" y="36"/>
                  <a:pt x="666" y="106"/>
                </a:cubicBezTo>
                <a:cubicBezTo>
                  <a:pt x="666" y="110"/>
                  <a:pt x="667" y="154"/>
                  <a:pt x="667" y="236"/>
                </a:cubicBezTo>
                <a:lnTo>
                  <a:pt x="667" y="316"/>
                </a:lnTo>
                <a:cubicBezTo>
                  <a:pt x="667" y="340"/>
                  <a:pt x="667" y="354"/>
                  <a:pt x="668" y="358"/>
                </a:cubicBezTo>
                <a:cubicBezTo>
                  <a:pt x="670" y="362"/>
                  <a:pt x="673" y="365"/>
                  <a:pt x="679" y="367"/>
                </a:cubicBezTo>
                <a:cubicBezTo>
                  <a:pt x="692" y="369"/>
                  <a:pt x="707" y="370"/>
                  <a:pt x="724" y="370"/>
                </a:cubicBezTo>
                <a:lnTo>
                  <a:pt x="739" y="370"/>
                </a:lnTo>
                <a:lnTo>
                  <a:pt x="739" y="413"/>
                </a:lnTo>
                <a:lnTo>
                  <a:pt x="732" y="413"/>
                </a:lnTo>
                <a:lnTo>
                  <a:pt x="710" y="412"/>
                </a:lnTo>
                <a:cubicBezTo>
                  <a:pt x="695" y="411"/>
                  <a:pt x="680" y="411"/>
                  <a:pt x="663" y="411"/>
                </a:cubicBezTo>
                <a:cubicBezTo>
                  <a:pt x="646" y="411"/>
                  <a:pt x="634" y="411"/>
                  <a:pt x="627" y="410"/>
                </a:cubicBezTo>
                <a:cubicBezTo>
                  <a:pt x="563" y="410"/>
                  <a:pt x="528" y="411"/>
                  <a:pt x="522" y="413"/>
                </a:cubicBezTo>
                <a:lnTo>
                  <a:pt x="515" y="413"/>
                </a:lnTo>
                <a:lnTo>
                  <a:pt x="515" y="370"/>
                </a:lnTo>
                <a:lnTo>
                  <a:pt x="530" y="370"/>
                </a:lnTo>
                <a:cubicBezTo>
                  <a:pt x="568" y="370"/>
                  <a:pt x="586" y="365"/>
                  <a:pt x="586" y="355"/>
                </a:cubicBezTo>
                <a:cubicBezTo>
                  <a:pt x="587" y="354"/>
                  <a:pt x="587" y="311"/>
                  <a:pt x="587" y="227"/>
                </a:cubicBezTo>
                <a:cubicBezTo>
                  <a:pt x="587" y="143"/>
                  <a:pt x="586" y="98"/>
                  <a:pt x="586" y="93"/>
                </a:cubicBezTo>
                <a:cubicBezTo>
                  <a:pt x="582" y="75"/>
                  <a:pt x="576" y="62"/>
                  <a:pt x="567" y="54"/>
                </a:cubicBezTo>
                <a:cubicBezTo>
                  <a:pt x="558" y="45"/>
                  <a:pt x="551" y="40"/>
                  <a:pt x="545" y="38"/>
                </a:cubicBezTo>
                <a:cubicBezTo>
                  <a:pt x="538" y="36"/>
                  <a:pt x="530" y="35"/>
                  <a:pt x="520" y="36"/>
                </a:cubicBezTo>
                <a:cubicBezTo>
                  <a:pt x="493" y="36"/>
                  <a:pt x="468" y="47"/>
                  <a:pt x="447" y="68"/>
                </a:cubicBezTo>
                <a:cubicBezTo>
                  <a:pt x="430" y="84"/>
                  <a:pt x="420" y="101"/>
                  <a:pt x="415" y="120"/>
                </a:cubicBezTo>
                <a:cubicBezTo>
                  <a:pt x="411" y="137"/>
                  <a:pt x="408" y="163"/>
                  <a:pt x="408" y="197"/>
                </a:cubicBezTo>
                <a:lnTo>
                  <a:pt x="408" y="256"/>
                </a:lnTo>
                <a:lnTo>
                  <a:pt x="408" y="312"/>
                </a:lnTo>
                <a:cubicBezTo>
                  <a:pt x="408" y="331"/>
                  <a:pt x="408" y="343"/>
                  <a:pt x="409" y="350"/>
                </a:cubicBezTo>
                <a:cubicBezTo>
                  <a:pt x="409" y="356"/>
                  <a:pt x="410" y="360"/>
                  <a:pt x="412" y="362"/>
                </a:cubicBezTo>
                <a:cubicBezTo>
                  <a:pt x="413" y="363"/>
                  <a:pt x="416" y="365"/>
                  <a:pt x="420" y="367"/>
                </a:cubicBezTo>
                <a:cubicBezTo>
                  <a:pt x="433" y="369"/>
                  <a:pt x="448" y="370"/>
                  <a:pt x="466" y="370"/>
                </a:cubicBezTo>
                <a:lnTo>
                  <a:pt x="480" y="370"/>
                </a:lnTo>
                <a:lnTo>
                  <a:pt x="480" y="413"/>
                </a:lnTo>
                <a:lnTo>
                  <a:pt x="473" y="413"/>
                </a:lnTo>
                <a:lnTo>
                  <a:pt x="451" y="412"/>
                </a:lnTo>
                <a:cubicBezTo>
                  <a:pt x="436" y="411"/>
                  <a:pt x="421" y="411"/>
                  <a:pt x="404" y="411"/>
                </a:cubicBezTo>
                <a:cubicBezTo>
                  <a:pt x="387" y="411"/>
                  <a:pt x="376" y="411"/>
                  <a:pt x="369" y="410"/>
                </a:cubicBezTo>
                <a:cubicBezTo>
                  <a:pt x="305" y="410"/>
                  <a:pt x="270" y="411"/>
                  <a:pt x="265" y="413"/>
                </a:cubicBezTo>
                <a:lnTo>
                  <a:pt x="257" y="413"/>
                </a:lnTo>
                <a:lnTo>
                  <a:pt x="257" y="370"/>
                </a:lnTo>
                <a:lnTo>
                  <a:pt x="272" y="370"/>
                </a:lnTo>
                <a:cubicBezTo>
                  <a:pt x="310" y="370"/>
                  <a:pt x="329" y="365"/>
                  <a:pt x="329" y="355"/>
                </a:cubicBezTo>
                <a:cubicBezTo>
                  <a:pt x="329" y="354"/>
                  <a:pt x="330" y="311"/>
                  <a:pt x="330" y="227"/>
                </a:cubicBezTo>
                <a:cubicBezTo>
                  <a:pt x="329" y="143"/>
                  <a:pt x="328" y="98"/>
                  <a:pt x="328" y="93"/>
                </a:cubicBezTo>
                <a:cubicBezTo>
                  <a:pt x="324" y="75"/>
                  <a:pt x="318" y="62"/>
                  <a:pt x="309" y="54"/>
                </a:cubicBezTo>
                <a:cubicBezTo>
                  <a:pt x="301" y="45"/>
                  <a:pt x="293" y="40"/>
                  <a:pt x="287" y="38"/>
                </a:cubicBezTo>
                <a:cubicBezTo>
                  <a:pt x="281" y="36"/>
                  <a:pt x="273" y="35"/>
                  <a:pt x="263" y="36"/>
                </a:cubicBezTo>
                <a:cubicBezTo>
                  <a:pt x="235" y="36"/>
                  <a:pt x="210" y="47"/>
                  <a:pt x="189" y="68"/>
                </a:cubicBezTo>
                <a:cubicBezTo>
                  <a:pt x="173" y="84"/>
                  <a:pt x="162" y="101"/>
                  <a:pt x="158" y="120"/>
                </a:cubicBezTo>
                <a:cubicBezTo>
                  <a:pt x="153" y="137"/>
                  <a:pt x="151" y="163"/>
                  <a:pt x="150" y="197"/>
                </a:cubicBezTo>
                <a:lnTo>
                  <a:pt x="150" y="256"/>
                </a:lnTo>
                <a:lnTo>
                  <a:pt x="150" y="312"/>
                </a:lnTo>
                <a:cubicBezTo>
                  <a:pt x="150" y="331"/>
                  <a:pt x="151" y="343"/>
                  <a:pt x="151" y="350"/>
                </a:cubicBezTo>
                <a:cubicBezTo>
                  <a:pt x="152" y="356"/>
                  <a:pt x="153" y="360"/>
                  <a:pt x="154" y="362"/>
                </a:cubicBezTo>
                <a:cubicBezTo>
                  <a:pt x="155" y="363"/>
                  <a:pt x="158" y="365"/>
                  <a:pt x="162" y="367"/>
                </a:cubicBezTo>
                <a:cubicBezTo>
                  <a:pt x="175" y="369"/>
                  <a:pt x="191" y="370"/>
                  <a:pt x="208" y="370"/>
                </a:cubicBezTo>
                <a:lnTo>
                  <a:pt x="223" y="370"/>
                </a:lnTo>
                <a:lnTo>
                  <a:pt x="223" y="413"/>
                </a:lnTo>
                <a:lnTo>
                  <a:pt x="215" y="413"/>
                </a:lnTo>
                <a:lnTo>
                  <a:pt x="194" y="412"/>
                </a:lnTo>
                <a:cubicBezTo>
                  <a:pt x="179" y="411"/>
                  <a:pt x="163" y="411"/>
                  <a:pt x="146" y="411"/>
                </a:cubicBezTo>
                <a:cubicBezTo>
                  <a:pt x="130" y="411"/>
                  <a:pt x="118" y="411"/>
                  <a:pt x="111" y="410"/>
                </a:cubicBezTo>
                <a:cubicBezTo>
                  <a:pt x="47" y="410"/>
                  <a:pt x="13" y="411"/>
                  <a:pt x="7" y="413"/>
                </a:cubicBezTo>
                <a:lnTo>
                  <a:pt x="0" y="413"/>
                </a:lnTo>
                <a:lnTo>
                  <a:pt x="0" y="370"/>
                </a:lnTo>
                <a:lnTo>
                  <a:pt x="14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7897680" y="3729960"/>
            <a:ext cx="154440" cy="154080"/>
          </a:xfrm>
          <a:custGeom>
            <a:avLst/>
            <a:gdLst/>
            <a:ahLst/>
            <a:rect l="0" t="0" r="r" b="b"/>
            <a:pathLst>
              <a:path w="429" h="428">
                <a:moveTo>
                  <a:pt x="97" y="134"/>
                </a:moveTo>
                <a:cubicBezTo>
                  <a:pt x="97" y="134"/>
                  <a:pt x="90" y="134"/>
                  <a:pt x="76" y="134"/>
                </a:cubicBezTo>
                <a:cubicBezTo>
                  <a:pt x="62" y="134"/>
                  <a:pt x="51" y="129"/>
                  <a:pt x="42" y="120"/>
                </a:cubicBezTo>
                <a:cubicBezTo>
                  <a:pt x="32" y="111"/>
                  <a:pt x="28" y="99"/>
                  <a:pt x="28" y="84"/>
                </a:cubicBezTo>
                <a:cubicBezTo>
                  <a:pt x="28" y="61"/>
                  <a:pt x="38" y="42"/>
                  <a:pt x="59" y="25"/>
                </a:cubicBezTo>
                <a:cubicBezTo>
                  <a:pt x="80" y="8"/>
                  <a:pt x="118" y="0"/>
                  <a:pt x="172" y="0"/>
                </a:cubicBezTo>
                <a:cubicBezTo>
                  <a:pt x="217" y="0"/>
                  <a:pt x="254" y="10"/>
                  <a:pt x="282" y="30"/>
                </a:cubicBezTo>
                <a:cubicBezTo>
                  <a:pt x="310" y="50"/>
                  <a:pt x="328" y="73"/>
                  <a:pt x="337" y="101"/>
                </a:cubicBezTo>
                <a:cubicBezTo>
                  <a:pt x="341" y="110"/>
                  <a:pt x="342" y="120"/>
                  <a:pt x="342" y="130"/>
                </a:cubicBezTo>
                <a:cubicBezTo>
                  <a:pt x="342" y="141"/>
                  <a:pt x="342" y="177"/>
                  <a:pt x="343" y="237"/>
                </a:cubicBezTo>
                <a:lnTo>
                  <a:pt x="343" y="302"/>
                </a:lnTo>
                <a:cubicBezTo>
                  <a:pt x="343" y="332"/>
                  <a:pt x="345" y="353"/>
                  <a:pt x="348" y="364"/>
                </a:cubicBezTo>
                <a:cubicBezTo>
                  <a:pt x="351" y="375"/>
                  <a:pt x="357" y="381"/>
                  <a:pt x="367" y="381"/>
                </a:cubicBezTo>
                <a:cubicBezTo>
                  <a:pt x="377" y="381"/>
                  <a:pt x="383" y="376"/>
                  <a:pt x="386" y="366"/>
                </a:cubicBezTo>
                <a:cubicBezTo>
                  <a:pt x="389" y="356"/>
                  <a:pt x="390" y="339"/>
                  <a:pt x="390" y="316"/>
                </a:cubicBezTo>
                <a:lnTo>
                  <a:pt x="390" y="283"/>
                </a:lnTo>
                <a:lnTo>
                  <a:pt x="429" y="283"/>
                </a:lnTo>
                <a:lnTo>
                  <a:pt x="429" y="319"/>
                </a:lnTo>
                <a:cubicBezTo>
                  <a:pt x="427" y="344"/>
                  <a:pt x="426" y="359"/>
                  <a:pt x="425" y="363"/>
                </a:cubicBezTo>
                <a:cubicBezTo>
                  <a:pt x="419" y="381"/>
                  <a:pt x="408" y="396"/>
                  <a:pt x="392" y="407"/>
                </a:cubicBezTo>
                <a:cubicBezTo>
                  <a:pt x="376" y="417"/>
                  <a:pt x="359" y="423"/>
                  <a:pt x="341" y="423"/>
                </a:cubicBezTo>
                <a:cubicBezTo>
                  <a:pt x="323" y="424"/>
                  <a:pt x="309" y="418"/>
                  <a:pt x="297" y="407"/>
                </a:cubicBezTo>
                <a:cubicBezTo>
                  <a:pt x="286" y="395"/>
                  <a:pt x="279" y="382"/>
                  <a:pt x="275" y="368"/>
                </a:cubicBezTo>
                <a:lnTo>
                  <a:pt x="275" y="364"/>
                </a:lnTo>
                <a:lnTo>
                  <a:pt x="273" y="367"/>
                </a:lnTo>
                <a:cubicBezTo>
                  <a:pt x="272" y="368"/>
                  <a:pt x="270" y="370"/>
                  <a:pt x="269" y="372"/>
                </a:cubicBezTo>
                <a:cubicBezTo>
                  <a:pt x="267" y="374"/>
                  <a:pt x="264" y="377"/>
                  <a:pt x="261" y="381"/>
                </a:cubicBezTo>
                <a:cubicBezTo>
                  <a:pt x="258" y="384"/>
                  <a:pt x="254" y="388"/>
                  <a:pt x="250" y="391"/>
                </a:cubicBezTo>
                <a:cubicBezTo>
                  <a:pt x="246" y="394"/>
                  <a:pt x="241" y="398"/>
                  <a:pt x="236" y="402"/>
                </a:cubicBezTo>
                <a:cubicBezTo>
                  <a:pt x="231" y="406"/>
                  <a:pt x="226" y="410"/>
                  <a:pt x="219" y="412"/>
                </a:cubicBezTo>
                <a:cubicBezTo>
                  <a:pt x="213" y="415"/>
                  <a:pt x="206" y="417"/>
                  <a:pt x="199" y="420"/>
                </a:cubicBezTo>
                <a:cubicBezTo>
                  <a:pt x="191" y="422"/>
                  <a:pt x="183" y="424"/>
                  <a:pt x="175" y="425"/>
                </a:cubicBezTo>
                <a:cubicBezTo>
                  <a:pt x="166" y="426"/>
                  <a:pt x="156" y="427"/>
                  <a:pt x="146" y="428"/>
                </a:cubicBezTo>
                <a:cubicBezTo>
                  <a:pt x="109" y="428"/>
                  <a:pt x="75" y="418"/>
                  <a:pt x="45" y="399"/>
                </a:cubicBezTo>
                <a:cubicBezTo>
                  <a:pt x="16" y="380"/>
                  <a:pt x="0" y="353"/>
                  <a:pt x="0" y="318"/>
                </a:cubicBezTo>
                <a:cubicBezTo>
                  <a:pt x="0" y="305"/>
                  <a:pt x="3" y="293"/>
                  <a:pt x="7" y="281"/>
                </a:cubicBezTo>
                <a:cubicBezTo>
                  <a:pt x="12" y="269"/>
                  <a:pt x="20" y="257"/>
                  <a:pt x="32" y="243"/>
                </a:cubicBezTo>
                <a:cubicBezTo>
                  <a:pt x="45" y="229"/>
                  <a:pt x="60" y="218"/>
                  <a:pt x="77" y="208"/>
                </a:cubicBezTo>
                <a:cubicBezTo>
                  <a:pt x="94" y="199"/>
                  <a:pt x="119" y="190"/>
                  <a:pt x="150" y="182"/>
                </a:cubicBezTo>
                <a:cubicBezTo>
                  <a:pt x="181" y="174"/>
                  <a:pt x="215" y="170"/>
                  <a:pt x="252" y="168"/>
                </a:cubicBezTo>
                <a:lnTo>
                  <a:pt x="265" y="168"/>
                </a:lnTo>
                <a:lnTo>
                  <a:pt x="265" y="148"/>
                </a:lnTo>
                <a:cubicBezTo>
                  <a:pt x="265" y="127"/>
                  <a:pt x="263" y="111"/>
                  <a:pt x="259" y="101"/>
                </a:cubicBezTo>
                <a:cubicBezTo>
                  <a:pt x="246" y="56"/>
                  <a:pt x="216" y="34"/>
                  <a:pt x="169" y="34"/>
                </a:cubicBezTo>
                <a:cubicBezTo>
                  <a:pt x="158" y="34"/>
                  <a:pt x="147" y="35"/>
                  <a:pt x="137" y="35"/>
                </a:cubicBezTo>
                <a:cubicBezTo>
                  <a:pt x="128" y="36"/>
                  <a:pt x="120" y="37"/>
                  <a:pt x="114" y="39"/>
                </a:cubicBezTo>
                <a:cubicBezTo>
                  <a:pt x="109" y="41"/>
                  <a:pt x="106" y="42"/>
                  <a:pt x="107" y="42"/>
                </a:cubicBezTo>
                <a:cubicBezTo>
                  <a:pt x="120" y="51"/>
                  <a:pt x="127" y="65"/>
                  <a:pt x="127" y="84"/>
                </a:cubicBezTo>
                <a:cubicBezTo>
                  <a:pt x="127" y="99"/>
                  <a:pt x="122" y="111"/>
                  <a:pt x="112" y="120"/>
                </a:cubicBezTo>
                <a:lnTo>
                  <a:pt x="97" y="134"/>
                </a:lnTo>
                <a:moveTo>
                  <a:pt x="86" y="319"/>
                </a:moveTo>
                <a:cubicBezTo>
                  <a:pt x="86" y="338"/>
                  <a:pt x="94" y="355"/>
                  <a:pt x="109" y="370"/>
                </a:cubicBezTo>
                <a:cubicBezTo>
                  <a:pt x="124" y="385"/>
                  <a:pt x="142" y="393"/>
                  <a:pt x="164" y="394"/>
                </a:cubicBezTo>
                <a:cubicBezTo>
                  <a:pt x="187" y="394"/>
                  <a:pt x="208" y="386"/>
                  <a:pt x="226" y="372"/>
                </a:cubicBezTo>
                <a:cubicBezTo>
                  <a:pt x="244" y="358"/>
                  <a:pt x="256" y="339"/>
                  <a:pt x="262" y="316"/>
                </a:cubicBezTo>
                <a:cubicBezTo>
                  <a:pt x="263" y="312"/>
                  <a:pt x="264" y="292"/>
                  <a:pt x="265" y="255"/>
                </a:cubicBezTo>
                <a:cubicBezTo>
                  <a:pt x="265" y="219"/>
                  <a:pt x="265" y="201"/>
                  <a:pt x="264" y="201"/>
                </a:cubicBezTo>
                <a:cubicBezTo>
                  <a:pt x="259" y="201"/>
                  <a:pt x="252" y="201"/>
                  <a:pt x="244" y="202"/>
                </a:cubicBezTo>
                <a:cubicBezTo>
                  <a:pt x="236" y="203"/>
                  <a:pt x="222" y="205"/>
                  <a:pt x="203" y="210"/>
                </a:cubicBezTo>
                <a:cubicBezTo>
                  <a:pt x="183" y="215"/>
                  <a:pt x="165" y="221"/>
                  <a:pt x="149" y="229"/>
                </a:cubicBezTo>
                <a:cubicBezTo>
                  <a:pt x="132" y="236"/>
                  <a:pt x="118" y="248"/>
                  <a:pt x="106" y="263"/>
                </a:cubicBezTo>
                <a:cubicBezTo>
                  <a:pt x="93" y="279"/>
                  <a:pt x="87" y="297"/>
                  <a:pt x="86" y="3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8057160" y="3735720"/>
            <a:ext cx="169560" cy="144720"/>
          </a:xfrm>
          <a:custGeom>
            <a:avLst/>
            <a:gdLst/>
            <a:ahLst/>
            <a:rect l="0" t="0" r="r" b="b"/>
            <a:pathLst>
              <a:path w="471" h="402">
                <a:moveTo>
                  <a:pt x="177" y="402"/>
                </a:moveTo>
                <a:cubicBezTo>
                  <a:pt x="170" y="400"/>
                  <a:pt x="139" y="399"/>
                  <a:pt x="85" y="399"/>
                </a:cubicBezTo>
                <a:cubicBezTo>
                  <a:pt x="38" y="399"/>
                  <a:pt x="12" y="400"/>
                  <a:pt x="6" y="402"/>
                </a:cubicBezTo>
                <a:lnTo>
                  <a:pt x="0" y="402"/>
                </a:lnTo>
                <a:lnTo>
                  <a:pt x="0" y="359"/>
                </a:lnTo>
                <a:lnTo>
                  <a:pt x="13" y="359"/>
                </a:lnTo>
                <a:cubicBezTo>
                  <a:pt x="28" y="358"/>
                  <a:pt x="41" y="356"/>
                  <a:pt x="53" y="353"/>
                </a:cubicBezTo>
                <a:cubicBezTo>
                  <a:pt x="64" y="350"/>
                  <a:pt x="73" y="347"/>
                  <a:pt x="79" y="345"/>
                </a:cubicBezTo>
                <a:cubicBezTo>
                  <a:pt x="86" y="343"/>
                  <a:pt x="93" y="337"/>
                  <a:pt x="103" y="329"/>
                </a:cubicBezTo>
                <a:cubicBezTo>
                  <a:pt x="112" y="321"/>
                  <a:pt x="118" y="316"/>
                  <a:pt x="119" y="312"/>
                </a:cubicBezTo>
                <a:cubicBezTo>
                  <a:pt x="121" y="309"/>
                  <a:pt x="128" y="301"/>
                  <a:pt x="139" y="288"/>
                </a:cubicBezTo>
                <a:cubicBezTo>
                  <a:pt x="150" y="275"/>
                  <a:pt x="156" y="267"/>
                  <a:pt x="158" y="262"/>
                </a:cubicBezTo>
                <a:lnTo>
                  <a:pt x="200" y="205"/>
                </a:lnTo>
                <a:lnTo>
                  <a:pt x="146" y="133"/>
                </a:lnTo>
                <a:cubicBezTo>
                  <a:pt x="141" y="125"/>
                  <a:pt x="135" y="116"/>
                  <a:pt x="129" y="108"/>
                </a:cubicBezTo>
                <a:cubicBezTo>
                  <a:pt x="123" y="99"/>
                  <a:pt x="118" y="93"/>
                  <a:pt x="114" y="88"/>
                </a:cubicBezTo>
                <a:cubicBezTo>
                  <a:pt x="110" y="84"/>
                  <a:pt x="107" y="79"/>
                  <a:pt x="104" y="74"/>
                </a:cubicBezTo>
                <a:cubicBezTo>
                  <a:pt x="101" y="69"/>
                  <a:pt x="98" y="66"/>
                  <a:pt x="95" y="63"/>
                </a:cubicBezTo>
                <a:cubicBezTo>
                  <a:pt x="93" y="61"/>
                  <a:pt x="91" y="58"/>
                  <a:pt x="90" y="57"/>
                </a:cubicBezTo>
                <a:cubicBezTo>
                  <a:pt x="88" y="55"/>
                  <a:pt x="86" y="53"/>
                  <a:pt x="83" y="51"/>
                </a:cubicBezTo>
                <a:cubicBezTo>
                  <a:pt x="80" y="49"/>
                  <a:pt x="78" y="48"/>
                  <a:pt x="78" y="48"/>
                </a:cubicBezTo>
                <a:cubicBezTo>
                  <a:pt x="77" y="48"/>
                  <a:pt x="75" y="48"/>
                  <a:pt x="72" y="46"/>
                </a:cubicBezTo>
                <a:cubicBezTo>
                  <a:pt x="69" y="45"/>
                  <a:pt x="66" y="44"/>
                  <a:pt x="65" y="44"/>
                </a:cubicBezTo>
                <a:cubicBezTo>
                  <a:pt x="61" y="44"/>
                  <a:pt x="50" y="44"/>
                  <a:pt x="31" y="43"/>
                </a:cubicBezTo>
                <a:lnTo>
                  <a:pt x="5" y="43"/>
                </a:lnTo>
                <a:lnTo>
                  <a:pt x="5" y="0"/>
                </a:lnTo>
                <a:lnTo>
                  <a:pt x="12" y="0"/>
                </a:lnTo>
                <a:cubicBezTo>
                  <a:pt x="34" y="1"/>
                  <a:pt x="66" y="2"/>
                  <a:pt x="107" y="2"/>
                </a:cubicBezTo>
                <a:cubicBezTo>
                  <a:pt x="165" y="2"/>
                  <a:pt x="197" y="1"/>
                  <a:pt x="203" y="0"/>
                </a:cubicBezTo>
                <a:lnTo>
                  <a:pt x="211" y="0"/>
                </a:lnTo>
                <a:lnTo>
                  <a:pt x="211" y="43"/>
                </a:lnTo>
                <a:cubicBezTo>
                  <a:pt x="188" y="45"/>
                  <a:pt x="177" y="50"/>
                  <a:pt x="177" y="58"/>
                </a:cubicBezTo>
                <a:cubicBezTo>
                  <a:pt x="177" y="59"/>
                  <a:pt x="180" y="64"/>
                  <a:pt x="186" y="72"/>
                </a:cubicBezTo>
                <a:cubicBezTo>
                  <a:pt x="193" y="81"/>
                  <a:pt x="201" y="93"/>
                  <a:pt x="212" y="108"/>
                </a:cubicBezTo>
                <a:cubicBezTo>
                  <a:pt x="224" y="123"/>
                  <a:pt x="233" y="135"/>
                  <a:pt x="239" y="146"/>
                </a:cubicBezTo>
                <a:lnTo>
                  <a:pt x="243" y="150"/>
                </a:lnTo>
                <a:lnTo>
                  <a:pt x="266" y="118"/>
                </a:lnTo>
                <a:cubicBezTo>
                  <a:pt x="286" y="93"/>
                  <a:pt x="296" y="76"/>
                  <a:pt x="296" y="68"/>
                </a:cubicBezTo>
                <a:cubicBezTo>
                  <a:pt x="296" y="64"/>
                  <a:pt x="296" y="61"/>
                  <a:pt x="294" y="58"/>
                </a:cubicBezTo>
                <a:cubicBezTo>
                  <a:pt x="293" y="54"/>
                  <a:pt x="292" y="52"/>
                  <a:pt x="290" y="51"/>
                </a:cubicBezTo>
                <a:cubicBezTo>
                  <a:pt x="288" y="50"/>
                  <a:pt x="286" y="49"/>
                  <a:pt x="285" y="47"/>
                </a:cubicBezTo>
                <a:cubicBezTo>
                  <a:pt x="284" y="46"/>
                  <a:pt x="282" y="45"/>
                  <a:pt x="279" y="44"/>
                </a:cubicBezTo>
                <a:lnTo>
                  <a:pt x="276" y="43"/>
                </a:lnTo>
                <a:lnTo>
                  <a:pt x="271" y="43"/>
                </a:lnTo>
                <a:lnTo>
                  <a:pt x="271" y="0"/>
                </a:lnTo>
                <a:lnTo>
                  <a:pt x="278" y="0"/>
                </a:lnTo>
                <a:cubicBezTo>
                  <a:pt x="287" y="2"/>
                  <a:pt x="318" y="3"/>
                  <a:pt x="371" y="3"/>
                </a:cubicBezTo>
                <a:cubicBezTo>
                  <a:pt x="420" y="3"/>
                  <a:pt x="446" y="2"/>
                  <a:pt x="450" y="0"/>
                </a:cubicBezTo>
                <a:lnTo>
                  <a:pt x="455" y="0"/>
                </a:lnTo>
                <a:lnTo>
                  <a:pt x="455" y="43"/>
                </a:lnTo>
                <a:lnTo>
                  <a:pt x="449" y="43"/>
                </a:lnTo>
                <a:cubicBezTo>
                  <a:pt x="418" y="43"/>
                  <a:pt x="393" y="48"/>
                  <a:pt x="373" y="58"/>
                </a:cubicBezTo>
                <a:cubicBezTo>
                  <a:pt x="362" y="63"/>
                  <a:pt x="351" y="72"/>
                  <a:pt x="341" y="84"/>
                </a:cubicBezTo>
                <a:cubicBezTo>
                  <a:pt x="330" y="95"/>
                  <a:pt x="310" y="121"/>
                  <a:pt x="280" y="162"/>
                </a:cubicBezTo>
                <a:lnTo>
                  <a:pt x="266" y="181"/>
                </a:lnTo>
                <a:lnTo>
                  <a:pt x="323" y="261"/>
                </a:lnTo>
                <a:cubicBezTo>
                  <a:pt x="364" y="317"/>
                  <a:pt x="387" y="346"/>
                  <a:pt x="390" y="349"/>
                </a:cubicBezTo>
                <a:cubicBezTo>
                  <a:pt x="393" y="351"/>
                  <a:pt x="399" y="353"/>
                  <a:pt x="406" y="355"/>
                </a:cubicBezTo>
                <a:cubicBezTo>
                  <a:pt x="417" y="358"/>
                  <a:pt x="434" y="359"/>
                  <a:pt x="455" y="359"/>
                </a:cubicBezTo>
                <a:lnTo>
                  <a:pt x="471" y="359"/>
                </a:lnTo>
                <a:lnTo>
                  <a:pt x="471" y="402"/>
                </a:lnTo>
                <a:lnTo>
                  <a:pt x="466" y="402"/>
                </a:lnTo>
                <a:lnTo>
                  <a:pt x="458" y="402"/>
                </a:lnTo>
                <a:cubicBezTo>
                  <a:pt x="453" y="401"/>
                  <a:pt x="447" y="401"/>
                  <a:pt x="440" y="401"/>
                </a:cubicBezTo>
                <a:cubicBezTo>
                  <a:pt x="432" y="401"/>
                  <a:pt x="424" y="401"/>
                  <a:pt x="416" y="400"/>
                </a:cubicBezTo>
                <a:cubicBezTo>
                  <a:pt x="408" y="399"/>
                  <a:pt x="400" y="399"/>
                  <a:pt x="393" y="400"/>
                </a:cubicBezTo>
                <a:cubicBezTo>
                  <a:pt x="386" y="401"/>
                  <a:pt x="380" y="400"/>
                  <a:pt x="376" y="399"/>
                </a:cubicBezTo>
                <a:cubicBezTo>
                  <a:pt x="369" y="399"/>
                  <a:pt x="357" y="399"/>
                  <a:pt x="341" y="399"/>
                </a:cubicBezTo>
                <a:cubicBezTo>
                  <a:pt x="325" y="399"/>
                  <a:pt x="309" y="400"/>
                  <a:pt x="294" y="401"/>
                </a:cubicBezTo>
                <a:lnTo>
                  <a:pt x="273" y="402"/>
                </a:lnTo>
                <a:lnTo>
                  <a:pt x="265" y="402"/>
                </a:lnTo>
                <a:lnTo>
                  <a:pt x="265" y="359"/>
                </a:lnTo>
                <a:lnTo>
                  <a:pt x="267" y="359"/>
                </a:lnTo>
                <a:cubicBezTo>
                  <a:pt x="274" y="359"/>
                  <a:pt x="281" y="357"/>
                  <a:pt x="288" y="354"/>
                </a:cubicBezTo>
                <a:cubicBezTo>
                  <a:pt x="295" y="351"/>
                  <a:pt x="298" y="347"/>
                  <a:pt x="298" y="343"/>
                </a:cubicBezTo>
                <a:cubicBezTo>
                  <a:pt x="298" y="342"/>
                  <a:pt x="286" y="324"/>
                  <a:pt x="261" y="290"/>
                </a:cubicBezTo>
                <a:lnTo>
                  <a:pt x="223" y="239"/>
                </a:lnTo>
                <a:cubicBezTo>
                  <a:pt x="222" y="240"/>
                  <a:pt x="212" y="253"/>
                  <a:pt x="194" y="278"/>
                </a:cubicBezTo>
                <a:cubicBezTo>
                  <a:pt x="175" y="303"/>
                  <a:pt x="165" y="317"/>
                  <a:pt x="162" y="320"/>
                </a:cubicBezTo>
                <a:cubicBezTo>
                  <a:pt x="160" y="323"/>
                  <a:pt x="159" y="327"/>
                  <a:pt x="159" y="333"/>
                </a:cubicBezTo>
                <a:cubicBezTo>
                  <a:pt x="159" y="340"/>
                  <a:pt x="161" y="346"/>
                  <a:pt x="165" y="351"/>
                </a:cubicBezTo>
                <a:cubicBezTo>
                  <a:pt x="169" y="356"/>
                  <a:pt x="175" y="358"/>
                  <a:pt x="182" y="359"/>
                </a:cubicBezTo>
                <a:cubicBezTo>
                  <a:pt x="183" y="359"/>
                  <a:pt x="184" y="366"/>
                  <a:pt x="184" y="380"/>
                </a:cubicBezTo>
                <a:lnTo>
                  <a:pt x="184" y="402"/>
                </a:lnTo>
                <a:lnTo>
                  <a:pt x="177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8253720" y="3768480"/>
            <a:ext cx="236160" cy="167400"/>
          </a:xfrm>
          <a:custGeom>
            <a:avLst/>
            <a:gdLst/>
            <a:ahLst/>
            <a:rect l="0" t="0" r="r" b="b"/>
            <a:pathLst>
              <a:path w="656" h="465">
                <a:moveTo>
                  <a:pt x="253" y="0"/>
                </a:moveTo>
                <a:cubicBezTo>
                  <a:pt x="259" y="0"/>
                  <a:pt x="270" y="0"/>
                  <a:pt x="286" y="1"/>
                </a:cubicBezTo>
                <a:cubicBezTo>
                  <a:pt x="301" y="1"/>
                  <a:pt x="316" y="2"/>
                  <a:pt x="331" y="2"/>
                </a:cubicBezTo>
                <a:cubicBezTo>
                  <a:pt x="353" y="2"/>
                  <a:pt x="372" y="2"/>
                  <a:pt x="387" y="1"/>
                </a:cubicBezTo>
                <a:cubicBezTo>
                  <a:pt x="401" y="1"/>
                  <a:pt x="410" y="1"/>
                  <a:pt x="412" y="1"/>
                </a:cubicBezTo>
                <a:cubicBezTo>
                  <a:pt x="420" y="1"/>
                  <a:pt x="424" y="3"/>
                  <a:pt x="424" y="6"/>
                </a:cubicBezTo>
                <a:cubicBezTo>
                  <a:pt x="424" y="8"/>
                  <a:pt x="423" y="11"/>
                  <a:pt x="422" y="16"/>
                </a:cubicBezTo>
                <a:cubicBezTo>
                  <a:pt x="420" y="24"/>
                  <a:pt x="418" y="28"/>
                  <a:pt x="416" y="29"/>
                </a:cubicBezTo>
                <a:cubicBezTo>
                  <a:pt x="414" y="30"/>
                  <a:pt x="410" y="30"/>
                  <a:pt x="402" y="30"/>
                </a:cubicBezTo>
                <a:cubicBezTo>
                  <a:pt x="391" y="31"/>
                  <a:pt x="382" y="32"/>
                  <a:pt x="375" y="34"/>
                </a:cubicBezTo>
                <a:cubicBezTo>
                  <a:pt x="369" y="35"/>
                  <a:pt x="364" y="37"/>
                  <a:pt x="362" y="39"/>
                </a:cubicBezTo>
                <a:cubicBezTo>
                  <a:pt x="359" y="41"/>
                  <a:pt x="358" y="43"/>
                  <a:pt x="360" y="45"/>
                </a:cubicBezTo>
                <a:cubicBezTo>
                  <a:pt x="360" y="50"/>
                  <a:pt x="363" y="102"/>
                  <a:pt x="370" y="201"/>
                </a:cubicBezTo>
                <a:cubicBezTo>
                  <a:pt x="377" y="300"/>
                  <a:pt x="381" y="353"/>
                  <a:pt x="381" y="359"/>
                </a:cubicBezTo>
                <a:lnTo>
                  <a:pt x="382" y="357"/>
                </a:lnTo>
                <a:cubicBezTo>
                  <a:pt x="383" y="355"/>
                  <a:pt x="384" y="353"/>
                  <a:pt x="386" y="350"/>
                </a:cubicBezTo>
                <a:cubicBezTo>
                  <a:pt x="388" y="347"/>
                  <a:pt x="390" y="343"/>
                  <a:pt x="394" y="337"/>
                </a:cubicBezTo>
                <a:cubicBezTo>
                  <a:pt x="397" y="332"/>
                  <a:pt x="401" y="326"/>
                  <a:pt x="405" y="318"/>
                </a:cubicBezTo>
                <a:cubicBezTo>
                  <a:pt x="409" y="310"/>
                  <a:pt x="414" y="301"/>
                  <a:pt x="421" y="291"/>
                </a:cubicBezTo>
                <a:cubicBezTo>
                  <a:pt x="427" y="281"/>
                  <a:pt x="434" y="269"/>
                  <a:pt x="441" y="255"/>
                </a:cubicBezTo>
                <a:cubicBezTo>
                  <a:pt x="447" y="242"/>
                  <a:pt x="456" y="227"/>
                  <a:pt x="466" y="211"/>
                </a:cubicBezTo>
                <a:cubicBezTo>
                  <a:pt x="512" y="131"/>
                  <a:pt x="538" y="85"/>
                  <a:pt x="544" y="73"/>
                </a:cubicBezTo>
                <a:cubicBezTo>
                  <a:pt x="550" y="62"/>
                  <a:pt x="553" y="55"/>
                  <a:pt x="554" y="52"/>
                </a:cubicBezTo>
                <a:cubicBezTo>
                  <a:pt x="554" y="45"/>
                  <a:pt x="549" y="40"/>
                  <a:pt x="541" y="36"/>
                </a:cubicBezTo>
                <a:cubicBezTo>
                  <a:pt x="533" y="32"/>
                  <a:pt x="524" y="30"/>
                  <a:pt x="514" y="30"/>
                </a:cubicBezTo>
                <a:cubicBezTo>
                  <a:pt x="507" y="30"/>
                  <a:pt x="504" y="28"/>
                  <a:pt x="504" y="24"/>
                </a:cubicBezTo>
                <a:cubicBezTo>
                  <a:pt x="504" y="22"/>
                  <a:pt x="505" y="20"/>
                  <a:pt x="506" y="15"/>
                </a:cubicBezTo>
                <a:cubicBezTo>
                  <a:pt x="507" y="8"/>
                  <a:pt x="509" y="4"/>
                  <a:pt x="510" y="3"/>
                </a:cubicBezTo>
                <a:cubicBezTo>
                  <a:pt x="510" y="1"/>
                  <a:pt x="514" y="1"/>
                  <a:pt x="519" y="1"/>
                </a:cubicBezTo>
                <a:cubicBezTo>
                  <a:pt x="520" y="1"/>
                  <a:pt x="524" y="1"/>
                  <a:pt x="530" y="1"/>
                </a:cubicBezTo>
                <a:cubicBezTo>
                  <a:pt x="536" y="1"/>
                  <a:pt x="545" y="1"/>
                  <a:pt x="556" y="1"/>
                </a:cubicBezTo>
                <a:cubicBezTo>
                  <a:pt x="567" y="1"/>
                  <a:pt x="578" y="1"/>
                  <a:pt x="591" y="1"/>
                </a:cubicBezTo>
                <a:cubicBezTo>
                  <a:pt x="620" y="1"/>
                  <a:pt x="639" y="1"/>
                  <a:pt x="647" y="0"/>
                </a:cubicBezTo>
                <a:cubicBezTo>
                  <a:pt x="653" y="0"/>
                  <a:pt x="656" y="3"/>
                  <a:pt x="656" y="7"/>
                </a:cubicBezTo>
                <a:cubicBezTo>
                  <a:pt x="656" y="10"/>
                  <a:pt x="656" y="14"/>
                  <a:pt x="654" y="19"/>
                </a:cubicBezTo>
                <a:cubicBezTo>
                  <a:pt x="653" y="23"/>
                  <a:pt x="651" y="27"/>
                  <a:pt x="650" y="28"/>
                </a:cubicBezTo>
                <a:cubicBezTo>
                  <a:pt x="648" y="30"/>
                  <a:pt x="646" y="31"/>
                  <a:pt x="643" y="30"/>
                </a:cubicBezTo>
                <a:cubicBezTo>
                  <a:pt x="633" y="30"/>
                  <a:pt x="625" y="32"/>
                  <a:pt x="617" y="34"/>
                </a:cubicBezTo>
                <a:cubicBezTo>
                  <a:pt x="609" y="37"/>
                  <a:pt x="602" y="40"/>
                  <a:pt x="597" y="44"/>
                </a:cubicBezTo>
                <a:cubicBezTo>
                  <a:pt x="592" y="47"/>
                  <a:pt x="588" y="51"/>
                  <a:pt x="585" y="55"/>
                </a:cubicBezTo>
                <a:cubicBezTo>
                  <a:pt x="581" y="59"/>
                  <a:pt x="579" y="62"/>
                  <a:pt x="577" y="65"/>
                </a:cubicBezTo>
                <a:lnTo>
                  <a:pt x="574" y="69"/>
                </a:lnTo>
                <a:lnTo>
                  <a:pt x="463" y="264"/>
                </a:lnTo>
                <a:cubicBezTo>
                  <a:pt x="389" y="394"/>
                  <a:pt x="352" y="460"/>
                  <a:pt x="352" y="460"/>
                </a:cubicBezTo>
                <a:cubicBezTo>
                  <a:pt x="349" y="463"/>
                  <a:pt x="344" y="465"/>
                  <a:pt x="336" y="465"/>
                </a:cubicBezTo>
                <a:cubicBezTo>
                  <a:pt x="329" y="465"/>
                  <a:pt x="324" y="464"/>
                  <a:pt x="322" y="461"/>
                </a:cubicBezTo>
                <a:cubicBezTo>
                  <a:pt x="321" y="460"/>
                  <a:pt x="317" y="405"/>
                  <a:pt x="310" y="299"/>
                </a:cubicBezTo>
                <a:cubicBezTo>
                  <a:pt x="303" y="192"/>
                  <a:pt x="299" y="137"/>
                  <a:pt x="299" y="134"/>
                </a:cubicBezTo>
                <a:lnTo>
                  <a:pt x="291" y="145"/>
                </a:lnTo>
                <a:cubicBezTo>
                  <a:pt x="281" y="162"/>
                  <a:pt x="253" y="211"/>
                  <a:pt x="207" y="292"/>
                </a:cubicBezTo>
                <a:cubicBezTo>
                  <a:pt x="144" y="403"/>
                  <a:pt x="112" y="459"/>
                  <a:pt x="111" y="460"/>
                </a:cubicBezTo>
                <a:cubicBezTo>
                  <a:pt x="110" y="461"/>
                  <a:pt x="109" y="462"/>
                  <a:pt x="107" y="463"/>
                </a:cubicBezTo>
                <a:cubicBezTo>
                  <a:pt x="105" y="464"/>
                  <a:pt x="101" y="465"/>
                  <a:pt x="96" y="465"/>
                </a:cubicBezTo>
                <a:cubicBezTo>
                  <a:pt x="87" y="465"/>
                  <a:pt x="83" y="463"/>
                  <a:pt x="82" y="460"/>
                </a:cubicBezTo>
                <a:cubicBezTo>
                  <a:pt x="82" y="459"/>
                  <a:pt x="77" y="388"/>
                  <a:pt x="67" y="249"/>
                </a:cubicBezTo>
                <a:cubicBezTo>
                  <a:pt x="58" y="111"/>
                  <a:pt x="53" y="41"/>
                  <a:pt x="52" y="40"/>
                </a:cubicBezTo>
                <a:cubicBezTo>
                  <a:pt x="51" y="36"/>
                  <a:pt x="49" y="34"/>
                  <a:pt x="46" y="33"/>
                </a:cubicBezTo>
                <a:cubicBezTo>
                  <a:pt x="42" y="32"/>
                  <a:pt x="34" y="31"/>
                  <a:pt x="20" y="30"/>
                </a:cubicBezTo>
                <a:lnTo>
                  <a:pt x="4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6" y="2"/>
                  <a:pt x="82" y="2"/>
                </a:cubicBezTo>
                <a:cubicBezTo>
                  <a:pt x="137" y="2"/>
                  <a:pt x="167" y="1"/>
                  <a:pt x="172" y="0"/>
                </a:cubicBezTo>
                <a:lnTo>
                  <a:pt x="178" y="0"/>
                </a:lnTo>
                <a:cubicBezTo>
                  <a:pt x="181" y="3"/>
                  <a:pt x="182" y="5"/>
                  <a:pt x="182" y="6"/>
                </a:cubicBezTo>
                <a:cubicBezTo>
                  <a:pt x="182" y="7"/>
                  <a:pt x="182" y="11"/>
                  <a:pt x="181" y="18"/>
                </a:cubicBezTo>
                <a:cubicBezTo>
                  <a:pt x="179" y="24"/>
                  <a:pt x="177" y="29"/>
                  <a:pt x="175" y="30"/>
                </a:cubicBezTo>
                <a:lnTo>
                  <a:pt x="161" y="30"/>
                </a:lnTo>
                <a:cubicBezTo>
                  <a:pt x="135" y="32"/>
                  <a:pt x="120" y="35"/>
                  <a:pt x="119" y="42"/>
                </a:cubicBezTo>
                <a:cubicBezTo>
                  <a:pt x="132" y="243"/>
                  <a:pt x="139" y="349"/>
                  <a:pt x="141" y="360"/>
                </a:cubicBezTo>
                <a:lnTo>
                  <a:pt x="295" y="88"/>
                </a:lnTo>
                <a:lnTo>
                  <a:pt x="294" y="63"/>
                </a:lnTo>
                <a:cubicBezTo>
                  <a:pt x="293" y="45"/>
                  <a:pt x="291" y="35"/>
                  <a:pt x="288" y="34"/>
                </a:cubicBezTo>
                <a:cubicBezTo>
                  <a:pt x="285" y="32"/>
                  <a:pt x="276" y="31"/>
                  <a:pt x="260" y="30"/>
                </a:cubicBezTo>
                <a:cubicBezTo>
                  <a:pt x="252" y="30"/>
                  <a:pt x="246" y="30"/>
                  <a:pt x="244" y="29"/>
                </a:cubicBezTo>
                <a:cubicBezTo>
                  <a:pt x="241" y="28"/>
                  <a:pt x="240" y="26"/>
                  <a:pt x="240" y="23"/>
                </a:cubicBezTo>
                <a:cubicBezTo>
                  <a:pt x="240" y="22"/>
                  <a:pt x="240" y="20"/>
                  <a:pt x="241" y="15"/>
                </a:cubicBezTo>
                <a:cubicBezTo>
                  <a:pt x="241" y="13"/>
                  <a:pt x="242" y="12"/>
                  <a:pt x="242" y="9"/>
                </a:cubicBezTo>
                <a:cubicBezTo>
                  <a:pt x="243" y="7"/>
                  <a:pt x="243" y="6"/>
                  <a:pt x="243" y="5"/>
                </a:cubicBezTo>
                <a:cubicBezTo>
                  <a:pt x="243" y="4"/>
                  <a:pt x="244" y="3"/>
                  <a:pt x="245" y="2"/>
                </a:cubicBezTo>
                <a:cubicBezTo>
                  <a:pt x="246" y="1"/>
                  <a:pt x="247" y="1"/>
                  <a:pt x="247" y="1"/>
                </a:cubicBezTo>
                <a:cubicBezTo>
                  <a:pt x="248" y="1"/>
                  <a:pt x="250" y="1"/>
                  <a:pt x="25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8573400" y="3651120"/>
            <a:ext cx="240480" cy="229320"/>
          </a:xfrm>
          <a:custGeom>
            <a:avLst/>
            <a:gdLst/>
            <a:ahLst/>
            <a:rect l="0" t="0" r="r" b="b"/>
            <a:pathLst>
              <a:path w="668" h="637">
                <a:moveTo>
                  <a:pt x="236" y="52"/>
                </a:moveTo>
                <a:cubicBezTo>
                  <a:pt x="236" y="47"/>
                  <a:pt x="218" y="44"/>
                  <a:pt x="183" y="43"/>
                </a:cubicBezTo>
                <a:cubicBezTo>
                  <a:pt x="168" y="43"/>
                  <a:pt x="158" y="43"/>
                  <a:pt x="154" y="42"/>
                </a:cubicBezTo>
                <a:cubicBezTo>
                  <a:pt x="150" y="42"/>
                  <a:pt x="147" y="39"/>
                  <a:pt x="147" y="33"/>
                </a:cubicBezTo>
                <a:cubicBezTo>
                  <a:pt x="147" y="32"/>
                  <a:pt x="148" y="29"/>
                  <a:pt x="149" y="23"/>
                </a:cubicBezTo>
                <a:cubicBezTo>
                  <a:pt x="153" y="10"/>
                  <a:pt x="156" y="4"/>
                  <a:pt x="158" y="2"/>
                </a:cubicBezTo>
                <a:cubicBezTo>
                  <a:pt x="160" y="1"/>
                  <a:pt x="220" y="0"/>
                  <a:pt x="338" y="0"/>
                </a:cubicBezTo>
                <a:cubicBezTo>
                  <a:pt x="456" y="1"/>
                  <a:pt x="519" y="2"/>
                  <a:pt x="527" y="3"/>
                </a:cubicBezTo>
                <a:cubicBezTo>
                  <a:pt x="568" y="10"/>
                  <a:pt x="601" y="25"/>
                  <a:pt x="627" y="49"/>
                </a:cubicBezTo>
                <a:cubicBezTo>
                  <a:pt x="654" y="72"/>
                  <a:pt x="668" y="104"/>
                  <a:pt x="668" y="143"/>
                </a:cubicBezTo>
                <a:cubicBezTo>
                  <a:pt x="668" y="191"/>
                  <a:pt x="648" y="234"/>
                  <a:pt x="607" y="274"/>
                </a:cubicBezTo>
                <a:cubicBezTo>
                  <a:pt x="564" y="316"/>
                  <a:pt x="508" y="344"/>
                  <a:pt x="440" y="355"/>
                </a:cubicBezTo>
                <a:cubicBezTo>
                  <a:pt x="436" y="356"/>
                  <a:pt x="404" y="356"/>
                  <a:pt x="343" y="357"/>
                </a:cubicBezTo>
                <a:lnTo>
                  <a:pt x="254" y="357"/>
                </a:lnTo>
                <a:lnTo>
                  <a:pt x="226" y="467"/>
                </a:lnTo>
                <a:cubicBezTo>
                  <a:pt x="208" y="539"/>
                  <a:pt x="199" y="578"/>
                  <a:pt x="199" y="582"/>
                </a:cubicBezTo>
                <a:cubicBezTo>
                  <a:pt x="199" y="584"/>
                  <a:pt x="199" y="586"/>
                  <a:pt x="200" y="587"/>
                </a:cubicBezTo>
                <a:cubicBezTo>
                  <a:pt x="200" y="587"/>
                  <a:pt x="202" y="588"/>
                  <a:pt x="206" y="590"/>
                </a:cubicBezTo>
                <a:cubicBezTo>
                  <a:pt x="210" y="592"/>
                  <a:pt x="215" y="593"/>
                  <a:pt x="222" y="592"/>
                </a:cubicBezTo>
                <a:cubicBezTo>
                  <a:pt x="229" y="591"/>
                  <a:pt x="239" y="592"/>
                  <a:pt x="253" y="594"/>
                </a:cubicBezTo>
                <a:lnTo>
                  <a:pt x="281" y="594"/>
                </a:lnTo>
                <a:cubicBezTo>
                  <a:pt x="285" y="600"/>
                  <a:pt x="287" y="603"/>
                  <a:pt x="287" y="604"/>
                </a:cubicBezTo>
                <a:cubicBezTo>
                  <a:pt x="287" y="614"/>
                  <a:pt x="285" y="623"/>
                  <a:pt x="280" y="632"/>
                </a:cubicBezTo>
                <a:cubicBezTo>
                  <a:pt x="277" y="635"/>
                  <a:pt x="272" y="637"/>
                  <a:pt x="266" y="637"/>
                </a:cubicBezTo>
                <a:cubicBezTo>
                  <a:pt x="264" y="637"/>
                  <a:pt x="252" y="636"/>
                  <a:pt x="231" y="636"/>
                </a:cubicBezTo>
                <a:cubicBezTo>
                  <a:pt x="210" y="635"/>
                  <a:pt x="179" y="635"/>
                  <a:pt x="138" y="635"/>
                </a:cubicBezTo>
                <a:cubicBezTo>
                  <a:pt x="100" y="635"/>
                  <a:pt x="70" y="635"/>
                  <a:pt x="50" y="635"/>
                </a:cubicBezTo>
                <a:cubicBezTo>
                  <a:pt x="29" y="635"/>
                  <a:pt x="18" y="635"/>
                  <a:pt x="16" y="636"/>
                </a:cubicBezTo>
                <a:cubicBezTo>
                  <a:pt x="5" y="636"/>
                  <a:pt x="0" y="633"/>
                  <a:pt x="0" y="627"/>
                </a:cubicBezTo>
                <a:cubicBezTo>
                  <a:pt x="0" y="625"/>
                  <a:pt x="0" y="621"/>
                  <a:pt x="2" y="614"/>
                </a:cubicBezTo>
                <a:cubicBezTo>
                  <a:pt x="5" y="604"/>
                  <a:pt x="7" y="598"/>
                  <a:pt x="10" y="597"/>
                </a:cubicBezTo>
                <a:cubicBezTo>
                  <a:pt x="12" y="596"/>
                  <a:pt x="19" y="595"/>
                  <a:pt x="31" y="594"/>
                </a:cubicBezTo>
                <a:cubicBezTo>
                  <a:pt x="48" y="594"/>
                  <a:pt x="67" y="593"/>
                  <a:pt x="87" y="591"/>
                </a:cubicBezTo>
                <a:cubicBezTo>
                  <a:pt x="96" y="589"/>
                  <a:pt x="102" y="586"/>
                  <a:pt x="105" y="580"/>
                </a:cubicBezTo>
                <a:cubicBezTo>
                  <a:pt x="107" y="578"/>
                  <a:pt x="129" y="491"/>
                  <a:pt x="172" y="320"/>
                </a:cubicBezTo>
                <a:cubicBezTo>
                  <a:pt x="214" y="151"/>
                  <a:pt x="236" y="61"/>
                  <a:pt x="236" y="52"/>
                </a:cubicBezTo>
                <a:moveTo>
                  <a:pt x="570" y="120"/>
                </a:moveTo>
                <a:cubicBezTo>
                  <a:pt x="570" y="112"/>
                  <a:pt x="569" y="106"/>
                  <a:pt x="568" y="101"/>
                </a:cubicBezTo>
                <a:cubicBezTo>
                  <a:pt x="567" y="96"/>
                  <a:pt x="564" y="89"/>
                  <a:pt x="560" y="80"/>
                </a:cubicBezTo>
                <a:cubicBezTo>
                  <a:pt x="555" y="72"/>
                  <a:pt x="547" y="65"/>
                  <a:pt x="536" y="60"/>
                </a:cubicBezTo>
                <a:cubicBezTo>
                  <a:pt x="524" y="55"/>
                  <a:pt x="509" y="50"/>
                  <a:pt x="490" y="45"/>
                </a:cubicBezTo>
                <a:cubicBezTo>
                  <a:pt x="485" y="44"/>
                  <a:pt x="461" y="44"/>
                  <a:pt x="415" y="43"/>
                </a:cubicBezTo>
                <a:cubicBezTo>
                  <a:pt x="405" y="43"/>
                  <a:pt x="394" y="43"/>
                  <a:pt x="383" y="43"/>
                </a:cubicBezTo>
                <a:cubicBezTo>
                  <a:pt x="372" y="43"/>
                  <a:pt x="363" y="44"/>
                  <a:pt x="356" y="44"/>
                </a:cubicBezTo>
                <a:cubicBezTo>
                  <a:pt x="349" y="45"/>
                  <a:pt x="345" y="45"/>
                  <a:pt x="345" y="44"/>
                </a:cubicBezTo>
                <a:cubicBezTo>
                  <a:pt x="337" y="45"/>
                  <a:pt x="331" y="48"/>
                  <a:pt x="328" y="53"/>
                </a:cubicBezTo>
                <a:cubicBezTo>
                  <a:pt x="327" y="56"/>
                  <a:pt x="321" y="80"/>
                  <a:pt x="310" y="124"/>
                </a:cubicBezTo>
                <a:cubicBezTo>
                  <a:pt x="300" y="168"/>
                  <a:pt x="289" y="211"/>
                  <a:pt x="278" y="253"/>
                </a:cubicBezTo>
                <a:cubicBezTo>
                  <a:pt x="266" y="294"/>
                  <a:pt x="261" y="315"/>
                  <a:pt x="261" y="316"/>
                </a:cubicBezTo>
                <a:cubicBezTo>
                  <a:pt x="261" y="317"/>
                  <a:pt x="286" y="318"/>
                  <a:pt x="336" y="318"/>
                </a:cubicBezTo>
                <a:lnTo>
                  <a:pt x="347" y="318"/>
                </a:lnTo>
                <a:lnTo>
                  <a:pt x="369" y="318"/>
                </a:lnTo>
                <a:cubicBezTo>
                  <a:pt x="438" y="318"/>
                  <a:pt x="488" y="302"/>
                  <a:pt x="518" y="271"/>
                </a:cubicBezTo>
                <a:cubicBezTo>
                  <a:pt x="535" y="254"/>
                  <a:pt x="548" y="230"/>
                  <a:pt x="557" y="198"/>
                </a:cubicBezTo>
                <a:cubicBezTo>
                  <a:pt x="565" y="165"/>
                  <a:pt x="570" y="140"/>
                  <a:pt x="570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8845200" y="36288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5" y="305"/>
                  <a:pt x="22" y="272"/>
                  <a:pt x="31" y="244"/>
                </a:cubicBezTo>
                <a:cubicBezTo>
                  <a:pt x="39" y="216"/>
                  <a:pt x="50" y="189"/>
                  <a:pt x="65" y="162"/>
                </a:cubicBezTo>
                <a:cubicBezTo>
                  <a:pt x="80" y="135"/>
                  <a:pt x="92" y="115"/>
                  <a:pt x="100" y="100"/>
                </a:cubicBezTo>
                <a:cubicBezTo>
                  <a:pt x="109" y="85"/>
                  <a:pt x="122" y="69"/>
                  <a:pt x="139" y="51"/>
                </a:cubicBezTo>
                <a:cubicBezTo>
                  <a:pt x="157" y="34"/>
                  <a:pt x="167" y="23"/>
                  <a:pt x="170" y="20"/>
                </a:cubicBezTo>
                <a:cubicBezTo>
                  <a:pt x="173" y="16"/>
                  <a:pt x="181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3" y="56"/>
                  <a:pt x="168" y="77"/>
                </a:cubicBezTo>
                <a:cubicBezTo>
                  <a:pt x="153" y="99"/>
                  <a:pt x="138" y="126"/>
                  <a:pt x="123" y="157"/>
                </a:cubicBezTo>
                <a:cubicBezTo>
                  <a:pt x="107" y="189"/>
                  <a:pt x="94" y="232"/>
                  <a:pt x="84" y="286"/>
                </a:cubicBezTo>
                <a:cubicBezTo>
                  <a:pt x="73" y="340"/>
                  <a:pt x="68" y="399"/>
                  <a:pt x="68" y="465"/>
                </a:cubicBezTo>
                <a:cubicBezTo>
                  <a:pt x="68" y="531"/>
                  <a:pt x="73" y="590"/>
                  <a:pt x="84" y="645"/>
                </a:cubicBezTo>
                <a:cubicBezTo>
                  <a:pt x="94" y="698"/>
                  <a:pt x="107" y="741"/>
                  <a:pt x="122" y="774"/>
                </a:cubicBezTo>
                <a:cubicBezTo>
                  <a:pt x="137" y="807"/>
                  <a:pt x="152" y="834"/>
                  <a:pt x="167" y="854"/>
                </a:cubicBezTo>
                <a:cubicBezTo>
                  <a:pt x="183" y="875"/>
                  <a:pt x="197" y="891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9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7" y="909"/>
                </a:lnTo>
                <a:cubicBezTo>
                  <a:pt x="109" y="856"/>
                  <a:pt x="67" y="791"/>
                  <a:pt x="40" y="712"/>
                </a:cubicBezTo>
                <a:cubicBezTo>
                  <a:pt x="13" y="633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8955000" y="3651120"/>
            <a:ext cx="258120" cy="229320"/>
          </a:xfrm>
          <a:custGeom>
            <a:avLst/>
            <a:gdLst/>
            <a:ahLst/>
            <a:rect l="0" t="0" r="r" b="b"/>
            <a:pathLst>
              <a:path w="717" h="637">
                <a:moveTo>
                  <a:pt x="236" y="52"/>
                </a:moveTo>
                <a:cubicBezTo>
                  <a:pt x="236" y="47"/>
                  <a:pt x="219" y="44"/>
                  <a:pt x="183" y="43"/>
                </a:cubicBezTo>
                <a:cubicBezTo>
                  <a:pt x="169" y="43"/>
                  <a:pt x="160" y="43"/>
                  <a:pt x="155" y="42"/>
                </a:cubicBezTo>
                <a:cubicBezTo>
                  <a:pt x="151" y="42"/>
                  <a:pt x="149" y="39"/>
                  <a:pt x="149" y="34"/>
                </a:cubicBezTo>
                <a:cubicBezTo>
                  <a:pt x="149" y="29"/>
                  <a:pt x="150" y="23"/>
                  <a:pt x="152" y="15"/>
                </a:cubicBezTo>
                <a:cubicBezTo>
                  <a:pt x="155" y="8"/>
                  <a:pt x="157" y="3"/>
                  <a:pt x="159" y="1"/>
                </a:cubicBezTo>
                <a:cubicBezTo>
                  <a:pt x="160" y="1"/>
                  <a:pt x="222" y="0"/>
                  <a:pt x="344" y="0"/>
                </a:cubicBezTo>
                <a:cubicBezTo>
                  <a:pt x="448" y="1"/>
                  <a:pt x="506" y="1"/>
                  <a:pt x="518" y="1"/>
                </a:cubicBezTo>
                <a:cubicBezTo>
                  <a:pt x="530" y="1"/>
                  <a:pt x="544" y="3"/>
                  <a:pt x="556" y="7"/>
                </a:cubicBezTo>
                <a:cubicBezTo>
                  <a:pt x="601" y="17"/>
                  <a:pt x="639" y="42"/>
                  <a:pt x="670" y="80"/>
                </a:cubicBezTo>
                <a:cubicBezTo>
                  <a:pt x="701" y="119"/>
                  <a:pt x="717" y="170"/>
                  <a:pt x="717" y="235"/>
                </a:cubicBezTo>
                <a:cubicBezTo>
                  <a:pt x="717" y="332"/>
                  <a:pt x="684" y="419"/>
                  <a:pt x="618" y="496"/>
                </a:cubicBezTo>
                <a:cubicBezTo>
                  <a:pt x="551" y="573"/>
                  <a:pt x="472" y="619"/>
                  <a:pt x="382" y="634"/>
                </a:cubicBezTo>
                <a:lnTo>
                  <a:pt x="369" y="636"/>
                </a:lnTo>
                <a:lnTo>
                  <a:pt x="189" y="637"/>
                </a:lnTo>
                <a:lnTo>
                  <a:pt x="86" y="637"/>
                </a:lnTo>
                <a:lnTo>
                  <a:pt x="36" y="637"/>
                </a:lnTo>
                <a:cubicBezTo>
                  <a:pt x="21" y="637"/>
                  <a:pt x="12" y="636"/>
                  <a:pt x="7" y="635"/>
                </a:cubicBezTo>
                <a:cubicBezTo>
                  <a:pt x="3" y="634"/>
                  <a:pt x="1" y="631"/>
                  <a:pt x="0" y="627"/>
                </a:cubicBezTo>
                <a:cubicBezTo>
                  <a:pt x="0" y="625"/>
                  <a:pt x="1" y="621"/>
                  <a:pt x="3" y="614"/>
                </a:cubicBezTo>
                <a:cubicBezTo>
                  <a:pt x="5" y="604"/>
                  <a:pt x="8" y="598"/>
                  <a:pt x="10" y="597"/>
                </a:cubicBezTo>
                <a:cubicBezTo>
                  <a:pt x="13" y="596"/>
                  <a:pt x="20" y="595"/>
                  <a:pt x="32" y="594"/>
                </a:cubicBezTo>
                <a:cubicBezTo>
                  <a:pt x="48" y="594"/>
                  <a:pt x="67" y="593"/>
                  <a:pt x="87" y="591"/>
                </a:cubicBezTo>
                <a:cubicBezTo>
                  <a:pt x="96" y="589"/>
                  <a:pt x="102" y="586"/>
                  <a:pt x="105" y="580"/>
                </a:cubicBezTo>
                <a:cubicBezTo>
                  <a:pt x="107" y="578"/>
                  <a:pt x="129" y="491"/>
                  <a:pt x="172" y="320"/>
                </a:cubicBezTo>
                <a:cubicBezTo>
                  <a:pt x="215" y="151"/>
                  <a:pt x="236" y="61"/>
                  <a:pt x="236" y="52"/>
                </a:cubicBezTo>
                <a:moveTo>
                  <a:pt x="624" y="200"/>
                </a:moveTo>
                <a:cubicBezTo>
                  <a:pt x="624" y="176"/>
                  <a:pt x="621" y="155"/>
                  <a:pt x="614" y="136"/>
                </a:cubicBezTo>
                <a:cubicBezTo>
                  <a:pt x="607" y="118"/>
                  <a:pt x="599" y="103"/>
                  <a:pt x="590" y="93"/>
                </a:cubicBezTo>
                <a:cubicBezTo>
                  <a:pt x="580" y="82"/>
                  <a:pt x="569" y="73"/>
                  <a:pt x="555" y="66"/>
                </a:cubicBezTo>
                <a:cubicBezTo>
                  <a:pt x="541" y="58"/>
                  <a:pt x="529" y="53"/>
                  <a:pt x="518" y="51"/>
                </a:cubicBezTo>
                <a:cubicBezTo>
                  <a:pt x="508" y="48"/>
                  <a:pt x="497" y="46"/>
                  <a:pt x="485" y="44"/>
                </a:cubicBezTo>
                <a:cubicBezTo>
                  <a:pt x="484" y="44"/>
                  <a:pt x="480" y="44"/>
                  <a:pt x="472" y="44"/>
                </a:cubicBezTo>
                <a:cubicBezTo>
                  <a:pt x="465" y="44"/>
                  <a:pt x="456" y="44"/>
                  <a:pt x="445" y="44"/>
                </a:cubicBezTo>
                <a:cubicBezTo>
                  <a:pt x="435" y="44"/>
                  <a:pt x="425" y="44"/>
                  <a:pt x="415" y="43"/>
                </a:cubicBezTo>
                <a:lnTo>
                  <a:pt x="375" y="43"/>
                </a:lnTo>
                <a:cubicBezTo>
                  <a:pt x="348" y="43"/>
                  <a:pt x="332" y="46"/>
                  <a:pt x="328" y="53"/>
                </a:cubicBezTo>
                <a:cubicBezTo>
                  <a:pt x="327" y="55"/>
                  <a:pt x="304" y="144"/>
                  <a:pt x="260" y="320"/>
                </a:cubicBezTo>
                <a:cubicBezTo>
                  <a:pt x="216" y="498"/>
                  <a:pt x="194" y="587"/>
                  <a:pt x="194" y="588"/>
                </a:cubicBezTo>
                <a:cubicBezTo>
                  <a:pt x="194" y="591"/>
                  <a:pt x="198" y="592"/>
                  <a:pt x="205" y="592"/>
                </a:cubicBezTo>
                <a:cubicBezTo>
                  <a:pt x="211" y="592"/>
                  <a:pt x="235" y="592"/>
                  <a:pt x="276" y="593"/>
                </a:cubicBezTo>
                <a:cubicBezTo>
                  <a:pt x="279" y="593"/>
                  <a:pt x="285" y="593"/>
                  <a:pt x="294" y="593"/>
                </a:cubicBezTo>
                <a:cubicBezTo>
                  <a:pt x="303" y="593"/>
                  <a:pt x="310" y="593"/>
                  <a:pt x="316" y="594"/>
                </a:cubicBezTo>
                <a:cubicBezTo>
                  <a:pt x="394" y="594"/>
                  <a:pt x="459" y="569"/>
                  <a:pt x="510" y="518"/>
                </a:cubicBezTo>
                <a:cubicBezTo>
                  <a:pt x="532" y="495"/>
                  <a:pt x="551" y="469"/>
                  <a:pt x="566" y="440"/>
                </a:cubicBezTo>
                <a:cubicBezTo>
                  <a:pt x="580" y="410"/>
                  <a:pt x="593" y="370"/>
                  <a:pt x="606" y="320"/>
                </a:cubicBezTo>
                <a:cubicBezTo>
                  <a:pt x="618" y="271"/>
                  <a:pt x="624" y="231"/>
                  <a:pt x="624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9232200" y="3732480"/>
            <a:ext cx="158760" cy="151200"/>
          </a:xfrm>
          <a:custGeom>
            <a:avLst/>
            <a:gdLst/>
            <a:ahLst/>
            <a:rect l="0" t="0" r="r" b="b"/>
            <a:pathLst>
              <a:path w="441" h="420">
                <a:moveTo>
                  <a:pt x="0" y="264"/>
                </a:moveTo>
                <a:cubicBezTo>
                  <a:pt x="0" y="201"/>
                  <a:pt x="24" y="142"/>
                  <a:pt x="72" y="85"/>
                </a:cubicBezTo>
                <a:cubicBezTo>
                  <a:pt x="119" y="29"/>
                  <a:pt x="172" y="0"/>
                  <a:pt x="231" y="0"/>
                </a:cubicBezTo>
                <a:cubicBezTo>
                  <a:pt x="263" y="0"/>
                  <a:pt x="290" y="15"/>
                  <a:pt x="315" y="45"/>
                </a:cubicBezTo>
                <a:cubicBezTo>
                  <a:pt x="325" y="27"/>
                  <a:pt x="339" y="17"/>
                  <a:pt x="357" y="17"/>
                </a:cubicBezTo>
                <a:cubicBezTo>
                  <a:pt x="365" y="17"/>
                  <a:pt x="373" y="20"/>
                  <a:pt x="379" y="25"/>
                </a:cubicBezTo>
                <a:cubicBezTo>
                  <a:pt x="385" y="30"/>
                  <a:pt x="388" y="36"/>
                  <a:pt x="388" y="43"/>
                </a:cubicBezTo>
                <a:cubicBezTo>
                  <a:pt x="388" y="51"/>
                  <a:pt x="377" y="101"/>
                  <a:pt x="354" y="192"/>
                </a:cubicBezTo>
                <a:cubicBezTo>
                  <a:pt x="331" y="283"/>
                  <a:pt x="319" y="336"/>
                  <a:pt x="318" y="348"/>
                </a:cubicBezTo>
                <a:cubicBezTo>
                  <a:pt x="318" y="363"/>
                  <a:pt x="320" y="373"/>
                  <a:pt x="325" y="378"/>
                </a:cubicBezTo>
                <a:cubicBezTo>
                  <a:pt x="329" y="383"/>
                  <a:pt x="336" y="386"/>
                  <a:pt x="344" y="387"/>
                </a:cubicBezTo>
                <a:cubicBezTo>
                  <a:pt x="350" y="386"/>
                  <a:pt x="356" y="383"/>
                  <a:pt x="363" y="378"/>
                </a:cubicBezTo>
                <a:cubicBezTo>
                  <a:pt x="376" y="366"/>
                  <a:pt x="389" y="336"/>
                  <a:pt x="401" y="288"/>
                </a:cubicBezTo>
                <a:cubicBezTo>
                  <a:pt x="405" y="276"/>
                  <a:pt x="408" y="269"/>
                  <a:pt x="410" y="268"/>
                </a:cubicBezTo>
                <a:cubicBezTo>
                  <a:pt x="412" y="268"/>
                  <a:pt x="415" y="267"/>
                  <a:pt x="420" y="267"/>
                </a:cubicBezTo>
                <a:lnTo>
                  <a:pt x="423" y="267"/>
                </a:lnTo>
                <a:cubicBezTo>
                  <a:pt x="435" y="267"/>
                  <a:pt x="441" y="270"/>
                  <a:pt x="441" y="276"/>
                </a:cubicBezTo>
                <a:cubicBezTo>
                  <a:pt x="441" y="280"/>
                  <a:pt x="440" y="288"/>
                  <a:pt x="436" y="301"/>
                </a:cubicBezTo>
                <a:cubicBezTo>
                  <a:pt x="433" y="314"/>
                  <a:pt x="427" y="332"/>
                  <a:pt x="418" y="352"/>
                </a:cubicBezTo>
                <a:cubicBezTo>
                  <a:pt x="409" y="373"/>
                  <a:pt x="399" y="388"/>
                  <a:pt x="388" y="399"/>
                </a:cubicBezTo>
                <a:cubicBezTo>
                  <a:pt x="380" y="407"/>
                  <a:pt x="370" y="413"/>
                  <a:pt x="358" y="418"/>
                </a:cubicBezTo>
                <a:cubicBezTo>
                  <a:pt x="353" y="419"/>
                  <a:pt x="346" y="420"/>
                  <a:pt x="336" y="420"/>
                </a:cubicBezTo>
                <a:cubicBezTo>
                  <a:pt x="315" y="420"/>
                  <a:pt x="297" y="415"/>
                  <a:pt x="283" y="406"/>
                </a:cubicBezTo>
                <a:cubicBezTo>
                  <a:pt x="269" y="397"/>
                  <a:pt x="259" y="387"/>
                  <a:pt x="255" y="377"/>
                </a:cubicBezTo>
                <a:lnTo>
                  <a:pt x="249" y="363"/>
                </a:lnTo>
                <a:cubicBezTo>
                  <a:pt x="249" y="363"/>
                  <a:pt x="248" y="363"/>
                  <a:pt x="246" y="364"/>
                </a:cubicBezTo>
                <a:cubicBezTo>
                  <a:pt x="245" y="365"/>
                  <a:pt x="243" y="367"/>
                  <a:pt x="242" y="368"/>
                </a:cubicBezTo>
                <a:cubicBezTo>
                  <a:pt x="205" y="403"/>
                  <a:pt x="168" y="420"/>
                  <a:pt x="130" y="420"/>
                </a:cubicBezTo>
                <a:cubicBezTo>
                  <a:pt x="96" y="420"/>
                  <a:pt x="66" y="408"/>
                  <a:pt x="40" y="383"/>
                </a:cubicBezTo>
                <a:cubicBezTo>
                  <a:pt x="13" y="358"/>
                  <a:pt x="0" y="319"/>
                  <a:pt x="0" y="264"/>
                </a:cubicBezTo>
                <a:moveTo>
                  <a:pt x="297" y="105"/>
                </a:moveTo>
                <a:cubicBezTo>
                  <a:pt x="297" y="101"/>
                  <a:pt x="295" y="94"/>
                  <a:pt x="292" y="84"/>
                </a:cubicBezTo>
                <a:cubicBezTo>
                  <a:pt x="289" y="74"/>
                  <a:pt x="282" y="63"/>
                  <a:pt x="271" y="52"/>
                </a:cubicBezTo>
                <a:cubicBezTo>
                  <a:pt x="260" y="40"/>
                  <a:pt x="245" y="34"/>
                  <a:pt x="228" y="33"/>
                </a:cubicBezTo>
                <a:cubicBezTo>
                  <a:pt x="206" y="33"/>
                  <a:pt x="186" y="43"/>
                  <a:pt x="166" y="62"/>
                </a:cubicBezTo>
                <a:cubicBezTo>
                  <a:pt x="146" y="81"/>
                  <a:pt x="130" y="106"/>
                  <a:pt x="119" y="137"/>
                </a:cubicBezTo>
                <a:cubicBezTo>
                  <a:pt x="101" y="186"/>
                  <a:pt x="89" y="237"/>
                  <a:pt x="81" y="290"/>
                </a:cubicBezTo>
                <a:cubicBezTo>
                  <a:pt x="81" y="292"/>
                  <a:pt x="81" y="295"/>
                  <a:pt x="81" y="300"/>
                </a:cubicBezTo>
                <a:cubicBezTo>
                  <a:pt x="81" y="305"/>
                  <a:pt x="81" y="309"/>
                  <a:pt x="80" y="311"/>
                </a:cubicBezTo>
                <a:cubicBezTo>
                  <a:pt x="80" y="340"/>
                  <a:pt x="86" y="359"/>
                  <a:pt x="97" y="370"/>
                </a:cubicBezTo>
                <a:cubicBezTo>
                  <a:pt x="108" y="380"/>
                  <a:pt x="121" y="386"/>
                  <a:pt x="137" y="387"/>
                </a:cubicBezTo>
                <a:cubicBezTo>
                  <a:pt x="160" y="387"/>
                  <a:pt x="184" y="376"/>
                  <a:pt x="207" y="356"/>
                </a:cubicBezTo>
                <a:cubicBezTo>
                  <a:pt x="230" y="335"/>
                  <a:pt x="243" y="320"/>
                  <a:pt x="248" y="307"/>
                </a:cubicBezTo>
                <a:cubicBezTo>
                  <a:pt x="249" y="305"/>
                  <a:pt x="257" y="272"/>
                  <a:pt x="273" y="208"/>
                </a:cubicBezTo>
                <a:cubicBezTo>
                  <a:pt x="288" y="144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5" name=""/>
          <p:cNvSpPr/>
          <p:nvPr/>
        </p:nvSpPr>
        <p:spPr>
          <a:xfrm>
            <a:off x="9404640" y="3670200"/>
            <a:ext cx="104400" cy="213840"/>
          </a:xfrm>
          <a:custGeom>
            <a:avLst/>
            <a:gdLst/>
            <a:ahLst/>
            <a:rect l="0" t="0" r="r" b="b"/>
            <a:pathLst>
              <a:path w="290" h="594">
                <a:moveTo>
                  <a:pt x="7" y="226"/>
                </a:moveTo>
                <a:cubicBezTo>
                  <a:pt x="2" y="221"/>
                  <a:pt x="0" y="218"/>
                  <a:pt x="0" y="216"/>
                </a:cubicBezTo>
                <a:cubicBezTo>
                  <a:pt x="0" y="214"/>
                  <a:pt x="1" y="209"/>
                  <a:pt x="3" y="201"/>
                </a:cubicBezTo>
                <a:cubicBezTo>
                  <a:pt x="5" y="194"/>
                  <a:pt x="6" y="190"/>
                  <a:pt x="8" y="188"/>
                </a:cubicBezTo>
                <a:cubicBezTo>
                  <a:pt x="9" y="185"/>
                  <a:pt x="12" y="184"/>
                  <a:pt x="16" y="184"/>
                </a:cubicBezTo>
                <a:cubicBezTo>
                  <a:pt x="20" y="184"/>
                  <a:pt x="37" y="183"/>
                  <a:pt x="64" y="183"/>
                </a:cubicBezTo>
                <a:lnTo>
                  <a:pt x="114" y="183"/>
                </a:lnTo>
                <a:lnTo>
                  <a:pt x="131" y="107"/>
                </a:lnTo>
                <a:cubicBezTo>
                  <a:pt x="133" y="101"/>
                  <a:pt x="135" y="92"/>
                  <a:pt x="138" y="80"/>
                </a:cubicBezTo>
                <a:cubicBezTo>
                  <a:pt x="140" y="69"/>
                  <a:pt x="143" y="61"/>
                  <a:pt x="144" y="56"/>
                </a:cubicBezTo>
                <a:cubicBezTo>
                  <a:pt x="146" y="51"/>
                  <a:pt x="148" y="45"/>
                  <a:pt x="150" y="38"/>
                </a:cubicBezTo>
                <a:cubicBezTo>
                  <a:pt x="152" y="30"/>
                  <a:pt x="154" y="25"/>
                  <a:pt x="157" y="22"/>
                </a:cubicBezTo>
                <a:cubicBezTo>
                  <a:pt x="161" y="19"/>
                  <a:pt x="164" y="15"/>
                  <a:pt x="167" y="11"/>
                </a:cubicBezTo>
                <a:cubicBezTo>
                  <a:pt x="170" y="6"/>
                  <a:pt x="174" y="4"/>
                  <a:pt x="180" y="2"/>
                </a:cubicBezTo>
                <a:cubicBezTo>
                  <a:pt x="185" y="1"/>
                  <a:pt x="191" y="0"/>
                  <a:pt x="196" y="0"/>
                </a:cubicBezTo>
                <a:cubicBezTo>
                  <a:pt x="208" y="1"/>
                  <a:pt x="215" y="4"/>
                  <a:pt x="220" y="11"/>
                </a:cubicBezTo>
                <a:cubicBezTo>
                  <a:pt x="224" y="17"/>
                  <a:pt x="226" y="23"/>
                  <a:pt x="226" y="28"/>
                </a:cubicBezTo>
                <a:cubicBezTo>
                  <a:pt x="226" y="33"/>
                  <a:pt x="223" y="47"/>
                  <a:pt x="218" y="72"/>
                </a:cubicBezTo>
                <a:cubicBezTo>
                  <a:pt x="212" y="97"/>
                  <a:pt x="206" y="121"/>
                  <a:pt x="199" y="146"/>
                </a:cubicBezTo>
                <a:lnTo>
                  <a:pt x="190" y="181"/>
                </a:lnTo>
                <a:cubicBezTo>
                  <a:pt x="190" y="182"/>
                  <a:pt x="205" y="183"/>
                  <a:pt x="236" y="183"/>
                </a:cubicBezTo>
                <a:lnTo>
                  <a:pt x="284" y="183"/>
                </a:lnTo>
                <a:cubicBezTo>
                  <a:pt x="288" y="187"/>
                  <a:pt x="290" y="191"/>
                  <a:pt x="290" y="193"/>
                </a:cubicBezTo>
                <a:cubicBezTo>
                  <a:pt x="290" y="207"/>
                  <a:pt x="286" y="218"/>
                  <a:pt x="278" y="226"/>
                </a:cubicBezTo>
                <a:lnTo>
                  <a:pt x="179" y="226"/>
                </a:lnTo>
                <a:lnTo>
                  <a:pt x="145" y="361"/>
                </a:lnTo>
                <a:cubicBezTo>
                  <a:pt x="121" y="460"/>
                  <a:pt x="109" y="513"/>
                  <a:pt x="109" y="521"/>
                </a:cubicBezTo>
                <a:cubicBezTo>
                  <a:pt x="109" y="547"/>
                  <a:pt x="117" y="560"/>
                  <a:pt x="134" y="560"/>
                </a:cubicBezTo>
                <a:cubicBezTo>
                  <a:pt x="156" y="560"/>
                  <a:pt x="177" y="549"/>
                  <a:pt x="197" y="528"/>
                </a:cubicBezTo>
                <a:cubicBezTo>
                  <a:pt x="218" y="507"/>
                  <a:pt x="234" y="481"/>
                  <a:pt x="247" y="450"/>
                </a:cubicBezTo>
                <a:cubicBezTo>
                  <a:pt x="248" y="446"/>
                  <a:pt x="250" y="444"/>
                  <a:pt x="251" y="443"/>
                </a:cubicBezTo>
                <a:cubicBezTo>
                  <a:pt x="253" y="443"/>
                  <a:pt x="258" y="442"/>
                  <a:pt x="265" y="441"/>
                </a:cubicBezTo>
                <a:lnTo>
                  <a:pt x="269" y="441"/>
                </a:lnTo>
                <a:cubicBezTo>
                  <a:pt x="278" y="441"/>
                  <a:pt x="283" y="444"/>
                  <a:pt x="283" y="449"/>
                </a:cubicBezTo>
                <a:cubicBezTo>
                  <a:pt x="283" y="451"/>
                  <a:pt x="282" y="454"/>
                  <a:pt x="280" y="460"/>
                </a:cubicBezTo>
                <a:cubicBezTo>
                  <a:pt x="277" y="470"/>
                  <a:pt x="272" y="482"/>
                  <a:pt x="263" y="495"/>
                </a:cubicBezTo>
                <a:cubicBezTo>
                  <a:pt x="255" y="509"/>
                  <a:pt x="245" y="524"/>
                  <a:pt x="232" y="539"/>
                </a:cubicBezTo>
                <a:cubicBezTo>
                  <a:pt x="219" y="555"/>
                  <a:pt x="203" y="568"/>
                  <a:pt x="184" y="578"/>
                </a:cubicBezTo>
                <a:cubicBezTo>
                  <a:pt x="166" y="589"/>
                  <a:pt x="147" y="594"/>
                  <a:pt x="128" y="594"/>
                </a:cubicBezTo>
                <a:cubicBezTo>
                  <a:pt x="109" y="594"/>
                  <a:pt x="91" y="589"/>
                  <a:pt x="75" y="580"/>
                </a:cubicBezTo>
                <a:cubicBezTo>
                  <a:pt x="58" y="571"/>
                  <a:pt x="46" y="555"/>
                  <a:pt x="38" y="532"/>
                </a:cubicBezTo>
                <a:cubicBezTo>
                  <a:pt x="37" y="527"/>
                  <a:pt x="37" y="518"/>
                  <a:pt x="37" y="507"/>
                </a:cubicBezTo>
                <a:lnTo>
                  <a:pt x="37" y="490"/>
                </a:lnTo>
                <a:lnTo>
                  <a:pt x="69" y="360"/>
                </a:lnTo>
                <a:cubicBezTo>
                  <a:pt x="91" y="272"/>
                  <a:pt x="102" y="228"/>
                  <a:pt x="103" y="227"/>
                </a:cubicBezTo>
                <a:cubicBezTo>
                  <a:pt x="103" y="226"/>
                  <a:pt x="87" y="226"/>
                  <a:pt x="55" y="226"/>
                </a:cubicBezTo>
                <a:lnTo>
                  <a:pt x="7" y="22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9530280" y="3732480"/>
            <a:ext cx="158760" cy="151200"/>
          </a:xfrm>
          <a:custGeom>
            <a:avLst/>
            <a:gdLst/>
            <a:ahLst/>
            <a:rect l="0" t="0" r="r" b="b"/>
            <a:pathLst>
              <a:path w="441" h="420">
                <a:moveTo>
                  <a:pt x="0" y="264"/>
                </a:moveTo>
                <a:cubicBezTo>
                  <a:pt x="0" y="201"/>
                  <a:pt x="24" y="142"/>
                  <a:pt x="71" y="85"/>
                </a:cubicBezTo>
                <a:cubicBezTo>
                  <a:pt x="119" y="29"/>
                  <a:pt x="172" y="0"/>
                  <a:pt x="231" y="0"/>
                </a:cubicBezTo>
                <a:cubicBezTo>
                  <a:pt x="262" y="0"/>
                  <a:pt x="290" y="15"/>
                  <a:pt x="314" y="45"/>
                </a:cubicBezTo>
                <a:cubicBezTo>
                  <a:pt x="324" y="27"/>
                  <a:pt x="339" y="17"/>
                  <a:pt x="357" y="17"/>
                </a:cubicBezTo>
                <a:cubicBezTo>
                  <a:pt x="365" y="17"/>
                  <a:pt x="372" y="20"/>
                  <a:pt x="379" y="25"/>
                </a:cubicBezTo>
                <a:cubicBezTo>
                  <a:pt x="385" y="30"/>
                  <a:pt x="388" y="36"/>
                  <a:pt x="388" y="43"/>
                </a:cubicBezTo>
                <a:cubicBezTo>
                  <a:pt x="388" y="51"/>
                  <a:pt x="376" y="101"/>
                  <a:pt x="354" y="192"/>
                </a:cubicBezTo>
                <a:cubicBezTo>
                  <a:pt x="331" y="283"/>
                  <a:pt x="319" y="336"/>
                  <a:pt x="318" y="348"/>
                </a:cubicBezTo>
                <a:cubicBezTo>
                  <a:pt x="318" y="363"/>
                  <a:pt x="320" y="373"/>
                  <a:pt x="325" y="378"/>
                </a:cubicBezTo>
                <a:cubicBezTo>
                  <a:pt x="329" y="383"/>
                  <a:pt x="336" y="386"/>
                  <a:pt x="344" y="387"/>
                </a:cubicBezTo>
                <a:cubicBezTo>
                  <a:pt x="350" y="386"/>
                  <a:pt x="356" y="383"/>
                  <a:pt x="363" y="378"/>
                </a:cubicBezTo>
                <a:cubicBezTo>
                  <a:pt x="376" y="366"/>
                  <a:pt x="389" y="336"/>
                  <a:pt x="401" y="288"/>
                </a:cubicBezTo>
                <a:cubicBezTo>
                  <a:pt x="405" y="276"/>
                  <a:pt x="408" y="269"/>
                  <a:pt x="410" y="268"/>
                </a:cubicBezTo>
                <a:cubicBezTo>
                  <a:pt x="411" y="268"/>
                  <a:pt x="415" y="267"/>
                  <a:pt x="420" y="267"/>
                </a:cubicBezTo>
                <a:lnTo>
                  <a:pt x="423" y="267"/>
                </a:lnTo>
                <a:cubicBezTo>
                  <a:pt x="435" y="267"/>
                  <a:pt x="441" y="270"/>
                  <a:pt x="441" y="276"/>
                </a:cubicBezTo>
                <a:cubicBezTo>
                  <a:pt x="441" y="280"/>
                  <a:pt x="439" y="288"/>
                  <a:pt x="436" y="301"/>
                </a:cubicBezTo>
                <a:cubicBezTo>
                  <a:pt x="433" y="314"/>
                  <a:pt x="427" y="332"/>
                  <a:pt x="418" y="352"/>
                </a:cubicBezTo>
                <a:cubicBezTo>
                  <a:pt x="408" y="373"/>
                  <a:pt x="398" y="388"/>
                  <a:pt x="388" y="399"/>
                </a:cubicBezTo>
                <a:cubicBezTo>
                  <a:pt x="380" y="407"/>
                  <a:pt x="370" y="413"/>
                  <a:pt x="358" y="418"/>
                </a:cubicBezTo>
                <a:cubicBezTo>
                  <a:pt x="353" y="419"/>
                  <a:pt x="346" y="420"/>
                  <a:pt x="336" y="420"/>
                </a:cubicBezTo>
                <a:cubicBezTo>
                  <a:pt x="315" y="420"/>
                  <a:pt x="297" y="415"/>
                  <a:pt x="283" y="406"/>
                </a:cubicBezTo>
                <a:cubicBezTo>
                  <a:pt x="269" y="397"/>
                  <a:pt x="259" y="387"/>
                  <a:pt x="255" y="377"/>
                </a:cubicBezTo>
                <a:lnTo>
                  <a:pt x="249" y="363"/>
                </a:lnTo>
                <a:cubicBezTo>
                  <a:pt x="249" y="363"/>
                  <a:pt x="247" y="363"/>
                  <a:pt x="246" y="364"/>
                </a:cubicBezTo>
                <a:cubicBezTo>
                  <a:pt x="244" y="365"/>
                  <a:pt x="243" y="367"/>
                  <a:pt x="242" y="368"/>
                </a:cubicBezTo>
                <a:cubicBezTo>
                  <a:pt x="205" y="403"/>
                  <a:pt x="168" y="420"/>
                  <a:pt x="130" y="420"/>
                </a:cubicBezTo>
                <a:cubicBezTo>
                  <a:pt x="96" y="420"/>
                  <a:pt x="65" y="408"/>
                  <a:pt x="39" y="383"/>
                </a:cubicBezTo>
                <a:cubicBezTo>
                  <a:pt x="13" y="358"/>
                  <a:pt x="0" y="319"/>
                  <a:pt x="0" y="264"/>
                </a:cubicBezTo>
                <a:moveTo>
                  <a:pt x="297" y="105"/>
                </a:moveTo>
                <a:cubicBezTo>
                  <a:pt x="297" y="101"/>
                  <a:pt x="295" y="94"/>
                  <a:pt x="292" y="84"/>
                </a:cubicBezTo>
                <a:cubicBezTo>
                  <a:pt x="289" y="74"/>
                  <a:pt x="282" y="63"/>
                  <a:pt x="271" y="52"/>
                </a:cubicBezTo>
                <a:cubicBezTo>
                  <a:pt x="260" y="40"/>
                  <a:pt x="245" y="34"/>
                  <a:pt x="228" y="33"/>
                </a:cubicBezTo>
                <a:cubicBezTo>
                  <a:pt x="206" y="33"/>
                  <a:pt x="185" y="43"/>
                  <a:pt x="166" y="62"/>
                </a:cubicBezTo>
                <a:cubicBezTo>
                  <a:pt x="146" y="81"/>
                  <a:pt x="130" y="106"/>
                  <a:pt x="119" y="137"/>
                </a:cubicBezTo>
                <a:cubicBezTo>
                  <a:pt x="101" y="186"/>
                  <a:pt x="88" y="237"/>
                  <a:pt x="80" y="290"/>
                </a:cubicBezTo>
                <a:cubicBezTo>
                  <a:pt x="80" y="292"/>
                  <a:pt x="80" y="295"/>
                  <a:pt x="80" y="300"/>
                </a:cubicBezTo>
                <a:cubicBezTo>
                  <a:pt x="80" y="305"/>
                  <a:pt x="80" y="309"/>
                  <a:pt x="79" y="311"/>
                </a:cubicBezTo>
                <a:cubicBezTo>
                  <a:pt x="79" y="340"/>
                  <a:pt x="85" y="359"/>
                  <a:pt x="97" y="370"/>
                </a:cubicBezTo>
                <a:cubicBezTo>
                  <a:pt x="108" y="380"/>
                  <a:pt x="121" y="386"/>
                  <a:pt x="137" y="387"/>
                </a:cubicBezTo>
                <a:cubicBezTo>
                  <a:pt x="160" y="387"/>
                  <a:pt x="184" y="376"/>
                  <a:pt x="207" y="356"/>
                </a:cubicBezTo>
                <a:cubicBezTo>
                  <a:pt x="229" y="335"/>
                  <a:pt x="243" y="320"/>
                  <a:pt x="247" y="307"/>
                </a:cubicBezTo>
                <a:cubicBezTo>
                  <a:pt x="249" y="305"/>
                  <a:pt x="257" y="272"/>
                  <a:pt x="273" y="208"/>
                </a:cubicBezTo>
                <a:cubicBezTo>
                  <a:pt x="288" y="144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7" name=""/>
          <p:cNvSpPr/>
          <p:nvPr/>
        </p:nvSpPr>
        <p:spPr>
          <a:xfrm>
            <a:off x="9736200" y="3629160"/>
            <a:ext cx="13680" cy="334800"/>
          </a:xfrm>
          <a:custGeom>
            <a:avLst/>
            <a:gdLst/>
            <a:ahLst/>
            <a:rect l="0" t="0" r="r" b="b"/>
            <a:pathLst>
              <a:path w="38" h="930">
                <a:moveTo>
                  <a:pt x="19" y="930"/>
                </a:moveTo>
                <a:lnTo>
                  <a:pt x="17" y="930"/>
                </a:lnTo>
                <a:cubicBezTo>
                  <a:pt x="9" y="930"/>
                  <a:pt x="4" y="925"/>
                  <a:pt x="0" y="917"/>
                </a:cubicBezTo>
                <a:lnTo>
                  <a:pt x="0" y="464"/>
                </a:lnTo>
                <a:lnTo>
                  <a:pt x="1" y="12"/>
                </a:lnTo>
                <a:cubicBezTo>
                  <a:pt x="7" y="4"/>
                  <a:pt x="13" y="0"/>
                  <a:pt x="19" y="0"/>
                </a:cubicBezTo>
                <a:cubicBezTo>
                  <a:pt x="28" y="0"/>
                  <a:pt x="34" y="4"/>
                  <a:pt x="38" y="14"/>
                </a:cubicBezTo>
                <a:lnTo>
                  <a:pt x="38" y="917"/>
                </a:lnTo>
                <a:cubicBezTo>
                  <a:pt x="33" y="925"/>
                  <a:pt x="28" y="930"/>
                  <a:pt x="20" y="930"/>
                </a:cubicBezTo>
                <a:lnTo>
                  <a:pt x="19" y="9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9806400" y="365112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4" y="1"/>
                  <a:pt x="406" y="1"/>
                </a:cubicBezTo>
                <a:cubicBezTo>
                  <a:pt x="428" y="2"/>
                  <a:pt x="449" y="3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1" y="1"/>
                  <a:pt x="584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2"/>
                  <a:pt x="599" y="17"/>
                  <a:pt x="598" y="24"/>
                </a:cubicBezTo>
                <a:cubicBezTo>
                  <a:pt x="595" y="35"/>
                  <a:pt x="592" y="41"/>
                  <a:pt x="589" y="42"/>
                </a:cubicBezTo>
                <a:cubicBezTo>
                  <a:pt x="587" y="44"/>
                  <a:pt x="580" y="44"/>
                  <a:pt x="569" y="44"/>
                </a:cubicBezTo>
                <a:cubicBezTo>
                  <a:pt x="553" y="45"/>
                  <a:pt x="541" y="46"/>
                  <a:pt x="532" y="49"/>
                </a:cubicBezTo>
                <a:cubicBezTo>
                  <a:pt x="522" y="51"/>
                  <a:pt x="516" y="54"/>
                  <a:pt x="512" y="56"/>
                </a:cubicBezTo>
                <a:cubicBezTo>
                  <a:pt x="508" y="59"/>
                  <a:pt x="507" y="62"/>
                  <a:pt x="509" y="65"/>
                </a:cubicBezTo>
                <a:cubicBezTo>
                  <a:pt x="509" y="72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6"/>
                </a:lnTo>
                <a:cubicBezTo>
                  <a:pt x="542" y="504"/>
                  <a:pt x="544" y="501"/>
                  <a:pt x="546" y="496"/>
                </a:cubicBezTo>
                <a:cubicBezTo>
                  <a:pt x="549" y="492"/>
                  <a:pt x="553" y="486"/>
                  <a:pt x="558" y="479"/>
                </a:cubicBezTo>
                <a:cubicBezTo>
                  <a:pt x="563" y="471"/>
                  <a:pt x="568" y="462"/>
                  <a:pt x="573" y="451"/>
                </a:cubicBezTo>
                <a:cubicBezTo>
                  <a:pt x="579" y="440"/>
                  <a:pt x="586" y="427"/>
                  <a:pt x="596" y="413"/>
                </a:cubicBezTo>
                <a:cubicBezTo>
                  <a:pt x="605" y="398"/>
                  <a:pt x="614" y="382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1"/>
                  <a:pt x="770" y="105"/>
                </a:cubicBezTo>
                <a:cubicBezTo>
                  <a:pt x="778" y="89"/>
                  <a:pt x="783" y="79"/>
                  <a:pt x="784" y="75"/>
                </a:cubicBezTo>
                <a:cubicBezTo>
                  <a:pt x="784" y="66"/>
                  <a:pt x="778" y="58"/>
                  <a:pt x="766" y="53"/>
                </a:cubicBezTo>
                <a:cubicBezTo>
                  <a:pt x="754" y="47"/>
                  <a:pt x="741" y="44"/>
                  <a:pt x="727" y="44"/>
                </a:cubicBezTo>
                <a:cubicBezTo>
                  <a:pt x="718" y="44"/>
                  <a:pt x="714" y="41"/>
                  <a:pt x="714" y="35"/>
                </a:cubicBezTo>
                <a:cubicBezTo>
                  <a:pt x="714" y="33"/>
                  <a:pt x="715" y="29"/>
                  <a:pt x="716" y="23"/>
                </a:cubicBezTo>
                <a:cubicBezTo>
                  <a:pt x="718" y="13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2"/>
                  <a:pt x="837" y="2"/>
                </a:cubicBezTo>
                <a:cubicBezTo>
                  <a:pt x="878" y="2"/>
                  <a:pt x="904" y="2"/>
                  <a:pt x="916" y="0"/>
                </a:cubicBezTo>
                <a:cubicBezTo>
                  <a:pt x="924" y="0"/>
                  <a:pt x="929" y="4"/>
                  <a:pt x="929" y="12"/>
                </a:cubicBezTo>
                <a:cubicBezTo>
                  <a:pt x="929" y="15"/>
                  <a:pt x="928" y="21"/>
                  <a:pt x="926" y="27"/>
                </a:cubicBezTo>
                <a:cubicBezTo>
                  <a:pt x="924" y="34"/>
                  <a:pt x="922" y="39"/>
                  <a:pt x="919" y="41"/>
                </a:cubicBezTo>
                <a:cubicBezTo>
                  <a:pt x="917" y="44"/>
                  <a:pt x="914" y="45"/>
                  <a:pt x="910" y="44"/>
                </a:cubicBezTo>
                <a:cubicBezTo>
                  <a:pt x="897" y="44"/>
                  <a:pt x="884" y="46"/>
                  <a:pt x="873" y="50"/>
                </a:cubicBezTo>
                <a:cubicBezTo>
                  <a:pt x="862" y="54"/>
                  <a:pt x="852" y="58"/>
                  <a:pt x="845" y="63"/>
                </a:cubicBezTo>
                <a:cubicBezTo>
                  <a:pt x="838" y="68"/>
                  <a:pt x="832" y="73"/>
                  <a:pt x="827" y="79"/>
                </a:cubicBezTo>
                <a:cubicBezTo>
                  <a:pt x="823" y="84"/>
                  <a:pt x="819" y="89"/>
                  <a:pt x="816" y="94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9" y="650"/>
                  <a:pt x="498" y="651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1" y="656"/>
                  <a:pt x="458" y="653"/>
                </a:cubicBezTo>
                <a:cubicBezTo>
                  <a:pt x="456" y="651"/>
                  <a:pt x="450" y="574"/>
                  <a:pt x="440" y="424"/>
                </a:cubicBezTo>
                <a:cubicBezTo>
                  <a:pt x="430" y="273"/>
                  <a:pt x="425" y="195"/>
                  <a:pt x="425" y="190"/>
                </a:cubicBezTo>
                <a:lnTo>
                  <a:pt x="413" y="207"/>
                </a:lnTo>
                <a:cubicBezTo>
                  <a:pt x="400" y="230"/>
                  <a:pt x="360" y="299"/>
                  <a:pt x="294" y="414"/>
                </a:cubicBezTo>
                <a:cubicBezTo>
                  <a:pt x="205" y="571"/>
                  <a:pt x="160" y="649"/>
                  <a:pt x="159" y="651"/>
                </a:cubicBezTo>
                <a:cubicBezTo>
                  <a:pt x="157" y="652"/>
                  <a:pt x="156" y="653"/>
                  <a:pt x="154" y="654"/>
                </a:cubicBezTo>
                <a:cubicBezTo>
                  <a:pt x="151" y="656"/>
                  <a:pt x="145" y="657"/>
                  <a:pt x="137" y="657"/>
                </a:cubicBezTo>
                <a:cubicBezTo>
                  <a:pt x="125" y="657"/>
                  <a:pt x="119" y="655"/>
                  <a:pt x="118" y="651"/>
                </a:cubicBezTo>
                <a:cubicBezTo>
                  <a:pt x="118" y="649"/>
                  <a:pt x="111" y="550"/>
                  <a:pt x="96" y="354"/>
                </a:cubicBezTo>
                <a:cubicBezTo>
                  <a:pt x="83" y="158"/>
                  <a:pt x="75" y="59"/>
                  <a:pt x="75" y="58"/>
                </a:cubicBezTo>
                <a:cubicBezTo>
                  <a:pt x="74" y="53"/>
                  <a:pt x="70" y="49"/>
                  <a:pt x="65" y="48"/>
                </a:cubicBezTo>
                <a:cubicBezTo>
                  <a:pt x="61" y="47"/>
                  <a:pt x="48" y="45"/>
                  <a:pt x="29" y="44"/>
                </a:cubicBezTo>
                <a:lnTo>
                  <a:pt x="7" y="44"/>
                </a:lnTo>
                <a:cubicBezTo>
                  <a:pt x="3" y="40"/>
                  <a:pt x="0" y="36"/>
                  <a:pt x="0" y="34"/>
                </a:cubicBezTo>
                <a:cubicBezTo>
                  <a:pt x="1" y="20"/>
                  <a:pt x="5" y="8"/>
                  <a:pt x="12" y="0"/>
                </a:cubicBezTo>
                <a:lnTo>
                  <a:pt x="24" y="0"/>
                </a:lnTo>
                <a:cubicBezTo>
                  <a:pt x="50" y="2"/>
                  <a:pt x="81" y="3"/>
                  <a:pt x="118" y="3"/>
                </a:cubicBezTo>
                <a:cubicBezTo>
                  <a:pt x="195" y="3"/>
                  <a:pt x="238" y="2"/>
                  <a:pt x="245" y="0"/>
                </a:cubicBezTo>
                <a:lnTo>
                  <a:pt x="254" y="0"/>
                </a:lnTo>
                <a:cubicBezTo>
                  <a:pt x="258" y="4"/>
                  <a:pt x="260" y="7"/>
                  <a:pt x="260" y="9"/>
                </a:cubicBezTo>
                <a:cubicBezTo>
                  <a:pt x="260" y="12"/>
                  <a:pt x="259" y="17"/>
                  <a:pt x="258" y="27"/>
                </a:cubicBezTo>
                <a:cubicBezTo>
                  <a:pt x="255" y="36"/>
                  <a:pt x="252" y="42"/>
                  <a:pt x="250" y="44"/>
                </a:cubicBezTo>
                <a:lnTo>
                  <a:pt x="230" y="44"/>
                </a:lnTo>
                <a:cubicBezTo>
                  <a:pt x="192" y="46"/>
                  <a:pt x="172" y="51"/>
                  <a:pt x="170" y="60"/>
                </a:cubicBezTo>
                <a:cubicBezTo>
                  <a:pt x="188" y="345"/>
                  <a:pt x="199" y="495"/>
                  <a:pt x="201" y="510"/>
                </a:cubicBezTo>
                <a:lnTo>
                  <a:pt x="420" y="125"/>
                </a:lnTo>
                <a:lnTo>
                  <a:pt x="418" y="91"/>
                </a:lnTo>
                <a:cubicBezTo>
                  <a:pt x="416" y="65"/>
                  <a:pt x="413" y="51"/>
                  <a:pt x="409" y="49"/>
                </a:cubicBezTo>
                <a:cubicBezTo>
                  <a:pt x="405" y="46"/>
                  <a:pt x="392" y="45"/>
                  <a:pt x="370" y="44"/>
                </a:cubicBezTo>
                <a:cubicBezTo>
                  <a:pt x="358" y="44"/>
                  <a:pt x="350" y="44"/>
                  <a:pt x="346" y="42"/>
                </a:cubicBezTo>
                <a:cubicBezTo>
                  <a:pt x="343" y="41"/>
                  <a:pt x="341" y="38"/>
                  <a:pt x="341" y="34"/>
                </a:cubicBezTo>
                <a:cubicBezTo>
                  <a:pt x="341" y="33"/>
                  <a:pt x="342" y="29"/>
                  <a:pt x="343" y="23"/>
                </a:cubicBezTo>
                <a:cubicBezTo>
                  <a:pt x="343" y="20"/>
                  <a:pt x="344" y="18"/>
                  <a:pt x="345" y="14"/>
                </a:cubicBezTo>
                <a:cubicBezTo>
                  <a:pt x="345" y="10"/>
                  <a:pt x="346" y="8"/>
                  <a:pt x="346" y="7"/>
                </a:cubicBezTo>
                <a:cubicBezTo>
                  <a:pt x="346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3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10158840" y="36288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1" y="0"/>
                  <a:pt x="14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7" y="141"/>
                  <a:pt x="183" y="220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8" y="627"/>
                  <a:pt x="201" y="660"/>
                  <a:pt x="193" y="688"/>
                </a:cubicBezTo>
                <a:cubicBezTo>
                  <a:pt x="184" y="715"/>
                  <a:pt x="173" y="742"/>
                  <a:pt x="158" y="769"/>
                </a:cubicBezTo>
                <a:cubicBezTo>
                  <a:pt x="143" y="797"/>
                  <a:pt x="131" y="818"/>
                  <a:pt x="123" y="832"/>
                </a:cubicBezTo>
                <a:cubicBezTo>
                  <a:pt x="114" y="846"/>
                  <a:pt x="101" y="862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2" y="928"/>
                </a:cubicBezTo>
                <a:cubicBezTo>
                  <a:pt x="31" y="929"/>
                  <a:pt x="29" y="931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9"/>
                </a:cubicBezTo>
                <a:cubicBezTo>
                  <a:pt x="1" y="927"/>
                  <a:pt x="1" y="924"/>
                  <a:pt x="0" y="920"/>
                </a:cubicBezTo>
                <a:cubicBezTo>
                  <a:pt x="1" y="920"/>
                  <a:pt x="4" y="915"/>
                  <a:pt x="10" y="908"/>
                </a:cubicBezTo>
                <a:cubicBezTo>
                  <a:pt x="107" y="808"/>
                  <a:pt x="155" y="661"/>
                  <a:pt x="155" y="465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1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10371240" y="3776040"/>
            <a:ext cx="40680" cy="41040"/>
          </a:xfrm>
          <a:custGeom>
            <a:avLst/>
            <a:gdLst/>
            <a:ahLst/>
            <a:rect l="0" t="0" r="r" b="b"/>
            <a:pathLst>
              <a:path w="113" h="114">
                <a:moveTo>
                  <a:pt x="0" y="57"/>
                </a:moveTo>
                <a:cubicBezTo>
                  <a:pt x="0" y="42"/>
                  <a:pt x="5" y="29"/>
                  <a:pt x="16" y="18"/>
                </a:cubicBezTo>
                <a:cubicBezTo>
                  <a:pt x="26" y="7"/>
                  <a:pt x="41" y="0"/>
                  <a:pt x="57" y="0"/>
                </a:cubicBezTo>
                <a:cubicBezTo>
                  <a:pt x="72" y="0"/>
                  <a:pt x="85" y="6"/>
                  <a:pt x="96" y="16"/>
                </a:cubicBezTo>
                <a:cubicBezTo>
                  <a:pt x="107" y="26"/>
                  <a:pt x="113" y="40"/>
                  <a:pt x="113" y="56"/>
                </a:cubicBezTo>
                <a:cubicBezTo>
                  <a:pt x="113" y="72"/>
                  <a:pt x="108" y="85"/>
                  <a:pt x="98" y="96"/>
                </a:cubicBezTo>
                <a:cubicBezTo>
                  <a:pt x="87" y="107"/>
                  <a:pt x="74" y="114"/>
                  <a:pt x="58" y="114"/>
                </a:cubicBezTo>
                <a:cubicBezTo>
                  <a:pt x="41" y="114"/>
                  <a:pt x="27" y="108"/>
                  <a:pt x="17" y="97"/>
                </a:cubicBezTo>
                <a:cubicBezTo>
                  <a:pt x="6" y="87"/>
                  <a:pt x="0" y="73"/>
                  <a:pt x="0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10523520" y="3651120"/>
            <a:ext cx="240840" cy="229320"/>
          </a:xfrm>
          <a:custGeom>
            <a:avLst/>
            <a:gdLst/>
            <a:ahLst/>
            <a:rect l="0" t="0" r="r" b="b"/>
            <a:pathLst>
              <a:path w="669" h="637">
                <a:moveTo>
                  <a:pt x="237" y="52"/>
                </a:moveTo>
                <a:cubicBezTo>
                  <a:pt x="237" y="47"/>
                  <a:pt x="219" y="44"/>
                  <a:pt x="184" y="43"/>
                </a:cubicBezTo>
                <a:cubicBezTo>
                  <a:pt x="169" y="43"/>
                  <a:pt x="159" y="43"/>
                  <a:pt x="155" y="42"/>
                </a:cubicBezTo>
                <a:cubicBezTo>
                  <a:pt x="150" y="42"/>
                  <a:pt x="148" y="39"/>
                  <a:pt x="148" y="33"/>
                </a:cubicBezTo>
                <a:cubicBezTo>
                  <a:pt x="148" y="32"/>
                  <a:pt x="149" y="29"/>
                  <a:pt x="150" y="23"/>
                </a:cubicBezTo>
                <a:cubicBezTo>
                  <a:pt x="154" y="10"/>
                  <a:pt x="157" y="4"/>
                  <a:pt x="158" y="2"/>
                </a:cubicBezTo>
                <a:cubicBezTo>
                  <a:pt x="160" y="1"/>
                  <a:pt x="220" y="0"/>
                  <a:pt x="339" y="0"/>
                </a:cubicBezTo>
                <a:cubicBezTo>
                  <a:pt x="458" y="1"/>
                  <a:pt x="521" y="2"/>
                  <a:pt x="529" y="3"/>
                </a:cubicBezTo>
                <a:cubicBezTo>
                  <a:pt x="568" y="10"/>
                  <a:pt x="602" y="25"/>
                  <a:pt x="628" y="49"/>
                </a:cubicBezTo>
                <a:cubicBezTo>
                  <a:pt x="655" y="72"/>
                  <a:pt x="669" y="104"/>
                  <a:pt x="669" y="143"/>
                </a:cubicBezTo>
                <a:cubicBezTo>
                  <a:pt x="669" y="191"/>
                  <a:pt x="649" y="234"/>
                  <a:pt x="608" y="274"/>
                </a:cubicBezTo>
                <a:cubicBezTo>
                  <a:pt x="565" y="316"/>
                  <a:pt x="510" y="344"/>
                  <a:pt x="441" y="355"/>
                </a:cubicBezTo>
                <a:cubicBezTo>
                  <a:pt x="437" y="356"/>
                  <a:pt x="404" y="356"/>
                  <a:pt x="344" y="357"/>
                </a:cubicBezTo>
                <a:lnTo>
                  <a:pt x="255" y="357"/>
                </a:lnTo>
                <a:lnTo>
                  <a:pt x="227" y="467"/>
                </a:lnTo>
                <a:cubicBezTo>
                  <a:pt x="209" y="539"/>
                  <a:pt x="199" y="578"/>
                  <a:pt x="199" y="582"/>
                </a:cubicBezTo>
                <a:cubicBezTo>
                  <a:pt x="199" y="584"/>
                  <a:pt x="200" y="586"/>
                  <a:pt x="200" y="587"/>
                </a:cubicBezTo>
                <a:cubicBezTo>
                  <a:pt x="201" y="587"/>
                  <a:pt x="203" y="588"/>
                  <a:pt x="207" y="590"/>
                </a:cubicBezTo>
                <a:cubicBezTo>
                  <a:pt x="211" y="592"/>
                  <a:pt x="216" y="593"/>
                  <a:pt x="223" y="592"/>
                </a:cubicBezTo>
                <a:cubicBezTo>
                  <a:pt x="229" y="591"/>
                  <a:pt x="240" y="592"/>
                  <a:pt x="253" y="594"/>
                </a:cubicBezTo>
                <a:lnTo>
                  <a:pt x="282" y="594"/>
                </a:lnTo>
                <a:cubicBezTo>
                  <a:pt x="286" y="600"/>
                  <a:pt x="288" y="603"/>
                  <a:pt x="288" y="604"/>
                </a:cubicBezTo>
                <a:cubicBezTo>
                  <a:pt x="288" y="614"/>
                  <a:pt x="286" y="623"/>
                  <a:pt x="281" y="632"/>
                </a:cubicBezTo>
                <a:cubicBezTo>
                  <a:pt x="278" y="635"/>
                  <a:pt x="273" y="637"/>
                  <a:pt x="266" y="637"/>
                </a:cubicBezTo>
                <a:cubicBezTo>
                  <a:pt x="265" y="637"/>
                  <a:pt x="253" y="636"/>
                  <a:pt x="232" y="636"/>
                </a:cubicBezTo>
                <a:cubicBezTo>
                  <a:pt x="211" y="635"/>
                  <a:pt x="180" y="635"/>
                  <a:pt x="139" y="635"/>
                </a:cubicBezTo>
                <a:cubicBezTo>
                  <a:pt x="100" y="635"/>
                  <a:pt x="71" y="635"/>
                  <a:pt x="51" y="635"/>
                </a:cubicBezTo>
                <a:cubicBezTo>
                  <a:pt x="30" y="635"/>
                  <a:pt x="19" y="635"/>
                  <a:pt x="17" y="636"/>
                </a:cubicBezTo>
                <a:cubicBezTo>
                  <a:pt x="6" y="636"/>
                  <a:pt x="0" y="633"/>
                  <a:pt x="0" y="627"/>
                </a:cubicBezTo>
                <a:cubicBezTo>
                  <a:pt x="0" y="625"/>
                  <a:pt x="1" y="621"/>
                  <a:pt x="3" y="614"/>
                </a:cubicBezTo>
                <a:cubicBezTo>
                  <a:pt x="6" y="604"/>
                  <a:pt x="8" y="598"/>
                  <a:pt x="11" y="597"/>
                </a:cubicBezTo>
                <a:cubicBezTo>
                  <a:pt x="13" y="596"/>
                  <a:pt x="20" y="595"/>
                  <a:pt x="32" y="594"/>
                </a:cubicBezTo>
                <a:cubicBezTo>
                  <a:pt x="49" y="594"/>
                  <a:pt x="67" y="593"/>
                  <a:pt x="88" y="591"/>
                </a:cubicBezTo>
                <a:cubicBezTo>
                  <a:pt x="96" y="589"/>
                  <a:pt x="102" y="586"/>
                  <a:pt x="105" y="580"/>
                </a:cubicBezTo>
                <a:cubicBezTo>
                  <a:pt x="107" y="578"/>
                  <a:pt x="130" y="491"/>
                  <a:pt x="172" y="320"/>
                </a:cubicBezTo>
                <a:cubicBezTo>
                  <a:pt x="215" y="151"/>
                  <a:pt x="237" y="61"/>
                  <a:pt x="237" y="52"/>
                </a:cubicBezTo>
                <a:moveTo>
                  <a:pt x="571" y="120"/>
                </a:moveTo>
                <a:cubicBezTo>
                  <a:pt x="571" y="112"/>
                  <a:pt x="570" y="106"/>
                  <a:pt x="569" y="101"/>
                </a:cubicBezTo>
                <a:cubicBezTo>
                  <a:pt x="568" y="96"/>
                  <a:pt x="565" y="89"/>
                  <a:pt x="560" y="80"/>
                </a:cubicBezTo>
                <a:cubicBezTo>
                  <a:pt x="556" y="72"/>
                  <a:pt x="548" y="65"/>
                  <a:pt x="537" y="60"/>
                </a:cubicBezTo>
                <a:cubicBezTo>
                  <a:pt x="526" y="55"/>
                  <a:pt x="511" y="50"/>
                  <a:pt x="492" y="45"/>
                </a:cubicBezTo>
                <a:cubicBezTo>
                  <a:pt x="487" y="44"/>
                  <a:pt x="462" y="44"/>
                  <a:pt x="416" y="43"/>
                </a:cubicBezTo>
                <a:cubicBezTo>
                  <a:pt x="406" y="43"/>
                  <a:pt x="395" y="43"/>
                  <a:pt x="384" y="43"/>
                </a:cubicBezTo>
                <a:cubicBezTo>
                  <a:pt x="372" y="43"/>
                  <a:pt x="363" y="44"/>
                  <a:pt x="357" y="44"/>
                </a:cubicBezTo>
                <a:cubicBezTo>
                  <a:pt x="350" y="45"/>
                  <a:pt x="346" y="45"/>
                  <a:pt x="345" y="44"/>
                </a:cubicBezTo>
                <a:cubicBezTo>
                  <a:pt x="337" y="45"/>
                  <a:pt x="332" y="48"/>
                  <a:pt x="329" y="53"/>
                </a:cubicBezTo>
                <a:cubicBezTo>
                  <a:pt x="327" y="56"/>
                  <a:pt x="322" y="80"/>
                  <a:pt x="311" y="124"/>
                </a:cubicBezTo>
                <a:cubicBezTo>
                  <a:pt x="300" y="168"/>
                  <a:pt x="290" y="211"/>
                  <a:pt x="278" y="253"/>
                </a:cubicBezTo>
                <a:cubicBezTo>
                  <a:pt x="267" y="294"/>
                  <a:pt x="262" y="315"/>
                  <a:pt x="262" y="316"/>
                </a:cubicBezTo>
                <a:cubicBezTo>
                  <a:pt x="262" y="317"/>
                  <a:pt x="287" y="318"/>
                  <a:pt x="337" y="318"/>
                </a:cubicBezTo>
                <a:lnTo>
                  <a:pt x="348" y="318"/>
                </a:lnTo>
                <a:lnTo>
                  <a:pt x="370" y="318"/>
                </a:lnTo>
                <a:cubicBezTo>
                  <a:pt x="439" y="318"/>
                  <a:pt x="490" y="302"/>
                  <a:pt x="519" y="271"/>
                </a:cubicBezTo>
                <a:cubicBezTo>
                  <a:pt x="536" y="254"/>
                  <a:pt x="549" y="230"/>
                  <a:pt x="558" y="198"/>
                </a:cubicBezTo>
                <a:cubicBezTo>
                  <a:pt x="566" y="165"/>
                  <a:pt x="571" y="140"/>
                  <a:pt x="571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10795680" y="36288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5" y="305"/>
                  <a:pt x="22" y="272"/>
                  <a:pt x="30" y="244"/>
                </a:cubicBezTo>
                <a:cubicBezTo>
                  <a:pt x="38" y="216"/>
                  <a:pt x="50" y="189"/>
                  <a:pt x="65" y="162"/>
                </a:cubicBezTo>
                <a:cubicBezTo>
                  <a:pt x="80" y="135"/>
                  <a:pt x="91" y="115"/>
                  <a:pt x="101" y="100"/>
                </a:cubicBezTo>
                <a:cubicBezTo>
                  <a:pt x="110" y="85"/>
                  <a:pt x="123" y="69"/>
                  <a:pt x="140" y="51"/>
                </a:cubicBezTo>
                <a:cubicBezTo>
                  <a:pt x="158" y="34"/>
                  <a:pt x="168" y="23"/>
                  <a:pt x="171" y="20"/>
                </a:cubicBezTo>
                <a:cubicBezTo>
                  <a:pt x="174" y="16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6"/>
                  <a:pt x="169" y="77"/>
                </a:cubicBezTo>
                <a:cubicBezTo>
                  <a:pt x="154" y="99"/>
                  <a:pt x="139" y="126"/>
                  <a:pt x="123" y="157"/>
                </a:cubicBezTo>
                <a:cubicBezTo>
                  <a:pt x="108" y="189"/>
                  <a:pt x="95" y="232"/>
                  <a:pt x="83" y="286"/>
                </a:cubicBezTo>
                <a:cubicBezTo>
                  <a:pt x="73" y="340"/>
                  <a:pt x="68" y="399"/>
                  <a:pt x="68" y="465"/>
                </a:cubicBezTo>
                <a:cubicBezTo>
                  <a:pt x="68" y="531"/>
                  <a:pt x="73" y="590"/>
                  <a:pt x="83" y="645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7" y="807"/>
                  <a:pt x="153" y="834"/>
                  <a:pt x="168" y="854"/>
                </a:cubicBezTo>
                <a:cubicBezTo>
                  <a:pt x="184" y="875"/>
                  <a:pt x="197" y="891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9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6" y="791"/>
                  <a:pt x="40" y="712"/>
                </a:cubicBezTo>
                <a:cubicBezTo>
                  <a:pt x="13" y="633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10911240" y="365112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7" y="0"/>
                  <a:pt x="383" y="1"/>
                  <a:pt x="405" y="1"/>
                </a:cubicBezTo>
                <a:cubicBezTo>
                  <a:pt x="427" y="2"/>
                  <a:pt x="448" y="3"/>
                  <a:pt x="467" y="3"/>
                </a:cubicBezTo>
                <a:cubicBezTo>
                  <a:pt x="499" y="3"/>
                  <a:pt x="525" y="3"/>
                  <a:pt x="547" y="2"/>
                </a:cubicBezTo>
                <a:cubicBezTo>
                  <a:pt x="568" y="2"/>
                  <a:pt x="580" y="1"/>
                  <a:pt x="583" y="1"/>
                </a:cubicBezTo>
                <a:cubicBezTo>
                  <a:pt x="594" y="1"/>
                  <a:pt x="600" y="4"/>
                  <a:pt x="600" y="9"/>
                </a:cubicBezTo>
                <a:cubicBezTo>
                  <a:pt x="600" y="12"/>
                  <a:pt x="599" y="17"/>
                  <a:pt x="597" y="24"/>
                </a:cubicBezTo>
                <a:cubicBezTo>
                  <a:pt x="594" y="35"/>
                  <a:pt x="591" y="41"/>
                  <a:pt x="588" y="42"/>
                </a:cubicBezTo>
                <a:cubicBezTo>
                  <a:pt x="586" y="44"/>
                  <a:pt x="579" y="44"/>
                  <a:pt x="568" y="44"/>
                </a:cubicBezTo>
                <a:cubicBezTo>
                  <a:pt x="552" y="45"/>
                  <a:pt x="540" y="46"/>
                  <a:pt x="531" y="49"/>
                </a:cubicBezTo>
                <a:cubicBezTo>
                  <a:pt x="521" y="51"/>
                  <a:pt x="515" y="54"/>
                  <a:pt x="511" y="56"/>
                </a:cubicBezTo>
                <a:cubicBezTo>
                  <a:pt x="507" y="59"/>
                  <a:pt x="507" y="62"/>
                  <a:pt x="508" y="65"/>
                </a:cubicBezTo>
                <a:cubicBezTo>
                  <a:pt x="508" y="72"/>
                  <a:pt x="513" y="146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6"/>
                </a:lnTo>
                <a:cubicBezTo>
                  <a:pt x="541" y="504"/>
                  <a:pt x="543" y="501"/>
                  <a:pt x="546" y="496"/>
                </a:cubicBezTo>
                <a:cubicBezTo>
                  <a:pt x="548" y="492"/>
                  <a:pt x="552" y="486"/>
                  <a:pt x="557" y="479"/>
                </a:cubicBezTo>
                <a:cubicBezTo>
                  <a:pt x="562" y="471"/>
                  <a:pt x="567" y="462"/>
                  <a:pt x="573" y="451"/>
                </a:cubicBezTo>
                <a:cubicBezTo>
                  <a:pt x="578" y="440"/>
                  <a:pt x="586" y="427"/>
                  <a:pt x="595" y="413"/>
                </a:cubicBezTo>
                <a:cubicBezTo>
                  <a:pt x="604" y="398"/>
                  <a:pt x="613" y="382"/>
                  <a:pt x="623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4" y="186"/>
                  <a:pt x="761" y="121"/>
                  <a:pt x="770" y="105"/>
                </a:cubicBezTo>
                <a:cubicBezTo>
                  <a:pt x="778" y="89"/>
                  <a:pt x="783" y="79"/>
                  <a:pt x="784" y="75"/>
                </a:cubicBezTo>
                <a:cubicBezTo>
                  <a:pt x="784" y="66"/>
                  <a:pt x="778" y="58"/>
                  <a:pt x="766" y="53"/>
                </a:cubicBezTo>
                <a:cubicBezTo>
                  <a:pt x="754" y="47"/>
                  <a:pt x="740" y="44"/>
                  <a:pt x="726" y="44"/>
                </a:cubicBezTo>
                <a:cubicBezTo>
                  <a:pt x="717" y="44"/>
                  <a:pt x="713" y="41"/>
                  <a:pt x="713" y="35"/>
                </a:cubicBezTo>
                <a:cubicBezTo>
                  <a:pt x="713" y="33"/>
                  <a:pt x="714" y="29"/>
                  <a:pt x="715" y="23"/>
                </a:cubicBezTo>
                <a:cubicBezTo>
                  <a:pt x="717" y="13"/>
                  <a:pt x="719" y="6"/>
                  <a:pt x="720" y="4"/>
                </a:cubicBezTo>
                <a:cubicBezTo>
                  <a:pt x="722" y="2"/>
                  <a:pt x="726" y="1"/>
                  <a:pt x="733" y="1"/>
                </a:cubicBezTo>
                <a:cubicBezTo>
                  <a:pt x="735" y="1"/>
                  <a:pt x="741" y="1"/>
                  <a:pt x="750" y="1"/>
                </a:cubicBezTo>
                <a:cubicBezTo>
                  <a:pt x="759" y="1"/>
                  <a:pt x="771" y="1"/>
                  <a:pt x="787" y="1"/>
                </a:cubicBezTo>
                <a:cubicBezTo>
                  <a:pt x="802" y="1"/>
                  <a:pt x="819" y="2"/>
                  <a:pt x="837" y="2"/>
                </a:cubicBezTo>
                <a:cubicBezTo>
                  <a:pt x="878" y="2"/>
                  <a:pt x="904" y="2"/>
                  <a:pt x="916" y="0"/>
                </a:cubicBezTo>
                <a:cubicBezTo>
                  <a:pt x="925" y="0"/>
                  <a:pt x="929" y="4"/>
                  <a:pt x="929" y="12"/>
                </a:cubicBezTo>
                <a:cubicBezTo>
                  <a:pt x="929" y="15"/>
                  <a:pt x="928" y="21"/>
                  <a:pt x="926" y="27"/>
                </a:cubicBezTo>
                <a:cubicBezTo>
                  <a:pt x="924" y="34"/>
                  <a:pt x="922" y="39"/>
                  <a:pt x="920" y="41"/>
                </a:cubicBezTo>
                <a:cubicBezTo>
                  <a:pt x="917" y="44"/>
                  <a:pt x="914" y="45"/>
                  <a:pt x="910" y="44"/>
                </a:cubicBezTo>
                <a:cubicBezTo>
                  <a:pt x="897" y="44"/>
                  <a:pt x="884" y="46"/>
                  <a:pt x="873" y="50"/>
                </a:cubicBezTo>
                <a:cubicBezTo>
                  <a:pt x="862" y="54"/>
                  <a:pt x="853" y="58"/>
                  <a:pt x="845" y="63"/>
                </a:cubicBezTo>
                <a:cubicBezTo>
                  <a:pt x="838" y="68"/>
                  <a:pt x="832" y="73"/>
                  <a:pt x="827" y="79"/>
                </a:cubicBezTo>
                <a:cubicBezTo>
                  <a:pt x="823" y="84"/>
                  <a:pt x="819" y="89"/>
                  <a:pt x="816" y="94"/>
                </a:cubicBezTo>
                <a:lnTo>
                  <a:pt x="813" y="99"/>
                </a:lnTo>
                <a:lnTo>
                  <a:pt x="654" y="374"/>
                </a:lnTo>
                <a:cubicBezTo>
                  <a:pt x="550" y="558"/>
                  <a:pt x="498" y="650"/>
                  <a:pt x="497" y="651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6" y="657"/>
                  <a:pt x="460" y="656"/>
                  <a:pt x="457" y="653"/>
                </a:cubicBezTo>
                <a:cubicBezTo>
                  <a:pt x="455" y="651"/>
                  <a:pt x="449" y="574"/>
                  <a:pt x="440" y="424"/>
                </a:cubicBezTo>
                <a:cubicBezTo>
                  <a:pt x="430" y="273"/>
                  <a:pt x="424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1"/>
                  <a:pt x="159" y="649"/>
                  <a:pt x="158" y="651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5" y="657"/>
                  <a:pt x="118" y="655"/>
                  <a:pt x="117" y="651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3" y="158"/>
                  <a:pt x="76" y="59"/>
                  <a:pt x="75" y="58"/>
                </a:cubicBezTo>
                <a:cubicBezTo>
                  <a:pt x="74" y="53"/>
                  <a:pt x="71" y="49"/>
                  <a:pt x="66" y="48"/>
                </a:cubicBezTo>
                <a:cubicBezTo>
                  <a:pt x="61" y="47"/>
                  <a:pt x="49" y="45"/>
                  <a:pt x="29" y="44"/>
                </a:cubicBezTo>
                <a:lnTo>
                  <a:pt x="7" y="44"/>
                </a:lnTo>
                <a:cubicBezTo>
                  <a:pt x="3" y="40"/>
                  <a:pt x="0" y="36"/>
                  <a:pt x="0" y="34"/>
                </a:cubicBezTo>
                <a:cubicBezTo>
                  <a:pt x="1" y="20"/>
                  <a:pt x="5" y="8"/>
                  <a:pt x="13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2"/>
                  <a:pt x="258" y="17"/>
                  <a:pt x="257" y="27"/>
                </a:cubicBezTo>
                <a:cubicBezTo>
                  <a:pt x="254" y="36"/>
                  <a:pt x="251" y="42"/>
                  <a:pt x="249" y="44"/>
                </a:cubicBezTo>
                <a:lnTo>
                  <a:pt x="229" y="44"/>
                </a:lnTo>
                <a:cubicBezTo>
                  <a:pt x="191" y="46"/>
                  <a:pt x="171" y="51"/>
                  <a:pt x="169" y="60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1"/>
                </a:lnTo>
                <a:cubicBezTo>
                  <a:pt x="415" y="65"/>
                  <a:pt x="412" y="51"/>
                  <a:pt x="408" y="49"/>
                </a:cubicBezTo>
                <a:cubicBezTo>
                  <a:pt x="404" y="46"/>
                  <a:pt x="391" y="45"/>
                  <a:pt x="369" y="44"/>
                </a:cubicBezTo>
                <a:cubicBezTo>
                  <a:pt x="357" y="44"/>
                  <a:pt x="349" y="44"/>
                  <a:pt x="346" y="42"/>
                </a:cubicBezTo>
                <a:cubicBezTo>
                  <a:pt x="342" y="41"/>
                  <a:pt x="340" y="38"/>
                  <a:pt x="340" y="34"/>
                </a:cubicBezTo>
                <a:cubicBezTo>
                  <a:pt x="340" y="33"/>
                  <a:pt x="341" y="29"/>
                  <a:pt x="342" y="23"/>
                </a:cubicBezTo>
                <a:cubicBezTo>
                  <a:pt x="342" y="20"/>
                  <a:pt x="343" y="18"/>
                  <a:pt x="344" y="14"/>
                </a:cubicBezTo>
                <a:cubicBezTo>
                  <a:pt x="344" y="10"/>
                  <a:pt x="345" y="8"/>
                  <a:pt x="345" y="7"/>
                </a:cubicBezTo>
                <a:cubicBezTo>
                  <a:pt x="345" y="6"/>
                  <a:pt x="346" y="4"/>
                  <a:pt x="347" y="3"/>
                </a:cubicBezTo>
                <a:cubicBezTo>
                  <a:pt x="349" y="2"/>
                  <a:pt x="351" y="1"/>
                  <a:pt x="351" y="1"/>
                </a:cubicBezTo>
                <a:cubicBezTo>
                  <a:pt x="352" y="1"/>
                  <a:pt x="354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11263680" y="36288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7" y="141"/>
                  <a:pt x="183" y="220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8" y="627"/>
                  <a:pt x="201" y="660"/>
                  <a:pt x="193" y="688"/>
                </a:cubicBezTo>
                <a:cubicBezTo>
                  <a:pt x="185" y="715"/>
                  <a:pt x="173" y="742"/>
                  <a:pt x="158" y="769"/>
                </a:cubicBezTo>
                <a:cubicBezTo>
                  <a:pt x="143" y="797"/>
                  <a:pt x="132" y="818"/>
                  <a:pt x="122" y="832"/>
                </a:cubicBezTo>
                <a:cubicBezTo>
                  <a:pt x="113" y="846"/>
                  <a:pt x="100" y="862"/>
                  <a:pt x="84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3" y="928"/>
                </a:cubicBezTo>
                <a:cubicBezTo>
                  <a:pt x="31" y="929"/>
                  <a:pt x="29" y="931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4" y="915"/>
                  <a:pt x="10" y="908"/>
                </a:cubicBezTo>
                <a:cubicBezTo>
                  <a:pt x="106" y="808"/>
                  <a:pt x="155" y="661"/>
                  <a:pt x="155" y="465"/>
                </a:cubicBezTo>
                <a:cubicBezTo>
                  <a:pt x="155" y="270"/>
                  <a:pt x="106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1047600" y="4219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1300320" y="3591000"/>
            <a:ext cx="76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MAP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5221440" y="4137480"/>
            <a:ext cx="243360" cy="231480"/>
          </a:xfrm>
          <a:custGeom>
            <a:avLst/>
            <a:gdLst/>
            <a:ahLst/>
            <a:rect l="0" t="0" r="r" b="b"/>
            <a:pathLst>
              <a:path w="676" h="643">
                <a:moveTo>
                  <a:pt x="239" y="51"/>
                </a:moveTo>
                <a:cubicBezTo>
                  <a:pt x="239" y="47"/>
                  <a:pt x="222" y="44"/>
                  <a:pt x="186" y="43"/>
                </a:cubicBezTo>
                <a:cubicBezTo>
                  <a:pt x="171" y="43"/>
                  <a:pt x="161" y="42"/>
                  <a:pt x="157" y="42"/>
                </a:cubicBezTo>
                <a:cubicBezTo>
                  <a:pt x="152" y="41"/>
                  <a:pt x="150" y="38"/>
                  <a:pt x="150" y="32"/>
                </a:cubicBezTo>
                <a:cubicBezTo>
                  <a:pt x="150" y="32"/>
                  <a:pt x="151" y="28"/>
                  <a:pt x="152" y="22"/>
                </a:cubicBezTo>
                <a:cubicBezTo>
                  <a:pt x="156" y="10"/>
                  <a:pt x="159" y="3"/>
                  <a:pt x="160" y="1"/>
                </a:cubicBezTo>
                <a:cubicBezTo>
                  <a:pt x="162" y="0"/>
                  <a:pt x="223" y="0"/>
                  <a:pt x="343" y="0"/>
                </a:cubicBezTo>
                <a:cubicBezTo>
                  <a:pt x="462" y="0"/>
                  <a:pt x="526" y="1"/>
                  <a:pt x="534" y="2"/>
                </a:cubicBezTo>
                <a:cubicBezTo>
                  <a:pt x="574" y="9"/>
                  <a:pt x="607" y="25"/>
                  <a:pt x="634" y="48"/>
                </a:cubicBezTo>
                <a:cubicBezTo>
                  <a:pt x="661" y="72"/>
                  <a:pt x="675" y="104"/>
                  <a:pt x="676" y="143"/>
                </a:cubicBezTo>
                <a:cubicBezTo>
                  <a:pt x="676" y="192"/>
                  <a:pt x="655" y="236"/>
                  <a:pt x="614" y="276"/>
                </a:cubicBezTo>
                <a:cubicBezTo>
                  <a:pt x="570" y="319"/>
                  <a:pt x="515" y="346"/>
                  <a:pt x="446" y="357"/>
                </a:cubicBezTo>
                <a:cubicBezTo>
                  <a:pt x="442" y="358"/>
                  <a:pt x="409" y="358"/>
                  <a:pt x="348" y="359"/>
                </a:cubicBezTo>
                <a:lnTo>
                  <a:pt x="258" y="359"/>
                </a:lnTo>
                <a:lnTo>
                  <a:pt x="230" y="472"/>
                </a:lnTo>
                <a:cubicBezTo>
                  <a:pt x="211" y="544"/>
                  <a:pt x="202" y="583"/>
                  <a:pt x="202" y="587"/>
                </a:cubicBezTo>
                <a:cubicBezTo>
                  <a:pt x="202" y="590"/>
                  <a:pt x="202" y="591"/>
                  <a:pt x="203" y="592"/>
                </a:cubicBezTo>
                <a:cubicBezTo>
                  <a:pt x="203" y="593"/>
                  <a:pt x="206" y="594"/>
                  <a:pt x="209" y="596"/>
                </a:cubicBezTo>
                <a:cubicBezTo>
                  <a:pt x="213" y="598"/>
                  <a:pt x="218" y="598"/>
                  <a:pt x="225" y="598"/>
                </a:cubicBezTo>
                <a:cubicBezTo>
                  <a:pt x="232" y="597"/>
                  <a:pt x="243" y="598"/>
                  <a:pt x="256" y="600"/>
                </a:cubicBezTo>
                <a:lnTo>
                  <a:pt x="285" y="600"/>
                </a:lnTo>
                <a:cubicBezTo>
                  <a:pt x="289" y="605"/>
                  <a:pt x="291" y="609"/>
                  <a:pt x="291" y="610"/>
                </a:cubicBezTo>
                <a:cubicBezTo>
                  <a:pt x="291" y="620"/>
                  <a:pt x="289" y="629"/>
                  <a:pt x="285" y="638"/>
                </a:cubicBezTo>
                <a:cubicBezTo>
                  <a:pt x="281" y="641"/>
                  <a:pt x="276" y="643"/>
                  <a:pt x="270" y="643"/>
                </a:cubicBezTo>
                <a:cubicBezTo>
                  <a:pt x="268" y="643"/>
                  <a:pt x="256" y="643"/>
                  <a:pt x="235" y="642"/>
                </a:cubicBezTo>
                <a:cubicBezTo>
                  <a:pt x="213" y="641"/>
                  <a:pt x="182" y="641"/>
                  <a:pt x="141" y="641"/>
                </a:cubicBezTo>
                <a:cubicBezTo>
                  <a:pt x="102" y="641"/>
                  <a:pt x="72" y="641"/>
                  <a:pt x="51" y="641"/>
                </a:cubicBezTo>
                <a:cubicBezTo>
                  <a:pt x="31" y="641"/>
                  <a:pt x="19" y="641"/>
                  <a:pt x="17" y="642"/>
                </a:cubicBezTo>
                <a:cubicBezTo>
                  <a:pt x="5" y="642"/>
                  <a:pt x="0" y="639"/>
                  <a:pt x="0" y="633"/>
                </a:cubicBezTo>
                <a:cubicBezTo>
                  <a:pt x="0" y="631"/>
                  <a:pt x="0" y="627"/>
                  <a:pt x="2" y="619"/>
                </a:cubicBezTo>
                <a:cubicBezTo>
                  <a:pt x="5" y="609"/>
                  <a:pt x="7" y="604"/>
                  <a:pt x="11" y="602"/>
                </a:cubicBezTo>
                <a:cubicBezTo>
                  <a:pt x="13" y="601"/>
                  <a:pt x="21" y="600"/>
                  <a:pt x="32" y="600"/>
                </a:cubicBezTo>
                <a:cubicBezTo>
                  <a:pt x="49" y="600"/>
                  <a:pt x="68" y="599"/>
                  <a:pt x="89" y="597"/>
                </a:cubicBezTo>
                <a:cubicBezTo>
                  <a:pt x="98" y="595"/>
                  <a:pt x="104" y="591"/>
                  <a:pt x="107" y="586"/>
                </a:cubicBezTo>
                <a:cubicBezTo>
                  <a:pt x="109" y="583"/>
                  <a:pt x="131" y="496"/>
                  <a:pt x="175" y="323"/>
                </a:cubicBezTo>
                <a:cubicBezTo>
                  <a:pt x="218" y="151"/>
                  <a:pt x="239" y="61"/>
                  <a:pt x="239" y="51"/>
                </a:cubicBezTo>
                <a:moveTo>
                  <a:pt x="576" y="121"/>
                </a:moveTo>
                <a:cubicBezTo>
                  <a:pt x="576" y="113"/>
                  <a:pt x="575" y="106"/>
                  <a:pt x="574" y="101"/>
                </a:cubicBezTo>
                <a:cubicBezTo>
                  <a:pt x="573" y="96"/>
                  <a:pt x="570" y="89"/>
                  <a:pt x="566" y="80"/>
                </a:cubicBezTo>
                <a:cubicBezTo>
                  <a:pt x="561" y="72"/>
                  <a:pt x="554" y="65"/>
                  <a:pt x="542" y="60"/>
                </a:cubicBezTo>
                <a:cubicBezTo>
                  <a:pt x="531" y="55"/>
                  <a:pt x="516" y="50"/>
                  <a:pt x="496" y="45"/>
                </a:cubicBezTo>
                <a:cubicBezTo>
                  <a:pt x="492" y="44"/>
                  <a:pt x="467" y="43"/>
                  <a:pt x="421" y="43"/>
                </a:cubicBezTo>
                <a:cubicBezTo>
                  <a:pt x="410" y="43"/>
                  <a:pt x="399" y="43"/>
                  <a:pt x="388" y="43"/>
                </a:cubicBezTo>
                <a:cubicBezTo>
                  <a:pt x="377" y="43"/>
                  <a:pt x="368" y="43"/>
                  <a:pt x="361" y="44"/>
                </a:cubicBezTo>
                <a:cubicBezTo>
                  <a:pt x="354" y="44"/>
                  <a:pt x="350" y="44"/>
                  <a:pt x="349" y="44"/>
                </a:cubicBezTo>
                <a:cubicBezTo>
                  <a:pt x="341" y="44"/>
                  <a:pt x="336" y="47"/>
                  <a:pt x="333" y="52"/>
                </a:cubicBezTo>
                <a:cubicBezTo>
                  <a:pt x="331" y="56"/>
                  <a:pt x="325" y="80"/>
                  <a:pt x="315" y="125"/>
                </a:cubicBezTo>
                <a:cubicBezTo>
                  <a:pt x="304" y="169"/>
                  <a:pt x="293" y="212"/>
                  <a:pt x="282" y="254"/>
                </a:cubicBezTo>
                <a:cubicBezTo>
                  <a:pt x="270" y="296"/>
                  <a:pt x="265" y="318"/>
                  <a:pt x="265" y="318"/>
                </a:cubicBezTo>
                <a:cubicBezTo>
                  <a:pt x="265" y="320"/>
                  <a:pt x="290" y="320"/>
                  <a:pt x="341" y="320"/>
                </a:cubicBezTo>
                <a:lnTo>
                  <a:pt x="352" y="320"/>
                </a:lnTo>
                <a:lnTo>
                  <a:pt x="374" y="320"/>
                </a:lnTo>
                <a:cubicBezTo>
                  <a:pt x="444" y="320"/>
                  <a:pt x="494" y="305"/>
                  <a:pt x="524" y="273"/>
                </a:cubicBezTo>
                <a:cubicBezTo>
                  <a:pt x="541" y="256"/>
                  <a:pt x="554" y="232"/>
                  <a:pt x="563" y="199"/>
                </a:cubicBezTo>
                <a:cubicBezTo>
                  <a:pt x="572" y="166"/>
                  <a:pt x="576" y="140"/>
                  <a:pt x="576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5496120" y="4114440"/>
            <a:ext cx="81360" cy="339120"/>
          </a:xfrm>
          <a:custGeom>
            <a:avLst/>
            <a:gdLst/>
            <a:ahLst/>
            <a:rect l="0" t="0" r="r" b="b"/>
            <a:pathLst>
              <a:path w="226" h="942">
                <a:moveTo>
                  <a:pt x="0" y="472"/>
                </a:moveTo>
                <a:cubicBezTo>
                  <a:pt x="0" y="428"/>
                  <a:pt x="3" y="387"/>
                  <a:pt x="10" y="349"/>
                </a:cubicBezTo>
                <a:cubicBezTo>
                  <a:pt x="16" y="309"/>
                  <a:pt x="23" y="275"/>
                  <a:pt x="31" y="247"/>
                </a:cubicBezTo>
                <a:cubicBezTo>
                  <a:pt x="39" y="219"/>
                  <a:pt x="51" y="191"/>
                  <a:pt x="66" y="164"/>
                </a:cubicBezTo>
                <a:cubicBezTo>
                  <a:pt x="82" y="137"/>
                  <a:pt x="94" y="116"/>
                  <a:pt x="103" y="101"/>
                </a:cubicBezTo>
                <a:cubicBezTo>
                  <a:pt x="112" y="86"/>
                  <a:pt x="125" y="70"/>
                  <a:pt x="142" y="52"/>
                </a:cubicBezTo>
                <a:cubicBezTo>
                  <a:pt x="160" y="35"/>
                  <a:pt x="170" y="24"/>
                  <a:pt x="173" y="20"/>
                </a:cubicBezTo>
                <a:cubicBezTo>
                  <a:pt x="176" y="16"/>
                  <a:pt x="184" y="10"/>
                  <a:pt x="197" y="0"/>
                </a:cubicBezTo>
                <a:lnTo>
                  <a:pt x="209" y="0"/>
                </a:lnTo>
                <a:lnTo>
                  <a:pt x="213" y="0"/>
                </a:lnTo>
                <a:cubicBezTo>
                  <a:pt x="222" y="0"/>
                  <a:pt x="226" y="3"/>
                  <a:pt x="226" y="9"/>
                </a:cubicBezTo>
                <a:cubicBezTo>
                  <a:pt x="226" y="11"/>
                  <a:pt x="221" y="17"/>
                  <a:pt x="210" y="29"/>
                </a:cubicBezTo>
                <a:cubicBezTo>
                  <a:pt x="199" y="40"/>
                  <a:pt x="186" y="57"/>
                  <a:pt x="171" y="79"/>
                </a:cubicBezTo>
                <a:cubicBezTo>
                  <a:pt x="156" y="101"/>
                  <a:pt x="141" y="127"/>
                  <a:pt x="125" y="159"/>
                </a:cubicBezTo>
                <a:cubicBezTo>
                  <a:pt x="110" y="191"/>
                  <a:pt x="97" y="235"/>
                  <a:pt x="86" y="289"/>
                </a:cubicBezTo>
                <a:cubicBezTo>
                  <a:pt x="74" y="345"/>
                  <a:pt x="69" y="405"/>
                  <a:pt x="69" y="472"/>
                </a:cubicBezTo>
                <a:cubicBezTo>
                  <a:pt x="69" y="538"/>
                  <a:pt x="74" y="598"/>
                  <a:pt x="86" y="652"/>
                </a:cubicBezTo>
                <a:cubicBezTo>
                  <a:pt x="97" y="706"/>
                  <a:pt x="109" y="750"/>
                  <a:pt x="124" y="783"/>
                </a:cubicBezTo>
                <a:cubicBezTo>
                  <a:pt x="139" y="816"/>
                  <a:pt x="155" y="843"/>
                  <a:pt x="171" y="864"/>
                </a:cubicBezTo>
                <a:cubicBezTo>
                  <a:pt x="186" y="885"/>
                  <a:pt x="199" y="901"/>
                  <a:pt x="210" y="914"/>
                </a:cubicBezTo>
                <a:cubicBezTo>
                  <a:pt x="221" y="926"/>
                  <a:pt x="226" y="933"/>
                  <a:pt x="226" y="934"/>
                </a:cubicBezTo>
                <a:cubicBezTo>
                  <a:pt x="226" y="939"/>
                  <a:pt x="221" y="942"/>
                  <a:pt x="212" y="942"/>
                </a:cubicBezTo>
                <a:lnTo>
                  <a:pt x="209" y="942"/>
                </a:lnTo>
                <a:lnTo>
                  <a:pt x="197" y="942"/>
                </a:lnTo>
                <a:lnTo>
                  <a:pt x="171" y="919"/>
                </a:lnTo>
                <a:cubicBezTo>
                  <a:pt x="112" y="866"/>
                  <a:pt x="68" y="800"/>
                  <a:pt x="41" y="720"/>
                </a:cubicBezTo>
                <a:cubicBezTo>
                  <a:pt x="14" y="640"/>
                  <a:pt x="0" y="558"/>
                  <a:pt x="0" y="4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5613480" y="4137480"/>
            <a:ext cx="337680" cy="239040"/>
          </a:xfrm>
          <a:custGeom>
            <a:avLst/>
            <a:gdLst/>
            <a:ahLst/>
            <a:rect l="0" t="0" r="r" b="b"/>
            <a:pathLst>
              <a:path w="938" h="664">
                <a:moveTo>
                  <a:pt x="362" y="0"/>
                </a:moveTo>
                <a:cubicBezTo>
                  <a:pt x="371" y="0"/>
                  <a:pt x="386" y="0"/>
                  <a:pt x="409" y="0"/>
                </a:cubicBezTo>
                <a:cubicBezTo>
                  <a:pt x="431" y="1"/>
                  <a:pt x="452" y="2"/>
                  <a:pt x="472" y="2"/>
                </a:cubicBezTo>
                <a:cubicBezTo>
                  <a:pt x="504" y="2"/>
                  <a:pt x="530" y="2"/>
                  <a:pt x="552" y="1"/>
                </a:cubicBezTo>
                <a:cubicBezTo>
                  <a:pt x="573" y="1"/>
                  <a:pt x="585" y="0"/>
                  <a:pt x="588" y="0"/>
                </a:cubicBezTo>
                <a:cubicBezTo>
                  <a:pt x="600" y="0"/>
                  <a:pt x="605" y="3"/>
                  <a:pt x="605" y="8"/>
                </a:cubicBezTo>
                <a:cubicBezTo>
                  <a:pt x="605" y="10"/>
                  <a:pt x="604" y="15"/>
                  <a:pt x="602" y="22"/>
                </a:cubicBezTo>
                <a:cubicBezTo>
                  <a:pt x="599" y="33"/>
                  <a:pt x="597" y="40"/>
                  <a:pt x="594" y="41"/>
                </a:cubicBezTo>
                <a:cubicBezTo>
                  <a:pt x="592" y="42"/>
                  <a:pt x="585" y="43"/>
                  <a:pt x="573" y="43"/>
                </a:cubicBezTo>
                <a:cubicBezTo>
                  <a:pt x="558" y="43"/>
                  <a:pt x="545" y="45"/>
                  <a:pt x="536" y="47"/>
                </a:cubicBezTo>
                <a:cubicBezTo>
                  <a:pt x="526" y="50"/>
                  <a:pt x="520" y="52"/>
                  <a:pt x="516" y="55"/>
                </a:cubicBezTo>
                <a:cubicBezTo>
                  <a:pt x="512" y="58"/>
                  <a:pt x="511" y="60"/>
                  <a:pt x="513" y="63"/>
                </a:cubicBezTo>
                <a:cubicBezTo>
                  <a:pt x="513" y="71"/>
                  <a:pt x="518" y="147"/>
                  <a:pt x="528" y="288"/>
                </a:cubicBezTo>
                <a:cubicBezTo>
                  <a:pt x="538" y="430"/>
                  <a:pt x="543" y="505"/>
                  <a:pt x="543" y="513"/>
                </a:cubicBezTo>
                <a:lnTo>
                  <a:pt x="545" y="510"/>
                </a:lnTo>
                <a:cubicBezTo>
                  <a:pt x="546" y="508"/>
                  <a:pt x="548" y="505"/>
                  <a:pt x="551" y="501"/>
                </a:cubicBezTo>
                <a:cubicBezTo>
                  <a:pt x="553" y="496"/>
                  <a:pt x="557" y="491"/>
                  <a:pt x="562" y="483"/>
                </a:cubicBezTo>
                <a:cubicBezTo>
                  <a:pt x="567" y="475"/>
                  <a:pt x="572" y="466"/>
                  <a:pt x="578" y="455"/>
                </a:cubicBezTo>
                <a:cubicBezTo>
                  <a:pt x="584" y="443"/>
                  <a:pt x="591" y="431"/>
                  <a:pt x="601" y="416"/>
                </a:cubicBezTo>
                <a:cubicBezTo>
                  <a:pt x="610" y="402"/>
                  <a:pt x="619" y="385"/>
                  <a:pt x="629" y="365"/>
                </a:cubicBezTo>
                <a:cubicBezTo>
                  <a:pt x="638" y="346"/>
                  <a:pt x="650" y="325"/>
                  <a:pt x="666" y="302"/>
                </a:cubicBezTo>
                <a:cubicBezTo>
                  <a:pt x="731" y="187"/>
                  <a:pt x="768" y="121"/>
                  <a:pt x="776" y="104"/>
                </a:cubicBezTo>
                <a:cubicBezTo>
                  <a:pt x="785" y="88"/>
                  <a:pt x="790" y="78"/>
                  <a:pt x="791" y="74"/>
                </a:cubicBezTo>
                <a:cubicBezTo>
                  <a:pt x="791" y="64"/>
                  <a:pt x="785" y="57"/>
                  <a:pt x="773" y="51"/>
                </a:cubicBezTo>
                <a:cubicBezTo>
                  <a:pt x="761" y="46"/>
                  <a:pt x="748" y="43"/>
                  <a:pt x="733" y="43"/>
                </a:cubicBezTo>
                <a:cubicBezTo>
                  <a:pt x="724" y="43"/>
                  <a:pt x="720" y="40"/>
                  <a:pt x="720" y="33"/>
                </a:cubicBezTo>
                <a:cubicBezTo>
                  <a:pt x="720" y="31"/>
                  <a:pt x="721" y="27"/>
                  <a:pt x="722" y="21"/>
                </a:cubicBezTo>
                <a:cubicBezTo>
                  <a:pt x="724" y="11"/>
                  <a:pt x="726" y="5"/>
                  <a:pt x="728" y="3"/>
                </a:cubicBezTo>
                <a:cubicBezTo>
                  <a:pt x="729" y="1"/>
                  <a:pt x="733" y="0"/>
                  <a:pt x="741" y="0"/>
                </a:cubicBezTo>
                <a:cubicBezTo>
                  <a:pt x="743" y="0"/>
                  <a:pt x="748" y="0"/>
                  <a:pt x="757" y="0"/>
                </a:cubicBezTo>
                <a:cubicBezTo>
                  <a:pt x="766" y="0"/>
                  <a:pt x="778" y="0"/>
                  <a:pt x="793" y="0"/>
                </a:cubicBezTo>
                <a:cubicBezTo>
                  <a:pt x="810" y="0"/>
                  <a:pt x="827" y="1"/>
                  <a:pt x="845" y="1"/>
                </a:cubicBezTo>
                <a:cubicBezTo>
                  <a:pt x="887" y="1"/>
                  <a:pt x="913" y="1"/>
                  <a:pt x="925" y="0"/>
                </a:cubicBezTo>
                <a:cubicBezTo>
                  <a:pt x="934" y="0"/>
                  <a:pt x="938" y="3"/>
                  <a:pt x="938" y="10"/>
                </a:cubicBezTo>
                <a:cubicBezTo>
                  <a:pt x="938" y="14"/>
                  <a:pt x="937" y="19"/>
                  <a:pt x="935" y="26"/>
                </a:cubicBezTo>
                <a:cubicBezTo>
                  <a:pt x="934" y="33"/>
                  <a:pt x="931" y="37"/>
                  <a:pt x="929" y="40"/>
                </a:cubicBezTo>
                <a:cubicBezTo>
                  <a:pt x="926" y="42"/>
                  <a:pt x="923" y="43"/>
                  <a:pt x="920" y="43"/>
                </a:cubicBezTo>
                <a:cubicBezTo>
                  <a:pt x="906" y="43"/>
                  <a:pt x="893" y="45"/>
                  <a:pt x="882" y="48"/>
                </a:cubicBezTo>
                <a:cubicBezTo>
                  <a:pt x="871" y="52"/>
                  <a:pt x="861" y="57"/>
                  <a:pt x="854" y="62"/>
                </a:cubicBezTo>
                <a:cubicBezTo>
                  <a:pt x="846" y="67"/>
                  <a:pt x="840" y="72"/>
                  <a:pt x="836" y="78"/>
                </a:cubicBezTo>
                <a:cubicBezTo>
                  <a:pt x="831" y="83"/>
                  <a:pt x="828" y="88"/>
                  <a:pt x="825" y="93"/>
                </a:cubicBezTo>
                <a:lnTo>
                  <a:pt x="821" y="98"/>
                </a:lnTo>
                <a:lnTo>
                  <a:pt x="661" y="378"/>
                </a:lnTo>
                <a:cubicBezTo>
                  <a:pt x="555" y="563"/>
                  <a:pt x="502" y="656"/>
                  <a:pt x="502" y="657"/>
                </a:cubicBezTo>
                <a:cubicBezTo>
                  <a:pt x="498" y="661"/>
                  <a:pt x="491" y="664"/>
                  <a:pt x="479" y="664"/>
                </a:cubicBezTo>
                <a:cubicBezTo>
                  <a:pt x="470" y="664"/>
                  <a:pt x="464" y="662"/>
                  <a:pt x="461" y="659"/>
                </a:cubicBezTo>
                <a:cubicBezTo>
                  <a:pt x="460" y="657"/>
                  <a:pt x="454" y="580"/>
                  <a:pt x="444" y="428"/>
                </a:cubicBezTo>
                <a:cubicBezTo>
                  <a:pt x="434" y="275"/>
                  <a:pt x="428" y="196"/>
                  <a:pt x="428" y="191"/>
                </a:cubicBezTo>
                <a:lnTo>
                  <a:pt x="416" y="208"/>
                </a:lnTo>
                <a:cubicBezTo>
                  <a:pt x="402" y="232"/>
                  <a:pt x="362" y="301"/>
                  <a:pt x="296" y="418"/>
                </a:cubicBezTo>
                <a:cubicBezTo>
                  <a:pt x="206" y="576"/>
                  <a:pt x="160" y="656"/>
                  <a:pt x="159" y="657"/>
                </a:cubicBezTo>
                <a:cubicBezTo>
                  <a:pt x="157" y="658"/>
                  <a:pt x="156" y="659"/>
                  <a:pt x="154" y="661"/>
                </a:cubicBezTo>
                <a:cubicBezTo>
                  <a:pt x="151" y="663"/>
                  <a:pt x="145" y="664"/>
                  <a:pt x="137" y="664"/>
                </a:cubicBezTo>
                <a:cubicBezTo>
                  <a:pt x="125" y="664"/>
                  <a:pt x="118" y="661"/>
                  <a:pt x="117" y="657"/>
                </a:cubicBezTo>
                <a:cubicBezTo>
                  <a:pt x="117" y="655"/>
                  <a:pt x="110" y="555"/>
                  <a:pt x="97" y="357"/>
                </a:cubicBezTo>
                <a:cubicBezTo>
                  <a:pt x="83" y="159"/>
                  <a:pt x="75" y="58"/>
                  <a:pt x="75" y="57"/>
                </a:cubicBezTo>
                <a:cubicBezTo>
                  <a:pt x="74" y="51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8"/>
                  <a:pt x="0" y="35"/>
                  <a:pt x="0" y="32"/>
                </a:cubicBezTo>
                <a:cubicBezTo>
                  <a:pt x="0" y="18"/>
                  <a:pt x="4" y="7"/>
                  <a:pt x="12" y="0"/>
                </a:cubicBezTo>
                <a:lnTo>
                  <a:pt x="23" y="0"/>
                </a:lnTo>
                <a:cubicBezTo>
                  <a:pt x="49" y="1"/>
                  <a:pt x="81" y="2"/>
                  <a:pt x="117" y="2"/>
                </a:cubicBezTo>
                <a:cubicBezTo>
                  <a:pt x="196" y="2"/>
                  <a:pt x="239" y="1"/>
                  <a:pt x="246" y="0"/>
                </a:cubicBezTo>
                <a:lnTo>
                  <a:pt x="255" y="0"/>
                </a:lnTo>
                <a:cubicBezTo>
                  <a:pt x="259" y="3"/>
                  <a:pt x="261" y="6"/>
                  <a:pt x="261" y="8"/>
                </a:cubicBezTo>
                <a:cubicBezTo>
                  <a:pt x="261" y="10"/>
                  <a:pt x="260" y="16"/>
                  <a:pt x="259" y="25"/>
                </a:cubicBezTo>
                <a:cubicBezTo>
                  <a:pt x="256" y="34"/>
                  <a:pt x="253" y="40"/>
                  <a:pt x="251" y="43"/>
                </a:cubicBezTo>
                <a:lnTo>
                  <a:pt x="231" y="43"/>
                </a:lnTo>
                <a:cubicBezTo>
                  <a:pt x="193" y="45"/>
                  <a:pt x="172" y="50"/>
                  <a:pt x="170" y="59"/>
                </a:cubicBezTo>
                <a:cubicBezTo>
                  <a:pt x="189" y="348"/>
                  <a:pt x="199" y="500"/>
                  <a:pt x="202" y="515"/>
                </a:cubicBezTo>
                <a:lnTo>
                  <a:pt x="423" y="126"/>
                </a:lnTo>
                <a:lnTo>
                  <a:pt x="421" y="90"/>
                </a:lnTo>
                <a:cubicBezTo>
                  <a:pt x="419" y="63"/>
                  <a:pt x="416" y="49"/>
                  <a:pt x="412" y="47"/>
                </a:cubicBezTo>
                <a:cubicBezTo>
                  <a:pt x="408" y="45"/>
                  <a:pt x="395" y="43"/>
                  <a:pt x="372" y="43"/>
                </a:cubicBezTo>
                <a:cubicBezTo>
                  <a:pt x="360" y="43"/>
                  <a:pt x="352" y="42"/>
                  <a:pt x="349" y="41"/>
                </a:cubicBezTo>
                <a:cubicBezTo>
                  <a:pt x="345" y="40"/>
                  <a:pt x="343" y="37"/>
                  <a:pt x="343" y="32"/>
                </a:cubicBezTo>
                <a:cubicBezTo>
                  <a:pt x="343" y="31"/>
                  <a:pt x="344" y="27"/>
                  <a:pt x="345" y="21"/>
                </a:cubicBezTo>
                <a:cubicBezTo>
                  <a:pt x="345" y="19"/>
                  <a:pt x="346" y="16"/>
                  <a:pt x="347" y="13"/>
                </a:cubicBezTo>
                <a:cubicBezTo>
                  <a:pt x="347" y="10"/>
                  <a:pt x="348" y="7"/>
                  <a:pt x="348" y="6"/>
                </a:cubicBezTo>
                <a:cubicBezTo>
                  <a:pt x="348" y="5"/>
                  <a:pt x="349" y="4"/>
                  <a:pt x="350" y="2"/>
                </a:cubicBezTo>
                <a:cubicBezTo>
                  <a:pt x="352" y="1"/>
                  <a:pt x="354" y="0"/>
                  <a:pt x="354" y="0"/>
                </a:cubicBezTo>
                <a:cubicBezTo>
                  <a:pt x="355" y="0"/>
                  <a:pt x="357" y="0"/>
                  <a:pt x="36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5969520" y="4114440"/>
            <a:ext cx="81360" cy="339120"/>
          </a:xfrm>
          <a:custGeom>
            <a:avLst/>
            <a:gdLst/>
            <a:ahLst/>
            <a:rect l="0" t="0" r="r" b="b"/>
            <a:pathLst>
              <a:path w="226" h="94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6" y="23"/>
                </a:lnTo>
                <a:cubicBezTo>
                  <a:pt x="115" y="76"/>
                  <a:pt x="158" y="143"/>
                  <a:pt x="185" y="222"/>
                </a:cubicBezTo>
                <a:cubicBezTo>
                  <a:pt x="212" y="302"/>
                  <a:pt x="226" y="386"/>
                  <a:pt x="226" y="472"/>
                </a:cubicBezTo>
                <a:cubicBezTo>
                  <a:pt x="226" y="514"/>
                  <a:pt x="223" y="555"/>
                  <a:pt x="216" y="595"/>
                </a:cubicBezTo>
                <a:cubicBezTo>
                  <a:pt x="210" y="634"/>
                  <a:pt x="203" y="668"/>
                  <a:pt x="195" y="696"/>
                </a:cubicBezTo>
                <a:cubicBezTo>
                  <a:pt x="187" y="723"/>
                  <a:pt x="175" y="751"/>
                  <a:pt x="160" y="778"/>
                </a:cubicBezTo>
                <a:cubicBezTo>
                  <a:pt x="145" y="806"/>
                  <a:pt x="133" y="827"/>
                  <a:pt x="124" y="841"/>
                </a:cubicBezTo>
                <a:cubicBezTo>
                  <a:pt x="115" y="856"/>
                  <a:pt x="102" y="872"/>
                  <a:pt x="85" y="889"/>
                </a:cubicBezTo>
                <a:cubicBezTo>
                  <a:pt x="68" y="907"/>
                  <a:pt x="58" y="917"/>
                  <a:pt x="55" y="920"/>
                </a:cubicBezTo>
                <a:cubicBezTo>
                  <a:pt x="51" y="924"/>
                  <a:pt x="44" y="929"/>
                  <a:pt x="33" y="938"/>
                </a:cubicBezTo>
                <a:cubicBezTo>
                  <a:pt x="31" y="940"/>
                  <a:pt x="30" y="941"/>
                  <a:pt x="29" y="942"/>
                </a:cubicBezTo>
                <a:lnTo>
                  <a:pt x="18" y="942"/>
                </a:lnTo>
                <a:cubicBezTo>
                  <a:pt x="13" y="942"/>
                  <a:pt x="9" y="942"/>
                  <a:pt x="8" y="942"/>
                </a:cubicBezTo>
                <a:cubicBezTo>
                  <a:pt x="6" y="942"/>
                  <a:pt x="4" y="941"/>
                  <a:pt x="3" y="939"/>
                </a:cubicBezTo>
                <a:cubicBezTo>
                  <a:pt x="2" y="937"/>
                  <a:pt x="1" y="934"/>
                  <a:pt x="0" y="931"/>
                </a:cubicBezTo>
                <a:cubicBezTo>
                  <a:pt x="1" y="930"/>
                  <a:pt x="4" y="926"/>
                  <a:pt x="10" y="918"/>
                </a:cubicBezTo>
                <a:cubicBezTo>
                  <a:pt x="109" y="818"/>
                  <a:pt x="157" y="669"/>
                  <a:pt x="157" y="472"/>
                </a:cubicBezTo>
                <a:cubicBezTo>
                  <a:pt x="157" y="274"/>
                  <a:pt x="109" y="125"/>
                  <a:pt x="10" y="24"/>
                </a:cubicBezTo>
                <a:cubicBezTo>
                  <a:pt x="4" y="16"/>
                  <a:pt x="1" y="12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1300320" y="4067280"/>
            <a:ext cx="3979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Априорное распределение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1599840" y="463860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6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6078600" y="40672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3331080" y="4636800"/>
            <a:ext cx="224280" cy="152640"/>
          </a:xfrm>
          <a:custGeom>
            <a:avLst/>
            <a:gdLst/>
            <a:ahLst/>
            <a:rect l="0" t="0" r="r" b="b"/>
            <a:pathLst>
              <a:path w="623" h="424">
                <a:moveTo>
                  <a:pt x="521" y="54"/>
                </a:moveTo>
                <a:cubicBezTo>
                  <a:pt x="521" y="41"/>
                  <a:pt x="527" y="29"/>
                  <a:pt x="539" y="18"/>
                </a:cubicBezTo>
                <a:cubicBezTo>
                  <a:pt x="551" y="7"/>
                  <a:pt x="564" y="1"/>
                  <a:pt x="578" y="0"/>
                </a:cubicBezTo>
                <a:cubicBezTo>
                  <a:pt x="589" y="0"/>
                  <a:pt x="599" y="6"/>
                  <a:pt x="609" y="17"/>
                </a:cubicBezTo>
                <a:cubicBezTo>
                  <a:pt x="618" y="28"/>
                  <a:pt x="623" y="46"/>
                  <a:pt x="623" y="70"/>
                </a:cubicBezTo>
                <a:cubicBezTo>
                  <a:pt x="623" y="88"/>
                  <a:pt x="618" y="124"/>
                  <a:pt x="606" y="177"/>
                </a:cubicBezTo>
                <a:cubicBezTo>
                  <a:pt x="596" y="212"/>
                  <a:pt x="588" y="240"/>
                  <a:pt x="581" y="263"/>
                </a:cubicBezTo>
                <a:cubicBezTo>
                  <a:pt x="573" y="285"/>
                  <a:pt x="562" y="310"/>
                  <a:pt x="548" y="338"/>
                </a:cubicBezTo>
                <a:cubicBezTo>
                  <a:pt x="534" y="366"/>
                  <a:pt x="517" y="387"/>
                  <a:pt x="497" y="401"/>
                </a:cubicBezTo>
                <a:cubicBezTo>
                  <a:pt x="477" y="417"/>
                  <a:pt x="455" y="424"/>
                  <a:pt x="430" y="424"/>
                </a:cubicBezTo>
                <a:cubicBezTo>
                  <a:pt x="403" y="424"/>
                  <a:pt x="377" y="419"/>
                  <a:pt x="356" y="408"/>
                </a:cubicBezTo>
                <a:cubicBezTo>
                  <a:pt x="335" y="398"/>
                  <a:pt x="320" y="385"/>
                  <a:pt x="311" y="368"/>
                </a:cubicBezTo>
                <a:cubicBezTo>
                  <a:pt x="310" y="368"/>
                  <a:pt x="309" y="370"/>
                  <a:pt x="308" y="372"/>
                </a:cubicBezTo>
                <a:cubicBezTo>
                  <a:pt x="283" y="406"/>
                  <a:pt x="252" y="424"/>
                  <a:pt x="215" y="424"/>
                </a:cubicBezTo>
                <a:cubicBezTo>
                  <a:pt x="199" y="424"/>
                  <a:pt x="183" y="422"/>
                  <a:pt x="168" y="418"/>
                </a:cubicBezTo>
                <a:cubicBezTo>
                  <a:pt x="154" y="414"/>
                  <a:pt x="139" y="408"/>
                  <a:pt x="125" y="399"/>
                </a:cubicBezTo>
                <a:cubicBezTo>
                  <a:pt x="110" y="391"/>
                  <a:pt x="99" y="379"/>
                  <a:pt x="90" y="363"/>
                </a:cubicBezTo>
                <a:cubicBezTo>
                  <a:pt x="82" y="347"/>
                  <a:pt x="77" y="328"/>
                  <a:pt x="77" y="305"/>
                </a:cubicBezTo>
                <a:cubicBezTo>
                  <a:pt x="77" y="271"/>
                  <a:pt x="88" y="226"/>
                  <a:pt x="109" y="169"/>
                </a:cubicBezTo>
                <a:cubicBezTo>
                  <a:pt x="130" y="112"/>
                  <a:pt x="141" y="75"/>
                  <a:pt x="141" y="60"/>
                </a:cubicBezTo>
                <a:cubicBezTo>
                  <a:pt x="141" y="59"/>
                  <a:pt x="141" y="59"/>
                  <a:pt x="141" y="58"/>
                </a:cubicBezTo>
                <a:cubicBezTo>
                  <a:pt x="141" y="52"/>
                  <a:pt x="141" y="49"/>
                  <a:pt x="141" y="47"/>
                </a:cubicBezTo>
                <a:cubicBezTo>
                  <a:pt x="141" y="45"/>
                  <a:pt x="140" y="43"/>
                  <a:pt x="138" y="40"/>
                </a:cubicBezTo>
                <a:cubicBezTo>
                  <a:pt x="135" y="38"/>
                  <a:pt x="132" y="37"/>
                  <a:pt x="127" y="37"/>
                </a:cubicBezTo>
                <a:lnTo>
                  <a:pt x="124" y="37"/>
                </a:lnTo>
                <a:cubicBezTo>
                  <a:pt x="109" y="37"/>
                  <a:pt x="96" y="43"/>
                  <a:pt x="85" y="54"/>
                </a:cubicBezTo>
                <a:cubicBezTo>
                  <a:pt x="73" y="66"/>
                  <a:pt x="64" y="79"/>
                  <a:pt x="57" y="92"/>
                </a:cubicBezTo>
                <a:cubicBezTo>
                  <a:pt x="50" y="106"/>
                  <a:pt x="45" y="119"/>
                  <a:pt x="41" y="132"/>
                </a:cubicBezTo>
                <a:cubicBezTo>
                  <a:pt x="37" y="144"/>
                  <a:pt x="35" y="151"/>
                  <a:pt x="33" y="152"/>
                </a:cubicBezTo>
                <a:cubicBezTo>
                  <a:pt x="32" y="153"/>
                  <a:pt x="27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5"/>
                </a:cubicBezTo>
                <a:cubicBezTo>
                  <a:pt x="0" y="142"/>
                  <a:pt x="2" y="133"/>
                  <a:pt x="7" y="119"/>
                </a:cubicBezTo>
                <a:cubicBezTo>
                  <a:pt x="12" y="106"/>
                  <a:pt x="20" y="90"/>
                  <a:pt x="29" y="72"/>
                </a:cubicBezTo>
                <a:cubicBezTo>
                  <a:pt x="38" y="54"/>
                  <a:pt x="52" y="38"/>
                  <a:pt x="70" y="24"/>
                </a:cubicBezTo>
                <a:cubicBezTo>
                  <a:pt x="88" y="9"/>
                  <a:pt x="108" y="2"/>
                  <a:pt x="130" y="2"/>
                </a:cubicBezTo>
                <a:cubicBezTo>
                  <a:pt x="157" y="2"/>
                  <a:pt x="177" y="10"/>
                  <a:pt x="192" y="25"/>
                </a:cubicBezTo>
                <a:cubicBezTo>
                  <a:pt x="206" y="41"/>
                  <a:pt x="213" y="59"/>
                  <a:pt x="213" y="79"/>
                </a:cubicBezTo>
                <a:cubicBezTo>
                  <a:pt x="213" y="91"/>
                  <a:pt x="203" y="124"/>
                  <a:pt x="182" y="180"/>
                </a:cubicBezTo>
                <a:cubicBezTo>
                  <a:pt x="162" y="236"/>
                  <a:pt x="152" y="279"/>
                  <a:pt x="152" y="309"/>
                </a:cubicBezTo>
                <a:cubicBezTo>
                  <a:pt x="152" y="338"/>
                  <a:pt x="158" y="358"/>
                  <a:pt x="171" y="370"/>
                </a:cubicBezTo>
                <a:cubicBezTo>
                  <a:pt x="184" y="382"/>
                  <a:pt x="201" y="388"/>
                  <a:pt x="220" y="388"/>
                </a:cubicBezTo>
                <a:cubicBezTo>
                  <a:pt x="247" y="388"/>
                  <a:pt x="271" y="369"/>
                  <a:pt x="291" y="332"/>
                </a:cubicBezTo>
                <a:lnTo>
                  <a:pt x="296" y="323"/>
                </a:lnTo>
                <a:lnTo>
                  <a:pt x="296" y="302"/>
                </a:lnTo>
                <a:cubicBezTo>
                  <a:pt x="296" y="300"/>
                  <a:pt x="296" y="297"/>
                  <a:pt x="296" y="293"/>
                </a:cubicBezTo>
                <a:cubicBezTo>
                  <a:pt x="296" y="290"/>
                  <a:pt x="296" y="287"/>
                  <a:pt x="297" y="286"/>
                </a:cubicBezTo>
                <a:cubicBezTo>
                  <a:pt x="297" y="285"/>
                  <a:pt x="298" y="283"/>
                  <a:pt x="298" y="279"/>
                </a:cubicBezTo>
                <a:cubicBezTo>
                  <a:pt x="298" y="276"/>
                  <a:pt x="298" y="274"/>
                  <a:pt x="299" y="271"/>
                </a:cubicBezTo>
                <a:cubicBezTo>
                  <a:pt x="299" y="269"/>
                  <a:pt x="300" y="265"/>
                  <a:pt x="301" y="259"/>
                </a:cubicBezTo>
                <a:cubicBezTo>
                  <a:pt x="303" y="253"/>
                  <a:pt x="304" y="248"/>
                  <a:pt x="304" y="243"/>
                </a:cubicBezTo>
                <a:cubicBezTo>
                  <a:pt x="305" y="238"/>
                  <a:pt x="307" y="231"/>
                  <a:pt x="310" y="221"/>
                </a:cubicBezTo>
                <a:cubicBezTo>
                  <a:pt x="313" y="211"/>
                  <a:pt x="315" y="201"/>
                  <a:pt x="317" y="191"/>
                </a:cubicBezTo>
                <a:cubicBezTo>
                  <a:pt x="319" y="181"/>
                  <a:pt x="323" y="168"/>
                  <a:pt x="327" y="151"/>
                </a:cubicBezTo>
                <a:cubicBezTo>
                  <a:pt x="345" y="80"/>
                  <a:pt x="356" y="42"/>
                  <a:pt x="358" y="37"/>
                </a:cubicBezTo>
                <a:cubicBezTo>
                  <a:pt x="366" y="20"/>
                  <a:pt x="380" y="12"/>
                  <a:pt x="399" y="12"/>
                </a:cubicBezTo>
                <a:cubicBezTo>
                  <a:pt x="411" y="12"/>
                  <a:pt x="419" y="15"/>
                  <a:pt x="423" y="21"/>
                </a:cubicBezTo>
                <a:cubicBezTo>
                  <a:pt x="428" y="27"/>
                  <a:pt x="430" y="33"/>
                  <a:pt x="431" y="39"/>
                </a:cubicBezTo>
                <a:cubicBezTo>
                  <a:pt x="431" y="47"/>
                  <a:pt x="422" y="86"/>
                  <a:pt x="404" y="158"/>
                </a:cubicBezTo>
                <a:cubicBezTo>
                  <a:pt x="385" y="229"/>
                  <a:pt x="375" y="270"/>
                  <a:pt x="373" y="280"/>
                </a:cubicBezTo>
                <a:cubicBezTo>
                  <a:pt x="372" y="287"/>
                  <a:pt x="371" y="298"/>
                  <a:pt x="371" y="313"/>
                </a:cubicBezTo>
                <a:lnTo>
                  <a:pt x="371" y="319"/>
                </a:lnTo>
                <a:cubicBezTo>
                  <a:pt x="371" y="329"/>
                  <a:pt x="372" y="338"/>
                  <a:pt x="374" y="346"/>
                </a:cubicBezTo>
                <a:cubicBezTo>
                  <a:pt x="376" y="355"/>
                  <a:pt x="382" y="364"/>
                  <a:pt x="393" y="373"/>
                </a:cubicBezTo>
                <a:cubicBezTo>
                  <a:pt x="403" y="383"/>
                  <a:pt x="417" y="388"/>
                  <a:pt x="435" y="388"/>
                </a:cubicBezTo>
                <a:cubicBezTo>
                  <a:pt x="479" y="388"/>
                  <a:pt x="514" y="350"/>
                  <a:pt x="540" y="275"/>
                </a:cubicBezTo>
                <a:cubicBezTo>
                  <a:pt x="545" y="261"/>
                  <a:pt x="551" y="240"/>
                  <a:pt x="558" y="214"/>
                </a:cubicBezTo>
                <a:cubicBezTo>
                  <a:pt x="565" y="188"/>
                  <a:pt x="569" y="170"/>
                  <a:pt x="569" y="159"/>
                </a:cubicBezTo>
                <a:cubicBezTo>
                  <a:pt x="569" y="138"/>
                  <a:pt x="565" y="122"/>
                  <a:pt x="557" y="110"/>
                </a:cubicBezTo>
                <a:cubicBezTo>
                  <a:pt x="549" y="98"/>
                  <a:pt x="541" y="88"/>
                  <a:pt x="533" y="80"/>
                </a:cubicBezTo>
                <a:cubicBezTo>
                  <a:pt x="525" y="72"/>
                  <a:pt x="521" y="64"/>
                  <a:pt x="521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3571920" y="467892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5" y="43"/>
                </a:moveTo>
                <a:cubicBezTo>
                  <a:pt x="205" y="29"/>
                  <a:pt x="209" y="19"/>
                  <a:pt x="218" y="11"/>
                </a:cubicBezTo>
                <a:cubicBezTo>
                  <a:pt x="228" y="4"/>
                  <a:pt x="237" y="0"/>
                  <a:pt x="247" y="0"/>
                </a:cubicBezTo>
                <a:cubicBezTo>
                  <a:pt x="254" y="0"/>
                  <a:pt x="260" y="2"/>
                  <a:pt x="265" y="7"/>
                </a:cubicBezTo>
                <a:cubicBezTo>
                  <a:pt x="270" y="11"/>
                  <a:pt x="273" y="17"/>
                  <a:pt x="274" y="25"/>
                </a:cubicBezTo>
                <a:cubicBezTo>
                  <a:pt x="274" y="38"/>
                  <a:pt x="270" y="48"/>
                  <a:pt x="262" y="56"/>
                </a:cubicBezTo>
                <a:cubicBezTo>
                  <a:pt x="254" y="65"/>
                  <a:pt x="244" y="69"/>
                  <a:pt x="233" y="69"/>
                </a:cubicBezTo>
                <a:cubicBezTo>
                  <a:pt x="225" y="69"/>
                  <a:pt x="218" y="66"/>
                  <a:pt x="213" y="62"/>
                </a:cubicBezTo>
                <a:cubicBezTo>
                  <a:pt x="208" y="58"/>
                  <a:pt x="205" y="51"/>
                  <a:pt x="205" y="43"/>
                </a:cubicBezTo>
                <a:moveTo>
                  <a:pt x="199" y="188"/>
                </a:moveTo>
                <a:cubicBezTo>
                  <a:pt x="199" y="175"/>
                  <a:pt x="193" y="169"/>
                  <a:pt x="182" y="169"/>
                </a:cubicBezTo>
                <a:cubicBezTo>
                  <a:pt x="172" y="169"/>
                  <a:pt x="163" y="171"/>
                  <a:pt x="154" y="177"/>
                </a:cubicBezTo>
                <a:cubicBezTo>
                  <a:pt x="145" y="182"/>
                  <a:pt x="138" y="189"/>
                  <a:pt x="131" y="197"/>
                </a:cubicBezTo>
                <a:cubicBezTo>
                  <a:pt x="124" y="205"/>
                  <a:pt x="119" y="213"/>
                  <a:pt x="115" y="221"/>
                </a:cubicBezTo>
                <a:cubicBezTo>
                  <a:pt x="111" y="229"/>
                  <a:pt x="108" y="236"/>
                  <a:pt x="104" y="242"/>
                </a:cubicBezTo>
                <a:lnTo>
                  <a:pt x="99" y="252"/>
                </a:lnTo>
                <a:cubicBezTo>
                  <a:pt x="99" y="252"/>
                  <a:pt x="95" y="252"/>
                  <a:pt x="89" y="252"/>
                </a:cubicBezTo>
                <a:lnTo>
                  <a:pt x="80" y="252"/>
                </a:lnTo>
                <a:cubicBezTo>
                  <a:pt x="77" y="250"/>
                  <a:pt x="76" y="248"/>
                  <a:pt x="76" y="247"/>
                </a:cubicBezTo>
                <a:cubicBezTo>
                  <a:pt x="76" y="246"/>
                  <a:pt x="77" y="243"/>
                  <a:pt x="78" y="238"/>
                </a:cubicBezTo>
                <a:cubicBezTo>
                  <a:pt x="88" y="217"/>
                  <a:pt x="101" y="197"/>
                  <a:pt x="117" y="178"/>
                </a:cubicBezTo>
                <a:cubicBezTo>
                  <a:pt x="134" y="159"/>
                  <a:pt x="153" y="148"/>
                  <a:pt x="175" y="145"/>
                </a:cubicBezTo>
                <a:cubicBezTo>
                  <a:pt x="176" y="145"/>
                  <a:pt x="177" y="145"/>
                  <a:pt x="180" y="145"/>
                </a:cubicBezTo>
                <a:cubicBezTo>
                  <a:pt x="183" y="145"/>
                  <a:pt x="186" y="145"/>
                  <a:pt x="188" y="144"/>
                </a:cubicBezTo>
                <a:cubicBezTo>
                  <a:pt x="199" y="145"/>
                  <a:pt x="208" y="147"/>
                  <a:pt x="217" y="151"/>
                </a:cubicBezTo>
                <a:cubicBezTo>
                  <a:pt x="228" y="157"/>
                  <a:pt x="236" y="164"/>
                  <a:pt x="242" y="171"/>
                </a:cubicBezTo>
                <a:cubicBezTo>
                  <a:pt x="248" y="179"/>
                  <a:pt x="251" y="190"/>
                  <a:pt x="251" y="206"/>
                </a:cubicBezTo>
                <a:lnTo>
                  <a:pt x="251" y="217"/>
                </a:lnTo>
                <a:lnTo>
                  <a:pt x="218" y="348"/>
                </a:lnTo>
                <a:cubicBezTo>
                  <a:pt x="196" y="436"/>
                  <a:pt x="184" y="482"/>
                  <a:pt x="183" y="485"/>
                </a:cubicBezTo>
                <a:cubicBezTo>
                  <a:pt x="175" y="507"/>
                  <a:pt x="160" y="527"/>
                  <a:pt x="137" y="544"/>
                </a:cubicBezTo>
                <a:cubicBezTo>
                  <a:pt x="114" y="561"/>
                  <a:pt x="88" y="570"/>
                  <a:pt x="59" y="570"/>
                </a:cubicBezTo>
                <a:cubicBezTo>
                  <a:pt x="37" y="570"/>
                  <a:pt x="22" y="566"/>
                  <a:pt x="14" y="556"/>
                </a:cubicBezTo>
                <a:cubicBezTo>
                  <a:pt x="5" y="547"/>
                  <a:pt x="1" y="537"/>
                  <a:pt x="0" y="526"/>
                </a:cubicBezTo>
                <a:cubicBezTo>
                  <a:pt x="0" y="514"/>
                  <a:pt x="5" y="504"/>
                  <a:pt x="14" y="496"/>
                </a:cubicBezTo>
                <a:cubicBezTo>
                  <a:pt x="22" y="488"/>
                  <a:pt x="32" y="483"/>
                  <a:pt x="44" y="483"/>
                </a:cubicBezTo>
                <a:cubicBezTo>
                  <a:pt x="52" y="483"/>
                  <a:pt x="58" y="485"/>
                  <a:pt x="63" y="489"/>
                </a:cubicBezTo>
                <a:cubicBezTo>
                  <a:pt x="69" y="494"/>
                  <a:pt x="71" y="501"/>
                  <a:pt x="72" y="510"/>
                </a:cubicBezTo>
                <a:cubicBezTo>
                  <a:pt x="72" y="526"/>
                  <a:pt x="65" y="538"/>
                  <a:pt x="51" y="546"/>
                </a:cubicBezTo>
                <a:cubicBezTo>
                  <a:pt x="53" y="546"/>
                  <a:pt x="56" y="547"/>
                  <a:pt x="60" y="547"/>
                </a:cubicBezTo>
                <a:cubicBezTo>
                  <a:pt x="75" y="547"/>
                  <a:pt x="88" y="540"/>
                  <a:pt x="101" y="528"/>
                </a:cubicBezTo>
                <a:cubicBezTo>
                  <a:pt x="113" y="516"/>
                  <a:pt x="122" y="501"/>
                  <a:pt x="129" y="485"/>
                </a:cubicBezTo>
                <a:lnTo>
                  <a:pt x="136" y="457"/>
                </a:lnTo>
                <a:cubicBezTo>
                  <a:pt x="141" y="438"/>
                  <a:pt x="147" y="415"/>
                  <a:pt x="153" y="389"/>
                </a:cubicBezTo>
                <a:cubicBezTo>
                  <a:pt x="160" y="362"/>
                  <a:pt x="167" y="334"/>
                  <a:pt x="174" y="305"/>
                </a:cubicBezTo>
                <a:cubicBezTo>
                  <a:pt x="182" y="277"/>
                  <a:pt x="188" y="253"/>
                  <a:pt x="192" y="232"/>
                </a:cubicBezTo>
                <a:cubicBezTo>
                  <a:pt x="197" y="212"/>
                  <a:pt x="199" y="199"/>
                  <a:pt x="199" y="195"/>
                </a:cubicBezTo>
                <a:cubicBezTo>
                  <a:pt x="199" y="192"/>
                  <a:pt x="199" y="190"/>
                  <a:pt x="199" y="1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3800520" y="4662360"/>
            <a:ext cx="223920" cy="78840"/>
          </a:xfrm>
          <a:custGeom>
            <a:avLst/>
            <a:gdLst/>
            <a:ahLst/>
            <a:rect l="0" t="0" r="r" b="b"/>
            <a:pathLst>
              <a:path w="622" h="219">
                <a:moveTo>
                  <a:pt x="0" y="188"/>
                </a:moveTo>
                <a:cubicBezTo>
                  <a:pt x="0" y="141"/>
                  <a:pt x="15" y="98"/>
                  <a:pt x="43" y="59"/>
                </a:cubicBezTo>
                <a:cubicBezTo>
                  <a:pt x="72" y="20"/>
                  <a:pt x="109" y="0"/>
                  <a:pt x="156" y="0"/>
                </a:cubicBezTo>
                <a:cubicBezTo>
                  <a:pt x="179" y="0"/>
                  <a:pt x="202" y="6"/>
                  <a:pt x="225" y="17"/>
                </a:cubicBezTo>
                <a:cubicBezTo>
                  <a:pt x="247" y="28"/>
                  <a:pt x="268" y="42"/>
                  <a:pt x="286" y="59"/>
                </a:cubicBezTo>
                <a:cubicBezTo>
                  <a:pt x="306" y="75"/>
                  <a:pt x="324" y="92"/>
                  <a:pt x="342" y="107"/>
                </a:cubicBezTo>
                <a:cubicBezTo>
                  <a:pt x="360" y="123"/>
                  <a:pt x="380" y="136"/>
                  <a:pt x="401" y="148"/>
                </a:cubicBezTo>
                <a:cubicBezTo>
                  <a:pt x="422" y="160"/>
                  <a:pt x="443" y="166"/>
                  <a:pt x="466" y="166"/>
                </a:cubicBezTo>
                <a:cubicBezTo>
                  <a:pt x="504" y="166"/>
                  <a:pt x="536" y="151"/>
                  <a:pt x="560" y="122"/>
                </a:cubicBezTo>
                <a:cubicBezTo>
                  <a:pt x="584" y="93"/>
                  <a:pt x="596" y="61"/>
                  <a:pt x="596" y="27"/>
                </a:cubicBezTo>
                <a:cubicBezTo>
                  <a:pt x="596" y="20"/>
                  <a:pt x="597" y="13"/>
                  <a:pt x="600" y="8"/>
                </a:cubicBezTo>
                <a:cubicBezTo>
                  <a:pt x="602" y="3"/>
                  <a:pt x="605" y="1"/>
                  <a:pt x="609" y="0"/>
                </a:cubicBezTo>
                <a:cubicBezTo>
                  <a:pt x="618" y="0"/>
                  <a:pt x="622" y="10"/>
                  <a:pt x="622" y="31"/>
                </a:cubicBezTo>
                <a:cubicBezTo>
                  <a:pt x="622" y="77"/>
                  <a:pt x="608" y="119"/>
                  <a:pt x="580" y="158"/>
                </a:cubicBezTo>
                <a:cubicBezTo>
                  <a:pt x="552" y="198"/>
                  <a:pt x="517" y="218"/>
                  <a:pt x="473" y="218"/>
                </a:cubicBezTo>
                <a:lnTo>
                  <a:pt x="466" y="218"/>
                </a:lnTo>
                <a:cubicBezTo>
                  <a:pt x="443" y="218"/>
                  <a:pt x="420" y="212"/>
                  <a:pt x="398" y="201"/>
                </a:cubicBezTo>
                <a:cubicBezTo>
                  <a:pt x="375" y="190"/>
                  <a:pt x="355" y="175"/>
                  <a:pt x="335" y="159"/>
                </a:cubicBezTo>
                <a:cubicBezTo>
                  <a:pt x="316" y="143"/>
                  <a:pt x="298" y="127"/>
                  <a:pt x="280" y="111"/>
                </a:cubicBezTo>
                <a:cubicBezTo>
                  <a:pt x="262" y="95"/>
                  <a:pt x="243" y="81"/>
                  <a:pt x="221" y="69"/>
                </a:cubicBezTo>
                <a:cubicBezTo>
                  <a:pt x="199" y="57"/>
                  <a:pt x="178" y="52"/>
                  <a:pt x="157" y="52"/>
                </a:cubicBezTo>
                <a:cubicBezTo>
                  <a:pt x="129" y="52"/>
                  <a:pt x="105" y="60"/>
                  <a:pt x="84" y="75"/>
                </a:cubicBezTo>
                <a:cubicBezTo>
                  <a:pt x="62" y="93"/>
                  <a:pt x="47" y="115"/>
                  <a:pt x="39" y="139"/>
                </a:cubicBezTo>
                <a:cubicBezTo>
                  <a:pt x="31" y="163"/>
                  <a:pt x="26" y="183"/>
                  <a:pt x="24" y="197"/>
                </a:cubicBezTo>
                <a:cubicBezTo>
                  <a:pt x="22" y="212"/>
                  <a:pt x="18" y="219"/>
                  <a:pt x="14" y="219"/>
                </a:cubicBezTo>
                <a:cubicBezTo>
                  <a:pt x="5" y="219"/>
                  <a:pt x="0" y="209"/>
                  <a:pt x="0" y="1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4126680" y="4520880"/>
            <a:ext cx="337320" cy="281520"/>
          </a:xfrm>
          <a:custGeom>
            <a:avLst/>
            <a:gdLst/>
            <a:ahLst/>
            <a:rect l="0" t="0" r="r" b="b"/>
            <a:pathLst>
              <a:path w="937" h="782">
                <a:moveTo>
                  <a:pt x="346" y="79"/>
                </a:moveTo>
                <a:cubicBezTo>
                  <a:pt x="355" y="79"/>
                  <a:pt x="360" y="81"/>
                  <a:pt x="360" y="85"/>
                </a:cubicBezTo>
                <a:cubicBezTo>
                  <a:pt x="361" y="86"/>
                  <a:pt x="365" y="99"/>
                  <a:pt x="371" y="122"/>
                </a:cubicBezTo>
                <a:cubicBezTo>
                  <a:pt x="377" y="146"/>
                  <a:pt x="390" y="187"/>
                  <a:pt x="409" y="247"/>
                </a:cubicBezTo>
                <a:cubicBezTo>
                  <a:pt x="428" y="307"/>
                  <a:pt x="451" y="371"/>
                  <a:pt x="477" y="439"/>
                </a:cubicBezTo>
                <a:cubicBezTo>
                  <a:pt x="509" y="529"/>
                  <a:pt x="542" y="602"/>
                  <a:pt x="576" y="659"/>
                </a:cubicBezTo>
                <a:lnTo>
                  <a:pt x="580" y="668"/>
                </a:lnTo>
                <a:lnTo>
                  <a:pt x="599" y="594"/>
                </a:lnTo>
                <a:cubicBezTo>
                  <a:pt x="618" y="518"/>
                  <a:pt x="639" y="439"/>
                  <a:pt x="662" y="357"/>
                </a:cubicBezTo>
                <a:cubicBezTo>
                  <a:pt x="691" y="254"/>
                  <a:pt x="712" y="183"/>
                  <a:pt x="726" y="142"/>
                </a:cubicBezTo>
                <a:cubicBezTo>
                  <a:pt x="741" y="101"/>
                  <a:pt x="755" y="73"/>
                  <a:pt x="770" y="58"/>
                </a:cubicBezTo>
                <a:cubicBezTo>
                  <a:pt x="803" y="25"/>
                  <a:pt x="846" y="6"/>
                  <a:pt x="898" y="1"/>
                </a:cubicBezTo>
                <a:cubicBezTo>
                  <a:pt x="900" y="1"/>
                  <a:pt x="903" y="1"/>
                  <a:pt x="908" y="1"/>
                </a:cubicBezTo>
                <a:cubicBezTo>
                  <a:pt x="913" y="1"/>
                  <a:pt x="916" y="1"/>
                  <a:pt x="918" y="0"/>
                </a:cubicBezTo>
                <a:lnTo>
                  <a:pt x="922" y="0"/>
                </a:lnTo>
                <a:cubicBezTo>
                  <a:pt x="932" y="0"/>
                  <a:pt x="937" y="8"/>
                  <a:pt x="937" y="23"/>
                </a:cubicBezTo>
                <a:cubicBezTo>
                  <a:pt x="937" y="49"/>
                  <a:pt x="929" y="72"/>
                  <a:pt x="911" y="91"/>
                </a:cubicBezTo>
                <a:cubicBezTo>
                  <a:pt x="906" y="96"/>
                  <a:pt x="897" y="99"/>
                  <a:pt x="886" y="99"/>
                </a:cubicBezTo>
                <a:cubicBezTo>
                  <a:pt x="864" y="100"/>
                  <a:pt x="844" y="104"/>
                  <a:pt x="826" y="109"/>
                </a:cubicBezTo>
                <a:cubicBezTo>
                  <a:pt x="808" y="115"/>
                  <a:pt x="795" y="120"/>
                  <a:pt x="788" y="126"/>
                </a:cubicBezTo>
                <a:cubicBezTo>
                  <a:pt x="780" y="132"/>
                  <a:pt x="776" y="136"/>
                  <a:pt x="774" y="140"/>
                </a:cubicBezTo>
                <a:cubicBezTo>
                  <a:pt x="762" y="159"/>
                  <a:pt x="732" y="258"/>
                  <a:pt x="685" y="436"/>
                </a:cubicBezTo>
                <a:cubicBezTo>
                  <a:pt x="638" y="613"/>
                  <a:pt x="614" y="709"/>
                  <a:pt x="614" y="722"/>
                </a:cubicBezTo>
                <a:lnTo>
                  <a:pt x="613" y="722"/>
                </a:lnTo>
                <a:cubicBezTo>
                  <a:pt x="613" y="720"/>
                  <a:pt x="612" y="720"/>
                  <a:pt x="612" y="722"/>
                </a:cubicBezTo>
                <a:cubicBezTo>
                  <a:pt x="611" y="722"/>
                  <a:pt x="611" y="723"/>
                  <a:pt x="611" y="724"/>
                </a:cubicBezTo>
                <a:cubicBezTo>
                  <a:pt x="607" y="734"/>
                  <a:pt x="598" y="743"/>
                  <a:pt x="586" y="751"/>
                </a:cubicBezTo>
                <a:cubicBezTo>
                  <a:pt x="573" y="759"/>
                  <a:pt x="561" y="764"/>
                  <a:pt x="548" y="764"/>
                </a:cubicBezTo>
                <a:cubicBezTo>
                  <a:pt x="541" y="764"/>
                  <a:pt x="537" y="763"/>
                  <a:pt x="535" y="762"/>
                </a:cubicBezTo>
                <a:cubicBezTo>
                  <a:pt x="532" y="760"/>
                  <a:pt x="527" y="753"/>
                  <a:pt x="520" y="742"/>
                </a:cubicBezTo>
                <a:cubicBezTo>
                  <a:pt x="491" y="696"/>
                  <a:pt x="469" y="656"/>
                  <a:pt x="453" y="621"/>
                </a:cubicBezTo>
                <a:cubicBezTo>
                  <a:pt x="437" y="586"/>
                  <a:pt x="418" y="540"/>
                  <a:pt x="397" y="482"/>
                </a:cubicBezTo>
                <a:cubicBezTo>
                  <a:pt x="368" y="408"/>
                  <a:pt x="342" y="333"/>
                  <a:pt x="319" y="256"/>
                </a:cubicBezTo>
                <a:lnTo>
                  <a:pt x="311" y="237"/>
                </a:lnTo>
                <a:lnTo>
                  <a:pt x="311" y="238"/>
                </a:lnTo>
                <a:cubicBezTo>
                  <a:pt x="311" y="238"/>
                  <a:pt x="308" y="253"/>
                  <a:pt x="302" y="280"/>
                </a:cubicBezTo>
                <a:cubicBezTo>
                  <a:pt x="296" y="308"/>
                  <a:pt x="288" y="343"/>
                  <a:pt x="280" y="383"/>
                </a:cubicBezTo>
                <a:cubicBezTo>
                  <a:pt x="271" y="423"/>
                  <a:pt x="259" y="466"/>
                  <a:pt x="244" y="513"/>
                </a:cubicBezTo>
                <a:cubicBezTo>
                  <a:pt x="229" y="560"/>
                  <a:pt x="213" y="603"/>
                  <a:pt x="198" y="642"/>
                </a:cubicBezTo>
                <a:cubicBezTo>
                  <a:pt x="182" y="682"/>
                  <a:pt x="164" y="715"/>
                  <a:pt x="144" y="742"/>
                </a:cubicBezTo>
                <a:cubicBezTo>
                  <a:pt x="123" y="769"/>
                  <a:pt x="103" y="783"/>
                  <a:pt x="82" y="782"/>
                </a:cubicBezTo>
                <a:cubicBezTo>
                  <a:pt x="66" y="782"/>
                  <a:pt x="48" y="777"/>
                  <a:pt x="29" y="767"/>
                </a:cubicBezTo>
                <a:cubicBezTo>
                  <a:pt x="11" y="757"/>
                  <a:pt x="1" y="744"/>
                  <a:pt x="0" y="728"/>
                </a:cubicBezTo>
                <a:cubicBezTo>
                  <a:pt x="0" y="713"/>
                  <a:pt x="5" y="696"/>
                  <a:pt x="14" y="679"/>
                </a:cubicBezTo>
                <a:cubicBezTo>
                  <a:pt x="24" y="661"/>
                  <a:pt x="33" y="652"/>
                  <a:pt x="42" y="652"/>
                </a:cubicBezTo>
                <a:cubicBezTo>
                  <a:pt x="44" y="652"/>
                  <a:pt x="50" y="656"/>
                  <a:pt x="59" y="664"/>
                </a:cubicBezTo>
                <a:cubicBezTo>
                  <a:pt x="68" y="672"/>
                  <a:pt x="84" y="678"/>
                  <a:pt x="107" y="682"/>
                </a:cubicBezTo>
                <a:lnTo>
                  <a:pt x="111" y="682"/>
                </a:lnTo>
                <a:cubicBezTo>
                  <a:pt x="122" y="682"/>
                  <a:pt x="131" y="676"/>
                  <a:pt x="140" y="663"/>
                </a:cubicBezTo>
                <a:cubicBezTo>
                  <a:pt x="149" y="650"/>
                  <a:pt x="161" y="620"/>
                  <a:pt x="176" y="575"/>
                </a:cubicBezTo>
                <a:cubicBezTo>
                  <a:pt x="204" y="496"/>
                  <a:pt x="226" y="421"/>
                  <a:pt x="242" y="348"/>
                </a:cubicBezTo>
                <a:cubicBezTo>
                  <a:pt x="259" y="273"/>
                  <a:pt x="269" y="217"/>
                  <a:pt x="273" y="177"/>
                </a:cubicBezTo>
                <a:cubicBezTo>
                  <a:pt x="277" y="138"/>
                  <a:pt x="281" y="116"/>
                  <a:pt x="283" y="114"/>
                </a:cubicBezTo>
                <a:cubicBezTo>
                  <a:pt x="288" y="105"/>
                  <a:pt x="297" y="97"/>
                  <a:pt x="309" y="90"/>
                </a:cubicBezTo>
                <a:cubicBezTo>
                  <a:pt x="322" y="82"/>
                  <a:pt x="334" y="79"/>
                  <a:pt x="346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4495320" y="453420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1"/>
                  <a:pt x="9" y="343"/>
                </a:cubicBezTo>
                <a:cubicBezTo>
                  <a:pt x="15" y="305"/>
                  <a:pt x="23" y="271"/>
                  <a:pt x="31" y="243"/>
                </a:cubicBezTo>
                <a:cubicBezTo>
                  <a:pt x="39" y="216"/>
                  <a:pt x="50" y="188"/>
                  <a:pt x="66" y="162"/>
                </a:cubicBezTo>
                <a:cubicBezTo>
                  <a:pt x="81" y="135"/>
                  <a:pt x="93" y="114"/>
                  <a:pt x="101" y="99"/>
                </a:cubicBezTo>
                <a:cubicBezTo>
                  <a:pt x="110" y="84"/>
                  <a:pt x="123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6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5"/>
                  <a:pt x="124" y="157"/>
                </a:cubicBezTo>
                <a:cubicBezTo>
                  <a:pt x="108" y="189"/>
                  <a:pt x="95" y="231"/>
                  <a:pt x="85" y="285"/>
                </a:cubicBezTo>
                <a:cubicBezTo>
                  <a:pt x="74" y="339"/>
                  <a:pt x="69" y="399"/>
                  <a:pt x="69" y="465"/>
                </a:cubicBezTo>
                <a:cubicBezTo>
                  <a:pt x="69" y="531"/>
                  <a:pt x="74" y="590"/>
                  <a:pt x="85" y="644"/>
                </a:cubicBezTo>
                <a:cubicBezTo>
                  <a:pt x="95" y="697"/>
                  <a:pt x="108" y="740"/>
                  <a:pt x="123" y="773"/>
                </a:cubicBezTo>
                <a:cubicBezTo>
                  <a:pt x="138" y="806"/>
                  <a:pt x="153" y="832"/>
                  <a:pt x="168" y="853"/>
                </a:cubicBezTo>
                <a:cubicBezTo>
                  <a:pt x="184" y="873"/>
                  <a:pt x="197" y="890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5"/>
                  <a:pt x="68" y="789"/>
                  <a:pt x="40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4607280" y="4562280"/>
            <a:ext cx="141120" cy="230760"/>
          </a:xfrm>
          <a:custGeom>
            <a:avLst/>
            <a:gdLst/>
            <a:ahLst/>
            <a:rect l="0" t="0" r="r" b="b"/>
            <a:pathLst>
              <a:path w="392" h="641">
                <a:moveTo>
                  <a:pt x="53" y="75"/>
                </a:moveTo>
                <a:cubicBezTo>
                  <a:pt x="87" y="25"/>
                  <a:pt x="135" y="0"/>
                  <a:pt x="195" y="0"/>
                </a:cubicBezTo>
                <a:cubicBezTo>
                  <a:pt x="225" y="0"/>
                  <a:pt x="255" y="8"/>
                  <a:pt x="284" y="24"/>
                </a:cubicBezTo>
                <a:cubicBezTo>
                  <a:pt x="315" y="40"/>
                  <a:pt x="339" y="69"/>
                  <a:pt x="358" y="110"/>
                </a:cubicBezTo>
                <a:cubicBezTo>
                  <a:pt x="381" y="161"/>
                  <a:pt x="392" y="232"/>
                  <a:pt x="392" y="322"/>
                </a:cubicBezTo>
                <a:cubicBezTo>
                  <a:pt x="392" y="418"/>
                  <a:pt x="379" y="492"/>
                  <a:pt x="352" y="543"/>
                </a:cubicBezTo>
                <a:cubicBezTo>
                  <a:pt x="340" y="569"/>
                  <a:pt x="323" y="590"/>
                  <a:pt x="300" y="606"/>
                </a:cubicBezTo>
                <a:cubicBezTo>
                  <a:pt x="278" y="621"/>
                  <a:pt x="260" y="631"/>
                  <a:pt x="243" y="634"/>
                </a:cubicBezTo>
                <a:cubicBezTo>
                  <a:pt x="227" y="638"/>
                  <a:pt x="211" y="640"/>
                  <a:pt x="196" y="641"/>
                </a:cubicBezTo>
                <a:cubicBezTo>
                  <a:pt x="180" y="641"/>
                  <a:pt x="164" y="639"/>
                  <a:pt x="148" y="635"/>
                </a:cubicBezTo>
                <a:cubicBezTo>
                  <a:pt x="131" y="632"/>
                  <a:pt x="113" y="622"/>
                  <a:pt x="91" y="606"/>
                </a:cubicBezTo>
                <a:cubicBezTo>
                  <a:pt x="69" y="590"/>
                  <a:pt x="52" y="569"/>
                  <a:pt x="40" y="543"/>
                </a:cubicBezTo>
                <a:cubicBezTo>
                  <a:pt x="13" y="492"/>
                  <a:pt x="0" y="418"/>
                  <a:pt x="0" y="322"/>
                </a:cubicBezTo>
                <a:cubicBezTo>
                  <a:pt x="0" y="214"/>
                  <a:pt x="17" y="132"/>
                  <a:pt x="53" y="75"/>
                </a:cubicBezTo>
                <a:moveTo>
                  <a:pt x="262" y="64"/>
                </a:moveTo>
                <a:cubicBezTo>
                  <a:pt x="243" y="44"/>
                  <a:pt x="221" y="34"/>
                  <a:pt x="196" y="34"/>
                </a:cubicBezTo>
                <a:cubicBezTo>
                  <a:pt x="170" y="34"/>
                  <a:pt x="148" y="44"/>
                  <a:pt x="129" y="64"/>
                </a:cubicBezTo>
                <a:cubicBezTo>
                  <a:pt x="113" y="80"/>
                  <a:pt x="103" y="103"/>
                  <a:pt x="98" y="131"/>
                </a:cubicBezTo>
                <a:cubicBezTo>
                  <a:pt x="93" y="160"/>
                  <a:pt x="91" y="219"/>
                  <a:pt x="91" y="310"/>
                </a:cubicBezTo>
                <a:cubicBezTo>
                  <a:pt x="91" y="408"/>
                  <a:pt x="93" y="473"/>
                  <a:pt x="98" y="504"/>
                </a:cubicBezTo>
                <a:cubicBezTo>
                  <a:pt x="103" y="535"/>
                  <a:pt x="114" y="560"/>
                  <a:pt x="132" y="578"/>
                </a:cubicBezTo>
                <a:cubicBezTo>
                  <a:pt x="149" y="596"/>
                  <a:pt x="171" y="606"/>
                  <a:pt x="196" y="606"/>
                </a:cubicBezTo>
                <a:cubicBezTo>
                  <a:pt x="221" y="606"/>
                  <a:pt x="242" y="596"/>
                  <a:pt x="259" y="578"/>
                </a:cubicBezTo>
                <a:cubicBezTo>
                  <a:pt x="277" y="559"/>
                  <a:pt x="288" y="533"/>
                  <a:pt x="293" y="500"/>
                </a:cubicBezTo>
                <a:cubicBezTo>
                  <a:pt x="297" y="466"/>
                  <a:pt x="300" y="402"/>
                  <a:pt x="300" y="310"/>
                </a:cubicBezTo>
                <a:cubicBezTo>
                  <a:pt x="300" y="220"/>
                  <a:pt x="298" y="161"/>
                  <a:pt x="293" y="132"/>
                </a:cubicBezTo>
                <a:cubicBezTo>
                  <a:pt x="288" y="103"/>
                  <a:pt x="278" y="81"/>
                  <a:pt x="262" y="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4787640" y="474480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6"/>
                  <a:pt x="38" y="0"/>
                  <a:pt x="55" y="0"/>
                </a:cubicBezTo>
                <a:cubicBezTo>
                  <a:pt x="73" y="0"/>
                  <a:pt x="89" y="8"/>
                  <a:pt x="103" y="23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7"/>
                  <a:pt x="121" y="148"/>
                  <a:pt x="116" y="169"/>
                </a:cubicBezTo>
                <a:cubicBezTo>
                  <a:pt x="110" y="190"/>
                  <a:pt x="103" y="207"/>
                  <a:pt x="96" y="222"/>
                </a:cubicBezTo>
                <a:cubicBezTo>
                  <a:pt x="89" y="237"/>
                  <a:pt x="81" y="250"/>
                  <a:pt x="72" y="261"/>
                </a:cubicBezTo>
                <a:cubicBezTo>
                  <a:pt x="63" y="271"/>
                  <a:pt x="55" y="279"/>
                  <a:pt x="49" y="286"/>
                </a:cubicBezTo>
                <a:cubicBezTo>
                  <a:pt x="42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9" y="280"/>
                  <a:pt x="16" y="276"/>
                  <a:pt x="16" y="274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1" y="242"/>
                  <a:pt x="49" y="231"/>
                </a:cubicBezTo>
                <a:cubicBezTo>
                  <a:pt x="58" y="220"/>
                  <a:pt x="67" y="204"/>
                  <a:pt x="75" y="184"/>
                </a:cubicBezTo>
                <a:cubicBezTo>
                  <a:pt x="82" y="164"/>
                  <a:pt x="87" y="141"/>
                  <a:pt x="90" y="115"/>
                </a:cubicBezTo>
                <a:lnTo>
                  <a:pt x="90" y="104"/>
                </a:lnTo>
                <a:lnTo>
                  <a:pt x="89" y="105"/>
                </a:lnTo>
                <a:cubicBezTo>
                  <a:pt x="87" y="106"/>
                  <a:pt x="86" y="106"/>
                  <a:pt x="84" y="107"/>
                </a:cubicBezTo>
                <a:cubicBezTo>
                  <a:pt x="82" y="108"/>
                  <a:pt x="80" y="108"/>
                  <a:pt x="78" y="110"/>
                </a:cubicBezTo>
                <a:cubicBezTo>
                  <a:pt x="76" y="111"/>
                  <a:pt x="74" y="112"/>
                  <a:pt x="70" y="112"/>
                </a:cubicBezTo>
                <a:cubicBezTo>
                  <a:pt x="66" y="112"/>
                  <a:pt x="63" y="112"/>
                  <a:pt x="58" y="113"/>
                </a:cubicBezTo>
                <a:cubicBezTo>
                  <a:pt x="41" y="113"/>
                  <a:pt x="27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5013720" y="449568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1"/>
                </a:lnTo>
                <a:cubicBezTo>
                  <a:pt x="71" y="63"/>
                  <a:pt x="62" y="65"/>
                  <a:pt x="50" y="68"/>
                </a:cubicBezTo>
                <a:cubicBezTo>
                  <a:pt x="39" y="70"/>
                  <a:pt x="26" y="71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6"/>
                  <a:pt x="99" y="21"/>
                  <a:pt x="106" y="16"/>
                </a:cubicBezTo>
                <a:cubicBezTo>
                  <a:pt x="113" y="11"/>
                  <a:pt x="120" y="7"/>
                  <a:pt x="125" y="2"/>
                </a:cubicBezTo>
                <a:cubicBezTo>
                  <a:pt x="126" y="1"/>
                  <a:pt x="128" y="0"/>
                  <a:pt x="133" y="0"/>
                </a:cubicBezTo>
                <a:cubicBezTo>
                  <a:pt x="137" y="0"/>
                  <a:pt x="140" y="1"/>
                  <a:pt x="144" y="4"/>
                </a:cubicBezTo>
                <a:lnTo>
                  <a:pt x="144" y="200"/>
                </a:lnTo>
                <a:lnTo>
                  <a:pt x="145" y="398"/>
                </a:lnTo>
                <a:cubicBezTo>
                  <a:pt x="148" y="401"/>
                  <a:pt x="150" y="403"/>
                  <a:pt x="152" y="404"/>
                </a:cubicBezTo>
                <a:cubicBezTo>
                  <a:pt x="155" y="405"/>
                  <a:pt x="160" y="405"/>
                  <a:pt x="168" y="406"/>
                </a:cubicBezTo>
                <a:cubicBezTo>
                  <a:pt x="177" y="407"/>
                  <a:pt x="190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5" y="437"/>
                  <a:pt x="114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0" y="408"/>
                </a:lnTo>
                <a:cubicBezTo>
                  <a:pt x="30" y="408"/>
                  <a:pt x="38" y="408"/>
                  <a:pt x="45" y="408"/>
                </a:cubicBezTo>
                <a:cubicBezTo>
                  <a:pt x="52" y="408"/>
                  <a:pt x="58" y="407"/>
                  <a:pt x="62" y="407"/>
                </a:cubicBezTo>
                <a:cubicBezTo>
                  <a:pt x="66" y="407"/>
                  <a:pt x="69" y="406"/>
                  <a:pt x="72" y="405"/>
                </a:cubicBezTo>
                <a:cubicBezTo>
                  <a:pt x="75" y="404"/>
                  <a:pt x="77" y="404"/>
                  <a:pt x="77" y="404"/>
                </a:cubicBezTo>
                <a:cubicBezTo>
                  <a:pt x="78" y="404"/>
                  <a:pt x="79" y="403"/>
                  <a:pt x="81" y="400"/>
                </a:cubicBezTo>
                <a:cubicBezTo>
                  <a:pt x="84" y="398"/>
                  <a:pt x="85" y="397"/>
                  <a:pt x="85" y="398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4995360" y="4736520"/>
            <a:ext cx="120960" cy="167400"/>
          </a:xfrm>
          <a:custGeom>
            <a:avLst/>
            <a:gdLst/>
            <a:ahLst/>
            <a:rect l="0" t="0" r="r" b="b"/>
            <a:pathLst>
              <a:path w="336" h="465">
                <a:moveTo>
                  <a:pt x="79" y="14"/>
                </a:moveTo>
                <a:cubicBezTo>
                  <a:pt x="79" y="9"/>
                  <a:pt x="83" y="4"/>
                  <a:pt x="90" y="0"/>
                </a:cubicBezTo>
                <a:lnTo>
                  <a:pt x="103" y="0"/>
                </a:lnTo>
                <a:cubicBezTo>
                  <a:pt x="142" y="1"/>
                  <a:pt x="167" y="12"/>
                  <a:pt x="178" y="33"/>
                </a:cubicBezTo>
                <a:cubicBezTo>
                  <a:pt x="180" y="39"/>
                  <a:pt x="193" y="75"/>
                  <a:pt x="215" y="138"/>
                </a:cubicBezTo>
                <a:cubicBezTo>
                  <a:pt x="238" y="201"/>
                  <a:pt x="260" y="262"/>
                  <a:pt x="282" y="321"/>
                </a:cubicBezTo>
                <a:cubicBezTo>
                  <a:pt x="304" y="381"/>
                  <a:pt x="315" y="412"/>
                  <a:pt x="315" y="413"/>
                </a:cubicBezTo>
                <a:cubicBezTo>
                  <a:pt x="318" y="422"/>
                  <a:pt x="321" y="429"/>
                  <a:pt x="323" y="435"/>
                </a:cubicBezTo>
                <a:cubicBezTo>
                  <a:pt x="326" y="441"/>
                  <a:pt x="328" y="445"/>
                  <a:pt x="329" y="448"/>
                </a:cubicBezTo>
                <a:cubicBezTo>
                  <a:pt x="330" y="450"/>
                  <a:pt x="332" y="452"/>
                  <a:pt x="332" y="454"/>
                </a:cubicBezTo>
                <a:cubicBezTo>
                  <a:pt x="333" y="455"/>
                  <a:pt x="334" y="456"/>
                  <a:pt x="335" y="456"/>
                </a:cubicBezTo>
                <a:cubicBezTo>
                  <a:pt x="336" y="457"/>
                  <a:pt x="336" y="457"/>
                  <a:pt x="336" y="459"/>
                </a:cubicBezTo>
                <a:cubicBezTo>
                  <a:pt x="335" y="460"/>
                  <a:pt x="334" y="462"/>
                  <a:pt x="332" y="465"/>
                </a:cubicBezTo>
                <a:lnTo>
                  <a:pt x="287" y="465"/>
                </a:lnTo>
                <a:cubicBezTo>
                  <a:pt x="276" y="459"/>
                  <a:pt x="269" y="452"/>
                  <a:pt x="266" y="446"/>
                </a:cubicBezTo>
                <a:cubicBezTo>
                  <a:pt x="263" y="439"/>
                  <a:pt x="252" y="410"/>
                  <a:pt x="232" y="358"/>
                </a:cubicBezTo>
                <a:lnTo>
                  <a:pt x="203" y="275"/>
                </a:lnTo>
                <a:lnTo>
                  <a:pt x="194" y="285"/>
                </a:lnTo>
                <a:cubicBezTo>
                  <a:pt x="188" y="292"/>
                  <a:pt x="178" y="304"/>
                  <a:pt x="163" y="321"/>
                </a:cubicBezTo>
                <a:cubicBezTo>
                  <a:pt x="148" y="338"/>
                  <a:pt x="135" y="353"/>
                  <a:pt x="125" y="365"/>
                </a:cubicBezTo>
                <a:cubicBezTo>
                  <a:pt x="114" y="377"/>
                  <a:pt x="101" y="393"/>
                  <a:pt x="84" y="412"/>
                </a:cubicBezTo>
                <a:cubicBezTo>
                  <a:pt x="62" y="438"/>
                  <a:pt x="48" y="454"/>
                  <a:pt x="43" y="458"/>
                </a:cubicBezTo>
                <a:cubicBezTo>
                  <a:pt x="38" y="463"/>
                  <a:pt x="32" y="465"/>
                  <a:pt x="24" y="465"/>
                </a:cubicBezTo>
                <a:cubicBezTo>
                  <a:pt x="8" y="465"/>
                  <a:pt x="0" y="458"/>
                  <a:pt x="0" y="444"/>
                </a:cubicBezTo>
                <a:cubicBezTo>
                  <a:pt x="0" y="437"/>
                  <a:pt x="3" y="430"/>
                  <a:pt x="9" y="423"/>
                </a:cubicBezTo>
                <a:cubicBezTo>
                  <a:pt x="15" y="417"/>
                  <a:pt x="46" y="387"/>
                  <a:pt x="101" y="334"/>
                </a:cubicBezTo>
                <a:cubicBezTo>
                  <a:pt x="114" y="322"/>
                  <a:pt x="129" y="308"/>
                  <a:pt x="145" y="292"/>
                </a:cubicBezTo>
                <a:cubicBezTo>
                  <a:pt x="161" y="276"/>
                  <a:pt x="173" y="264"/>
                  <a:pt x="181" y="256"/>
                </a:cubicBezTo>
                <a:lnTo>
                  <a:pt x="192" y="246"/>
                </a:lnTo>
                <a:cubicBezTo>
                  <a:pt x="192" y="245"/>
                  <a:pt x="181" y="215"/>
                  <a:pt x="159" y="154"/>
                </a:cubicBezTo>
                <a:cubicBezTo>
                  <a:pt x="137" y="93"/>
                  <a:pt x="126" y="59"/>
                  <a:pt x="124" y="54"/>
                </a:cubicBezTo>
                <a:cubicBezTo>
                  <a:pt x="115" y="34"/>
                  <a:pt x="104" y="24"/>
                  <a:pt x="90" y="24"/>
                </a:cubicBezTo>
                <a:cubicBezTo>
                  <a:pt x="83" y="24"/>
                  <a:pt x="79" y="21"/>
                  <a:pt x="79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4950720" y="4691520"/>
            <a:ext cx="205560" cy="20520"/>
          </a:xfrm>
          <a:custGeom>
            <a:avLst/>
            <a:gdLst/>
            <a:ahLst/>
            <a:rect l="0" t="0" r="r" b="b"/>
            <a:pathLst>
              <a:path w="571" h="57">
                <a:moveTo>
                  <a:pt x="0" y="57"/>
                </a:moveTo>
                <a:lnTo>
                  <a:pt x="571" y="57"/>
                </a:lnTo>
                <a:lnTo>
                  <a:pt x="571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5214240" y="45342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5" y="75"/>
                  <a:pt x="157" y="141"/>
                  <a:pt x="184" y="219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1" y="548"/>
                  <a:pt x="214" y="587"/>
                </a:cubicBezTo>
                <a:cubicBezTo>
                  <a:pt x="208" y="626"/>
                  <a:pt x="201" y="659"/>
                  <a:pt x="193" y="686"/>
                </a:cubicBezTo>
                <a:cubicBezTo>
                  <a:pt x="185" y="714"/>
                  <a:pt x="173" y="741"/>
                  <a:pt x="159" y="768"/>
                </a:cubicBezTo>
                <a:cubicBezTo>
                  <a:pt x="144" y="796"/>
                  <a:pt x="132" y="816"/>
                  <a:pt x="123" y="831"/>
                </a:cubicBezTo>
                <a:cubicBezTo>
                  <a:pt x="115" y="845"/>
                  <a:pt x="102" y="861"/>
                  <a:pt x="85" y="878"/>
                </a:cubicBezTo>
                <a:cubicBezTo>
                  <a:pt x="68" y="896"/>
                  <a:pt x="58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1" y="908"/>
                </a:cubicBezTo>
                <a:cubicBezTo>
                  <a:pt x="108" y="807"/>
                  <a:pt x="156" y="660"/>
                  <a:pt x="156" y="465"/>
                </a:cubicBezTo>
                <a:cubicBezTo>
                  <a:pt x="156" y="270"/>
                  <a:pt x="108" y="123"/>
                  <a:pt x="11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1599840" y="51433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 txBox="1"/>
          <p:nvPr/>
        </p:nvSpPr>
        <p:spPr>
          <a:xfrm>
            <a:off x="1852560" y="4486320"/>
            <a:ext cx="1495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Ridge (L2)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3321720" y="5132160"/>
            <a:ext cx="224280" cy="152640"/>
          </a:xfrm>
          <a:custGeom>
            <a:avLst/>
            <a:gdLst/>
            <a:ahLst/>
            <a:rect l="0" t="0" r="r" b="b"/>
            <a:pathLst>
              <a:path w="623" h="424">
                <a:moveTo>
                  <a:pt x="521" y="54"/>
                </a:moveTo>
                <a:cubicBezTo>
                  <a:pt x="521" y="41"/>
                  <a:pt x="527" y="29"/>
                  <a:pt x="539" y="18"/>
                </a:cubicBezTo>
                <a:cubicBezTo>
                  <a:pt x="550" y="7"/>
                  <a:pt x="563" y="1"/>
                  <a:pt x="578" y="0"/>
                </a:cubicBezTo>
                <a:cubicBezTo>
                  <a:pt x="589" y="0"/>
                  <a:pt x="599" y="6"/>
                  <a:pt x="608" y="17"/>
                </a:cubicBezTo>
                <a:cubicBezTo>
                  <a:pt x="618" y="28"/>
                  <a:pt x="623" y="46"/>
                  <a:pt x="623" y="70"/>
                </a:cubicBezTo>
                <a:cubicBezTo>
                  <a:pt x="623" y="88"/>
                  <a:pt x="617" y="124"/>
                  <a:pt x="606" y="177"/>
                </a:cubicBezTo>
                <a:cubicBezTo>
                  <a:pt x="596" y="212"/>
                  <a:pt x="588" y="240"/>
                  <a:pt x="581" y="263"/>
                </a:cubicBezTo>
                <a:cubicBezTo>
                  <a:pt x="573" y="285"/>
                  <a:pt x="562" y="311"/>
                  <a:pt x="548" y="339"/>
                </a:cubicBezTo>
                <a:cubicBezTo>
                  <a:pt x="534" y="367"/>
                  <a:pt x="517" y="388"/>
                  <a:pt x="497" y="402"/>
                </a:cubicBezTo>
                <a:cubicBezTo>
                  <a:pt x="477" y="416"/>
                  <a:pt x="455" y="424"/>
                  <a:pt x="430" y="424"/>
                </a:cubicBezTo>
                <a:cubicBezTo>
                  <a:pt x="402" y="424"/>
                  <a:pt x="377" y="419"/>
                  <a:pt x="356" y="409"/>
                </a:cubicBezTo>
                <a:cubicBezTo>
                  <a:pt x="335" y="399"/>
                  <a:pt x="320" y="385"/>
                  <a:pt x="311" y="369"/>
                </a:cubicBezTo>
                <a:cubicBezTo>
                  <a:pt x="310" y="369"/>
                  <a:pt x="309" y="371"/>
                  <a:pt x="308" y="372"/>
                </a:cubicBezTo>
                <a:cubicBezTo>
                  <a:pt x="282" y="407"/>
                  <a:pt x="251" y="424"/>
                  <a:pt x="215" y="424"/>
                </a:cubicBezTo>
                <a:cubicBezTo>
                  <a:pt x="199" y="424"/>
                  <a:pt x="183" y="422"/>
                  <a:pt x="168" y="418"/>
                </a:cubicBezTo>
                <a:cubicBezTo>
                  <a:pt x="153" y="414"/>
                  <a:pt x="139" y="408"/>
                  <a:pt x="125" y="400"/>
                </a:cubicBezTo>
                <a:cubicBezTo>
                  <a:pt x="110" y="392"/>
                  <a:pt x="99" y="380"/>
                  <a:pt x="90" y="364"/>
                </a:cubicBezTo>
                <a:cubicBezTo>
                  <a:pt x="81" y="348"/>
                  <a:pt x="77" y="328"/>
                  <a:pt x="77" y="305"/>
                </a:cubicBezTo>
                <a:cubicBezTo>
                  <a:pt x="77" y="271"/>
                  <a:pt x="88" y="226"/>
                  <a:pt x="109" y="169"/>
                </a:cubicBezTo>
                <a:cubicBezTo>
                  <a:pt x="130" y="112"/>
                  <a:pt x="141" y="75"/>
                  <a:pt x="141" y="60"/>
                </a:cubicBezTo>
                <a:cubicBezTo>
                  <a:pt x="141" y="59"/>
                  <a:pt x="141" y="58"/>
                  <a:pt x="141" y="58"/>
                </a:cubicBezTo>
                <a:cubicBezTo>
                  <a:pt x="141" y="52"/>
                  <a:pt x="141" y="49"/>
                  <a:pt x="141" y="47"/>
                </a:cubicBezTo>
                <a:cubicBezTo>
                  <a:pt x="141" y="45"/>
                  <a:pt x="140" y="43"/>
                  <a:pt x="138" y="40"/>
                </a:cubicBezTo>
                <a:cubicBezTo>
                  <a:pt x="135" y="38"/>
                  <a:pt x="132" y="36"/>
                  <a:pt x="127" y="36"/>
                </a:cubicBezTo>
                <a:lnTo>
                  <a:pt x="124" y="36"/>
                </a:lnTo>
                <a:cubicBezTo>
                  <a:pt x="109" y="36"/>
                  <a:pt x="96" y="42"/>
                  <a:pt x="85" y="54"/>
                </a:cubicBezTo>
                <a:cubicBezTo>
                  <a:pt x="73" y="66"/>
                  <a:pt x="63" y="79"/>
                  <a:pt x="57" y="92"/>
                </a:cubicBezTo>
                <a:cubicBezTo>
                  <a:pt x="50" y="106"/>
                  <a:pt x="45" y="119"/>
                  <a:pt x="41" y="131"/>
                </a:cubicBezTo>
                <a:cubicBezTo>
                  <a:pt x="37" y="144"/>
                  <a:pt x="35" y="151"/>
                  <a:pt x="33" y="152"/>
                </a:cubicBezTo>
                <a:cubicBezTo>
                  <a:pt x="32" y="153"/>
                  <a:pt x="27" y="154"/>
                  <a:pt x="19" y="154"/>
                </a:cubicBezTo>
                <a:lnTo>
                  <a:pt x="5" y="154"/>
                </a:lnTo>
                <a:cubicBezTo>
                  <a:pt x="2" y="150"/>
                  <a:pt x="0" y="147"/>
                  <a:pt x="0" y="145"/>
                </a:cubicBezTo>
                <a:cubicBezTo>
                  <a:pt x="0" y="142"/>
                  <a:pt x="2" y="133"/>
                  <a:pt x="7" y="119"/>
                </a:cubicBezTo>
                <a:cubicBezTo>
                  <a:pt x="12" y="106"/>
                  <a:pt x="19" y="90"/>
                  <a:pt x="29" y="72"/>
                </a:cubicBezTo>
                <a:cubicBezTo>
                  <a:pt x="38" y="54"/>
                  <a:pt x="52" y="38"/>
                  <a:pt x="70" y="23"/>
                </a:cubicBezTo>
                <a:cubicBezTo>
                  <a:pt x="88" y="9"/>
                  <a:pt x="108" y="2"/>
                  <a:pt x="130" y="2"/>
                </a:cubicBezTo>
                <a:cubicBezTo>
                  <a:pt x="157" y="2"/>
                  <a:pt x="177" y="10"/>
                  <a:pt x="192" y="25"/>
                </a:cubicBezTo>
                <a:cubicBezTo>
                  <a:pt x="206" y="41"/>
                  <a:pt x="213" y="59"/>
                  <a:pt x="213" y="79"/>
                </a:cubicBezTo>
                <a:cubicBezTo>
                  <a:pt x="213" y="90"/>
                  <a:pt x="203" y="124"/>
                  <a:pt x="182" y="180"/>
                </a:cubicBezTo>
                <a:cubicBezTo>
                  <a:pt x="162" y="236"/>
                  <a:pt x="152" y="279"/>
                  <a:pt x="152" y="310"/>
                </a:cubicBezTo>
                <a:cubicBezTo>
                  <a:pt x="152" y="339"/>
                  <a:pt x="158" y="359"/>
                  <a:pt x="171" y="371"/>
                </a:cubicBezTo>
                <a:cubicBezTo>
                  <a:pt x="184" y="382"/>
                  <a:pt x="201" y="389"/>
                  <a:pt x="220" y="389"/>
                </a:cubicBezTo>
                <a:cubicBezTo>
                  <a:pt x="247" y="389"/>
                  <a:pt x="271" y="370"/>
                  <a:pt x="291" y="332"/>
                </a:cubicBezTo>
                <a:lnTo>
                  <a:pt x="296" y="324"/>
                </a:lnTo>
                <a:lnTo>
                  <a:pt x="296" y="302"/>
                </a:lnTo>
                <a:cubicBezTo>
                  <a:pt x="296" y="300"/>
                  <a:pt x="296" y="297"/>
                  <a:pt x="296" y="293"/>
                </a:cubicBezTo>
                <a:cubicBezTo>
                  <a:pt x="296" y="290"/>
                  <a:pt x="296" y="287"/>
                  <a:pt x="297" y="286"/>
                </a:cubicBezTo>
                <a:cubicBezTo>
                  <a:pt x="297" y="285"/>
                  <a:pt x="298" y="282"/>
                  <a:pt x="298" y="279"/>
                </a:cubicBezTo>
                <a:cubicBezTo>
                  <a:pt x="298" y="276"/>
                  <a:pt x="298" y="273"/>
                  <a:pt x="299" y="271"/>
                </a:cubicBezTo>
                <a:cubicBezTo>
                  <a:pt x="299" y="268"/>
                  <a:pt x="300" y="264"/>
                  <a:pt x="301" y="259"/>
                </a:cubicBezTo>
                <a:cubicBezTo>
                  <a:pt x="303" y="253"/>
                  <a:pt x="304" y="248"/>
                  <a:pt x="304" y="243"/>
                </a:cubicBezTo>
                <a:cubicBezTo>
                  <a:pt x="305" y="238"/>
                  <a:pt x="307" y="231"/>
                  <a:pt x="310" y="221"/>
                </a:cubicBezTo>
                <a:cubicBezTo>
                  <a:pt x="313" y="211"/>
                  <a:pt x="315" y="201"/>
                  <a:pt x="317" y="191"/>
                </a:cubicBezTo>
                <a:cubicBezTo>
                  <a:pt x="319" y="181"/>
                  <a:pt x="322" y="168"/>
                  <a:pt x="327" y="151"/>
                </a:cubicBezTo>
                <a:cubicBezTo>
                  <a:pt x="345" y="80"/>
                  <a:pt x="356" y="42"/>
                  <a:pt x="358" y="36"/>
                </a:cubicBezTo>
                <a:cubicBezTo>
                  <a:pt x="366" y="20"/>
                  <a:pt x="380" y="11"/>
                  <a:pt x="398" y="11"/>
                </a:cubicBezTo>
                <a:cubicBezTo>
                  <a:pt x="410" y="11"/>
                  <a:pt x="419" y="14"/>
                  <a:pt x="423" y="21"/>
                </a:cubicBezTo>
                <a:cubicBezTo>
                  <a:pt x="428" y="27"/>
                  <a:pt x="430" y="33"/>
                  <a:pt x="431" y="38"/>
                </a:cubicBezTo>
                <a:cubicBezTo>
                  <a:pt x="431" y="46"/>
                  <a:pt x="422" y="86"/>
                  <a:pt x="403" y="157"/>
                </a:cubicBezTo>
                <a:cubicBezTo>
                  <a:pt x="385" y="229"/>
                  <a:pt x="375" y="270"/>
                  <a:pt x="373" y="280"/>
                </a:cubicBezTo>
                <a:cubicBezTo>
                  <a:pt x="372" y="287"/>
                  <a:pt x="371" y="298"/>
                  <a:pt x="371" y="314"/>
                </a:cubicBezTo>
                <a:lnTo>
                  <a:pt x="371" y="320"/>
                </a:lnTo>
                <a:cubicBezTo>
                  <a:pt x="371" y="330"/>
                  <a:pt x="372" y="339"/>
                  <a:pt x="374" y="347"/>
                </a:cubicBezTo>
                <a:cubicBezTo>
                  <a:pt x="376" y="356"/>
                  <a:pt x="382" y="365"/>
                  <a:pt x="392" y="374"/>
                </a:cubicBezTo>
                <a:cubicBezTo>
                  <a:pt x="402" y="384"/>
                  <a:pt x="416" y="389"/>
                  <a:pt x="434" y="389"/>
                </a:cubicBezTo>
                <a:cubicBezTo>
                  <a:pt x="479" y="389"/>
                  <a:pt x="514" y="351"/>
                  <a:pt x="540" y="275"/>
                </a:cubicBezTo>
                <a:cubicBezTo>
                  <a:pt x="545" y="260"/>
                  <a:pt x="551" y="240"/>
                  <a:pt x="558" y="214"/>
                </a:cubicBezTo>
                <a:cubicBezTo>
                  <a:pt x="565" y="188"/>
                  <a:pt x="569" y="170"/>
                  <a:pt x="569" y="158"/>
                </a:cubicBezTo>
                <a:cubicBezTo>
                  <a:pt x="569" y="138"/>
                  <a:pt x="565" y="122"/>
                  <a:pt x="557" y="110"/>
                </a:cubicBezTo>
                <a:cubicBezTo>
                  <a:pt x="549" y="98"/>
                  <a:pt x="541" y="88"/>
                  <a:pt x="533" y="80"/>
                </a:cubicBezTo>
                <a:cubicBezTo>
                  <a:pt x="525" y="72"/>
                  <a:pt x="521" y="63"/>
                  <a:pt x="521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3562560" y="5174280"/>
            <a:ext cx="98640" cy="205200"/>
          </a:xfrm>
          <a:custGeom>
            <a:avLst/>
            <a:gdLst/>
            <a:ahLst/>
            <a:rect l="0" t="0" r="r" b="b"/>
            <a:pathLst>
              <a:path w="274" h="570">
                <a:moveTo>
                  <a:pt x="205" y="43"/>
                </a:moveTo>
                <a:cubicBezTo>
                  <a:pt x="205" y="29"/>
                  <a:pt x="209" y="19"/>
                  <a:pt x="218" y="11"/>
                </a:cubicBezTo>
                <a:cubicBezTo>
                  <a:pt x="228" y="4"/>
                  <a:pt x="237" y="0"/>
                  <a:pt x="247" y="0"/>
                </a:cubicBezTo>
                <a:cubicBezTo>
                  <a:pt x="254" y="0"/>
                  <a:pt x="260" y="2"/>
                  <a:pt x="265" y="7"/>
                </a:cubicBezTo>
                <a:cubicBezTo>
                  <a:pt x="270" y="11"/>
                  <a:pt x="273" y="17"/>
                  <a:pt x="274" y="25"/>
                </a:cubicBezTo>
                <a:cubicBezTo>
                  <a:pt x="274" y="37"/>
                  <a:pt x="270" y="48"/>
                  <a:pt x="262" y="56"/>
                </a:cubicBezTo>
                <a:cubicBezTo>
                  <a:pt x="253" y="64"/>
                  <a:pt x="244" y="69"/>
                  <a:pt x="233" y="69"/>
                </a:cubicBezTo>
                <a:cubicBezTo>
                  <a:pt x="225" y="69"/>
                  <a:pt x="218" y="66"/>
                  <a:pt x="213" y="62"/>
                </a:cubicBezTo>
                <a:cubicBezTo>
                  <a:pt x="208" y="58"/>
                  <a:pt x="205" y="51"/>
                  <a:pt x="205" y="43"/>
                </a:cubicBezTo>
                <a:moveTo>
                  <a:pt x="199" y="189"/>
                </a:moveTo>
                <a:cubicBezTo>
                  <a:pt x="199" y="176"/>
                  <a:pt x="193" y="170"/>
                  <a:pt x="182" y="170"/>
                </a:cubicBezTo>
                <a:cubicBezTo>
                  <a:pt x="172" y="170"/>
                  <a:pt x="163" y="172"/>
                  <a:pt x="154" y="177"/>
                </a:cubicBezTo>
                <a:cubicBezTo>
                  <a:pt x="145" y="183"/>
                  <a:pt x="137" y="189"/>
                  <a:pt x="131" y="198"/>
                </a:cubicBezTo>
                <a:cubicBezTo>
                  <a:pt x="124" y="206"/>
                  <a:pt x="119" y="214"/>
                  <a:pt x="115" y="222"/>
                </a:cubicBezTo>
                <a:cubicBezTo>
                  <a:pt x="111" y="230"/>
                  <a:pt x="107" y="237"/>
                  <a:pt x="104" y="243"/>
                </a:cubicBezTo>
                <a:lnTo>
                  <a:pt x="99" y="252"/>
                </a:lnTo>
                <a:cubicBezTo>
                  <a:pt x="98" y="253"/>
                  <a:pt x="95" y="253"/>
                  <a:pt x="89" y="253"/>
                </a:cubicBezTo>
                <a:lnTo>
                  <a:pt x="80" y="253"/>
                </a:lnTo>
                <a:cubicBezTo>
                  <a:pt x="77" y="250"/>
                  <a:pt x="76" y="249"/>
                  <a:pt x="76" y="248"/>
                </a:cubicBezTo>
                <a:cubicBezTo>
                  <a:pt x="76" y="247"/>
                  <a:pt x="77" y="244"/>
                  <a:pt x="78" y="239"/>
                </a:cubicBezTo>
                <a:cubicBezTo>
                  <a:pt x="88" y="218"/>
                  <a:pt x="100" y="198"/>
                  <a:pt x="117" y="179"/>
                </a:cubicBezTo>
                <a:cubicBezTo>
                  <a:pt x="134" y="160"/>
                  <a:pt x="153" y="149"/>
                  <a:pt x="175" y="146"/>
                </a:cubicBezTo>
                <a:cubicBezTo>
                  <a:pt x="175" y="146"/>
                  <a:pt x="177" y="146"/>
                  <a:pt x="180" y="146"/>
                </a:cubicBezTo>
                <a:cubicBezTo>
                  <a:pt x="183" y="146"/>
                  <a:pt x="186" y="146"/>
                  <a:pt x="188" y="145"/>
                </a:cubicBezTo>
                <a:cubicBezTo>
                  <a:pt x="199" y="146"/>
                  <a:pt x="208" y="148"/>
                  <a:pt x="217" y="152"/>
                </a:cubicBezTo>
                <a:cubicBezTo>
                  <a:pt x="228" y="158"/>
                  <a:pt x="236" y="165"/>
                  <a:pt x="242" y="172"/>
                </a:cubicBezTo>
                <a:cubicBezTo>
                  <a:pt x="248" y="180"/>
                  <a:pt x="251" y="191"/>
                  <a:pt x="251" y="207"/>
                </a:cubicBezTo>
                <a:lnTo>
                  <a:pt x="251" y="218"/>
                </a:lnTo>
                <a:lnTo>
                  <a:pt x="218" y="348"/>
                </a:lnTo>
                <a:cubicBezTo>
                  <a:pt x="196" y="436"/>
                  <a:pt x="184" y="482"/>
                  <a:pt x="183" y="485"/>
                </a:cubicBezTo>
                <a:cubicBezTo>
                  <a:pt x="175" y="507"/>
                  <a:pt x="160" y="527"/>
                  <a:pt x="137" y="544"/>
                </a:cubicBezTo>
                <a:cubicBezTo>
                  <a:pt x="114" y="561"/>
                  <a:pt x="88" y="570"/>
                  <a:pt x="59" y="570"/>
                </a:cubicBezTo>
                <a:cubicBezTo>
                  <a:pt x="37" y="570"/>
                  <a:pt x="21" y="565"/>
                  <a:pt x="13" y="556"/>
                </a:cubicBezTo>
                <a:cubicBezTo>
                  <a:pt x="5" y="547"/>
                  <a:pt x="1" y="537"/>
                  <a:pt x="0" y="526"/>
                </a:cubicBezTo>
                <a:cubicBezTo>
                  <a:pt x="0" y="514"/>
                  <a:pt x="4" y="504"/>
                  <a:pt x="13" y="496"/>
                </a:cubicBezTo>
                <a:cubicBezTo>
                  <a:pt x="21" y="487"/>
                  <a:pt x="31" y="483"/>
                  <a:pt x="44" y="483"/>
                </a:cubicBezTo>
                <a:cubicBezTo>
                  <a:pt x="52" y="483"/>
                  <a:pt x="58" y="485"/>
                  <a:pt x="63" y="489"/>
                </a:cubicBezTo>
                <a:cubicBezTo>
                  <a:pt x="68" y="494"/>
                  <a:pt x="71" y="500"/>
                  <a:pt x="72" y="510"/>
                </a:cubicBezTo>
                <a:cubicBezTo>
                  <a:pt x="72" y="525"/>
                  <a:pt x="65" y="537"/>
                  <a:pt x="51" y="546"/>
                </a:cubicBezTo>
                <a:cubicBezTo>
                  <a:pt x="53" y="546"/>
                  <a:pt x="56" y="546"/>
                  <a:pt x="60" y="546"/>
                </a:cubicBezTo>
                <a:cubicBezTo>
                  <a:pt x="75" y="546"/>
                  <a:pt x="88" y="540"/>
                  <a:pt x="101" y="528"/>
                </a:cubicBezTo>
                <a:cubicBezTo>
                  <a:pt x="113" y="516"/>
                  <a:pt x="122" y="501"/>
                  <a:pt x="129" y="485"/>
                </a:cubicBezTo>
                <a:lnTo>
                  <a:pt x="136" y="457"/>
                </a:lnTo>
                <a:cubicBezTo>
                  <a:pt x="141" y="438"/>
                  <a:pt x="147" y="415"/>
                  <a:pt x="153" y="389"/>
                </a:cubicBezTo>
                <a:cubicBezTo>
                  <a:pt x="160" y="362"/>
                  <a:pt x="167" y="334"/>
                  <a:pt x="174" y="306"/>
                </a:cubicBezTo>
                <a:cubicBezTo>
                  <a:pt x="182" y="278"/>
                  <a:pt x="188" y="254"/>
                  <a:pt x="192" y="233"/>
                </a:cubicBezTo>
                <a:cubicBezTo>
                  <a:pt x="196" y="213"/>
                  <a:pt x="199" y="200"/>
                  <a:pt x="199" y="196"/>
                </a:cubicBezTo>
                <a:cubicBezTo>
                  <a:pt x="199" y="193"/>
                  <a:pt x="199" y="190"/>
                  <a:pt x="199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3791160" y="5157720"/>
            <a:ext cx="223920" cy="78840"/>
          </a:xfrm>
          <a:custGeom>
            <a:avLst/>
            <a:gdLst/>
            <a:ahLst/>
            <a:rect l="0" t="0" r="r" b="b"/>
            <a:pathLst>
              <a:path w="622" h="219">
                <a:moveTo>
                  <a:pt x="0" y="188"/>
                </a:moveTo>
                <a:cubicBezTo>
                  <a:pt x="0" y="141"/>
                  <a:pt x="15" y="98"/>
                  <a:pt x="43" y="59"/>
                </a:cubicBezTo>
                <a:cubicBezTo>
                  <a:pt x="72" y="19"/>
                  <a:pt x="109" y="0"/>
                  <a:pt x="156" y="0"/>
                </a:cubicBezTo>
                <a:cubicBezTo>
                  <a:pt x="179" y="0"/>
                  <a:pt x="202" y="5"/>
                  <a:pt x="225" y="17"/>
                </a:cubicBezTo>
                <a:cubicBezTo>
                  <a:pt x="247" y="28"/>
                  <a:pt x="267" y="42"/>
                  <a:pt x="286" y="59"/>
                </a:cubicBezTo>
                <a:cubicBezTo>
                  <a:pt x="305" y="75"/>
                  <a:pt x="324" y="91"/>
                  <a:pt x="342" y="108"/>
                </a:cubicBezTo>
                <a:cubicBezTo>
                  <a:pt x="360" y="123"/>
                  <a:pt x="379" y="137"/>
                  <a:pt x="401" y="149"/>
                </a:cubicBezTo>
                <a:cubicBezTo>
                  <a:pt x="422" y="161"/>
                  <a:pt x="443" y="167"/>
                  <a:pt x="466" y="167"/>
                </a:cubicBezTo>
                <a:cubicBezTo>
                  <a:pt x="504" y="167"/>
                  <a:pt x="535" y="152"/>
                  <a:pt x="560" y="123"/>
                </a:cubicBezTo>
                <a:cubicBezTo>
                  <a:pt x="584" y="93"/>
                  <a:pt x="596" y="61"/>
                  <a:pt x="596" y="27"/>
                </a:cubicBezTo>
                <a:cubicBezTo>
                  <a:pt x="596" y="19"/>
                  <a:pt x="597" y="13"/>
                  <a:pt x="600" y="8"/>
                </a:cubicBezTo>
                <a:cubicBezTo>
                  <a:pt x="602" y="3"/>
                  <a:pt x="605" y="1"/>
                  <a:pt x="609" y="0"/>
                </a:cubicBezTo>
                <a:cubicBezTo>
                  <a:pt x="618" y="0"/>
                  <a:pt x="622" y="10"/>
                  <a:pt x="622" y="31"/>
                </a:cubicBezTo>
                <a:cubicBezTo>
                  <a:pt x="622" y="77"/>
                  <a:pt x="608" y="120"/>
                  <a:pt x="580" y="159"/>
                </a:cubicBezTo>
                <a:cubicBezTo>
                  <a:pt x="552" y="198"/>
                  <a:pt x="517" y="218"/>
                  <a:pt x="473" y="218"/>
                </a:cubicBezTo>
                <a:lnTo>
                  <a:pt x="466" y="218"/>
                </a:lnTo>
                <a:cubicBezTo>
                  <a:pt x="443" y="218"/>
                  <a:pt x="420" y="212"/>
                  <a:pt x="398" y="201"/>
                </a:cubicBezTo>
                <a:cubicBezTo>
                  <a:pt x="375" y="190"/>
                  <a:pt x="355" y="176"/>
                  <a:pt x="335" y="160"/>
                </a:cubicBezTo>
                <a:cubicBezTo>
                  <a:pt x="315" y="144"/>
                  <a:pt x="297" y="128"/>
                  <a:pt x="280" y="112"/>
                </a:cubicBezTo>
                <a:cubicBezTo>
                  <a:pt x="262" y="94"/>
                  <a:pt x="243" y="81"/>
                  <a:pt x="221" y="69"/>
                </a:cubicBezTo>
                <a:cubicBezTo>
                  <a:pt x="199" y="57"/>
                  <a:pt x="178" y="51"/>
                  <a:pt x="157" y="52"/>
                </a:cubicBezTo>
                <a:cubicBezTo>
                  <a:pt x="129" y="52"/>
                  <a:pt x="105" y="60"/>
                  <a:pt x="84" y="75"/>
                </a:cubicBezTo>
                <a:cubicBezTo>
                  <a:pt x="62" y="93"/>
                  <a:pt x="47" y="115"/>
                  <a:pt x="39" y="140"/>
                </a:cubicBezTo>
                <a:cubicBezTo>
                  <a:pt x="30" y="164"/>
                  <a:pt x="26" y="183"/>
                  <a:pt x="24" y="197"/>
                </a:cubicBezTo>
                <a:cubicBezTo>
                  <a:pt x="22" y="211"/>
                  <a:pt x="18" y="219"/>
                  <a:pt x="13" y="219"/>
                </a:cubicBezTo>
                <a:cubicBezTo>
                  <a:pt x="5" y="219"/>
                  <a:pt x="0" y="208"/>
                  <a:pt x="0" y="1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4137120" y="5051880"/>
            <a:ext cx="206280" cy="229680"/>
          </a:xfrm>
          <a:custGeom>
            <a:avLst/>
            <a:gdLst/>
            <a:ahLst/>
            <a:rect l="0" t="0" r="r" b="b"/>
            <a:pathLst>
              <a:path w="573" h="638">
                <a:moveTo>
                  <a:pt x="183" y="43"/>
                </a:moveTo>
                <a:cubicBezTo>
                  <a:pt x="162" y="43"/>
                  <a:pt x="150" y="41"/>
                  <a:pt x="149" y="39"/>
                </a:cubicBezTo>
                <a:cubicBezTo>
                  <a:pt x="149" y="38"/>
                  <a:pt x="148" y="35"/>
                  <a:pt x="148" y="32"/>
                </a:cubicBezTo>
                <a:cubicBezTo>
                  <a:pt x="148" y="17"/>
                  <a:pt x="152" y="6"/>
                  <a:pt x="158" y="1"/>
                </a:cubicBezTo>
                <a:cubicBezTo>
                  <a:pt x="160" y="0"/>
                  <a:pt x="164" y="0"/>
                  <a:pt x="172" y="0"/>
                </a:cubicBezTo>
                <a:cubicBezTo>
                  <a:pt x="206" y="2"/>
                  <a:pt x="246" y="3"/>
                  <a:pt x="292" y="3"/>
                </a:cubicBezTo>
                <a:cubicBezTo>
                  <a:pt x="379" y="3"/>
                  <a:pt x="429" y="2"/>
                  <a:pt x="442" y="0"/>
                </a:cubicBezTo>
                <a:lnTo>
                  <a:pt x="453" y="0"/>
                </a:lnTo>
                <a:cubicBezTo>
                  <a:pt x="457" y="4"/>
                  <a:pt x="459" y="6"/>
                  <a:pt x="459" y="8"/>
                </a:cubicBezTo>
                <a:cubicBezTo>
                  <a:pt x="459" y="10"/>
                  <a:pt x="458" y="16"/>
                  <a:pt x="457" y="25"/>
                </a:cubicBezTo>
                <a:cubicBezTo>
                  <a:pt x="454" y="34"/>
                  <a:pt x="451" y="40"/>
                  <a:pt x="449" y="43"/>
                </a:cubicBezTo>
                <a:lnTo>
                  <a:pt x="413" y="43"/>
                </a:lnTo>
                <a:cubicBezTo>
                  <a:pt x="371" y="43"/>
                  <a:pt x="346" y="46"/>
                  <a:pt x="338" y="51"/>
                </a:cubicBezTo>
                <a:cubicBezTo>
                  <a:pt x="334" y="54"/>
                  <a:pt x="329" y="62"/>
                  <a:pt x="325" y="77"/>
                </a:cubicBezTo>
                <a:cubicBezTo>
                  <a:pt x="321" y="92"/>
                  <a:pt x="300" y="174"/>
                  <a:pt x="263" y="324"/>
                </a:cubicBezTo>
                <a:cubicBezTo>
                  <a:pt x="253" y="364"/>
                  <a:pt x="242" y="407"/>
                  <a:pt x="230" y="452"/>
                </a:cubicBezTo>
                <a:cubicBezTo>
                  <a:pt x="219" y="497"/>
                  <a:pt x="211" y="532"/>
                  <a:pt x="205" y="554"/>
                </a:cubicBezTo>
                <a:lnTo>
                  <a:pt x="197" y="588"/>
                </a:lnTo>
                <a:cubicBezTo>
                  <a:pt x="197" y="590"/>
                  <a:pt x="199" y="592"/>
                  <a:pt x="205" y="592"/>
                </a:cubicBezTo>
                <a:cubicBezTo>
                  <a:pt x="211" y="592"/>
                  <a:pt x="229" y="592"/>
                  <a:pt x="261" y="594"/>
                </a:cubicBezTo>
                <a:lnTo>
                  <a:pt x="277" y="594"/>
                </a:lnTo>
                <a:cubicBezTo>
                  <a:pt x="297" y="594"/>
                  <a:pt x="312" y="593"/>
                  <a:pt x="324" y="593"/>
                </a:cubicBezTo>
                <a:cubicBezTo>
                  <a:pt x="336" y="592"/>
                  <a:pt x="351" y="590"/>
                  <a:pt x="370" y="586"/>
                </a:cubicBezTo>
                <a:cubicBezTo>
                  <a:pt x="388" y="582"/>
                  <a:pt x="404" y="577"/>
                  <a:pt x="416" y="569"/>
                </a:cubicBezTo>
                <a:cubicBezTo>
                  <a:pt x="429" y="562"/>
                  <a:pt x="442" y="551"/>
                  <a:pt x="457" y="538"/>
                </a:cubicBezTo>
                <a:cubicBezTo>
                  <a:pt x="472" y="524"/>
                  <a:pt x="485" y="507"/>
                  <a:pt x="496" y="487"/>
                </a:cubicBezTo>
                <a:cubicBezTo>
                  <a:pt x="506" y="468"/>
                  <a:pt x="515" y="447"/>
                  <a:pt x="524" y="424"/>
                </a:cubicBezTo>
                <a:cubicBezTo>
                  <a:pt x="533" y="401"/>
                  <a:pt x="538" y="388"/>
                  <a:pt x="540" y="385"/>
                </a:cubicBezTo>
                <a:cubicBezTo>
                  <a:pt x="543" y="383"/>
                  <a:pt x="548" y="382"/>
                  <a:pt x="556" y="382"/>
                </a:cubicBezTo>
                <a:lnTo>
                  <a:pt x="568" y="382"/>
                </a:lnTo>
                <a:cubicBezTo>
                  <a:pt x="572" y="388"/>
                  <a:pt x="573" y="391"/>
                  <a:pt x="573" y="393"/>
                </a:cubicBezTo>
                <a:cubicBezTo>
                  <a:pt x="573" y="394"/>
                  <a:pt x="567" y="412"/>
                  <a:pt x="555" y="447"/>
                </a:cubicBezTo>
                <a:cubicBezTo>
                  <a:pt x="542" y="483"/>
                  <a:pt x="529" y="520"/>
                  <a:pt x="514" y="559"/>
                </a:cubicBezTo>
                <a:cubicBezTo>
                  <a:pt x="499" y="598"/>
                  <a:pt x="491" y="621"/>
                  <a:pt x="490" y="628"/>
                </a:cubicBezTo>
                <a:cubicBezTo>
                  <a:pt x="488" y="631"/>
                  <a:pt x="487" y="633"/>
                  <a:pt x="486" y="634"/>
                </a:cubicBezTo>
                <a:cubicBezTo>
                  <a:pt x="485" y="634"/>
                  <a:pt x="480" y="635"/>
                  <a:pt x="471" y="636"/>
                </a:cubicBezTo>
                <a:cubicBezTo>
                  <a:pt x="462" y="638"/>
                  <a:pt x="449" y="638"/>
                  <a:pt x="431" y="637"/>
                </a:cubicBezTo>
                <a:cubicBezTo>
                  <a:pt x="424" y="637"/>
                  <a:pt x="401" y="637"/>
                  <a:pt x="360" y="637"/>
                </a:cubicBezTo>
                <a:cubicBezTo>
                  <a:pt x="320" y="637"/>
                  <a:pt x="282" y="637"/>
                  <a:pt x="245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3"/>
                  <a:pt x="1" y="618"/>
                  <a:pt x="2" y="614"/>
                </a:cubicBezTo>
                <a:cubicBezTo>
                  <a:pt x="5" y="602"/>
                  <a:pt x="8" y="596"/>
                  <a:pt x="11" y="594"/>
                </a:cubicBezTo>
                <a:cubicBezTo>
                  <a:pt x="14" y="594"/>
                  <a:pt x="19" y="594"/>
                  <a:pt x="25" y="594"/>
                </a:cubicBezTo>
                <a:lnTo>
                  <a:pt x="31" y="594"/>
                </a:lnTo>
                <a:cubicBezTo>
                  <a:pt x="48" y="594"/>
                  <a:pt x="66" y="593"/>
                  <a:pt x="87" y="591"/>
                </a:cubicBezTo>
                <a:cubicBezTo>
                  <a:pt x="95" y="589"/>
                  <a:pt x="101" y="585"/>
                  <a:pt x="104" y="580"/>
                </a:cubicBezTo>
                <a:cubicBezTo>
                  <a:pt x="106" y="577"/>
                  <a:pt x="129" y="491"/>
                  <a:pt x="171" y="321"/>
                </a:cubicBezTo>
                <a:cubicBezTo>
                  <a:pt x="214" y="150"/>
                  <a:pt x="237" y="60"/>
                  <a:pt x="237" y="51"/>
                </a:cubicBezTo>
                <a:cubicBezTo>
                  <a:pt x="237" y="47"/>
                  <a:pt x="218" y="44"/>
                  <a:pt x="183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4365720" y="5132880"/>
            <a:ext cx="158760" cy="151560"/>
          </a:xfrm>
          <a:custGeom>
            <a:avLst/>
            <a:gdLst/>
            <a:ahLst/>
            <a:rect l="0" t="0" r="r" b="b"/>
            <a:pathLst>
              <a:path w="441" h="421">
                <a:moveTo>
                  <a:pt x="0" y="265"/>
                </a:moveTo>
                <a:cubicBezTo>
                  <a:pt x="0" y="203"/>
                  <a:pt x="23" y="142"/>
                  <a:pt x="71" y="86"/>
                </a:cubicBezTo>
                <a:cubicBezTo>
                  <a:pt x="118" y="29"/>
                  <a:pt x="171" y="1"/>
                  <a:pt x="230" y="0"/>
                </a:cubicBezTo>
                <a:cubicBezTo>
                  <a:pt x="261" y="0"/>
                  <a:pt x="289" y="15"/>
                  <a:pt x="313" y="46"/>
                </a:cubicBezTo>
                <a:cubicBezTo>
                  <a:pt x="323" y="27"/>
                  <a:pt x="338" y="18"/>
                  <a:pt x="356" y="18"/>
                </a:cubicBezTo>
                <a:cubicBezTo>
                  <a:pt x="364" y="18"/>
                  <a:pt x="371" y="20"/>
                  <a:pt x="378" y="25"/>
                </a:cubicBezTo>
                <a:cubicBezTo>
                  <a:pt x="384" y="30"/>
                  <a:pt x="387" y="36"/>
                  <a:pt x="387" y="44"/>
                </a:cubicBezTo>
                <a:cubicBezTo>
                  <a:pt x="387" y="52"/>
                  <a:pt x="375" y="101"/>
                  <a:pt x="352" y="193"/>
                </a:cubicBezTo>
                <a:cubicBezTo>
                  <a:pt x="329" y="285"/>
                  <a:pt x="318" y="336"/>
                  <a:pt x="317" y="348"/>
                </a:cubicBezTo>
                <a:cubicBezTo>
                  <a:pt x="317" y="364"/>
                  <a:pt x="319" y="374"/>
                  <a:pt x="324" y="379"/>
                </a:cubicBezTo>
                <a:cubicBezTo>
                  <a:pt x="328" y="384"/>
                  <a:pt x="334" y="387"/>
                  <a:pt x="343" y="387"/>
                </a:cubicBezTo>
                <a:cubicBezTo>
                  <a:pt x="349" y="387"/>
                  <a:pt x="355" y="384"/>
                  <a:pt x="362" y="379"/>
                </a:cubicBezTo>
                <a:cubicBezTo>
                  <a:pt x="375" y="366"/>
                  <a:pt x="387" y="337"/>
                  <a:pt x="400" y="289"/>
                </a:cubicBezTo>
                <a:cubicBezTo>
                  <a:pt x="404" y="277"/>
                  <a:pt x="407" y="271"/>
                  <a:pt x="409" y="270"/>
                </a:cubicBezTo>
                <a:cubicBezTo>
                  <a:pt x="410" y="269"/>
                  <a:pt x="415" y="269"/>
                  <a:pt x="419" y="269"/>
                </a:cubicBezTo>
                <a:lnTo>
                  <a:pt x="423" y="269"/>
                </a:lnTo>
                <a:cubicBezTo>
                  <a:pt x="435" y="269"/>
                  <a:pt x="441" y="272"/>
                  <a:pt x="441" y="277"/>
                </a:cubicBezTo>
                <a:cubicBezTo>
                  <a:pt x="441" y="281"/>
                  <a:pt x="439" y="289"/>
                  <a:pt x="436" y="302"/>
                </a:cubicBezTo>
                <a:cubicBezTo>
                  <a:pt x="433" y="316"/>
                  <a:pt x="427" y="332"/>
                  <a:pt x="418" y="353"/>
                </a:cubicBezTo>
                <a:cubicBezTo>
                  <a:pt x="407" y="373"/>
                  <a:pt x="397" y="389"/>
                  <a:pt x="387" y="399"/>
                </a:cubicBezTo>
                <a:cubicBezTo>
                  <a:pt x="379" y="407"/>
                  <a:pt x="369" y="414"/>
                  <a:pt x="357" y="419"/>
                </a:cubicBezTo>
                <a:cubicBezTo>
                  <a:pt x="352" y="420"/>
                  <a:pt x="345" y="421"/>
                  <a:pt x="335" y="421"/>
                </a:cubicBezTo>
                <a:cubicBezTo>
                  <a:pt x="314" y="421"/>
                  <a:pt x="296" y="416"/>
                  <a:pt x="282" y="407"/>
                </a:cubicBezTo>
                <a:cubicBezTo>
                  <a:pt x="267" y="397"/>
                  <a:pt x="258" y="388"/>
                  <a:pt x="254" y="378"/>
                </a:cubicBezTo>
                <a:lnTo>
                  <a:pt x="248" y="364"/>
                </a:lnTo>
                <a:cubicBezTo>
                  <a:pt x="248" y="363"/>
                  <a:pt x="246" y="364"/>
                  <a:pt x="244" y="365"/>
                </a:cubicBezTo>
                <a:cubicBezTo>
                  <a:pt x="243" y="366"/>
                  <a:pt x="242" y="367"/>
                  <a:pt x="241" y="369"/>
                </a:cubicBezTo>
                <a:cubicBezTo>
                  <a:pt x="204" y="403"/>
                  <a:pt x="167" y="421"/>
                  <a:pt x="129" y="421"/>
                </a:cubicBezTo>
                <a:cubicBezTo>
                  <a:pt x="95" y="421"/>
                  <a:pt x="65" y="408"/>
                  <a:pt x="39" y="383"/>
                </a:cubicBezTo>
                <a:cubicBezTo>
                  <a:pt x="13" y="359"/>
                  <a:pt x="0" y="319"/>
                  <a:pt x="0" y="265"/>
                </a:cubicBezTo>
                <a:moveTo>
                  <a:pt x="296" y="105"/>
                </a:moveTo>
                <a:cubicBezTo>
                  <a:pt x="296" y="101"/>
                  <a:pt x="294" y="95"/>
                  <a:pt x="291" y="85"/>
                </a:cubicBezTo>
                <a:cubicBezTo>
                  <a:pt x="288" y="75"/>
                  <a:pt x="281" y="64"/>
                  <a:pt x="270" y="52"/>
                </a:cubicBezTo>
                <a:cubicBezTo>
                  <a:pt x="258" y="40"/>
                  <a:pt x="244" y="34"/>
                  <a:pt x="227" y="34"/>
                </a:cubicBezTo>
                <a:cubicBezTo>
                  <a:pt x="205" y="34"/>
                  <a:pt x="184" y="43"/>
                  <a:pt x="164" y="62"/>
                </a:cubicBezTo>
                <a:cubicBezTo>
                  <a:pt x="145" y="82"/>
                  <a:pt x="129" y="107"/>
                  <a:pt x="118" y="138"/>
                </a:cubicBezTo>
                <a:cubicBezTo>
                  <a:pt x="100" y="187"/>
                  <a:pt x="87" y="239"/>
                  <a:pt x="80" y="291"/>
                </a:cubicBezTo>
                <a:cubicBezTo>
                  <a:pt x="80" y="293"/>
                  <a:pt x="80" y="297"/>
                  <a:pt x="80" y="302"/>
                </a:cubicBezTo>
                <a:cubicBezTo>
                  <a:pt x="80" y="307"/>
                  <a:pt x="80" y="310"/>
                  <a:pt x="79" y="313"/>
                </a:cubicBezTo>
                <a:cubicBezTo>
                  <a:pt x="79" y="341"/>
                  <a:pt x="84" y="360"/>
                  <a:pt x="96" y="370"/>
                </a:cubicBezTo>
                <a:cubicBezTo>
                  <a:pt x="107" y="381"/>
                  <a:pt x="120" y="387"/>
                  <a:pt x="136" y="387"/>
                </a:cubicBezTo>
                <a:cubicBezTo>
                  <a:pt x="159" y="387"/>
                  <a:pt x="182" y="377"/>
                  <a:pt x="205" y="356"/>
                </a:cubicBezTo>
                <a:cubicBezTo>
                  <a:pt x="228" y="336"/>
                  <a:pt x="242" y="320"/>
                  <a:pt x="246" y="309"/>
                </a:cubicBezTo>
                <a:cubicBezTo>
                  <a:pt x="248" y="307"/>
                  <a:pt x="256" y="273"/>
                  <a:pt x="271" y="209"/>
                </a:cubicBezTo>
                <a:cubicBezTo>
                  <a:pt x="287" y="145"/>
                  <a:pt x="295" y="110"/>
                  <a:pt x="296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4518720" y="5132520"/>
            <a:ext cx="180000" cy="213480"/>
          </a:xfrm>
          <a:custGeom>
            <a:avLst/>
            <a:gdLst/>
            <a:ahLst/>
            <a:rect l="0" t="0" r="r" b="b"/>
            <a:pathLst>
              <a:path w="500" h="593">
                <a:moveTo>
                  <a:pt x="58" y="144"/>
                </a:moveTo>
                <a:cubicBezTo>
                  <a:pt x="58" y="142"/>
                  <a:pt x="59" y="140"/>
                  <a:pt x="60" y="137"/>
                </a:cubicBezTo>
                <a:cubicBezTo>
                  <a:pt x="60" y="134"/>
                  <a:pt x="62" y="127"/>
                  <a:pt x="64" y="116"/>
                </a:cubicBezTo>
                <a:cubicBezTo>
                  <a:pt x="67" y="106"/>
                  <a:pt x="70" y="96"/>
                  <a:pt x="73" y="88"/>
                </a:cubicBezTo>
                <a:cubicBezTo>
                  <a:pt x="77" y="79"/>
                  <a:pt x="82" y="69"/>
                  <a:pt x="87" y="57"/>
                </a:cubicBezTo>
                <a:cubicBezTo>
                  <a:pt x="93" y="45"/>
                  <a:pt x="99" y="36"/>
                  <a:pt x="106" y="29"/>
                </a:cubicBezTo>
                <a:cubicBezTo>
                  <a:pt x="113" y="22"/>
                  <a:pt x="121" y="15"/>
                  <a:pt x="130" y="8"/>
                </a:cubicBezTo>
                <a:cubicBezTo>
                  <a:pt x="140" y="2"/>
                  <a:pt x="151" y="-1"/>
                  <a:pt x="162" y="0"/>
                </a:cubicBezTo>
                <a:cubicBezTo>
                  <a:pt x="208" y="0"/>
                  <a:pt x="238" y="20"/>
                  <a:pt x="251" y="60"/>
                </a:cubicBezTo>
                <a:lnTo>
                  <a:pt x="261" y="51"/>
                </a:lnTo>
                <a:cubicBezTo>
                  <a:pt x="299" y="17"/>
                  <a:pt x="336" y="0"/>
                  <a:pt x="370" y="0"/>
                </a:cubicBezTo>
                <a:cubicBezTo>
                  <a:pt x="411" y="0"/>
                  <a:pt x="442" y="15"/>
                  <a:pt x="465" y="44"/>
                </a:cubicBezTo>
                <a:cubicBezTo>
                  <a:pt x="488" y="73"/>
                  <a:pt x="500" y="108"/>
                  <a:pt x="500" y="150"/>
                </a:cubicBezTo>
                <a:cubicBezTo>
                  <a:pt x="500" y="217"/>
                  <a:pt x="476" y="280"/>
                  <a:pt x="429" y="336"/>
                </a:cubicBezTo>
                <a:cubicBezTo>
                  <a:pt x="382" y="393"/>
                  <a:pt x="328" y="421"/>
                  <a:pt x="269" y="422"/>
                </a:cubicBezTo>
                <a:cubicBezTo>
                  <a:pt x="255" y="422"/>
                  <a:pt x="243" y="420"/>
                  <a:pt x="233" y="416"/>
                </a:cubicBezTo>
                <a:cubicBezTo>
                  <a:pt x="226" y="413"/>
                  <a:pt x="219" y="408"/>
                  <a:pt x="211" y="402"/>
                </a:cubicBezTo>
                <a:cubicBezTo>
                  <a:pt x="204" y="396"/>
                  <a:pt x="198" y="391"/>
                  <a:pt x="194" y="386"/>
                </a:cubicBezTo>
                <a:lnTo>
                  <a:pt x="187" y="379"/>
                </a:lnTo>
                <a:cubicBezTo>
                  <a:pt x="186" y="379"/>
                  <a:pt x="180" y="406"/>
                  <a:pt x="167" y="460"/>
                </a:cubicBezTo>
                <a:cubicBezTo>
                  <a:pt x="154" y="513"/>
                  <a:pt x="146" y="540"/>
                  <a:pt x="146" y="541"/>
                </a:cubicBezTo>
                <a:cubicBezTo>
                  <a:pt x="146" y="544"/>
                  <a:pt x="150" y="547"/>
                  <a:pt x="155" y="547"/>
                </a:cubicBezTo>
                <a:cubicBezTo>
                  <a:pt x="159" y="548"/>
                  <a:pt x="171" y="549"/>
                  <a:pt x="189" y="550"/>
                </a:cubicBezTo>
                <a:lnTo>
                  <a:pt x="212" y="550"/>
                </a:lnTo>
                <a:cubicBezTo>
                  <a:pt x="216" y="554"/>
                  <a:pt x="218" y="557"/>
                  <a:pt x="218" y="558"/>
                </a:cubicBezTo>
                <a:cubicBezTo>
                  <a:pt x="218" y="560"/>
                  <a:pt x="217" y="565"/>
                  <a:pt x="215" y="575"/>
                </a:cubicBezTo>
                <a:cubicBezTo>
                  <a:pt x="213" y="583"/>
                  <a:pt x="211" y="587"/>
                  <a:pt x="209" y="589"/>
                </a:cubicBezTo>
                <a:cubicBezTo>
                  <a:pt x="208" y="591"/>
                  <a:pt x="204" y="592"/>
                  <a:pt x="197" y="593"/>
                </a:cubicBezTo>
                <a:cubicBezTo>
                  <a:pt x="196" y="593"/>
                  <a:pt x="193" y="593"/>
                  <a:pt x="187" y="593"/>
                </a:cubicBezTo>
                <a:cubicBezTo>
                  <a:pt x="181" y="593"/>
                  <a:pt x="171" y="593"/>
                  <a:pt x="155" y="592"/>
                </a:cubicBezTo>
                <a:cubicBezTo>
                  <a:pt x="139" y="591"/>
                  <a:pt x="120" y="591"/>
                  <a:pt x="97" y="591"/>
                </a:cubicBezTo>
                <a:cubicBezTo>
                  <a:pt x="53" y="591"/>
                  <a:pt x="26" y="592"/>
                  <a:pt x="14" y="593"/>
                </a:cubicBezTo>
                <a:lnTo>
                  <a:pt x="7" y="593"/>
                </a:lnTo>
                <a:cubicBezTo>
                  <a:pt x="2" y="589"/>
                  <a:pt x="0" y="585"/>
                  <a:pt x="0" y="583"/>
                </a:cubicBezTo>
                <a:cubicBezTo>
                  <a:pt x="1" y="566"/>
                  <a:pt x="5" y="555"/>
                  <a:pt x="12" y="550"/>
                </a:cubicBezTo>
                <a:lnTo>
                  <a:pt x="31" y="550"/>
                </a:lnTo>
                <a:cubicBezTo>
                  <a:pt x="52" y="549"/>
                  <a:pt x="64" y="546"/>
                  <a:pt x="67" y="539"/>
                </a:cubicBezTo>
                <a:cubicBezTo>
                  <a:pt x="69" y="535"/>
                  <a:pt x="88" y="461"/>
                  <a:pt x="124" y="317"/>
                </a:cubicBezTo>
                <a:cubicBezTo>
                  <a:pt x="161" y="171"/>
                  <a:pt x="180" y="94"/>
                  <a:pt x="181" y="86"/>
                </a:cubicBezTo>
                <a:cubicBezTo>
                  <a:pt x="182" y="83"/>
                  <a:pt x="182" y="78"/>
                  <a:pt x="182" y="73"/>
                </a:cubicBezTo>
                <a:cubicBezTo>
                  <a:pt x="182" y="47"/>
                  <a:pt x="175" y="35"/>
                  <a:pt x="159" y="35"/>
                </a:cubicBezTo>
                <a:cubicBezTo>
                  <a:pt x="145" y="35"/>
                  <a:pt x="133" y="43"/>
                  <a:pt x="124" y="61"/>
                </a:cubicBezTo>
                <a:cubicBezTo>
                  <a:pt x="114" y="78"/>
                  <a:pt x="107" y="97"/>
                  <a:pt x="102" y="117"/>
                </a:cubicBezTo>
                <a:cubicBezTo>
                  <a:pt x="97" y="138"/>
                  <a:pt x="94" y="149"/>
                  <a:pt x="91" y="151"/>
                </a:cubicBezTo>
                <a:cubicBezTo>
                  <a:pt x="90" y="152"/>
                  <a:pt x="85" y="153"/>
                  <a:pt x="76" y="153"/>
                </a:cubicBezTo>
                <a:lnTo>
                  <a:pt x="63" y="153"/>
                </a:lnTo>
                <a:cubicBezTo>
                  <a:pt x="60" y="149"/>
                  <a:pt x="58" y="146"/>
                  <a:pt x="58" y="144"/>
                </a:cubicBezTo>
                <a:moveTo>
                  <a:pt x="203" y="317"/>
                </a:moveTo>
                <a:cubicBezTo>
                  <a:pt x="217" y="365"/>
                  <a:pt x="239" y="388"/>
                  <a:pt x="272" y="388"/>
                </a:cubicBezTo>
                <a:cubicBezTo>
                  <a:pt x="290" y="388"/>
                  <a:pt x="308" y="381"/>
                  <a:pt x="326" y="367"/>
                </a:cubicBezTo>
                <a:cubicBezTo>
                  <a:pt x="343" y="352"/>
                  <a:pt x="357" y="335"/>
                  <a:pt x="368" y="313"/>
                </a:cubicBezTo>
                <a:cubicBezTo>
                  <a:pt x="380" y="292"/>
                  <a:pt x="391" y="258"/>
                  <a:pt x="402" y="211"/>
                </a:cubicBezTo>
                <a:cubicBezTo>
                  <a:pt x="413" y="165"/>
                  <a:pt x="419" y="131"/>
                  <a:pt x="420" y="109"/>
                </a:cubicBezTo>
                <a:lnTo>
                  <a:pt x="420" y="103"/>
                </a:lnTo>
                <a:cubicBezTo>
                  <a:pt x="420" y="57"/>
                  <a:pt x="401" y="35"/>
                  <a:pt x="363" y="35"/>
                </a:cubicBezTo>
                <a:cubicBezTo>
                  <a:pt x="356" y="35"/>
                  <a:pt x="349" y="35"/>
                  <a:pt x="342" y="37"/>
                </a:cubicBezTo>
                <a:cubicBezTo>
                  <a:pt x="336" y="39"/>
                  <a:pt x="329" y="42"/>
                  <a:pt x="322" y="46"/>
                </a:cubicBezTo>
                <a:cubicBezTo>
                  <a:pt x="315" y="49"/>
                  <a:pt x="309" y="53"/>
                  <a:pt x="303" y="58"/>
                </a:cubicBezTo>
                <a:cubicBezTo>
                  <a:pt x="298" y="62"/>
                  <a:pt x="293" y="67"/>
                  <a:pt x="288" y="72"/>
                </a:cubicBezTo>
                <a:cubicBezTo>
                  <a:pt x="283" y="77"/>
                  <a:pt x="278" y="81"/>
                  <a:pt x="274" y="86"/>
                </a:cubicBezTo>
                <a:cubicBezTo>
                  <a:pt x="269" y="90"/>
                  <a:pt x="266" y="94"/>
                  <a:pt x="263" y="99"/>
                </a:cubicBezTo>
                <a:cubicBezTo>
                  <a:pt x="261" y="103"/>
                  <a:pt x="258" y="106"/>
                  <a:pt x="256" y="108"/>
                </a:cubicBezTo>
                <a:lnTo>
                  <a:pt x="253" y="112"/>
                </a:lnTo>
                <a:cubicBezTo>
                  <a:pt x="253" y="112"/>
                  <a:pt x="252" y="117"/>
                  <a:pt x="250" y="125"/>
                </a:cubicBezTo>
                <a:cubicBezTo>
                  <a:pt x="248" y="133"/>
                  <a:pt x="245" y="147"/>
                  <a:pt x="240" y="166"/>
                </a:cubicBezTo>
                <a:cubicBezTo>
                  <a:pt x="235" y="185"/>
                  <a:pt x="231" y="201"/>
                  <a:pt x="227" y="214"/>
                </a:cubicBezTo>
                <a:cubicBezTo>
                  <a:pt x="211" y="281"/>
                  <a:pt x="203" y="315"/>
                  <a:pt x="203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4713120" y="5047920"/>
            <a:ext cx="76680" cy="236880"/>
          </a:xfrm>
          <a:custGeom>
            <a:avLst/>
            <a:gdLst/>
            <a:ahLst/>
            <a:rect l="0" t="0" r="r" b="b"/>
            <a:pathLst>
              <a:path w="213" h="658">
                <a:moveTo>
                  <a:pt x="73" y="592"/>
                </a:moveTo>
                <a:cubicBezTo>
                  <a:pt x="73" y="613"/>
                  <a:pt x="81" y="623"/>
                  <a:pt x="96" y="623"/>
                </a:cubicBezTo>
                <a:cubicBezTo>
                  <a:pt x="119" y="623"/>
                  <a:pt x="139" y="591"/>
                  <a:pt x="155" y="525"/>
                </a:cubicBezTo>
                <a:cubicBezTo>
                  <a:pt x="160" y="513"/>
                  <a:pt x="163" y="507"/>
                  <a:pt x="165" y="506"/>
                </a:cubicBezTo>
                <a:cubicBezTo>
                  <a:pt x="167" y="505"/>
                  <a:pt x="170" y="505"/>
                  <a:pt x="175" y="505"/>
                </a:cubicBezTo>
                <a:lnTo>
                  <a:pt x="178" y="505"/>
                </a:lnTo>
                <a:cubicBezTo>
                  <a:pt x="184" y="505"/>
                  <a:pt x="188" y="505"/>
                  <a:pt x="189" y="505"/>
                </a:cubicBezTo>
                <a:cubicBezTo>
                  <a:pt x="191" y="505"/>
                  <a:pt x="193" y="506"/>
                  <a:pt x="194" y="507"/>
                </a:cubicBezTo>
                <a:cubicBezTo>
                  <a:pt x="195" y="508"/>
                  <a:pt x="196" y="510"/>
                  <a:pt x="196" y="513"/>
                </a:cubicBezTo>
                <a:cubicBezTo>
                  <a:pt x="195" y="517"/>
                  <a:pt x="194" y="522"/>
                  <a:pt x="193" y="528"/>
                </a:cubicBezTo>
                <a:cubicBezTo>
                  <a:pt x="192" y="534"/>
                  <a:pt x="189" y="546"/>
                  <a:pt x="183" y="564"/>
                </a:cubicBezTo>
                <a:cubicBezTo>
                  <a:pt x="177" y="581"/>
                  <a:pt x="171" y="596"/>
                  <a:pt x="164" y="607"/>
                </a:cubicBezTo>
                <a:cubicBezTo>
                  <a:pt x="157" y="619"/>
                  <a:pt x="147" y="631"/>
                  <a:pt x="135" y="642"/>
                </a:cubicBezTo>
                <a:cubicBezTo>
                  <a:pt x="122" y="653"/>
                  <a:pt x="108" y="658"/>
                  <a:pt x="92" y="658"/>
                </a:cubicBezTo>
                <a:cubicBezTo>
                  <a:pt x="69" y="658"/>
                  <a:pt x="49" y="651"/>
                  <a:pt x="29" y="637"/>
                </a:cubicBezTo>
                <a:cubicBezTo>
                  <a:pt x="10" y="623"/>
                  <a:pt x="0" y="601"/>
                  <a:pt x="0" y="568"/>
                </a:cubicBezTo>
                <a:cubicBezTo>
                  <a:pt x="0" y="561"/>
                  <a:pt x="0" y="556"/>
                  <a:pt x="1" y="552"/>
                </a:cubicBezTo>
                <a:lnTo>
                  <a:pt x="61" y="312"/>
                </a:lnTo>
                <a:cubicBezTo>
                  <a:pt x="100" y="154"/>
                  <a:pt x="120" y="72"/>
                  <a:pt x="120" y="67"/>
                </a:cubicBezTo>
                <a:cubicBezTo>
                  <a:pt x="120" y="65"/>
                  <a:pt x="119" y="63"/>
                  <a:pt x="119" y="62"/>
                </a:cubicBezTo>
                <a:cubicBezTo>
                  <a:pt x="118" y="61"/>
                  <a:pt x="117" y="60"/>
                  <a:pt x="115" y="58"/>
                </a:cubicBezTo>
                <a:cubicBezTo>
                  <a:pt x="113" y="57"/>
                  <a:pt x="112" y="56"/>
                  <a:pt x="110" y="56"/>
                </a:cubicBezTo>
                <a:cubicBezTo>
                  <a:pt x="109" y="56"/>
                  <a:pt x="107" y="56"/>
                  <a:pt x="103" y="56"/>
                </a:cubicBezTo>
                <a:cubicBezTo>
                  <a:pt x="99" y="55"/>
                  <a:pt x="97" y="55"/>
                  <a:pt x="95" y="55"/>
                </a:cubicBezTo>
                <a:cubicBezTo>
                  <a:pt x="94" y="55"/>
                  <a:pt x="91" y="54"/>
                  <a:pt x="87" y="54"/>
                </a:cubicBezTo>
                <a:cubicBezTo>
                  <a:pt x="83" y="53"/>
                  <a:pt x="80" y="53"/>
                  <a:pt x="78" y="54"/>
                </a:cubicBezTo>
                <a:cubicBezTo>
                  <a:pt x="72" y="54"/>
                  <a:pt x="68" y="54"/>
                  <a:pt x="66" y="54"/>
                </a:cubicBezTo>
                <a:cubicBezTo>
                  <a:pt x="64" y="54"/>
                  <a:pt x="61" y="53"/>
                  <a:pt x="58" y="53"/>
                </a:cubicBezTo>
                <a:cubicBezTo>
                  <a:pt x="55" y="52"/>
                  <a:pt x="53" y="51"/>
                  <a:pt x="53" y="50"/>
                </a:cubicBezTo>
                <a:cubicBezTo>
                  <a:pt x="52" y="49"/>
                  <a:pt x="52" y="47"/>
                  <a:pt x="52" y="44"/>
                </a:cubicBezTo>
                <a:cubicBezTo>
                  <a:pt x="52" y="43"/>
                  <a:pt x="52" y="39"/>
                  <a:pt x="54" y="31"/>
                </a:cubicBezTo>
                <a:cubicBezTo>
                  <a:pt x="57" y="20"/>
                  <a:pt x="60" y="13"/>
                  <a:pt x="64" y="12"/>
                </a:cubicBezTo>
                <a:cubicBezTo>
                  <a:pt x="68" y="11"/>
                  <a:pt x="90" y="9"/>
                  <a:pt x="131" y="6"/>
                </a:cubicBezTo>
                <a:cubicBezTo>
                  <a:pt x="140" y="6"/>
                  <a:pt x="151" y="5"/>
                  <a:pt x="163" y="4"/>
                </a:cubicBezTo>
                <a:cubicBezTo>
                  <a:pt x="175" y="4"/>
                  <a:pt x="185" y="3"/>
                  <a:pt x="191" y="2"/>
                </a:cubicBezTo>
                <a:cubicBezTo>
                  <a:pt x="198" y="0"/>
                  <a:pt x="202" y="0"/>
                  <a:pt x="202" y="1"/>
                </a:cubicBezTo>
                <a:cubicBezTo>
                  <a:pt x="209" y="1"/>
                  <a:pt x="213" y="3"/>
                  <a:pt x="213" y="8"/>
                </a:cubicBezTo>
                <a:cubicBezTo>
                  <a:pt x="213" y="15"/>
                  <a:pt x="190" y="109"/>
                  <a:pt x="144" y="288"/>
                </a:cubicBezTo>
                <a:cubicBezTo>
                  <a:pt x="99" y="467"/>
                  <a:pt x="75" y="561"/>
                  <a:pt x="74" y="570"/>
                </a:cubicBezTo>
                <a:cubicBezTo>
                  <a:pt x="74" y="571"/>
                  <a:pt x="74" y="574"/>
                  <a:pt x="74" y="578"/>
                </a:cubicBezTo>
                <a:cubicBezTo>
                  <a:pt x="74" y="581"/>
                  <a:pt x="74" y="584"/>
                  <a:pt x="73" y="587"/>
                </a:cubicBezTo>
                <a:lnTo>
                  <a:pt x="73" y="59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4811040" y="5132880"/>
            <a:ext cx="158760" cy="151560"/>
          </a:xfrm>
          <a:custGeom>
            <a:avLst/>
            <a:gdLst/>
            <a:ahLst/>
            <a:rect l="0" t="0" r="r" b="b"/>
            <a:pathLst>
              <a:path w="441" h="421">
                <a:moveTo>
                  <a:pt x="0" y="265"/>
                </a:moveTo>
                <a:cubicBezTo>
                  <a:pt x="0" y="203"/>
                  <a:pt x="24" y="142"/>
                  <a:pt x="72" y="86"/>
                </a:cubicBezTo>
                <a:cubicBezTo>
                  <a:pt x="119" y="29"/>
                  <a:pt x="172" y="1"/>
                  <a:pt x="231" y="0"/>
                </a:cubicBezTo>
                <a:cubicBezTo>
                  <a:pt x="263" y="0"/>
                  <a:pt x="291" y="15"/>
                  <a:pt x="315" y="46"/>
                </a:cubicBezTo>
                <a:cubicBezTo>
                  <a:pt x="325" y="27"/>
                  <a:pt x="339" y="18"/>
                  <a:pt x="358" y="18"/>
                </a:cubicBezTo>
                <a:cubicBezTo>
                  <a:pt x="366" y="18"/>
                  <a:pt x="373" y="20"/>
                  <a:pt x="379" y="25"/>
                </a:cubicBezTo>
                <a:cubicBezTo>
                  <a:pt x="385" y="30"/>
                  <a:pt x="388" y="36"/>
                  <a:pt x="388" y="44"/>
                </a:cubicBezTo>
                <a:cubicBezTo>
                  <a:pt x="388" y="52"/>
                  <a:pt x="377" y="101"/>
                  <a:pt x="354" y="193"/>
                </a:cubicBezTo>
                <a:cubicBezTo>
                  <a:pt x="331" y="285"/>
                  <a:pt x="319" y="336"/>
                  <a:pt x="318" y="348"/>
                </a:cubicBezTo>
                <a:cubicBezTo>
                  <a:pt x="318" y="364"/>
                  <a:pt x="321" y="374"/>
                  <a:pt x="325" y="379"/>
                </a:cubicBezTo>
                <a:cubicBezTo>
                  <a:pt x="329" y="384"/>
                  <a:pt x="336" y="387"/>
                  <a:pt x="345" y="387"/>
                </a:cubicBezTo>
                <a:cubicBezTo>
                  <a:pt x="350" y="387"/>
                  <a:pt x="356" y="384"/>
                  <a:pt x="363" y="379"/>
                </a:cubicBezTo>
                <a:cubicBezTo>
                  <a:pt x="376" y="366"/>
                  <a:pt x="389" y="337"/>
                  <a:pt x="401" y="289"/>
                </a:cubicBezTo>
                <a:cubicBezTo>
                  <a:pt x="405" y="277"/>
                  <a:pt x="408" y="271"/>
                  <a:pt x="411" y="270"/>
                </a:cubicBezTo>
                <a:cubicBezTo>
                  <a:pt x="412" y="269"/>
                  <a:pt x="415" y="269"/>
                  <a:pt x="420" y="269"/>
                </a:cubicBezTo>
                <a:lnTo>
                  <a:pt x="424" y="269"/>
                </a:lnTo>
                <a:cubicBezTo>
                  <a:pt x="435" y="269"/>
                  <a:pt x="441" y="272"/>
                  <a:pt x="441" y="277"/>
                </a:cubicBezTo>
                <a:cubicBezTo>
                  <a:pt x="441" y="281"/>
                  <a:pt x="440" y="289"/>
                  <a:pt x="437" y="302"/>
                </a:cubicBezTo>
                <a:cubicBezTo>
                  <a:pt x="434" y="316"/>
                  <a:pt x="427" y="332"/>
                  <a:pt x="418" y="353"/>
                </a:cubicBezTo>
                <a:cubicBezTo>
                  <a:pt x="409" y="373"/>
                  <a:pt x="399" y="389"/>
                  <a:pt x="388" y="399"/>
                </a:cubicBezTo>
                <a:cubicBezTo>
                  <a:pt x="380" y="407"/>
                  <a:pt x="370" y="414"/>
                  <a:pt x="358" y="419"/>
                </a:cubicBezTo>
                <a:cubicBezTo>
                  <a:pt x="354" y="420"/>
                  <a:pt x="346" y="421"/>
                  <a:pt x="336" y="421"/>
                </a:cubicBezTo>
                <a:cubicBezTo>
                  <a:pt x="315" y="421"/>
                  <a:pt x="297" y="416"/>
                  <a:pt x="283" y="407"/>
                </a:cubicBezTo>
                <a:cubicBezTo>
                  <a:pt x="269" y="397"/>
                  <a:pt x="260" y="388"/>
                  <a:pt x="255" y="378"/>
                </a:cubicBezTo>
                <a:lnTo>
                  <a:pt x="250" y="364"/>
                </a:lnTo>
                <a:cubicBezTo>
                  <a:pt x="249" y="363"/>
                  <a:pt x="248" y="364"/>
                  <a:pt x="246" y="365"/>
                </a:cubicBezTo>
                <a:cubicBezTo>
                  <a:pt x="245" y="366"/>
                  <a:pt x="243" y="367"/>
                  <a:pt x="242" y="369"/>
                </a:cubicBezTo>
                <a:cubicBezTo>
                  <a:pt x="206" y="403"/>
                  <a:pt x="168" y="421"/>
                  <a:pt x="131" y="421"/>
                </a:cubicBezTo>
                <a:cubicBezTo>
                  <a:pt x="96" y="421"/>
                  <a:pt x="66" y="408"/>
                  <a:pt x="39" y="383"/>
                </a:cubicBezTo>
                <a:cubicBezTo>
                  <a:pt x="13" y="359"/>
                  <a:pt x="0" y="319"/>
                  <a:pt x="0" y="265"/>
                </a:cubicBezTo>
                <a:moveTo>
                  <a:pt x="297" y="105"/>
                </a:moveTo>
                <a:cubicBezTo>
                  <a:pt x="297" y="101"/>
                  <a:pt x="296" y="95"/>
                  <a:pt x="292" y="85"/>
                </a:cubicBezTo>
                <a:cubicBezTo>
                  <a:pt x="289" y="75"/>
                  <a:pt x="282" y="64"/>
                  <a:pt x="271" y="52"/>
                </a:cubicBezTo>
                <a:cubicBezTo>
                  <a:pt x="260" y="40"/>
                  <a:pt x="246" y="34"/>
                  <a:pt x="228" y="34"/>
                </a:cubicBezTo>
                <a:cubicBezTo>
                  <a:pt x="207" y="34"/>
                  <a:pt x="186" y="43"/>
                  <a:pt x="166" y="62"/>
                </a:cubicBezTo>
                <a:cubicBezTo>
                  <a:pt x="146" y="82"/>
                  <a:pt x="131" y="107"/>
                  <a:pt x="119" y="138"/>
                </a:cubicBezTo>
                <a:cubicBezTo>
                  <a:pt x="101" y="187"/>
                  <a:pt x="89" y="239"/>
                  <a:pt x="81" y="291"/>
                </a:cubicBezTo>
                <a:cubicBezTo>
                  <a:pt x="81" y="293"/>
                  <a:pt x="81" y="297"/>
                  <a:pt x="81" y="302"/>
                </a:cubicBezTo>
                <a:cubicBezTo>
                  <a:pt x="81" y="307"/>
                  <a:pt x="81" y="310"/>
                  <a:pt x="80" y="313"/>
                </a:cubicBezTo>
                <a:cubicBezTo>
                  <a:pt x="80" y="341"/>
                  <a:pt x="86" y="360"/>
                  <a:pt x="97" y="370"/>
                </a:cubicBezTo>
                <a:cubicBezTo>
                  <a:pt x="108" y="381"/>
                  <a:pt x="122" y="387"/>
                  <a:pt x="137" y="387"/>
                </a:cubicBezTo>
                <a:cubicBezTo>
                  <a:pt x="161" y="387"/>
                  <a:pt x="184" y="377"/>
                  <a:pt x="207" y="356"/>
                </a:cubicBezTo>
                <a:cubicBezTo>
                  <a:pt x="230" y="336"/>
                  <a:pt x="243" y="320"/>
                  <a:pt x="248" y="309"/>
                </a:cubicBezTo>
                <a:cubicBezTo>
                  <a:pt x="249" y="307"/>
                  <a:pt x="257" y="273"/>
                  <a:pt x="273" y="209"/>
                </a:cubicBezTo>
                <a:cubicBezTo>
                  <a:pt x="288" y="145"/>
                  <a:pt x="296" y="110"/>
                  <a:pt x="297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5" name=""/>
          <p:cNvSpPr/>
          <p:nvPr/>
        </p:nvSpPr>
        <p:spPr>
          <a:xfrm>
            <a:off x="4988520" y="5132520"/>
            <a:ext cx="132840" cy="152280"/>
          </a:xfrm>
          <a:custGeom>
            <a:avLst/>
            <a:gdLst/>
            <a:ahLst/>
            <a:rect l="0" t="0" r="r" b="b"/>
            <a:pathLst>
              <a:path w="369" h="423">
                <a:moveTo>
                  <a:pt x="0" y="263"/>
                </a:moveTo>
                <a:cubicBezTo>
                  <a:pt x="0" y="196"/>
                  <a:pt x="27" y="135"/>
                  <a:pt x="80" y="81"/>
                </a:cubicBezTo>
                <a:cubicBezTo>
                  <a:pt x="134" y="27"/>
                  <a:pt x="191" y="0"/>
                  <a:pt x="253" y="0"/>
                </a:cubicBezTo>
                <a:cubicBezTo>
                  <a:pt x="289" y="0"/>
                  <a:pt x="316" y="8"/>
                  <a:pt x="336" y="22"/>
                </a:cubicBezTo>
                <a:cubicBezTo>
                  <a:pt x="356" y="37"/>
                  <a:pt x="366" y="57"/>
                  <a:pt x="367" y="81"/>
                </a:cubicBezTo>
                <a:cubicBezTo>
                  <a:pt x="367" y="99"/>
                  <a:pt x="361" y="114"/>
                  <a:pt x="349" y="127"/>
                </a:cubicBezTo>
                <a:cubicBezTo>
                  <a:pt x="337" y="139"/>
                  <a:pt x="323" y="146"/>
                  <a:pt x="305" y="146"/>
                </a:cubicBezTo>
                <a:cubicBezTo>
                  <a:pt x="293" y="146"/>
                  <a:pt x="284" y="143"/>
                  <a:pt x="277" y="137"/>
                </a:cubicBezTo>
                <a:cubicBezTo>
                  <a:pt x="269" y="131"/>
                  <a:pt x="265" y="121"/>
                  <a:pt x="265" y="109"/>
                </a:cubicBezTo>
                <a:cubicBezTo>
                  <a:pt x="265" y="97"/>
                  <a:pt x="269" y="86"/>
                  <a:pt x="277" y="77"/>
                </a:cubicBezTo>
                <a:cubicBezTo>
                  <a:pt x="284" y="69"/>
                  <a:pt x="290" y="62"/>
                  <a:pt x="297" y="58"/>
                </a:cubicBezTo>
                <a:cubicBezTo>
                  <a:pt x="304" y="53"/>
                  <a:pt x="308" y="52"/>
                  <a:pt x="310" y="52"/>
                </a:cubicBezTo>
                <a:lnTo>
                  <a:pt x="311" y="52"/>
                </a:lnTo>
                <a:cubicBezTo>
                  <a:pt x="311" y="51"/>
                  <a:pt x="309" y="49"/>
                  <a:pt x="306" y="47"/>
                </a:cubicBezTo>
                <a:cubicBezTo>
                  <a:pt x="302" y="44"/>
                  <a:pt x="295" y="42"/>
                  <a:pt x="286" y="39"/>
                </a:cubicBezTo>
                <a:cubicBezTo>
                  <a:pt x="277" y="37"/>
                  <a:pt x="265" y="35"/>
                  <a:pt x="253" y="35"/>
                </a:cubicBezTo>
                <a:cubicBezTo>
                  <a:pt x="235" y="35"/>
                  <a:pt x="217" y="40"/>
                  <a:pt x="200" y="49"/>
                </a:cubicBezTo>
                <a:cubicBezTo>
                  <a:pt x="187" y="54"/>
                  <a:pt x="174" y="64"/>
                  <a:pt x="160" y="77"/>
                </a:cubicBezTo>
                <a:cubicBezTo>
                  <a:pt x="133" y="105"/>
                  <a:pt x="113" y="143"/>
                  <a:pt x="101" y="193"/>
                </a:cubicBezTo>
                <a:cubicBezTo>
                  <a:pt x="88" y="242"/>
                  <a:pt x="82" y="279"/>
                  <a:pt x="81" y="302"/>
                </a:cubicBezTo>
                <a:cubicBezTo>
                  <a:pt x="81" y="330"/>
                  <a:pt x="89" y="352"/>
                  <a:pt x="105" y="366"/>
                </a:cubicBezTo>
                <a:cubicBezTo>
                  <a:pt x="119" y="381"/>
                  <a:pt x="137" y="388"/>
                  <a:pt x="159" y="388"/>
                </a:cubicBezTo>
                <a:lnTo>
                  <a:pt x="163" y="388"/>
                </a:lnTo>
                <a:cubicBezTo>
                  <a:pt x="233" y="388"/>
                  <a:pt x="291" y="362"/>
                  <a:pt x="336" y="309"/>
                </a:cubicBezTo>
                <a:cubicBezTo>
                  <a:pt x="342" y="303"/>
                  <a:pt x="346" y="300"/>
                  <a:pt x="347" y="300"/>
                </a:cubicBezTo>
                <a:cubicBezTo>
                  <a:pt x="350" y="300"/>
                  <a:pt x="354" y="303"/>
                  <a:pt x="360" y="308"/>
                </a:cubicBezTo>
                <a:cubicBezTo>
                  <a:pt x="365" y="314"/>
                  <a:pt x="368" y="318"/>
                  <a:pt x="369" y="321"/>
                </a:cubicBezTo>
                <a:cubicBezTo>
                  <a:pt x="369" y="324"/>
                  <a:pt x="367" y="329"/>
                  <a:pt x="360" y="335"/>
                </a:cubicBezTo>
                <a:cubicBezTo>
                  <a:pt x="354" y="341"/>
                  <a:pt x="345" y="350"/>
                  <a:pt x="333" y="361"/>
                </a:cubicBezTo>
                <a:cubicBezTo>
                  <a:pt x="322" y="372"/>
                  <a:pt x="308" y="382"/>
                  <a:pt x="292" y="389"/>
                </a:cubicBezTo>
                <a:cubicBezTo>
                  <a:pt x="275" y="397"/>
                  <a:pt x="255" y="404"/>
                  <a:pt x="231" y="412"/>
                </a:cubicBezTo>
                <a:cubicBezTo>
                  <a:pt x="207" y="420"/>
                  <a:pt x="183" y="424"/>
                  <a:pt x="157" y="423"/>
                </a:cubicBezTo>
                <a:cubicBezTo>
                  <a:pt x="110" y="423"/>
                  <a:pt x="73" y="408"/>
                  <a:pt x="44" y="378"/>
                </a:cubicBezTo>
                <a:cubicBezTo>
                  <a:pt x="16" y="348"/>
                  <a:pt x="1" y="310"/>
                  <a:pt x="0" y="26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5135400" y="5132520"/>
            <a:ext cx="131040" cy="152280"/>
          </a:xfrm>
          <a:custGeom>
            <a:avLst/>
            <a:gdLst/>
            <a:ahLst/>
            <a:rect l="0" t="0" r="r" b="b"/>
            <a:pathLst>
              <a:path w="364" h="423">
                <a:moveTo>
                  <a:pt x="0" y="255"/>
                </a:moveTo>
                <a:cubicBezTo>
                  <a:pt x="0" y="220"/>
                  <a:pt x="6" y="187"/>
                  <a:pt x="17" y="158"/>
                </a:cubicBezTo>
                <a:cubicBezTo>
                  <a:pt x="29" y="129"/>
                  <a:pt x="45" y="105"/>
                  <a:pt x="64" y="86"/>
                </a:cubicBezTo>
                <a:cubicBezTo>
                  <a:pt x="83" y="66"/>
                  <a:pt x="103" y="50"/>
                  <a:pt x="126" y="37"/>
                </a:cubicBezTo>
                <a:cubicBezTo>
                  <a:pt x="149" y="24"/>
                  <a:pt x="171" y="15"/>
                  <a:pt x="192" y="8"/>
                </a:cubicBezTo>
                <a:cubicBezTo>
                  <a:pt x="212" y="2"/>
                  <a:pt x="232" y="0"/>
                  <a:pt x="250" y="0"/>
                </a:cubicBezTo>
                <a:lnTo>
                  <a:pt x="253" y="0"/>
                </a:lnTo>
                <a:cubicBezTo>
                  <a:pt x="281" y="0"/>
                  <a:pt x="305" y="7"/>
                  <a:pt x="326" y="21"/>
                </a:cubicBezTo>
                <a:cubicBezTo>
                  <a:pt x="346" y="34"/>
                  <a:pt x="356" y="54"/>
                  <a:pt x="356" y="81"/>
                </a:cubicBezTo>
                <a:cubicBezTo>
                  <a:pt x="356" y="137"/>
                  <a:pt x="322" y="173"/>
                  <a:pt x="253" y="191"/>
                </a:cubicBezTo>
                <a:cubicBezTo>
                  <a:pt x="223" y="199"/>
                  <a:pt x="181" y="203"/>
                  <a:pt x="128" y="204"/>
                </a:cubicBezTo>
                <a:cubicBezTo>
                  <a:pt x="105" y="204"/>
                  <a:pt x="94" y="204"/>
                  <a:pt x="93" y="206"/>
                </a:cubicBezTo>
                <a:cubicBezTo>
                  <a:pt x="93" y="207"/>
                  <a:pt x="91" y="218"/>
                  <a:pt x="87" y="238"/>
                </a:cubicBezTo>
                <a:cubicBezTo>
                  <a:pt x="84" y="259"/>
                  <a:pt x="81" y="278"/>
                  <a:pt x="81" y="293"/>
                </a:cubicBezTo>
                <a:cubicBezTo>
                  <a:pt x="81" y="322"/>
                  <a:pt x="87" y="345"/>
                  <a:pt x="100" y="362"/>
                </a:cubicBezTo>
                <a:cubicBezTo>
                  <a:pt x="113" y="379"/>
                  <a:pt x="133" y="388"/>
                  <a:pt x="159" y="388"/>
                </a:cubicBezTo>
                <a:cubicBezTo>
                  <a:pt x="185" y="389"/>
                  <a:pt x="214" y="383"/>
                  <a:pt x="246" y="370"/>
                </a:cubicBezTo>
                <a:cubicBezTo>
                  <a:pt x="277" y="358"/>
                  <a:pt x="306" y="338"/>
                  <a:pt x="331" y="309"/>
                </a:cubicBezTo>
                <a:cubicBezTo>
                  <a:pt x="337" y="303"/>
                  <a:pt x="340" y="300"/>
                  <a:pt x="342" y="300"/>
                </a:cubicBezTo>
                <a:cubicBezTo>
                  <a:pt x="345" y="300"/>
                  <a:pt x="349" y="303"/>
                  <a:pt x="354" y="308"/>
                </a:cubicBezTo>
                <a:cubicBezTo>
                  <a:pt x="360" y="314"/>
                  <a:pt x="363" y="318"/>
                  <a:pt x="364" y="321"/>
                </a:cubicBezTo>
                <a:cubicBezTo>
                  <a:pt x="364" y="324"/>
                  <a:pt x="361" y="329"/>
                  <a:pt x="355" y="336"/>
                </a:cubicBezTo>
                <a:cubicBezTo>
                  <a:pt x="349" y="343"/>
                  <a:pt x="340" y="351"/>
                  <a:pt x="327" y="361"/>
                </a:cubicBezTo>
                <a:cubicBezTo>
                  <a:pt x="315" y="371"/>
                  <a:pt x="301" y="381"/>
                  <a:pt x="285" y="390"/>
                </a:cubicBezTo>
                <a:cubicBezTo>
                  <a:pt x="268" y="399"/>
                  <a:pt x="249" y="407"/>
                  <a:pt x="226" y="413"/>
                </a:cubicBezTo>
                <a:cubicBezTo>
                  <a:pt x="203" y="419"/>
                  <a:pt x="179" y="423"/>
                  <a:pt x="155" y="423"/>
                </a:cubicBezTo>
                <a:cubicBezTo>
                  <a:pt x="106" y="423"/>
                  <a:pt x="68" y="406"/>
                  <a:pt x="42" y="373"/>
                </a:cubicBezTo>
                <a:cubicBezTo>
                  <a:pt x="14" y="340"/>
                  <a:pt x="0" y="301"/>
                  <a:pt x="0" y="255"/>
                </a:cubicBezTo>
                <a:moveTo>
                  <a:pt x="312" y="83"/>
                </a:moveTo>
                <a:cubicBezTo>
                  <a:pt x="308" y="51"/>
                  <a:pt x="287" y="35"/>
                  <a:pt x="248" y="35"/>
                </a:cubicBezTo>
                <a:cubicBezTo>
                  <a:pt x="228" y="35"/>
                  <a:pt x="209" y="39"/>
                  <a:pt x="192" y="48"/>
                </a:cubicBezTo>
                <a:cubicBezTo>
                  <a:pt x="174" y="56"/>
                  <a:pt x="160" y="67"/>
                  <a:pt x="150" y="79"/>
                </a:cubicBezTo>
                <a:cubicBezTo>
                  <a:pt x="139" y="92"/>
                  <a:pt x="130" y="104"/>
                  <a:pt x="123" y="117"/>
                </a:cubicBezTo>
                <a:cubicBezTo>
                  <a:pt x="115" y="130"/>
                  <a:pt x="110" y="142"/>
                  <a:pt x="108" y="151"/>
                </a:cubicBezTo>
                <a:cubicBezTo>
                  <a:pt x="105" y="160"/>
                  <a:pt x="104" y="166"/>
                  <a:pt x="103" y="169"/>
                </a:cubicBezTo>
                <a:cubicBezTo>
                  <a:pt x="103" y="169"/>
                  <a:pt x="109" y="169"/>
                  <a:pt x="122" y="169"/>
                </a:cubicBezTo>
                <a:cubicBezTo>
                  <a:pt x="192" y="169"/>
                  <a:pt x="241" y="162"/>
                  <a:pt x="269" y="147"/>
                </a:cubicBezTo>
                <a:cubicBezTo>
                  <a:pt x="297" y="132"/>
                  <a:pt x="311" y="111"/>
                  <a:pt x="312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7" name=""/>
          <p:cNvSpPr/>
          <p:nvPr/>
        </p:nvSpPr>
        <p:spPr>
          <a:xfrm>
            <a:off x="5310000" y="50295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2"/>
                  <a:pt x="3" y="381"/>
                  <a:pt x="9" y="343"/>
                </a:cubicBezTo>
                <a:cubicBezTo>
                  <a:pt x="16" y="304"/>
                  <a:pt x="23" y="271"/>
                  <a:pt x="31" y="243"/>
                </a:cubicBezTo>
                <a:cubicBezTo>
                  <a:pt x="39" y="215"/>
                  <a:pt x="51" y="188"/>
                  <a:pt x="66" y="161"/>
                </a:cubicBezTo>
                <a:cubicBezTo>
                  <a:pt x="81" y="135"/>
                  <a:pt x="92" y="114"/>
                  <a:pt x="101" y="99"/>
                </a:cubicBezTo>
                <a:cubicBezTo>
                  <a:pt x="110" y="84"/>
                  <a:pt x="123" y="68"/>
                  <a:pt x="140" y="51"/>
                </a:cubicBezTo>
                <a:cubicBezTo>
                  <a:pt x="157" y="33"/>
                  <a:pt x="168" y="23"/>
                  <a:pt x="171" y="19"/>
                </a:cubicBezTo>
                <a:cubicBezTo>
                  <a:pt x="174" y="15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7" y="27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8"/>
                  <a:pt x="139" y="125"/>
                  <a:pt x="123" y="157"/>
                </a:cubicBezTo>
                <a:cubicBezTo>
                  <a:pt x="108" y="188"/>
                  <a:pt x="95" y="231"/>
                  <a:pt x="84" y="285"/>
                </a:cubicBezTo>
                <a:cubicBezTo>
                  <a:pt x="74" y="339"/>
                  <a:pt x="68" y="399"/>
                  <a:pt x="68" y="466"/>
                </a:cubicBezTo>
                <a:cubicBezTo>
                  <a:pt x="68" y="532"/>
                  <a:pt x="74" y="591"/>
                  <a:pt x="84" y="644"/>
                </a:cubicBezTo>
                <a:cubicBezTo>
                  <a:pt x="95" y="698"/>
                  <a:pt x="108" y="741"/>
                  <a:pt x="122" y="774"/>
                </a:cubicBezTo>
                <a:cubicBezTo>
                  <a:pt x="137" y="807"/>
                  <a:pt x="153" y="833"/>
                  <a:pt x="168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5"/>
                  <a:pt x="223" y="922"/>
                  <a:pt x="223" y="923"/>
                </a:cubicBezTo>
                <a:cubicBezTo>
                  <a:pt x="223" y="928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7" y="790"/>
                  <a:pt x="41" y="711"/>
                </a:cubicBezTo>
                <a:cubicBezTo>
                  <a:pt x="14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5421600" y="5057640"/>
            <a:ext cx="141480" cy="230760"/>
          </a:xfrm>
          <a:custGeom>
            <a:avLst/>
            <a:gdLst/>
            <a:ahLst/>
            <a:rect l="0" t="0" r="r" b="b"/>
            <a:pathLst>
              <a:path w="393" h="641">
                <a:moveTo>
                  <a:pt x="53" y="75"/>
                </a:moveTo>
                <a:cubicBezTo>
                  <a:pt x="88" y="25"/>
                  <a:pt x="136" y="0"/>
                  <a:pt x="196" y="0"/>
                </a:cubicBezTo>
                <a:cubicBezTo>
                  <a:pt x="225" y="0"/>
                  <a:pt x="255" y="8"/>
                  <a:pt x="285" y="24"/>
                </a:cubicBezTo>
                <a:cubicBezTo>
                  <a:pt x="315" y="40"/>
                  <a:pt x="339" y="69"/>
                  <a:pt x="358" y="110"/>
                </a:cubicBezTo>
                <a:cubicBezTo>
                  <a:pt x="381" y="161"/>
                  <a:pt x="393" y="232"/>
                  <a:pt x="393" y="322"/>
                </a:cubicBezTo>
                <a:cubicBezTo>
                  <a:pt x="393" y="419"/>
                  <a:pt x="379" y="492"/>
                  <a:pt x="352" y="543"/>
                </a:cubicBezTo>
                <a:cubicBezTo>
                  <a:pt x="340" y="569"/>
                  <a:pt x="323" y="590"/>
                  <a:pt x="301" y="605"/>
                </a:cubicBezTo>
                <a:cubicBezTo>
                  <a:pt x="279" y="621"/>
                  <a:pt x="260" y="631"/>
                  <a:pt x="244" y="634"/>
                </a:cubicBezTo>
                <a:cubicBezTo>
                  <a:pt x="228" y="638"/>
                  <a:pt x="212" y="640"/>
                  <a:pt x="197" y="641"/>
                </a:cubicBezTo>
                <a:cubicBezTo>
                  <a:pt x="180" y="641"/>
                  <a:pt x="164" y="639"/>
                  <a:pt x="148" y="635"/>
                </a:cubicBezTo>
                <a:cubicBezTo>
                  <a:pt x="132" y="632"/>
                  <a:pt x="113" y="622"/>
                  <a:pt x="91" y="605"/>
                </a:cubicBezTo>
                <a:cubicBezTo>
                  <a:pt x="70" y="589"/>
                  <a:pt x="53" y="569"/>
                  <a:pt x="40" y="543"/>
                </a:cubicBezTo>
                <a:cubicBezTo>
                  <a:pt x="14" y="492"/>
                  <a:pt x="0" y="419"/>
                  <a:pt x="0" y="322"/>
                </a:cubicBezTo>
                <a:cubicBezTo>
                  <a:pt x="0" y="214"/>
                  <a:pt x="18" y="132"/>
                  <a:pt x="53" y="75"/>
                </a:cubicBezTo>
                <a:moveTo>
                  <a:pt x="263" y="64"/>
                </a:moveTo>
                <a:cubicBezTo>
                  <a:pt x="244" y="44"/>
                  <a:pt x="222" y="34"/>
                  <a:pt x="197" y="34"/>
                </a:cubicBezTo>
                <a:cubicBezTo>
                  <a:pt x="171" y="34"/>
                  <a:pt x="148" y="44"/>
                  <a:pt x="130" y="64"/>
                </a:cubicBezTo>
                <a:cubicBezTo>
                  <a:pt x="114" y="80"/>
                  <a:pt x="104" y="102"/>
                  <a:pt x="99" y="131"/>
                </a:cubicBezTo>
                <a:cubicBezTo>
                  <a:pt x="94" y="159"/>
                  <a:pt x="91" y="219"/>
                  <a:pt x="91" y="310"/>
                </a:cubicBezTo>
                <a:cubicBezTo>
                  <a:pt x="91" y="409"/>
                  <a:pt x="94" y="473"/>
                  <a:pt x="99" y="504"/>
                </a:cubicBezTo>
                <a:cubicBezTo>
                  <a:pt x="104" y="535"/>
                  <a:pt x="115" y="560"/>
                  <a:pt x="132" y="578"/>
                </a:cubicBezTo>
                <a:cubicBezTo>
                  <a:pt x="150" y="596"/>
                  <a:pt x="171" y="605"/>
                  <a:pt x="197" y="605"/>
                </a:cubicBezTo>
                <a:cubicBezTo>
                  <a:pt x="221" y="605"/>
                  <a:pt x="243" y="596"/>
                  <a:pt x="260" y="578"/>
                </a:cubicBezTo>
                <a:cubicBezTo>
                  <a:pt x="278" y="559"/>
                  <a:pt x="289" y="533"/>
                  <a:pt x="293" y="499"/>
                </a:cubicBezTo>
                <a:cubicBezTo>
                  <a:pt x="298" y="466"/>
                  <a:pt x="300" y="403"/>
                  <a:pt x="301" y="310"/>
                </a:cubicBezTo>
                <a:cubicBezTo>
                  <a:pt x="301" y="220"/>
                  <a:pt x="298" y="160"/>
                  <a:pt x="293" y="132"/>
                </a:cubicBezTo>
                <a:cubicBezTo>
                  <a:pt x="288" y="103"/>
                  <a:pt x="278" y="81"/>
                  <a:pt x="263" y="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5602320" y="524016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5"/>
                  <a:pt x="38" y="0"/>
                  <a:pt x="55" y="0"/>
                </a:cubicBezTo>
                <a:cubicBezTo>
                  <a:pt x="72" y="0"/>
                  <a:pt x="88" y="8"/>
                  <a:pt x="101" y="23"/>
                </a:cubicBezTo>
                <a:cubicBezTo>
                  <a:pt x="115" y="39"/>
                  <a:pt x="123" y="66"/>
                  <a:pt x="124" y="105"/>
                </a:cubicBezTo>
                <a:cubicBezTo>
                  <a:pt x="124" y="127"/>
                  <a:pt x="121" y="148"/>
                  <a:pt x="114" y="168"/>
                </a:cubicBezTo>
                <a:cubicBezTo>
                  <a:pt x="109" y="189"/>
                  <a:pt x="102" y="206"/>
                  <a:pt x="95" y="221"/>
                </a:cubicBezTo>
                <a:cubicBezTo>
                  <a:pt x="87" y="236"/>
                  <a:pt x="79" y="250"/>
                  <a:pt x="70" y="260"/>
                </a:cubicBezTo>
                <a:cubicBezTo>
                  <a:pt x="62" y="271"/>
                  <a:pt x="54" y="279"/>
                  <a:pt x="48" y="285"/>
                </a:cubicBezTo>
                <a:cubicBezTo>
                  <a:pt x="42" y="292"/>
                  <a:pt x="38" y="294"/>
                  <a:pt x="36" y="294"/>
                </a:cubicBezTo>
                <a:cubicBezTo>
                  <a:pt x="34" y="294"/>
                  <a:pt x="30" y="291"/>
                  <a:pt x="24" y="285"/>
                </a:cubicBezTo>
                <a:cubicBezTo>
                  <a:pt x="18" y="280"/>
                  <a:pt x="16" y="276"/>
                  <a:pt x="16" y="273"/>
                </a:cubicBezTo>
                <a:cubicBezTo>
                  <a:pt x="16" y="271"/>
                  <a:pt x="19" y="266"/>
                  <a:pt x="26" y="258"/>
                </a:cubicBezTo>
                <a:cubicBezTo>
                  <a:pt x="33" y="251"/>
                  <a:pt x="40" y="242"/>
                  <a:pt x="49" y="230"/>
                </a:cubicBezTo>
                <a:cubicBezTo>
                  <a:pt x="58" y="218"/>
                  <a:pt x="66" y="203"/>
                  <a:pt x="73" y="183"/>
                </a:cubicBezTo>
                <a:cubicBezTo>
                  <a:pt x="81" y="163"/>
                  <a:pt x="86" y="141"/>
                  <a:pt x="88" y="115"/>
                </a:cubicBezTo>
                <a:lnTo>
                  <a:pt x="88" y="104"/>
                </a:lnTo>
                <a:lnTo>
                  <a:pt x="87" y="105"/>
                </a:lnTo>
                <a:cubicBezTo>
                  <a:pt x="86" y="106"/>
                  <a:pt x="84" y="106"/>
                  <a:pt x="83" y="107"/>
                </a:cubicBezTo>
                <a:cubicBezTo>
                  <a:pt x="81" y="107"/>
                  <a:pt x="79" y="108"/>
                  <a:pt x="77" y="110"/>
                </a:cubicBezTo>
                <a:cubicBezTo>
                  <a:pt x="75" y="111"/>
                  <a:pt x="72" y="111"/>
                  <a:pt x="69" y="111"/>
                </a:cubicBezTo>
                <a:cubicBezTo>
                  <a:pt x="65" y="111"/>
                  <a:pt x="61" y="112"/>
                  <a:pt x="57" y="112"/>
                </a:cubicBezTo>
                <a:cubicBezTo>
                  <a:pt x="41" y="112"/>
                  <a:pt x="27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5828040" y="4991040"/>
            <a:ext cx="82080" cy="158040"/>
          </a:xfrm>
          <a:custGeom>
            <a:avLst/>
            <a:gdLst/>
            <a:ahLst/>
            <a:rect l="0" t="0" r="r" b="b"/>
            <a:pathLst>
              <a:path w="228" h="439">
                <a:moveTo>
                  <a:pt x="86" y="58"/>
                </a:moveTo>
                <a:lnTo>
                  <a:pt x="77" y="61"/>
                </a:lnTo>
                <a:cubicBezTo>
                  <a:pt x="71" y="63"/>
                  <a:pt x="63" y="65"/>
                  <a:pt x="51" y="67"/>
                </a:cubicBezTo>
                <a:cubicBezTo>
                  <a:pt x="40" y="70"/>
                  <a:pt x="27" y="71"/>
                  <a:pt x="13" y="72"/>
                </a:cubicBezTo>
                <a:lnTo>
                  <a:pt x="0" y="72"/>
                </a:lnTo>
                <a:lnTo>
                  <a:pt x="0" y="42"/>
                </a:lnTo>
                <a:lnTo>
                  <a:pt x="13" y="42"/>
                </a:lnTo>
                <a:cubicBezTo>
                  <a:pt x="34" y="41"/>
                  <a:pt x="53" y="38"/>
                  <a:pt x="70" y="32"/>
                </a:cubicBezTo>
                <a:cubicBezTo>
                  <a:pt x="88" y="26"/>
                  <a:pt x="100" y="21"/>
                  <a:pt x="107" y="16"/>
                </a:cubicBezTo>
                <a:cubicBezTo>
                  <a:pt x="114" y="11"/>
                  <a:pt x="120" y="6"/>
                  <a:pt x="125" y="2"/>
                </a:cubicBezTo>
                <a:cubicBezTo>
                  <a:pt x="126" y="0"/>
                  <a:pt x="129" y="0"/>
                  <a:pt x="133" y="0"/>
                </a:cubicBezTo>
                <a:cubicBezTo>
                  <a:pt x="137" y="0"/>
                  <a:pt x="141" y="1"/>
                  <a:pt x="145" y="4"/>
                </a:cubicBezTo>
                <a:lnTo>
                  <a:pt x="145" y="200"/>
                </a:lnTo>
                <a:lnTo>
                  <a:pt x="145" y="399"/>
                </a:lnTo>
                <a:cubicBezTo>
                  <a:pt x="148" y="402"/>
                  <a:pt x="151" y="404"/>
                  <a:pt x="153" y="405"/>
                </a:cubicBezTo>
                <a:cubicBezTo>
                  <a:pt x="155" y="405"/>
                  <a:pt x="161" y="406"/>
                  <a:pt x="169" y="407"/>
                </a:cubicBezTo>
                <a:cubicBezTo>
                  <a:pt x="177" y="408"/>
                  <a:pt x="191" y="409"/>
                  <a:pt x="211" y="409"/>
                </a:cubicBezTo>
                <a:lnTo>
                  <a:pt x="228" y="409"/>
                </a:lnTo>
                <a:lnTo>
                  <a:pt x="228" y="439"/>
                </a:lnTo>
                <a:lnTo>
                  <a:pt x="221" y="439"/>
                </a:lnTo>
                <a:cubicBezTo>
                  <a:pt x="211" y="437"/>
                  <a:pt x="175" y="437"/>
                  <a:pt x="115" y="437"/>
                </a:cubicBezTo>
                <a:cubicBezTo>
                  <a:pt x="55" y="437"/>
                  <a:pt x="21" y="437"/>
                  <a:pt x="12" y="439"/>
                </a:cubicBezTo>
                <a:lnTo>
                  <a:pt x="4" y="439"/>
                </a:lnTo>
                <a:lnTo>
                  <a:pt x="4" y="409"/>
                </a:lnTo>
                <a:lnTo>
                  <a:pt x="21" y="409"/>
                </a:lnTo>
                <a:cubicBezTo>
                  <a:pt x="31" y="409"/>
                  <a:pt x="39" y="409"/>
                  <a:pt x="46" y="409"/>
                </a:cubicBezTo>
                <a:cubicBezTo>
                  <a:pt x="53" y="409"/>
                  <a:pt x="58" y="408"/>
                  <a:pt x="62" y="408"/>
                </a:cubicBezTo>
                <a:cubicBezTo>
                  <a:pt x="66" y="407"/>
                  <a:pt x="70" y="407"/>
                  <a:pt x="73" y="406"/>
                </a:cubicBezTo>
                <a:cubicBezTo>
                  <a:pt x="76" y="405"/>
                  <a:pt x="78" y="405"/>
                  <a:pt x="78" y="405"/>
                </a:cubicBezTo>
                <a:cubicBezTo>
                  <a:pt x="79" y="405"/>
                  <a:pt x="80" y="403"/>
                  <a:pt x="82" y="401"/>
                </a:cubicBezTo>
                <a:cubicBezTo>
                  <a:pt x="84" y="399"/>
                  <a:pt x="86" y="398"/>
                  <a:pt x="86" y="399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5810040" y="5231880"/>
            <a:ext cx="120960" cy="167400"/>
          </a:xfrm>
          <a:custGeom>
            <a:avLst/>
            <a:gdLst/>
            <a:ahLst/>
            <a:rect l="0" t="0" r="r" b="b"/>
            <a:pathLst>
              <a:path w="336" h="465">
                <a:moveTo>
                  <a:pt x="78" y="14"/>
                </a:moveTo>
                <a:cubicBezTo>
                  <a:pt x="78" y="8"/>
                  <a:pt x="82" y="4"/>
                  <a:pt x="89" y="0"/>
                </a:cubicBezTo>
                <a:lnTo>
                  <a:pt x="101" y="0"/>
                </a:lnTo>
                <a:cubicBezTo>
                  <a:pt x="142" y="1"/>
                  <a:pt x="167" y="12"/>
                  <a:pt x="177" y="33"/>
                </a:cubicBezTo>
                <a:cubicBezTo>
                  <a:pt x="180" y="39"/>
                  <a:pt x="193" y="74"/>
                  <a:pt x="215" y="138"/>
                </a:cubicBezTo>
                <a:cubicBezTo>
                  <a:pt x="237" y="200"/>
                  <a:pt x="259" y="262"/>
                  <a:pt x="281" y="321"/>
                </a:cubicBezTo>
                <a:cubicBezTo>
                  <a:pt x="303" y="381"/>
                  <a:pt x="314" y="412"/>
                  <a:pt x="314" y="413"/>
                </a:cubicBezTo>
                <a:cubicBezTo>
                  <a:pt x="317" y="422"/>
                  <a:pt x="320" y="429"/>
                  <a:pt x="323" y="435"/>
                </a:cubicBezTo>
                <a:cubicBezTo>
                  <a:pt x="325" y="441"/>
                  <a:pt x="327" y="445"/>
                  <a:pt x="329" y="447"/>
                </a:cubicBezTo>
                <a:cubicBezTo>
                  <a:pt x="330" y="450"/>
                  <a:pt x="331" y="452"/>
                  <a:pt x="332" y="453"/>
                </a:cubicBezTo>
                <a:cubicBezTo>
                  <a:pt x="333" y="455"/>
                  <a:pt x="334" y="456"/>
                  <a:pt x="335" y="456"/>
                </a:cubicBezTo>
                <a:cubicBezTo>
                  <a:pt x="336" y="456"/>
                  <a:pt x="336" y="457"/>
                  <a:pt x="335" y="459"/>
                </a:cubicBezTo>
                <a:cubicBezTo>
                  <a:pt x="335" y="460"/>
                  <a:pt x="334" y="462"/>
                  <a:pt x="331" y="465"/>
                </a:cubicBezTo>
                <a:lnTo>
                  <a:pt x="287" y="465"/>
                </a:lnTo>
                <a:cubicBezTo>
                  <a:pt x="276" y="458"/>
                  <a:pt x="269" y="452"/>
                  <a:pt x="266" y="445"/>
                </a:cubicBezTo>
                <a:cubicBezTo>
                  <a:pt x="263" y="439"/>
                  <a:pt x="251" y="410"/>
                  <a:pt x="232" y="357"/>
                </a:cubicBezTo>
                <a:lnTo>
                  <a:pt x="202" y="275"/>
                </a:lnTo>
                <a:lnTo>
                  <a:pt x="193" y="285"/>
                </a:lnTo>
                <a:cubicBezTo>
                  <a:pt x="188" y="292"/>
                  <a:pt x="177" y="304"/>
                  <a:pt x="162" y="321"/>
                </a:cubicBezTo>
                <a:cubicBezTo>
                  <a:pt x="147" y="338"/>
                  <a:pt x="135" y="353"/>
                  <a:pt x="125" y="365"/>
                </a:cubicBezTo>
                <a:cubicBezTo>
                  <a:pt x="114" y="377"/>
                  <a:pt x="99" y="393"/>
                  <a:pt x="83" y="412"/>
                </a:cubicBezTo>
                <a:cubicBezTo>
                  <a:pt x="61" y="438"/>
                  <a:pt x="47" y="454"/>
                  <a:pt x="42" y="458"/>
                </a:cubicBezTo>
                <a:cubicBezTo>
                  <a:pt x="36" y="462"/>
                  <a:pt x="30" y="465"/>
                  <a:pt x="23" y="465"/>
                </a:cubicBezTo>
                <a:cubicBezTo>
                  <a:pt x="7" y="465"/>
                  <a:pt x="0" y="458"/>
                  <a:pt x="0" y="444"/>
                </a:cubicBezTo>
                <a:cubicBezTo>
                  <a:pt x="0" y="437"/>
                  <a:pt x="3" y="430"/>
                  <a:pt x="9" y="423"/>
                </a:cubicBezTo>
                <a:cubicBezTo>
                  <a:pt x="15" y="417"/>
                  <a:pt x="45" y="387"/>
                  <a:pt x="100" y="334"/>
                </a:cubicBezTo>
                <a:cubicBezTo>
                  <a:pt x="114" y="322"/>
                  <a:pt x="128" y="307"/>
                  <a:pt x="145" y="292"/>
                </a:cubicBezTo>
                <a:cubicBezTo>
                  <a:pt x="161" y="276"/>
                  <a:pt x="173" y="264"/>
                  <a:pt x="181" y="256"/>
                </a:cubicBezTo>
                <a:lnTo>
                  <a:pt x="192" y="246"/>
                </a:lnTo>
                <a:cubicBezTo>
                  <a:pt x="192" y="245"/>
                  <a:pt x="181" y="214"/>
                  <a:pt x="159" y="153"/>
                </a:cubicBezTo>
                <a:cubicBezTo>
                  <a:pt x="137" y="92"/>
                  <a:pt x="125" y="59"/>
                  <a:pt x="124" y="54"/>
                </a:cubicBezTo>
                <a:cubicBezTo>
                  <a:pt x="115" y="34"/>
                  <a:pt x="103" y="24"/>
                  <a:pt x="89" y="24"/>
                </a:cubicBezTo>
                <a:cubicBezTo>
                  <a:pt x="82" y="24"/>
                  <a:pt x="78" y="21"/>
                  <a:pt x="78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5765400" y="5186880"/>
            <a:ext cx="205200" cy="20520"/>
          </a:xfrm>
          <a:custGeom>
            <a:avLst/>
            <a:gdLst/>
            <a:ahLst/>
            <a:rect l="0" t="0" r="r" b="b"/>
            <a:pathLst>
              <a:path w="570" h="57">
                <a:moveTo>
                  <a:pt x="0" y="57"/>
                </a:moveTo>
                <a:lnTo>
                  <a:pt x="570" y="57"/>
                </a:lnTo>
                <a:lnTo>
                  <a:pt x="570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6028920" y="50295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0"/>
                </a:moveTo>
                <a:lnTo>
                  <a:pt x="8" y="0"/>
                </a:lnTo>
                <a:cubicBezTo>
                  <a:pt x="11" y="0"/>
                  <a:pt x="16" y="0"/>
                  <a:pt x="19" y="0"/>
                </a:cubicBezTo>
                <a:lnTo>
                  <a:pt x="30" y="0"/>
                </a:lnTo>
                <a:lnTo>
                  <a:pt x="56" y="22"/>
                </a:lnTo>
                <a:cubicBezTo>
                  <a:pt x="114" y="75"/>
                  <a:pt x="157" y="140"/>
                  <a:pt x="183" y="219"/>
                </a:cubicBezTo>
                <a:cubicBezTo>
                  <a:pt x="210" y="298"/>
                  <a:pt x="223" y="380"/>
                  <a:pt x="223" y="466"/>
                </a:cubicBezTo>
                <a:cubicBezTo>
                  <a:pt x="223" y="508"/>
                  <a:pt x="220" y="549"/>
                  <a:pt x="214" y="588"/>
                </a:cubicBezTo>
                <a:cubicBezTo>
                  <a:pt x="208" y="627"/>
                  <a:pt x="201" y="660"/>
                  <a:pt x="193" y="687"/>
                </a:cubicBezTo>
                <a:cubicBezTo>
                  <a:pt x="185" y="714"/>
                  <a:pt x="173" y="742"/>
                  <a:pt x="158" y="769"/>
                </a:cubicBezTo>
                <a:cubicBezTo>
                  <a:pt x="143" y="796"/>
                  <a:pt x="132" y="817"/>
                  <a:pt x="123" y="831"/>
                </a:cubicBezTo>
                <a:cubicBezTo>
                  <a:pt x="114" y="846"/>
                  <a:pt x="101" y="861"/>
                  <a:pt x="85" y="879"/>
                </a:cubicBezTo>
                <a:cubicBezTo>
                  <a:pt x="68" y="896"/>
                  <a:pt x="58" y="906"/>
                  <a:pt x="55" y="910"/>
                </a:cubicBezTo>
                <a:cubicBezTo>
                  <a:pt x="52" y="913"/>
                  <a:pt x="45" y="919"/>
                  <a:pt x="34" y="927"/>
                </a:cubicBezTo>
                <a:cubicBezTo>
                  <a:pt x="32" y="929"/>
                  <a:pt x="30" y="930"/>
                  <a:pt x="30" y="931"/>
                </a:cubicBezTo>
                <a:lnTo>
                  <a:pt x="19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7" y="808"/>
                  <a:pt x="155" y="661"/>
                  <a:pt x="155" y="466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5"/>
                  <a:pt x="1" y="11"/>
                  <a:pt x="0" y="11"/>
                </a:cubicBezTo>
                <a:cubicBezTo>
                  <a:pt x="0" y="6"/>
                  <a:pt x="2" y="2"/>
                  <a:pt x="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1852560" y="4991040"/>
            <a:ext cx="1485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Lasso (L1)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 txBox="1"/>
          <p:nvPr/>
        </p:nvSpPr>
        <p:spPr>
          <a:xfrm>
            <a:off x="747720" y="1661040"/>
            <a:ext cx="65782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Плюсы линейной регрессии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/>
          <p:nvPr/>
        </p:nvSpPr>
        <p:spPr>
          <a:xfrm>
            <a:off x="1047600" y="3476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132372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6" y="435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8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8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5"/>
                  <a:pt x="0" y="410"/>
                  <a:pt x="0" y="384"/>
                </a:cubicBezTo>
                <a:cubicBezTo>
                  <a:pt x="0" y="359"/>
                  <a:pt x="3" y="334"/>
                  <a:pt x="8" y="310"/>
                </a:cubicBezTo>
                <a:cubicBezTo>
                  <a:pt x="12" y="285"/>
                  <a:pt x="20" y="261"/>
                  <a:pt x="29" y="238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8"/>
                </a:cubicBezTo>
                <a:cubicBezTo>
                  <a:pt x="749" y="261"/>
                  <a:pt x="756" y="285"/>
                  <a:pt x="761" y="310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747720" y="2578320"/>
            <a:ext cx="33915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Сильные стороны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1323720" y="38574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4"/>
                  <a:pt x="749" y="508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8"/>
                  <a:pt x="12" y="484"/>
                  <a:pt x="8" y="460"/>
                </a:cubicBezTo>
                <a:cubicBezTo>
                  <a:pt x="3" y="435"/>
                  <a:pt x="0" y="410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1617480" y="3324240"/>
            <a:ext cx="6884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Интерпретируемость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Веса имеют четкий смысл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10476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1323720" y="4343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6"/>
                  <a:pt x="704" y="598"/>
                </a:cubicBezTo>
                <a:cubicBezTo>
                  <a:pt x="690" y="619"/>
                  <a:pt x="674" y="639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40"/>
                </a:cubicBezTo>
                <a:cubicBezTo>
                  <a:pt x="507" y="749"/>
                  <a:pt x="483" y="757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7"/>
                  <a:pt x="260" y="749"/>
                  <a:pt x="237" y="740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9"/>
                  <a:pt x="79" y="619"/>
                  <a:pt x="65" y="598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30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30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1617480" y="3809880"/>
            <a:ext cx="9774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Вычислительная эффективность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Быстрое обучение и предсказание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1323720" y="48193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5"/>
                  <a:pt x="749" y="509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9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40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6"/>
                  <a:pt x="260" y="749"/>
                  <a:pt x="237" y="740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9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9"/>
                  <a:pt x="12" y="485"/>
                  <a:pt x="8" y="460"/>
                </a:cubicBezTo>
                <a:cubicBezTo>
                  <a:pt x="3" y="435"/>
                  <a:pt x="0" y="410"/>
                  <a:pt x="0" y="385"/>
                </a:cubicBezTo>
                <a:cubicBezTo>
                  <a:pt x="0" y="360"/>
                  <a:pt x="3" y="335"/>
                  <a:pt x="8" y="310"/>
                </a:cubicBezTo>
                <a:cubicBezTo>
                  <a:pt x="12" y="286"/>
                  <a:pt x="20" y="262"/>
                  <a:pt x="29" y="238"/>
                </a:cubicBezTo>
                <a:cubicBezTo>
                  <a:pt x="39" y="215"/>
                  <a:pt x="51" y="193"/>
                  <a:pt x="65" y="172"/>
                </a:cubicBezTo>
                <a:cubicBezTo>
                  <a:pt x="79" y="151"/>
                  <a:pt x="95" y="132"/>
                  <a:pt x="113" y="114"/>
                </a:cubicBezTo>
                <a:cubicBezTo>
                  <a:pt x="130" y="96"/>
                  <a:pt x="150" y="80"/>
                  <a:pt x="171" y="66"/>
                </a:cubicBezTo>
                <a:cubicBezTo>
                  <a:pt x="192" y="52"/>
                  <a:pt x="214" y="40"/>
                  <a:pt x="237" y="30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30"/>
                </a:cubicBezTo>
                <a:cubicBezTo>
                  <a:pt x="555" y="40"/>
                  <a:pt x="577" y="52"/>
                  <a:pt x="598" y="66"/>
                </a:cubicBezTo>
                <a:cubicBezTo>
                  <a:pt x="619" y="80"/>
                  <a:pt x="638" y="96"/>
                  <a:pt x="656" y="114"/>
                </a:cubicBezTo>
                <a:cubicBezTo>
                  <a:pt x="674" y="132"/>
                  <a:pt x="690" y="151"/>
                  <a:pt x="704" y="172"/>
                </a:cubicBezTo>
                <a:cubicBezTo>
                  <a:pt x="718" y="193"/>
                  <a:pt x="730" y="215"/>
                  <a:pt x="739" y="238"/>
                </a:cubicBezTo>
                <a:cubicBezTo>
                  <a:pt x="749" y="262"/>
                  <a:pt x="756" y="286"/>
                  <a:pt x="761" y="310"/>
                </a:cubicBezTo>
                <a:cubicBezTo>
                  <a:pt x="766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1617480" y="4295880"/>
            <a:ext cx="9266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Надежность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Хорошо изучена, есть строгая статистическая теория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 txBox="1"/>
          <p:nvPr/>
        </p:nvSpPr>
        <p:spPr>
          <a:xfrm>
            <a:off x="1617480" y="4781520"/>
            <a:ext cx="8009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Простота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Легко реализовать и использовать как baseline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747720" y="1451520"/>
            <a:ext cx="68558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Минусы линейной регрессии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1047600" y="3276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1323720" y="31622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10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40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40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747720" y="2368800"/>
            <a:ext cx="60753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Ограничения и слабые стороны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6" name=""/>
          <p:cNvSpPr/>
          <p:nvPr/>
        </p:nvSpPr>
        <p:spPr>
          <a:xfrm>
            <a:off x="1323720" y="3647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4"/>
                  <a:pt x="749" y="508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29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29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8"/>
                  <a:pt x="12" y="484"/>
                  <a:pt x="8" y="460"/>
                </a:cubicBezTo>
                <a:cubicBezTo>
                  <a:pt x="3" y="435"/>
                  <a:pt x="0" y="410"/>
                  <a:pt x="0" y="385"/>
                </a:cubicBezTo>
                <a:cubicBezTo>
                  <a:pt x="0" y="359"/>
                  <a:pt x="3" y="335"/>
                  <a:pt x="8" y="310"/>
                </a:cubicBezTo>
                <a:cubicBezTo>
                  <a:pt x="12" y="285"/>
                  <a:pt x="20" y="261"/>
                  <a:pt x="29" y="238"/>
                </a:cubicBezTo>
                <a:cubicBezTo>
                  <a:pt x="39" y="214"/>
                  <a:pt x="51" y="191"/>
                  <a:pt x="65" y="171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1"/>
                </a:cubicBezTo>
                <a:cubicBezTo>
                  <a:pt x="718" y="191"/>
                  <a:pt x="730" y="214"/>
                  <a:pt x="739" y="238"/>
                </a:cubicBezTo>
                <a:cubicBezTo>
                  <a:pt x="749" y="261"/>
                  <a:pt x="756" y="285"/>
                  <a:pt x="761" y="310"/>
                </a:cubicBezTo>
                <a:cubicBezTo>
                  <a:pt x="766" y="335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1617480" y="3124080"/>
            <a:ext cx="6084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Чувствительность к выбросам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(из-за MSE)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9" name=""/>
          <p:cNvSpPr/>
          <p:nvPr/>
        </p:nvSpPr>
        <p:spPr>
          <a:xfrm>
            <a:off x="1323720" y="41335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5"/>
                  <a:pt x="749" y="509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9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40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6"/>
                  <a:pt x="260" y="749"/>
                  <a:pt x="237" y="740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9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9"/>
                  <a:pt x="12" y="485"/>
                  <a:pt x="8" y="460"/>
                </a:cubicBezTo>
                <a:cubicBezTo>
                  <a:pt x="3" y="435"/>
                  <a:pt x="0" y="410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30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30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1617480" y="3600360"/>
            <a:ext cx="9877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Строгие допущения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(линейность, нормальность, гомоскедастичность)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 txBox="1"/>
          <p:nvPr/>
        </p:nvSpPr>
        <p:spPr>
          <a:xfrm>
            <a:off x="1617480" y="4086360"/>
            <a:ext cx="9512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 может моделировать сложные нелинейные зависимости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без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1047600" y="5133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3" name=""/>
          <p:cNvSpPr/>
          <p:nvPr/>
        </p:nvSpPr>
        <p:spPr>
          <a:xfrm>
            <a:off x="1323720" y="50288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5"/>
                  <a:pt x="749" y="509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9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40"/>
                </a:cubicBezTo>
                <a:cubicBezTo>
                  <a:pt x="507" y="749"/>
                  <a:pt x="483" y="757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7"/>
                  <a:pt x="260" y="749"/>
                  <a:pt x="237" y="740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9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9"/>
                  <a:pt x="12" y="485"/>
                  <a:pt x="8" y="460"/>
                </a:cubicBezTo>
                <a:cubicBezTo>
                  <a:pt x="3" y="435"/>
                  <a:pt x="0" y="410"/>
                  <a:pt x="0" y="385"/>
                </a:cubicBezTo>
                <a:cubicBezTo>
                  <a:pt x="0" y="360"/>
                  <a:pt x="3" y="335"/>
                  <a:pt x="8" y="310"/>
                </a:cubicBezTo>
                <a:cubicBezTo>
                  <a:pt x="12" y="286"/>
                  <a:pt x="20" y="262"/>
                  <a:pt x="29" y="238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30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30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8"/>
                </a:cubicBezTo>
                <a:cubicBezTo>
                  <a:pt x="749" y="262"/>
                  <a:pt x="756" y="286"/>
                  <a:pt x="761" y="310"/>
                </a:cubicBezTo>
                <a:cubicBezTo>
                  <a:pt x="766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1300320" y="4505400"/>
            <a:ext cx="2589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feature engineering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1617480" y="4981680"/>
            <a:ext cx="9410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Чувствительность к мультиколлинеарности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(без регуляризации)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 txBox="1"/>
          <p:nvPr/>
        </p:nvSpPr>
        <p:spPr>
          <a:xfrm>
            <a:off x="747720" y="965880"/>
            <a:ext cx="92178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Этапы построения модели на практике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 txBox="1"/>
          <p:nvPr/>
        </p:nvSpPr>
        <p:spPr>
          <a:xfrm>
            <a:off x="747720" y="1883160"/>
            <a:ext cx="4752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Практический пайплайн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 txBox="1"/>
          <p:nvPr/>
        </p:nvSpPr>
        <p:spPr>
          <a:xfrm>
            <a:off x="996120" y="2638440"/>
            <a:ext cx="5034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1. Разведочный анализ данных (EDA)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 txBox="1"/>
          <p:nvPr/>
        </p:nvSpPr>
        <p:spPr>
          <a:xfrm>
            <a:off x="996120" y="3124080"/>
            <a:ext cx="8974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2. Предобработка: обработка пропусков, кодирование категорий,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1300320" y="3533760"/>
            <a:ext cx="2527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масштабирование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 txBox="1"/>
          <p:nvPr/>
        </p:nvSpPr>
        <p:spPr>
          <a:xfrm>
            <a:off x="996120" y="4019400"/>
            <a:ext cx="5953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3. Проверка на мультиколлинеарность (VIF)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7330680" y="4562280"/>
            <a:ext cx="171000" cy="236880"/>
          </a:xfrm>
          <a:custGeom>
            <a:avLst/>
            <a:gdLst/>
            <a:ahLst/>
            <a:rect l="0" t="0" r="r" b="b"/>
            <a:pathLst>
              <a:path w="475" h="658">
                <a:moveTo>
                  <a:pt x="111" y="20"/>
                </a:moveTo>
                <a:cubicBezTo>
                  <a:pt x="111" y="12"/>
                  <a:pt x="116" y="6"/>
                  <a:pt x="127" y="0"/>
                </a:cubicBezTo>
                <a:lnTo>
                  <a:pt x="144" y="0"/>
                </a:lnTo>
                <a:cubicBezTo>
                  <a:pt x="200" y="2"/>
                  <a:pt x="237" y="17"/>
                  <a:pt x="251" y="47"/>
                </a:cubicBezTo>
                <a:cubicBezTo>
                  <a:pt x="255" y="56"/>
                  <a:pt x="273" y="105"/>
                  <a:pt x="304" y="194"/>
                </a:cubicBezTo>
                <a:cubicBezTo>
                  <a:pt x="336" y="283"/>
                  <a:pt x="367" y="370"/>
                  <a:pt x="398" y="454"/>
                </a:cubicBezTo>
                <a:cubicBezTo>
                  <a:pt x="429" y="538"/>
                  <a:pt x="445" y="582"/>
                  <a:pt x="445" y="584"/>
                </a:cubicBezTo>
                <a:cubicBezTo>
                  <a:pt x="449" y="596"/>
                  <a:pt x="453" y="607"/>
                  <a:pt x="457" y="615"/>
                </a:cubicBezTo>
                <a:cubicBezTo>
                  <a:pt x="461" y="623"/>
                  <a:pt x="463" y="629"/>
                  <a:pt x="465" y="632"/>
                </a:cubicBezTo>
                <a:cubicBezTo>
                  <a:pt x="467" y="636"/>
                  <a:pt x="469" y="639"/>
                  <a:pt x="470" y="641"/>
                </a:cubicBezTo>
                <a:cubicBezTo>
                  <a:pt x="471" y="643"/>
                  <a:pt x="472" y="644"/>
                  <a:pt x="474" y="645"/>
                </a:cubicBezTo>
                <a:cubicBezTo>
                  <a:pt x="475" y="645"/>
                  <a:pt x="475" y="646"/>
                  <a:pt x="475" y="648"/>
                </a:cubicBezTo>
                <a:cubicBezTo>
                  <a:pt x="474" y="650"/>
                  <a:pt x="472" y="653"/>
                  <a:pt x="469" y="657"/>
                </a:cubicBezTo>
                <a:lnTo>
                  <a:pt x="406" y="657"/>
                </a:lnTo>
                <a:cubicBezTo>
                  <a:pt x="390" y="648"/>
                  <a:pt x="380" y="639"/>
                  <a:pt x="376" y="630"/>
                </a:cubicBezTo>
                <a:cubicBezTo>
                  <a:pt x="372" y="620"/>
                  <a:pt x="356" y="579"/>
                  <a:pt x="329" y="505"/>
                </a:cubicBezTo>
                <a:lnTo>
                  <a:pt x="287" y="389"/>
                </a:lnTo>
                <a:lnTo>
                  <a:pt x="274" y="403"/>
                </a:lnTo>
                <a:cubicBezTo>
                  <a:pt x="266" y="413"/>
                  <a:pt x="251" y="430"/>
                  <a:pt x="230" y="454"/>
                </a:cubicBezTo>
                <a:cubicBezTo>
                  <a:pt x="208" y="478"/>
                  <a:pt x="190" y="499"/>
                  <a:pt x="176" y="515"/>
                </a:cubicBezTo>
                <a:cubicBezTo>
                  <a:pt x="161" y="533"/>
                  <a:pt x="141" y="556"/>
                  <a:pt x="118" y="582"/>
                </a:cubicBezTo>
                <a:cubicBezTo>
                  <a:pt x="87" y="619"/>
                  <a:pt x="67" y="641"/>
                  <a:pt x="60" y="647"/>
                </a:cubicBezTo>
                <a:cubicBezTo>
                  <a:pt x="52" y="654"/>
                  <a:pt x="44" y="657"/>
                  <a:pt x="34" y="658"/>
                </a:cubicBezTo>
                <a:cubicBezTo>
                  <a:pt x="11" y="658"/>
                  <a:pt x="0" y="648"/>
                  <a:pt x="0" y="628"/>
                </a:cubicBezTo>
                <a:cubicBezTo>
                  <a:pt x="0" y="617"/>
                  <a:pt x="5" y="607"/>
                  <a:pt x="13" y="598"/>
                </a:cubicBezTo>
                <a:cubicBezTo>
                  <a:pt x="22" y="589"/>
                  <a:pt x="65" y="547"/>
                  <a:pt x="142" y="472"/>
                </a:cubicBezTo>
                <a:cubicBezTo>
                  <a:pt x="160" y="455"/>
                  <a:pt x="181" y="434"/>
                  <a:pt x="204" y="412"/>
                </a:cubicBezTo>
                <a:cubicBezTo>
                  <a:pt x="228" y="390"/>
                  <a:pt x="245" y="373"/>
                  <a:pt x="256" y="362"/>
                </a:cubicBezTo>
                <a:lnTo>
                  <a:pt x="272" y="347"/>
                </a:lnTo>
                <a:cubicBezTo>
                  <a:pt x="272" y="346"/>
                  <a:pt x="256" y="303"/>
                  <a:pt x="225" y="217"/>
                </a:cubicBezTo>
                <a:cubicBezTo>
                  <a:pt x="193" y="131"/>
                  <a:pt x="177" y="83"/>
                  <a:pt x="174" y="76"/>
                </a:cubicBezTo>
                <a:cubicBezTo>
                  <a:pt x="162" y="48"/>
                  <a:pt x="146" y="34"/>
                  <a:pt x="127" y="34"/>
                </a:cubicBezTo>
                <a:cubicBezTo>
                  <a:pt x="116" y="34"/>
                  <a:pt x="111" y="29"/>
                  <a:pt x="111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9" name=""/>
          <p:cNvSpPr txBox="1"/>
          <p:nvPr/>
        </p:nvSpPr>
        <p:spPr>
          <a:xfrm>
            <a:off x="996120" y="4505400"/>
            <a:ext cx="6307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4. Обучение модели, подбор гиперпараметра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7508160" y="4505400"/>
            <a:ext cx="2544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(кросс-валидация)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996120" y="4981680"/>
            <a:ext cx="5720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5. Анализ остатков (проверка допущений)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996120" y="5467320"/>
            <a:ext cx="4176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6. Интерпретация результатов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5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747720" y="1451520"/>
            <a:ext cx="105559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Кросс-валидация и подбор гиперпараметров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1047600" y="3276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747720" y="2368800"/>
            <a:ext cx="40132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Как выбрать lambda?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4463640" y="3181320"/>
            <a:ext cx="171000" cy="236520"/>
          </a:xfrm>
          <a:custGeom>
            <a:avLst/>
            <a:gdLst/>
            <a:ahLst/>
            <a:rect l="0" t="0" r="r" b="b"/>
            <a:pathLst>
              <a:path w="475" h="657">
                <a:moveTo>
                  <a:pt x="111" y="20"/>
                </a:moveTo>
                <a:cubicBezTo>
                  <a:pt x="111" y="12"/>
                  <a:pt x="116" y="5"/>
                  <a:pt x="127" y="0"/>
                </a:cubicBezTo>
                <a:lnTo>
                  <a:pt x="146" y="0"/>
                </a:lnTo>
                <a:cubicBezTo>
                  <a:pt x="201" y="1"/>
                  <a:pt x="237" y="17"/>
                  <a:pt x="252" y="47"/>
                </a:cubicBezTo>
                <a:cubicBezTo>
                  <a:pt x="255" y="56"/>
                  <a:pt x="273" y="105"/>
                  <a:pt x="305" y="194"/>
                </a:cubicBezTo>
                <a:cubicBezTo>
                  <a:pt x="336" y="283"/>
                  <a:pt x="367" y="369"/>
                  <a:pt x="398" y="453"/>
                </a:cubicBezTo>
                <a:cubicBezTo>
                  <a:pt x="429" y="538"/>
                  <a:pt x="445" y="581"/>
                  <a:pt x="445" y="584"/>
                </a:cubicBezTo>
                <a:cubicBezTo>
                  <a:pt x="449" y="596"/>
                  <a:pt x="453" y="606"/>
                  <a:pt x="457" y="614"/>
                </a:cubicBezTo>
                <a:cubicBezTo>
                  <a:pt x="461" y="622"/>
                  <a:pt x="464" y="628"/>
                  <a:pt x="465" y="632"/>
                </a:cubicBezTo>
                <a:cubicBezTo>
                  <a:pt x="467" y="636"/>
                  <a:pt x="469" y="638"/>
                  <a:pt x="470" y="640"/>
                </a:cubicBezTo>
                <a:cubicBezTo>
                  <a:pt x="471" y="642"/>
                  <a:pt x="473" y="643"/>
                  <a:pt x="474" y="644"/>
                </a:cubicBezTo>
                <a:cubicBezTo>
                  <a:pt x="475" y="645"/>
                  <a:pt x="475" y="646"/>
                  <a:pt x="475" y="648"/>
                </a:cubicBezTo>
                <a:cubicBezTo>
                  <a:pt x="474" y="650"/>
                  <a:pt x="472" y="652"/>
                  <a:pt x="469" y="656"/>
                </a:cubicBezTo>
                <a:lnTo>
                  <a:pt x="406" y="656"/>
                </a:lnTo>
                <a:cubicBezTo>
                  <a:pt x="390" y="647"/>
                  <a:pt x="380" y="638"/>
                  <a:pt x="376" y="629"/>
                </a:cubicBezTo>
                <a:cubicBezTo>
                  <a:pt x="372" y="620"/>
                  <a:pt x="356" y="578"/>
                  <a:pt x="329" y="505"/>
                </a:cubicBezTo>
                <a:lnTo>
                  <a:pt x="287" y="388"/>
                </a:lnTo>
                <a:lnTo>
                  <a:pt x="274" y="402"/>
                </a:lnTo>
                <a:cubicBezTo>
                  <a:pt x="266" y="412"/>
                  <a:pt x="251" y="429"/>
                  <a:pt x="230" y="453"/>
                </a:cubicBezTo>
                <a:cubicBezTo>
                  <a:pt x="209" y="478"/>
                  <a:pt x="191" y="498"/>
                  <a:pt x="177" y="515"/>
                </a:cubicBezTo>
                <a:cubicBezTo>
                  <a:pt x="162" y="533"/>
                  <a:pt x="142" y="555"/>
                  <a:pt x="118" y="582"/>
                </a:cubicBezTo>
                <a:cubicBezTo>
                  <a:pt x="87" y="619"/>
                  <a:pt x="67" y="641"/>
                  <a:pt x="60" y="647"/>
                </a:cubicBezTo>
                <a:cubicBezTo>
                  <a:pt x="52" y="653"/>
                  <a:pt x="44" y="656"/>
                  <a:pt x="34" y="657"/>
                </a:cubicBezTo>
                <a:cubicBezTo>
                  <a:pt x="12" y="657"/>
                  <a:pt x="0" y="647"/>
                  <a:pt x="0" y="627"/>
                </a:cubicBezTo>
                <a:cubicBezTo>
                  <a:pt x="0" y="617"/>
                  <a:pt x="5" y="607"/>
                  <a:pt x="13" y="598"/>
                </a:cubicBezTo>
                <a:cubicBezTo>
                  <a:pt x="22" y="588"/>
                  <a:pt x="65" y="546"/>
                  <a:pt x="143" y="472"/>
                </a:cubicBezTo>
                <a:cubicBezTo>
                  <a:pt x="161" y="454"/>
                  <a:pt x="182" y="434"/>
                  <a:pt x="205" y="412"/>
                </a:cubicBezTo>
                <a:cubicBezTo>
                  <a:pt x="228" y="389"/>
                  <a:pt x="245" y="373"/>
                  <a:pt x="256" y="361"/>
                </a:cubicBezTo>
                <a:lnTo>
                  <a:pt x="272" y="346"/>
                </a:lnTo>
                <a:cubicBezTo>
                  <a:pt x="272" y="346"/>
                  <a:pt x="256" y="302"/>
                  <a:pt x="225" y="216"/>
                </a:cubicBezTo>
                <a:cubicBezTo>
                  <a:pt x="194" y="130"/>
                  <a:pt x="178" y="84"/>
                  <a:pt x="175" y="77"/>
                </a:cubicBezTo>
                <a:cubicBezTo>
                  <a:pt x="163" y="49"/>
                  <a:pt x="147" y="35"/>
                  <a:pt x="127" y="35"/>
                </a:cubicBezTo>
                <a:cubicBezTo>
                  <a:pt x="116" y="35"/>
                  <a:pt x="111" y="30"/>
                  <a:pt x="111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3" name=""/>
          <p:cNvSpPr txBox="1"/>
          <p:nvPr/>
        </p:nvSpPr>
        <p:spPr>
          <a:xfrm>
            <a:off x="1300320" y="3124080"/>
            <a:ext cx="3158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Найти значение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4642920" y="3124080"/>
            <a:ext cx="6181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дающее лучшую обобщающую способность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1300320" y="3600360"/>
            <a:ext cx="4036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Метод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k-Fold Cross-Validation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1300320" y="4086360"/>
            <a:ext cx="9824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Процесс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Разбиваем данные на k частей. k раз обучаем на (k-1) частях 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1047600" y="5133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0" name=""/>
          <p:cNvSpPr txBox="1"/>
          <p:nvPr/>
        </p:nvSpPr>
        <p:spPr>
          <a:xfrm>
            <a:off x="1300320" y="4505400"/>
            <a:ext cx="3128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валидируем на 1 части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1" name=""/>
          <p:cNvSpPr txBox="1"/>
          <p:nvPr/>
        </p:nvSpPr>
        <p:spPr>
          <a:xfrm>
            <a:off x="1300320" y="4981680"/>
            <a:ext cx="790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Критерий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Минимизация MSE на валидационных фолдах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752400" y="2371680"/>
            <a:ext cx="2629080" cy="543240"/>
          </a:xfrm>
          <a:custGeom>
            <a:avLst/>
            <a:gdLst/>
            <a:ahLst/>
            <a:rect l="0" t="0" r="r" b="b"/>
            <a:pathLst>
              <a:path w="7303" h="1509">
                <a:moveTo>
                  <a:pt x="0" y="0"/>
                </a:moveTo>
                <a:lnTo>
                  <a:pt x="7303" y="0"/>
                </a:lnTo>
                <a:lnTo>
                  <a:pt x="730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/>
          <p:nvPr/>
        </p:nvSpPr>
        <p:spPr>
          <a:xfrm>
            <a:off x="3381120" y="2371680"/>
            <a:ext cx="2505600" cy="543240"/>
          </a:xfrm>
          <a:custGeom>
            <a:avLst/>
            <a:gdLst/>
            <a:ahLst/>
            <a:rect l="0" t="0" r="r" b="b"/>
            <a:pathLst>
              <a:path w="6960" h="1509">
                <a:moveTo>
                  <a:pt x="0" y="0"/>
                </a:moveTo>
                <a:lnTo>
                  <a:pt x="6960" y="0"/>
                </a:lnTo>
                <a:lnTo>
                  <a:pt x="69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5886360" y="2371680"/>
            <a:ext cx="2876760" cy="543240"/>
          </a:xfrm>
          <a:custGeom>
            <a:avLst/>
            <a:gdLst/>
            <a:ahLst/>
            <a:rect l="0" t="0" r="r" b="b"/>
            <a:pathLst>
              <a:path w="7991" h="1509">
                <a:moveTo>
                  <a:pt x="0" y="0"/>
                </a:moveTo>
                <a:lnTo>
                  <a:pt x="7991" y="0"/>
                </a:lnTo>
                <a:lnTo>
                  <a:pt x="799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8762760" y="2371680"/>
            <a:ext cx="2676960" cy="543240"/>
          </a:xfrm>
          <a:custGeom>
            <a:avLst/>
            <a:gdLst/>
            <a:ahLst/>
            <a:rect l="0" t="0" r="r" b="b"/>
            <a:pathLst>
              <a:path w="7436" h="1509">
                <a:moveTo>
                  <a:pt x="0" y="0"/>
                </a:moveTo>
                <a:lnTo>
                  <a:pt x="7436" y="0"/>
                </a:lnTo>
                <a:lnTo>
                  <a:pt x="743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752400" y="2914560"/>
            <a:ext cx="2629080" cy="952920"/>
          </a:xfrm>
          <a:custGeom>
            <a:avLst/>
            <a:gdLst/>
            <a:ahLst/>
            <a:rect l="0" t="0" r="r" b="b"/>
            <a:pathLst>
              <a:path w="7303" h="2647">
                <a:moveTo>
                  <a:pt x="0" y="0"/>
                </a:moveTo>
                <a:lnTo>
                  <a:pt x="7303" y="0"/>
                </a:lnTo>
                <a:lnTo>
                  <a:pt x="7303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3381120" y="2914560"/>
            <a:ext cx="2505600" cy="952920"/>
          </a:xfrm>
          <a:custGeom>
            <a:avLst/>
            <a:gdLst/>
            <a:ahLst/>
            <a:rect l="0" t="0" r="r" b="b"/>
            <a:pathLst>
              <a:path w="6960" h="2647">
                <a:moveTo>
                  <a:pt x="0" y="0"/>
                </a:moveTo>
                <a:lnTo>
                  <a:pt x="6960" y="0"/>
                </a:lnTo>
                <a:lnTo>
                  <a:pt x="696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5886360" y="2914560"/>
            <a:ext cx="2876760" cy="952920"/>
          </a:xfrm>
          <a:custGeom>
            <a:avLst/>
            <a:gdLst/>
            <a:ahLst/>
            <a:rect l="0" t="0" r="r" b="b"/>
            <a:pathLst>
              <a:path w="7991" h="2647">
                <a:moveTo>
                  <a:pt x="0" y="0"/>
                </a:moveTo>
                <a:lnTo>
                  <a:pt x="7991" y="0"/>
                </a:lnTo>
                <a:lnTo>
                  <a:pt x="7991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8762760" y="2914560"/>
            <a:ext cx="2676960" cy="952920"/>
          </a:xfrm>
          <a:custGeom>
            <a:avLst/>
            <a:gdLst/>
            <a:ahLst/>
            <a:rect l="0" t="0" r="r" b="b"/>
            <a:pathLst>
              <a:path w="7436" h="2647">
                <a:moveTo>
                  <a:pt x="0" y="0"/>
                </a:moveTo>
                <a:lnTo>
                  <a:pt x="7436" y="0"/>
                </a:lnTo>
                <a:lnTo>
                  <a:pt x="7436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752400" y="3867120"/>
            <a:ext cx="2629080" cy="952560"/>
          </a:xfrm>
          <a:custGeom>
            <a:avLst/>
            <a:gdLst/>
            <a:ahLst/>
            <a:rect l="0" t="0" r="r" b="b"/>
            <a:pathLst>
              <a:path w="7303" h="2646">
                <a:moveTo>
                  <a:pt x="0" y="0"/>
                </a:moveTo>
                <a:lnTo>
                  <a:pt x="7303" y="0"/>
                </a:lnTo>
                <a:lnTo>
                  <a:pt x="7303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3381120" y="3867120"/>
            <a:ext cx="2505600" cy="952560"/>
          </a:xfrm>
          <a:custGeom>
            <a:avLst/>
            <a:gdLst/>
            <a:ahLst/>
            <a:rect l="0" t="0" r="r" b="b"/>
            <a:pathLst>
              <a:path w="6960" h="2646">
                <a:moveTo>
                  <a:pt x="0" y="0"/>
                </a:moveTo>
                <a:lnTo>
                  <a:pt x="6960" y="0"/>
                </a:lnTo>
                <a:lnTo>
                  <a:pt x="696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5886360" y="3867120"/>
            <a:ext cx="2876760" cy="952560"/>
          </a:xfrm>
          <a:custGeom>
            <a:avLst/>
            <a:gdLst/>
            <a:ahLst/>
            <a:rect l="0" t="0" r="r" b="b"/>
            <a:pathLst>
              <a:path w="7991" h="2646">
                <a:moveTo>
                  <a:pt x="0" y="0"/>
                </a:moveTo>
                <a:lnTo>
                  <a:pt x="7991" y="0"/>
                </a:lnTo>
                <a:lnTo>
                  <a:pt x="7991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8762760" y="3867120"/>
            <a:ext cx="2676960" cy="952560"/>
          </a:xfrm>
          <a:custGeom>
            <a:avLst/>
            <a:gdLst/>
            <a:ahLst/>
            <a:rect l="0" t="0" r="r" b="b"/>
            <a:pathLst>
              <a:path w="7436" h="2646">
                <a:moveTo>
                  <a:pt x="0" y="0"/>
                </a:moveTo>
                <a:lnTo>
                  <a:pt x="7436" y="0"/>
                </a:lnTo>
                <a:lnTo>
                  <a:pt x="7436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752400" y="4819320"/>
            <a:ext cx="2629080" cy="533880"/>
          </a:xfrm>
          <a:custGeom>
            <a:avLst/>
            <a:gdLst/>
            <a:ahLst/>
            <a:rect l="0" t="0" r="r" b="b"/>
            <a:pathLst>
              <a:path w="7303" h="1483">
                <a:moveTo>
                  <a:pt x="0" y="0"/>
                </a:moveTo>
                <a:lnTo>
                  <a:pt x="7303" y="0"/>
                </a:lnTo>
                <a:lnTo>
                  <a:pt x="730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3381120" y="4819320"/>
            <a:ext cx="2505600" cy="533880"/>
          </a:xfrm>
          <a:custGeom>
            <a:avLst/>
            <a:gdLst/>
            <a:ahLst/>
            <a:rect l="0" t="0" r="r" b="b"/>
            <a:pathLst>
              <a:path w="6960" h="1483">
                <a:moveTo>
                  <a:pt x="0" y="0"/>
                </a:moveTo>
                <a:lnTo>
                  <a:pt x="6960" y="0"/>
                </a:lnTo>
                <a:lnTo>
                  <a:pt x="696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5886360" y="4819320"/>
            <a:ext cx="2876760" cy="533880"/>
          </a:xfrm>
          <a:custGeom>
            <a:avLst/>
            <a:gdLst/>
            <a:ahLst/>
            <a:rect l="0" t="0" r="r" b="b"/>
            <a:pathLst>
              <a:path w="7991" h="1483">
                <a:moveTo>
                  <a:pt x="0" y="0"/>
                </a:moveTo>
                <a:lnTo>
                  <a:pt x="7991" y="0"/>
                </a:lnTo>
                <a:lnTo>
                  <a:pt x="799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8762760" y="4819320"/>
            <a:ext cx="2676960" cy="533880"/>
          </a:xfrm>
          <a:custGeom>
            <a:avLst/>
            <a:gdLst/>
            <a:ahLst/>
            <a:rect l="0" t="0" r="r" b="b"/>
            <a:pathLst>
              <a:path w="7436" h="1483">
                <a:moveTo>
                  <a:pt x="0" y="0"/>
                </a:moveTo>
                <a:lnTo>
                  <a:pt x="7436" y="0"/>
                </a:lnTo>
                <a:lnTo>
                  <a:pt x="743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752400" y="5352840"/>
            <a:ext cx="2629080" cy="1371960"/>
          </a:xfrm>
          <a:custGeom>
            <a:avLst/>
            <a:gdLst/>
            <a:ahLst/>
            <a:rect l="0" t="0" r="r" b="b"/>
            <a:pathLst>
              <a:path w="7303" h="3811">
                <a:moveTo>
                  <a:pt x="0" y="0"/>
                </a:moveTo>
                <a:lnTo>
                  <a:pt x="7303" y="0"/>
                </a:lnTo>
                <a:lnTo>
                  <a:pt x="7303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3381120" y="5352840"/>
            <a:ext cx="2505600" cy="1371960"/>
          </a:xfrm>
          <a:custGeom>
            <a:avLst/>
            <a:gdLst/>
            <a:ahLst/>
            <a:rect l="0" t="0" r="r" b="b"/>
            <a:pathLst>
              <a:path w="6960" h="3811">
                <a:moveTo>
                  <a:pt x="0" y="0"/>
                </a:moveTo>
                <a:lnTo>
                  <a:pt x="6960" y="0"/>
                </a:lnTo>
                <a:lnTo>
                  <a:pt x="6960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5886360" y="5352840"/>
            <a:ext cx="2876760" cy="1371960"/>
          </a:xfrm>
          <a:custGeom>
            <a:avLst/>
            <a:gdLst/>
            <a:ahLst/>
            <a:rect l="0" t="0" r="r" b="b"/>
            <a:pathLst>
              <a:path w="7991" h="3811">
                <a:moveTo>
                  <a:pt x="0" y="0"/>
                </a:moveTo>
                <a:lnTo>
                  <a:pt x="7991" y="0"/>
                </a:lnTo>
                <a:lnTo>
                  <a:pt x="7991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8762760" y="5352840"/>
            <a:ext cx="2676960" cy="1371960"/>
          </a:xfrm>
          <a:custGeom>
            <a:avLst/>
            <a:gdLst/>
            <a:ahLst/>
            <a:rect l="0" t="0" r="r" b="b"/>
            <a:pathLst>
              <a:path w="7436" h="3811">
                <a:moveTo>
                  <a:pt x="0" y="0"/>
                </a:moveTo>
                <a:lnTo>
                  <a:pt x="7436" y="0"/>
                </a:lnTo>
                <a:lnTo>
                  <a:pt x="7436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752400" y="2371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752400" y="2371680"/>
            <a:ext cx="2638800" cy="9720"/>
          </a:xfrm>
          <a:custGeom>
            <a:avLst/>
            <a:gdLst/>
            <a:ahLst/>
            <a:rect l="0" t="0" r="r" b="b"/>
            <a:pathLst>
              <a:path w="7330" h="27">
                <a:moveTo>
                  <a:pt x="0" y="0"/>
                </a:moveTo>
                <a:lnTo>
                  <a:pt x="7330" y="0"/>
                </a:lnTo>
                <a:lnTo>
                  <a:pt x="7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3381120" y="2371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3390840" y="237168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5886360" y="2371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5895720" y="2371680"/>
            <a:ext cx="2877120" cy="9720"/>
          </a:xfrm>
          <a:custGeom>
            <a:avLst/>
            <a:gdLst/>
            <a:ahLst/>
            <a:rect l="0" t="0" r="r" b="b"/>
            <a:pathLst>
              <a:path w="7992" h="27">
                <a:moveTo>
                  <a:pt x="0" y="0"/>
                </a:moveTo>
                <a:lnTo>
                  <a:pt x="7992" y="0"/>
                </a:lnTo>
                <a:lnTo>
                  <a:pt x="799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8762760" y="2371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8772480" y="2371680"/>
            <a:ext cx="2676600" cy="9720"/>
          </a:xfrm>
          <a:custGeom>
            <a:avLst/>
            <a:gdLst/>
            <a:ahLst/>
            <a:rect l="0" t="0" r="r" b="b"/>
            <a:pathLst>
              <a:path w="7435" h="27">
                <a:moveTo>
                  <a:pt x="0" y="0"/>
                </a:moveTo>
                <a:lnTo>
                  <a:pt x="7435" y="0"/>
                </a:lnTo>
                <a:lnTo>
                  <a:pt x="743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11439360" y="2371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752400" y="2904840"/>
            <a:ext cx="2638800" cy="10080"/>
          </a:xfrm>
          <a:custGeom>
            <a:avLst/>
            <a:gdLst/>
            <a:ahLst/>
            <a:rect l="0" t="0" r="r" b="b"/>
            <a:pathLst>
              <a:path w="7330" h="28">
                <a:moveTo>
                  <a:pt x="0" y="0"/>
                </a:moveTo>
                <a:lnTo>
                  <a:pt x="7330" y="0"/>
                </a:lnTo>
                <a:lnTo>
                  <a:pt x="7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3390840" y="2904840"/>
            <a:ext cx="2505240" cy="10080"/>
          </a:xfrm>
          <a:custGeom>
            <a:avLst/>
            <a:gdLst/>
            <a:ahLst/>
            <a:rect l="0" t="0" r="r" b="b"/>
            <a:pathLst>
              <a:path w="6959" h="28">
                <a:moveTo>
                  <a:pt x="0" y="0"/>
                </a:moveTo>
                <a:lnTo>
                  <a:pt x="6959" y="0"/>
                </a:lnTo>
                <a:lnTo>
                  <a:pt x="69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5895720" y="2904840"/>
            <a:ext cx="2877120" cy="10080"/>
          </a:xfrm>
          <a:custGeom>
            <a:avLst/>
            <a:gdLst/>
            <a:ahLst/>
            <a:rect l="0" t="0" r="r" b="b"/>
            <a:pathLst>
              <a:path w="7992" h="28">
                <a:moveTo>
                  <a:pt x="0" y="0"/>
                </a:moveTo>
                <a:lnTo>
                  <a:pt x="7992" y="0"/>
                </a:lnTo>
                <a:lnTo>
                  <a:pt x="79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8772480" y="2904840"/>
            <a:ext cx="2676600" cy="10080"/>
          </a:xfrm>
          <a:custGeom>
            <a:avLst/>
            <a:gdLst/>
            <a:ahLst/>
            <a:rect l="0" t="0" r="r" b="b"/>
            <a:pathLst>
              <a:path w="7435" h="28">
                <a:moveTo>
                  <a:pt x="0" y="0"/>
                </a:moveTo>
                <a:lnTo>
                  <a:pt x="7435" y="0"/>
                </a:lnTo>
                <a:lnTo>
                  <a:pt x="743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752400" y="29145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3381120" y="29145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5886360" y="29145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/>
          <p:nvPr/>
        </p:nvSpPr>
        <p:spPr>
          <a:xfrm>
            <a:off x="8762760" y="29145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11439360" y="29145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/>
          <p:nvPr/>
        </p:nvSpPr>
        <p:spPr>
          <a:xfrm>
            <a:off x="752400" y="38671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752400" y="3857400"/>
            <a:ext cx="2638800" cy="10080"/>
          </a:xfrm>
          <a:custGeom>
            <a:avLst/>
            <a:gdLst/>
            <a:ahLst/>
            <a:rect l="0" t="0" r="r" b="b"/>
            <a:pathLst>
              <a:path w="7330" h="28">
                <a:moveTo>
                  <a:pt x="0" y="0"/>
                </a:moveTo>
                <a:lnTo>
                  <a:pt x="7330" y="0"/>
                </a:lnTo>
                <a:lnTo>
                  <a:pt x="7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3381120" y="38671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/>
          <p:nvPr/>
        </p:nvSpPr>
        <p:spPr>
          <a:xfrm>
            <a:off x="3390840" y="3857400"/>
            <a:ext cx="2505240" cy="10080"/>
          </a:xfrm>
          <a:custGeom>
            <a:avLst/>
            <a:gdLst/>
            <a:ahLst/>
            <a:rect l="0" t="0" r="r" b="b"/>
            <a:pathLst>
              <a:path w="6959" h="28">
                <a:moveTo>
                  <a:pt x="0" y="0"/>
                </a:moveTo>
                <a:lnTo>
                  <a:pt x="6959" y="0"/>
                </a:lnTo>
                <a:lnTo>
                  <a:pt x="69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/>
          <p:nvPr/>
        </p:nvSpPr>
        <p:spPr>
          <a:xfrm>
            <a:off x="5886360" y="38671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/>
          <p:nvPr/>
        </p:nvSpPr>
        <p:spPr>
          <a:xfrm>
            <a:off x="5895720" y="3857400"/>
            <a:ext cx="2877120" cy="10080"/>
          </a:xfrm>
          <a:custGeom>
            <a:avLst/>
            <a:gdLst/>
            <a:ahLst/>
            <a:rect l="0" t="0" r="r" b="b"/>
            <a:pathLst>
              <a:path w="7992" h="28">
                <a:moveTo>
                  <a:pt x="0" y="0"/>
                </a:moveTo>
                <a:lnTo>
                  <a:pt x="7992" y="0"/>
                </a:lnTo>
                <a:lnTo>
                  <a:pt x="79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8762760" y="38671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8772480" y="3857400"/>
            <a:ext cx="2676600" cy="10080"/>
          </a:xfrm>
          <a:custGeom>
            <a:avLst/>
            <a:gdLst/>
            <a:ahLst/>
            <a:rect l="0" t="0" r="r" b="b"/>
            <a:pathLst>
              <a:path w="7435" h="28">
                <a:moveTo>
                  <a:pt x="0" y="0"/>
                </a:moveTo>
                <a:lnTo>
                  <a:pt x="7435" y="0"/>
                </a:lnTo>
                <a:lnTo>
                  <a:pt x="743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11439360" y="38671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75240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752400" y="4809960"/>
            <a:ext cx="2638800" cy="9720"/>
          </a:xfrm>
          <a:custGeom>
            <a:avLst/>
            <a:gdLst/>
            <a:ahLst/>
            <a:rect l="0" t="0" r="r" b="b"/>
            <a:pathLst>
              <a:path w="7330" h="27">
                <a:moveTo>
                  <a:pt x="0" y="0"/>
                </a:moveTo>
                <a:lnTo>
                  <a:pt x="7330" y="0"/>
                </a:lnTo>
                <a:lnTo>
                  <a:pt x="7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3381120" y="48193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3390840" y="480996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588636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5895720" y="4809960"/>
            <a:ext cx="2877120" cy="9720"/>
          </a:xfrm>
          <a:custGeom>
            <a:avLst/>
            <a:gdLst/>
            <a:ahLst/>
            <a:rect l="0" t="0" r="r" b="b"/>
            <a:pathLst>
              <a:path w="7992" h="27">
                <a:moveTo>
                  <a:pt x="0" y="0"/>
                </a:moveTo>
                <a:lnTo>
                  <a:pt x="7992" y="0"/>
                </a:lnTo>
                <a:lnTo>
                  <a:pt x="799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8762760" y="48193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8772480" y="4809960"/>
            <a:ext cx="2676600" cy="9720"/>
          </a:xfrm>
          <a:custGeom>
            <a:avLst/>
            <a:gdLst/>
            <a:ahLst/>
            <a:rect l="0" t="0" r="r" b="b"/>
            <a:pathLst>
              <a:path w="7435" h="27">
                <a:moveTo>
                  <a:pt x="0" y="0"/>
                </a:moveTo>
                <a:lnTo>
                  <a:pt x="7435" y="0"/>
                </a:lnTo>
                <a:lnTo>
                  <a:pt x="743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1143936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752400" y="536256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752400" y="5352840"/>
            <a:ext cx="2638800" cy="10080"/>
          </a:xfrm>
          <a:custGeom>
            <a:avLst/>
            <a:gdLst/>
            <a:ahLst/>
            <a:rect l="0" t="0" r="r" b="b"/>
            <a:pathLst>
              <a:path w="7330" h="28">
                <a:moveTo>
                  <a:pt x="0" y="0"/>
                </a:moveTo>
                <a:lnTo>
                  <a:pt x="7330" y="0"/>
                </a:lnTo>
                <a:lnTo>
                  <a:pt x="7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3381120" y="5362560"/>
            <a:ext cx="10080" cy="1362240"/>
          </a:xfrm>
          <a:custGeom>
            <a:avLst/>
            <a:gdLst/>
            <a:ahLst/>
            <a:rect l="0" t="0" r="r" b="b"/>
            <a:pathLst>
              <a:path w="28" h="3784">
                <a:moveTo>
                  <a:pt x="0" y="0"/>
                </a:moveTo>
                <a:lnTo>
                  <a:pt x="28" y="0"/>
                </a:lnTo>
                <a:lnTo>
                  <a:pt x="28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3390840" y="5352840"/>
            <a:ext cx="2505240" cy="10080"/>
          </a:xfrm>
          <a:custGeom>
            <a:avLst/>
            <a:gdLst/>
            <a:ahLst/>
            <a:rect l="0" t="0" r="r" b="b"/>
            <a:pathLst>
              <a:path w="6959" h="28">
                <a:moveTo>
                  <a:pt x="0" y="0"/>
                </a:moveTo>
                <a:lnTo>
                  <a:pt x="6959" y="0"/>
                </a:lnTo>
                <a:lnTo>
                  <a:pt x="69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5886360" y="536256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5895720" y="5352840"/>
            <a:ext cx="2877120" cy="10080"/>
          </a:xfrm>
          <a:custGeom>
            <a:avLst/>
            <a:gdLst/>
            <a:ahLst/>
            <a:rect l="0" t="0" r="r" b="b"/>
            <a:pathLst>
              <a:path w="7992" h="28">
                <a:moveTo>
                  <a:pt x="0" y="0"/>
                </a:moveTo>
                <a:lnTo>
                  <a:pt x="7992" y="0"/>
                </a:lnTo>
                <a:lnTo>
                  <a:pt x="799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8762760" y="5362560"/>
            <a:ext cx="10080" cy="1362240"/>
          </a:xfrm>
          <a:custGeom>
            <a:avLst/>
            <a:gdLst/>
            <a:ahLst/>
            <a:rect l="0" t="0" r="r" b="b"/>
            <a:pathLst>
              <a:path w="28" h="3784">
                <a:moveTo>
                  <a:pt x="0" y="0"/>
                </a:moveTo>
                <a:lnTo>
                  <a:pt x="28" y="0"/>
                </a:lnTo>
                <a:lnTo>
                  <a:pt x="28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8772480" y="5352840"/>
            <a:ext cx="2676600" cy="10080"/>
          </a:xfrm>
          <a:custGeom>
            <a:avLst/>
            <a:gdLst/>
            <a:ahLst/>
            <a:rect l="0" t="0" r="r" b="b"/>
            <a:pathLst>
              <a:path w="7435" h="28">
                <a:moveTo>
                  <a:pt x="0" y="0"/>
                </a:moveTo>
                <a:lnTo>
                  <a:pt x="7435" y="0"/>
                </a:lnTo>
                <a:lnTo>
                  <a:pt x="743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11439360" y="536256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752400" y="6715080"/>
            <a:ext cx="2638800" cy="9720"/>
          </a:xfrm>
          <a:custGeom>
            <a:avLst/>
            <a:gdLst/>
            <a:ahLst/>
            <a:rect l="0" t="0" r="r" b="b"/>
            <a:pathLst>
              <a:path w="7330" h="27">
                <a:moveTo>
                  <a:pt x="0" y="0"/>
                </a:moveTo>
                <a:lnTo>
                  <a:pt x="7330" y="0"/>
                </a:lnTo>
                <a:lnTo>
                  <a:pt x="7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3390840" y="671508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5895720" y="6715080"/>
            <a:ext cx="2877120" cy="9720"/>
          </a:xfrm>
          <a:custGeom>
            <a:avLst/>
            <a:gdLst/>
            <a:ahLst/>
            <a:rect l="0" t="0" r="r" b="b"/>
            <a:pathLst>
              <a:path w="7992" h="27">
                <a:moveTo>
                  <a:pt x="0" y="0"/>
                </a:moveTo>
                <a:lnTo>
                  <a:pt x="7992" y="0"/>
                </a:lnTo>
                <a:lnTo>
                  <a:pt x="799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8772480" y="6715080"/>
            <a:ext cx="2676600" cy="9720"/>
          </a:xfrm>
          <a:custGeom>
            <a:avLst/>
            <a:gdLst/>
            <a:ahLst/>
            <a:rect l="0" t="0" r="r" b="b"/>
            <a:pathLst>
              <a:path w="7435" h="27">
                <a:moveTo>
                  <a:pt x="0" y="0"/>
                </a:moveTo>
                <a:lnTo>
                  <a:pt x="7435" y="0"/>
                </a:lnTo>
                <a:lnTo>
                  <a:pt x="743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 txBox="1"/>
          <p:nvPr/>
        </p:nvSpPr>
        <p:spPr>
          <a:xfrm>
            <a:off x="747720" y="727560"/>
            <a:ext cx="83599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Сравнение методов регуляризации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747720" y="1635480"/>
            <a:ext cx="49752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Ridge vs Lasso vs ElasticNet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 txBox="1"/>
          <p:nvPr/>
        </p:nvSpPr>
        <p:spPr>
          <a:xfrm>
            <a:off x="1367280" y="2457360"/>
            <a:ext cx="1445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Критерий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 txBox="1"/>
          <p:nvPr/>
        </p:nvSpPr>
        <p:spPr>
          <a:xfrm>
            <a:off x="3974040" y="2457360"/>
            <a:ext cx="1351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Ridge (L2)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6670800" y="2457360"/>
            <a:ext cx="1340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Lasso (L1)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9426960" y="2457360"/>
            <a:ext cx="1395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ElasticNet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880920" y="2990880"/>
            <a:ext cx="848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Отбор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880920" y="3409920"/>
            <a:ext cx="1456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 txBox="1"/>
          <p:nvPr/>
        </p:nvSpPr>
        <p:spPr>
          <a:xfrm>
            <a:off x="3511800" y="3200400"/>
            <a:ext cx="491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Нет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 txBox="1"/>
          <p:nvPr/>
        </p:nvSpPr>
        <p:spPr>
          <a:xfrm>
            <a:off x="6018480" y="3200400"/>
            <a:ext cx="345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Да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 txBox="1"/>
          <p:nvPr/>
        </p:nvSpPr>
        <p:spPr>
          <a:xfrm>
            <a:off x="8895600" y="3200400"/>
            <a:ext cx="345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Да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 txBox="1"/>
          <p:nvPr/>
        </p:nvSpPr>
        <p:spPr>
          <a:xfrm>
            <a:off x="880920" y="3943440"/>
            <a:ext cx="1411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Коррелир.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9" name=""/>
          <p:cNvSpPr txBox="1"/>
          <p:nvPr/>
        </p:nvSpPr>
        <p:spPr>
          <a:xfrm>
            <a:off x="880920" y="4362480"/>
            <a:ext cx="1308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 txBox="1"/>
          <p:nvPr/>
        </p:nvSpPr>
        <p:spPr>
          <a:xfrm>
            <a:off x="3511800" y="4152960"/>
            <a:ext cx="1946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Сохраняет все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 txBox="1"/>
          <p:nvPr/>
        </p:nvSpPr>
        <p:spPr>
          <a:xfrm>
            <a:off x="6018480" y="4152960"/>
            <a:ext cx="2144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Оставляет один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2" name=""/>
          <p:cNvSpPr txBox="1"/>
          <p:nvPr/>
        </p:nvSpPr>
        <p:spPr>
          <a:xfrm>
            <a:off x="8895600" y="4152960"/>
            <a:ext cx="2414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Сохраняет группу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 txBox="1"/>
          <p:nvPr/>
        </p:nvSpPr>
        <p:spPr>
          <a:xfrm>
            <a:off x="880920" y="4896000"/>
            <a:ext cx="2132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Интерпретация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 txBox="1"/>
          <p:nvPr/>
        </p:nvSpPr>
        <p:spPr>
          <a:xfrm>
            <a:off x="3511800" y="4896000"/>
            <a:ext cx="1194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Сложнее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6018480" y="4896000"/>
            <a:ext cx="943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Проще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 txBox="1"/>
          <p:nvPr/>
        </p:nvSpPr>
        <p:spPr>
          <a:xfrm>
            <a:off x="8895600" y="4896000"/>
            <a:ext cx="1194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Сложнее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880920" y="5648400"/>
            <a:ext cx="771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Когда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880920" y="6057720"/>
            <a:ext cx="2003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использовать?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 txBox="1"/>
          <p:nvPr/>
        </p:nvSpPr>
        <p:spPr>
          <a:xfrm>
            <a:off x="3511800" y="5438880"/>
            <a:ext cx="878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Много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 txBox="1"/>
          <p:nvPr/>
        </p:nvSpPr>
        <p:spPr>
          <a:xfrm>
            <a:off x="3511800" y="5848200"/>
            <a:ext cx="1325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полезных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 txBox="1"/>
          <p:nvPr/>
        </p:nvSpPr>
        <p:spPr>
          <a:xfrm>
            <a:off x="3511800" y="6267600"/>
            <a:ext cx="1456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6018480" y="5438880"/>
            <a:ext cx="878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Много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6018480" y="5848200"/>
            <a:ext cx="1779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бесполезных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 txBox="1"/>
          <p:nvPr/>
        </p:nvSpPr>
        <p:spPr>
          <a:xfrm>
            <a:off x="6018480" y="6267600"/>
            <a:ext cx="1456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 txBox="1"/>
          <p:nvPr/>
        </p:nvSpPr>
        <p:spPr>
          <a:xfrm>
            <a:off x="8895600" y="5438880"/>
            <a:ext cx="1158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Сильная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 txBox="1"/>
          <p:nvPr/>
        </p:nvSpPr>
        <p:spPr>
          <a:xfrm>
            <a:off x="8895600" y="5848200"/>
            <a:ext cx="1856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корреляция +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 txBox="1"/>
          <p:nvPr/>
        </p:nvSpPr>
        <p:spPr>
          <a:xfrm>
            <a:off x="8895600" y="6267600"/>
            <a:ext cx="799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отбор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747720" y="1423080"/>
            <a:ext cx="56332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Резюме ключевых идей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1047600" y="3238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6" name=""/>
          <p:cNvSpPr txBox="1"/>
          <p:nvPr/>
        </p:nvSpPr>
        <p:spPr>
          <a:xfrm>
            <a:off x="747720" y="2330640"/>
            <a:ext cx="59032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Главное, что нужно запомнить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104760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8" name=""/>
          <p:cNvSpPr txBox="1"/>
          <p:nvPr/>
        </p:nvSpPr>
        <p:spPr>
          <a:xfrm>
            <a:off x="1300320" y="3085920"/>
            <a:ext cx="7373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Минимизация MSE = ММП при нормальности ошибок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0" name=""/>
          <p:cNvSpPr txBox="1"/>
          <p:nvPr/>
        </p:nvSpPr>
        <p:spPr>
          <a:xfrm>
            <a:off x="1300320" y="3571920"/>
            <a:ext cx="765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Нарушение допущений ведет к некорректным выводам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104760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2" name=""/>
          <p:cNvSpPr txBox="1"/>
          <p:nvPr/>
        </p:nvSpPr>
        <p:spPr>
          <a:xfrm>
            <a:off x="1300320" y="4048200"/>
            <a:ext cx="887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Регуляризация — мощный инструмент борьбы с переобучением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1047600" y="5171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4" name=""/>
          <p:cNvSpPr txBox="1"/>
          <p:nvPr/>
        </p:nvSpPr>
        <p:spPr>
          <a:xfrm>
            <a:off x="1300320" y="4533840"/>
            <a:ext cx="6582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Lasso отбирает признаки, Ridge — ужимает веса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 txBox="1"/>
          <p:nvPr/>
        </p:nvSpPr>
        <p:spPr>
          <a:xfrm>
            <a:off x="1300320" y="5019840"/>
            <a:ext cx="3771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Всегда проверяйте остатки!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 txBox="1"/>
          <p:nvPr/>
        </p:nvSpPr>
        <p:spPr>
          <a:xfrm>
            <a:off x="747720" y="1661040"/>
            <a:ext cx="29710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Что дальше?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1047600" y="3476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4" name=""/>
          <p:cNvSpPr txBox="1"/>
          <p:nvPr/>
        </p:nvSpPr>
        <p:spPr>
          <a:xfrm>
            <a:off x="747720" y="2578320"/>
            <a:ext cx="29131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Развитие темы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6" name=""/>
          <p:cNvSpPr txBox="1"/>
          <p:nvPr/>
        </p:nvSpPr>
        <p:spPr>
          <a:xfrm>
            <a:off x="1300320" y="3324240"/>
            <a:ext cx="8587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Обобщенная линейная модель (GLM)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Для не-normal данных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/>
          <p:nvPr/>
        </p:nvSpPr>
        <p:spPr>
          <a:xfrm>
            <a:off x="10476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8" name=""/>
          <p:cNvSpPr txBox="1"/>
          <p:nvPr/>
        </p:nvSpPr>
        <p:spPr>
          <a:xfrm>
            <a:off x="1300320" y="3809880"/>
            <a:ext cx="8556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Непараметрическая регрессия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Ядерная регрессия, сплайны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0" name=""/>
          <p:cNvSpPr txBox="1"/>
          <p:nvPr/>
        </p:nvSpPr>
        <p:spPr>
          <a:xfrm>
            <a:off x="1300320" y="4295880"/>
            <a:ext cx="5941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Ансамбли на деревьях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xgBoost, LightGBM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 txBox="1"/>
          <p:nvPr/>
        </p:nvSpPr>
        <p:spPr>
          <a:xfrm>
            <a:off x="1300320" y="4781520"/>
            <a:ext cx="7367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Нейронные сети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— универсальные аппроксиматоры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18" name="" descr=""/>
          <p:cNvPicPr/>
          <p:nvPr/>
        </p:nvPicPr>
        <p:blipFill>
          <a:blip r:embed="rId1"/>
          <a:stretch/>
        </p:blipFill>
        <p:spPr>
          <a:xfrm>
            <a:off x="0" y="-2880"/>
            <a:ext cx="12191760" cy="6863400"/>
          </a:xfrm>
          <a:prstGeom prst="rect">
            <a:avLst/>
          </a:prstGeom>
          <a:ln w="0">
            <a:noFill/>
          </a:ln>
        </p:spPr>
      </p:pic>
      <p:sp>
        <p:nvSpPr>
          <p:cNvPr id="1319" name=""/>
          <p:cNvSpPr txBox="1"/>
          <p:nvPr/>
        </p:nvSpPr>
        <p:spPr>
          <a:xfrm>
            <a:off x="747720" y="2385000"/>
            <a:ext cx="51991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4488cc"/>
                </a:solidFill>
                <a:latin typeface="NotoSans-Semi"/>
                <a:ea typeface="NotoSans-Semi"/>
              </a:rPr>
              <a:t>Спасибо за внимание!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 txBox="1"/>
          <p:nvPr/>
        </p:nvSpPr>
        <p:spPr>
          <a:xfrm>
            <a:off x="747720" y="3302280"/>
            <a:ext cx="1811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Вопросы?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 txBox="1"/>
          <p:nvPr/>
        </p:nvSpPr>
        <p:spPr>
          <a:xfrm>
            <a:off x="747720" y="4048200"/>
            <a:ext cx="4640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Контакты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Ваша почта / Telegram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1194480"/>
            <a:ext cx="949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Постановка задачи линейной регрессии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047600" y="3047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2111760"/>
            <a:ext cx="61408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Формальная постановка задачи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6904800" y="2964600"/>
            <a:ext cx="276840" cy="229320"/>
          </a:xfrm>
          <a:custGeom>
            <a:avLst/>
            <a:gdLst/>
            <a:ahLst/>
            <a:rect l="0" t="0" r="r" b="b"/>
            <a:pathLst>
              <a:path w="769" h="637">
                <a:moveTo>
                  <a:pt x="15" y="637"/>
                </a:moveTo>
                <a:lnTo>
                  <a:pt x="13" y="637"/>
                </a:lnTo>
                <a:cubicBezTo>
                  <a:pt x="4" y="637"/>
                  <a:pt x="0" y="633"/>
                  <a:pt x="0" y="627"/>
                </a:cubicBezTo>
                <a:cubicBezTo>
                  <a:pt x="0" y="624"/>
                  <a:pt x="1" y="619"/>
                  <a:pt x="3" y="612"/>
                </a:cubicBezTo>
                <a:cubicBezTo>
                  <a:pt x="5" y="603"/>
                  <a:pt x="7" y="598"/>
                  <a:pt x="9" y="597"/>
                </a:cubicBezTo>
                <a:cubicBezTo>
                  <a:pt x="11" y="596"/>
                  <a:pt x="17" y="595"/>
                  <a:pt x="27" y="594"/>
                </a:cubicBezTo>
                <a:cubicBezTo>
                  <a:pt x="80" y="592"/>
                  <a:pt x="122" y="576"/>
                  <a:pt x="153" y="546"/>
                </a:cubicBezTo>
                <a:cubicBezTo>
                  <a:pt x="159" y="540"/>
                  <a:pt x="195" y="500"/>
                  <a:pt x="260" y="428"/>
                </a:cubicBezTo>
                <a:cubicBezTo>
                  <a:pt x="326" y="357"/>
                  <a:pt x="359" y="319"/>
                  <a:pt x="358" y="318"/>
                </a:cubicBezTo>
                <a:cubicBezTo>
                  <a:pt x="291" y="145"/>
                  <a:pt x="255" y="58"/>
                  <a:pt x="252" y="54"/>
                </a:cubicBezTo>
                <a:cubicBezTo>
                  <a:pt x="246" y="48"/>
                  <a:pt x="227" y="44"/>
                  <a:pt x="193" y="43"/>
                </a:cubicBezTo>
                <a:lnTo>
                  <a:pt x="167" y="43"/>
                </a:lnTo>
                <a:cubicBezTo>
                  <a:pt x="164" y="40"/>
                  <a:pt x="162" y="37"/>
                  <a:pt x="162" y="36"/>
                </a:cubicBezTo>
                <a:cubicBezTo>
                  <a:pt x="162" y="35"/>
                  <a:pt x="162" y="29"/>
                  <a:pt x="164" y="18"/>
                </a:cubicBezTo>
                <a:cubicBezTo>
                  <a:pt x="166" y="10"/>
                  <a:pt x="169" y="4"/>
                  <a:pt x="173" y="0"/>
                </a:cubicBezTo>
                <a:lnTo>
                  <a:pt x="186" y="0"/>
                </a:lnTo>
                <a:cubicBezTo>
                  <a:pt x="207" y="2"/>
                  <a:pt x="245" y="2"/>
                  <a:pt x="299" y="2"/>
                </a:cubicBezTo>
                <a:cubicBezTo>
                  <a:pt x="319" y="2"/>
                  <a:pt x="338" y="2"/>
                  <a:pt x="355" y="2"/>
                </a:cubicBezTo>
                <a:cubicBezTo>
                  <a:pt x="373" y="2"/>
                  <a:pt x="387" y="2"/>
                  <a:pt x="397" y="1"/>
                </a:cubicBezTo>
                <a:cubicBezTo>
                  <a:pt x="409" y="1"/>
                  <a:pt x="415" y="1"/>
                  <a:pt x="417" y="1"/>
                </a:cubicBezTo>
                <a:cubicBezTo>
                  <a:pt x="427" y="1"/>
                  <a:pt x="433" y="5"/>
                  <a:pt x="433" y="12"/>
                </a:cubicBezTo>
                <a:cubicBezTo>
                  <a:pt x="433" y="12"/>
                  <a:pt x="432" y="16"/>
                  <a:pt x="431" y="24"/>
                </a:cubicBezTo>
                <a:cubicBezTo>
                  <a:pt x="428" y="33"/>
                  <a:pt x="426" y="39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89" y="45"/>
                  <a:pt x="372" y="50"/>
                  <a:pt x="358" y="59"/>
                </a:cubicBezTo>
                <a:lnTo>
                  <a:pt x="431" y="240"/>
                </a:lnTo>
                <a:lnTo>
                  <a:pt x="480" y="185"/>
                </a:lnTo>
                <a:cubicBezTo>
                  <a:pt x="545" y="115"/>
                  <a:pt x="578" y="76"/>
                  <a:pt x="578" y="68"/>
                </a:cubicBezTo>
                <a:cubicBezTo>
                  <a:pt x="578" y="57"/>
                  <a:pt x="570" y="49"/>
                  <a:pt x="555" y="45"/>
                </a:cubicBezTo>
                <a:cubicBezTo>
                  <a:pt x="552" y="45"/>
                  <a:pt x="548" y="45"/>
                  <a:pt x="543" y="43"/>
                </a:cubicBezTo>
                <a:cubicBezTo>
                  <a:pt x="534" y="43"/>
                  <a:pt x="529" y="40"/>
                  <a:pt x="529" y="33"/>
                </a:cubicBezTo>
                <a:cubicBezTo>
                  <a:pt x="529" y="32"/>
                  <a:pt x="530" y="27"/>
                  <a:pt x="531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2" y="0"/>
                  <a:pt x="560" y="0"/>
                  <a:pt x="575" y="0"/>
                </a:cubicBezTo>
                <a:cubicBezTo>
                  <a:pt x="590" y="0"/>
                  <a:pt x="607" y="1"/>
                  <a:pt x="625" y="2"/>
                </a:cubicBezTo>
                <a:cubicBezTo>
                  <a:pt x="644" y="4"/>
                  <a:pt x="657" y="4"/>
                  <a:pt x="663" y="3"/>
                </a:cubicBezTo>
                <a:cubicBezTo>
                  <a:pt x="719" y="3"/>
                  <a:pt x="750" y="2"/>
                  <a:pt x="755" y="0"/>
                </a:cubicBezTo>
                <a:lnTo>
                  <a:pt x="763" y="0"/>
                </a:lnTo>
                <a:cubicBezTo>
                  <a:pt x="767" y="5"/>
                  <a:pt x="769" y="8"/>
                  <a:pt x="769" y="11"/>
                </a:cubicBezTo>
                <a:cubicBezTo>
                  <a:pt x="768" y="26"/>
                  <a:pt x="764" y="37"/>
                  <a:pt x="758" y="43"/>
                </a:cubicBezTo>
                <a:lnTo>
                  <a:pt x="743" y="43"/>
                </a:lnTo>
                <a:cubicBezTo>
                  <a:pt x="722" y="44"/>
                  <a:pt x="703" y="47"/>
                  <a:pt x="687" y="52"/>
                </a:cubicBezTo>
                <a:cubicBezTo>
                  <a:pt x="670" y="57"/>
                  <a:pt x="657" y="62"/>
                  <a:pt x="648" y="67"/>
                </a:cubicBezTo>
                <a:cubicBezTo>
                  <a:pt x="640" y="73"/>
                  <a:pt x="632" y="79"/>
                  <a:pt x="626" y="84"/>
                </a:cubicBezTo>
                <a:lnTo>
                  <a:pt x="616" y="93"/>
                </a:lnTo>
                <a:cubicBezTo>
                  <a:pt x="616" y="92"/>
                  <a:pt x="586" y="124"/>
                  <a:pt x="528" y="189"/>
                </a:cubicBezTo>
                <a:lnTo>
                  <a:pt x="447" y="279"/>
                </a:lnTo>
                <a:cubicBezTo>
                  <a:pt x="447" y="279"/>
                  <a:pt x="456" y="304"/>
                  <a:pt x="475" y="354"/>
                </a:cubicBezTo>
                <a:cubicBezTo>
                  <a:pt x="495" y="403"/>
                  <a:pt x="515" y="453"/>
                  <a:pt x="536" y="505"/>
                </a:cubicBezTo>
                <a:cubicBezTo>
                  <a:pt x="557" y="556"/>
                  <a:pt x="568" y="583"/>
                  <a:pt x="570" y="585"/>
                </a:cubicBezTo>
                <a:cubicBezTo>
                  <a:pt x="577" y="590"/>
                  <a:pt x="595" y="593"/>
                  <a:pt x="627" y="594"/>
                </a:cubicBezTo>
                <a:cubicBezTo>
                  <a:pt x="649" y="594"/>
                  <a:pt x="660" y="597"/>
                  <a:pt x="660" y="602"/>
                </a:cubicBezTo>
                <a:cubicBezTo>
                  <a:pt x="660" y="604"/>
                  <a:pt x="659" y="608"/>
                  <a:pt x="658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49" y="635"/>
                  <a:pt x="645" y="636"/>
                  <a:pt x="638" y="636"/>
                </a:cubicBezTo>
                <a:cubicBezTo>
                  <a:pt x="636" y="636"/>
                  <a:pt x="626" y="636"/>
                  <a:pt x="608" y="636"/>
                </a:cubicBezTo>
                <a:cubicBezTo>
                  <a:pt x="589" y="636"/>
                  <a:pt x="561" y="636"/>
                  <a:pt x="525" y="635"/>
                </a:cubicBezTo>
                <a:cubicBezTo>
                  <a:pt x="487" y="635"/>
                  <a:pt x="458" y="635"/>
                  <a:pt x="438" y="635"/>
                </a:cubicBezTo>
                <a:cubicBezTo>
                  <a:pt x="418" y="635"/>
                  <a:pt x="407" y="635"/>
                  <a:pt x="406" y="636"/>
                </a:cubicBezTo>
                <a:cubicBezTo>
                  <a:pt x="394" y="636"/>
                  <a:pt x="389" y="633"/>
                  <a:pt x="389" y="628"/>
                </a:cubicBezTo>
                <a:cubicBezTo>
                  <a:pt x="389" y="627"/>
                  <a:pt x="389" y="622"/>
                  <a:pt x="391" y="614"/>
                </a:cubicBezTo>
                <a:cubicBezTo>
                  <a:pt x="392" y="607"/>
                  <a:pt x="393" y="603"/>
                  <a:pt x="394" y="601"/>
                </a:cubicBezTo>
                <a:cubicBezTo>
                  <a:pt x="396" y="598"/>
                  <a:pt x="397" y="597"/>
                  <a:pt x="399" y="596"/>
                </a:cubicBezTo>
                <a:cubicBezTo>
                  <a:pt x="401" y="595"/>
                  <a:pt x="405" y="595"/>
                  <a:pt x="408" y="594"/>
                </a:cubicBezTo>
                <a:cubicBezTo>
                  <a:pt x="412" y="593"/>
                  <a:pt x="417" y="593"/>
                  <a:pt x="423" y="593"/>
                </a:cubicBezTo>
                <a:cubicBezTo>
                  <a:pt x="430" y="593"/>
                  <a:pt x="438" y="591"/>
                  <a:pt x="447" y="587"/>
                </a:cubicBezTo>
                <a:cubicBezTo>
                  <a:pt x="458" y="582"/>
                  <a:pt x="463" y="579"/>
                  <a:pt x="463" y="577"/>
                </a:cubicBezTo>
                <a:cubicBezTo>
                  <a:pt x="463" y="577"/>
                  <a:pt x="448" y="541"/>
                  <a:pt x="420" y="468"/>
                </a:cubicBezTo>
                <a:lnTo>
                  <a:pt x="375" y="359"/>
                </a:lnTo>
                <a:cubicBezTo>
                  <a:pt x="258" y="485"/>
                  <a:pt x="198" y="552"/>
                  <a:pt x="195" y="559"/>
                </a:cubicBezTo>
                <a:cubicBezTo>
                  <a:pt x="193" y="564"/>
                  <a:pt x="192" y="567"/>
                  <a:pt x="192" y="570"/>
                </a:cubicBezTo>
                <a:cubicBezTo>
                  <a:pt x="192" y="582"/>
                  <a:pt x="201" y="589"/>
                  <a:pt x="219" y="593"/>
                </a:cubicBezTo>
                <a:cubicBezTo>
                  <a:pt x="219" y="593"/>
                  <a:pt x="221" y="593"/>
                  <a:pt x="224" y="593"/>
                </a:cubicBezTo>
                <a:cubicBezTo>
                  <a:pt x="227" y="593"/>
                  <a:pt x="229" y="593"/>
                  <a:pt x="230" y="594"/>
                </a:cubicBezTo>
                <a:cubicBezTo>
                  <a:pt x="232" y="594"/>
                  <a:pt x="233" y="594"/>
                  <a:pt x="233" y="594"/>
                </a:cubicBezTo>
                <a:cubicBezTo>
                  <a:pt x="234" y="594"/>
                  <a:pt x="235" y="594"/>
                  <a:pt x="236" y="595"/>
                </a:cubicBezTo>
                <a:cubicBezTo>
                  <a:pt x="237" y="596"/>
                  <a:pt x="238" y="597"/>
                  <a:pt x="239" y="598"/>
                </a:cubicBezTo>
                <a:cubicBezTo>
                  <a:pt x="240" y="599"/>
                  <a:pt x="240" y="601"/>
                  <a:pt x="240" y="604"/>
                </a:cubicBezTo>
                <a:cubicBezTo>
                  <a:pt x="240" y="610"/>
                  <a:pt x="239" y="615"/>
                  <a:pt x="238" y="619"/>
                </a:cubicBezTo>
                <a:cubicBezTo>
                  <a:pt x="236" y="627"/>
                  <a:pt x="234" y="632"/>
                  <a:pt x="233" y="633"/>
                </a:cubicBezTo>
                <a:cubicBezTo>
                  <a:pt x="231" y="634"/>
                  <a:pt x="226" y="635"/>
                  <a:pt x="219" y="636"/>
                </a:cubicBezTo>
                <a:cubicBezTo>
                  <a:pt x="217" y="636"/>
                  <a:pt x="211" y="636"/>
                  <a:pt x="202" y="636"/>
                </a:cubicBezTo>
                <a:cubicBezTo>
                  <a:pt x="193" y="636"/>
                  <a:pt x="179" y="636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59" y="635"/>
                  <a:pt x="28" y="636"/>
                  <a:pt x="15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293240" y="307044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4" y="5"/>
                  <a:pt x="13" y="0"/>
                </a:cubicBezTo>
                <a:lnTo>
                  <a:pt x="607" y="0"/>
                </a:lnTo>
                <a:cubicBezTo>
                  <a:pt x="616" y="5"/>
                  <a:pt x="621" y="12"/>
                  <a:pt x="621" y="19"/>
                </a:cubicBezTo>
                <a:cubicBezTo>
                  <a:pt x="621" y="26"/>
                  <a:pt x="616" y="32"/>
                  <a:pt x="608" y="37"/>
                </a:cubicBezTo>
                <a:lnTo>
                  <a:pt x="311" y="38"/>
                </a:lnTo>
                <a:lnTo>
                  <a:pt x="15" y="38"/>
                </a:lnTo>
                <a:cubicBezTo>
                  <a:pt x="5" y="35"/>
                  <a:pt x="0" y="28"/>
                  <a:pt x="0" y="19"/>
                </a:cubicBezTo>
                <a:moveTo>
                  <a:pt x="0" y="201"/>
                </a:moveTo>
                <a:cubicBezTo>
                  <a:pt x="0" y="191"/>
                  <a:pt x="5" y="185"/>
                  <a:pt x="15" y="182"/>
                </a:cubicBezTo>
                <a:lnTo>
                  <a:pt x="608" y="182"/>
                </a:lnTo>
                <a:cubicBezTo>
                  <a:pt x="616" y="188"/>
                  <a:pt x="621" y="194"/>
                  <a:pt x="621" y="201"/>
                </a:cubicBezTo>
                <a:cubicBezTo>
                  <a:pt x="621" y="209"/>
                  <a:pt x="616" y="215"/>
                  <a:pt x="607" y="219"/>
                </a:cubicBezTo>
                <a:lnTo>
                  <a:pt x="13" y="219"/>
                </a:lnTo>
                <a:cubicBezTo>
                  <a:pt x="4" y="215"/>
                  <a:pt x="0" y="209"/>
                  <a:pt x="0" y="2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659720" y="294228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3"/>
                  <a:pt x="3" y="382"/>
                  <a:pt x="9" y="343"/>
                </a:cubicBezTo>
                <a:cubicBezTo>
                  <a:pt x="15" y="305"/>
                  <a:pt x="22" y="272"/>
                  <a:pt x="30" y="244"/>
                </a:cubicBezTo>
                <a:cubicBezTo>
                  <a:pt x="38" y="216"/>
                  <a:pt x="50" y="189"/>
                  <a:pt x="65" y="162"/>
                </a:cubicBezTo>
                <a:cubicBezTo>
                  <a:pt x="80" y="135"/>
                  <a:pt x="91" y="115"/>
                  <a:pt x="100" y="100"/>
                </a:cubicBezTo>
                <a:cubicBezTo>
                  <a:pt x="109" y="85"/>
                  <a:pt x="122" y="69"/>
                  <a:pt x="139" y="51"/>
                </a:cubicBezTo>
                <a:cubicBezTo>
                  <a:pt x="157" y="34"/>
                  <a:pt x="168" y="23"/>
                  <a:pt x="171" y="20"/>
                </a:cubicBezTo>
                <a:cubicBezTo>
                  <a:pt x="174" y="16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9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6"/>
                  <a:pt x="169" y="77"/>
                </a:cubicBezTo>
                <a:cubicBezTo>
                  <a:pt x="154" y="99"/>
                  <a:pt x="138" y="126"/>
                  <a:pt x="122" y="157"/>
                </a:cubicBezTo>
                <a:cubicBezTo>
                  <a:pt x="107" y="189"/>
                  <a:pt x="94" y="232"/>
                  <a:pt x="83" y="286"/>
                </a:cubicBezTo>
                <a:cubicBezTo>
                  <a:pt x="73" y="340"/>
                  <a:pt x="67" y="400"/>
                  <a:pt x="67" y="465"/>
                </a:cubicBezTo>
                <a:cubicBezTo>
                  <a:pt x="67" y="531"/>
                  <a:pt x="73" y="591"/>
                  <a:pt x="83" y="644"/>
                </a:cubicBezTo>
                <a:cubicBezTo>
                  <a:pt x="94" y="698"/>
                  <a:pt x="107" y="741"/>
                  <a:pt x="121" y="774"/>
                </a:cubicBezTo>
                <a:cubicBezTo>
                  <a:pt x="136" y="807"/>
                  <a:pt x="152" y="834"/>
                  <a:pt x="168" y="854"/>
                </a:cubicBezTo>
                <a:cubicBezTo>
                  <a:pt x="183" y="875"/>
                  <a:pt x="197" y="891"/>
                  <a:pt x="207" y="904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9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09" y="856"/>
                  <a:pt x="66" y="791"/>
                  <a:pt x="40" y="712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770240" y="3045600"/>
            <a:ext cx="163440" cy="151920"/>
          </a:xfrm>
          <a:custGeom>
            <a:avLst/>
            <a:gdLst/>
            <a:ahLst/>
            <a:rect l="0" t="0" r="r" b="b"/>
            <a:pathLst>
              <a:path w="454" h="422">
                <a:moveTo>
                  <a:pt x="15" y="142"/>
                </a:moveTo>
                <a:cubicBezTo>
                  <a:pt x="20" y="116"/>
                  <a:pt x="36" y="86"/>
                  <a:pt x="66" y="52"/>
                </a:cubicBezTo>
                <a:cubicBezTo>
                  <a:pt x="95" y="18"/>
                  <a:pt x="131" y="0"/>
                  <a:pt x="174" y="0"/>
                </a:cubicBezTo>
                <a:cubicBezTo>
                  <a:pt x="195" y="0"/>
                  <a:pt x="215" y="5"/>
                  <a:pt x="233" y="16"/>
                </a:cubicBezTo>
                <a:cubicBezTo>
                  <a:pt x="251" y="28"/>
                  <a:pt x="264" y="42"/>
                  <a:pt x="273" y="58"/>
                </a:cubicBezTo>
                <a:cubicBezTo>
                  <a:pt x="299" y="19"/>
                  <a:pt x="330" y="0"/>
                  <a:pt x="367" y="0"/>
                </a:cubicBezTo>
                <a:cubicBezTo>
                  <a:pt x="391" y="0"/>
                  <a:pt x="411" y="6"/>
                  <a:pt x="428" y="20"/>
                </a:cubicBezTo>
                <a:cubicBezTo>
                  <a:pt x="444" y="34"/>
                  <a:pt x="453" y="52"/>
                  <a:pt x="454" y="75"/>
                </a:cubicBezTo>
                <a:cubicBezTo>
                  <a:pt x="454" y="93"/>
                  <a:pt x="449" y="108"/>
                  <a:pt x="441" y="119"/>
                </a:cubicBezTo>
                <a:cubicBezTo>
                  <a:pt x="432" y="130"/>
                  <a:pt x="424" y="137"/>
                  <a:pt x="415" y="139"/>
                </a:cubicBezTo>
                <a:cubicBezTo>
                  <a:pt x="407" y="142"/>
                  <a:pt x="400" y="143"/>
                  <a:pt x="394" y="143"/>
                </a:cubicBezTo>
                <a:cubicBezTo>
                  <a:pt x="381" y="143"/>
                  <a:pt x="372" y="140"/>
                  <a:pt x="364" y="133"/>
                </a:cubicBezTo>
                <a:cubicBezTo>
                  <a:pt x="357" y="126"/>
                  <a:pt x="353" y="117"/>
                  <a:pt x="353" y="106"/>
                </a:cubicBezTo>
                <a:cubicBezTo>
                  <a:pt x="353" y="77"/>
                  <a:pt x="369" y="58"/>
                  <a:pt x="401" y="47"/>
                </a:cubicBezTo>
                <a:cubicBezTo>
                  <a:pt x="394" y="39"/>
                  <a:pt x="380" y="35"/>
                  <a:pt x="362" y="35"/>
                </a:cubicBezTo>
                <a:cubicBezTo>
                  <a:pt x="354" y="35"/>
                  <a:pt x="348" y="36"/>
                  <a:pt x="345" y="37"/>
                </a:cubicBezTo>
                <a:cubicBezTo>
                  <a:pt x="321" y="47"/>
                  <a:pt x="304" y="67"/>
                  <a:pt x="293" y="98"/>
                </a:cubicBezTo>
                <a:cubicBezTo>
                  <a:pt x="255" y="236"/>
                  <a:pt x="237" y="316"/>
                  <a:pt x="237" y="339"/>
                </a:cubicBezTo>
                <a:cubicBezTo>
                  <a:pt x="237" y="357"/>
                  <a:pt x="242" y="369"/>
                  <a:pt x="252" y="377"/>
                </a:cubicBezTo>
                <a:cubicBezTo>
                  <a:pt x="262" y="384"/>
                  <a:pt x="272" y="388"/>
                  <a:pt x="284" y="388"/>
                </a:cubicBezTo>
                <a:cubicBezTo>
                  <a:pt x="307" y="388"/>
                  <a:pt x="330" y="377"/>
                  <a:pt x="352" y="357"/>
                </a:cubicBezTo>
                <a:cubicBezTo>
                  <a:pt x="374" y="337"/>
                  <a:pt x="391" y="311"/>
                  <a:pt x="399" y="282"/>
                </a:cubicBezTo>
                <a:cubicBezTo>
                  <a:pt x="401" y="275"/>
                  <a:pt x="402" y="272"/>
                  <a:pt x="404" y="271"/>
                </a:cubicBezTo>
                <a:cubicBezTo>
                  <a:pt x="406" y="271"/>
                  <a:pt x="411" y="270"/>
                  <a:pt x="419" y="270"/>
                </a:cubicBezTo>
                <a:lnTo>
                  <a:pt x="423" y="270"/>
                </a:lnTo>
                <a:cubicBezTo>
                  <a:pt x="432" y="270"/>
                  <a:pt x="437" y="272"/>
                  <a:pt x="437" y="277"/>
                </a:cubicBezTo>
                <a:cubicBezTo>
                  <a:pt x="437" y="278"/>
                  <a:pt x="436" y="281"/>
                  <a:pt x="435" y="287"/>
                </a:cubicBezTo>
                <a:cubicBezTo>
                  <a:pt x="425" y="323"/>
                  <a:pt x="406" y="354"/>
                  <a:pt x="376" y="381"/>
                </a:cubicBezTo>
                <a:cubicBezTo>
                  <a:pt x="348" y="408"/>
                  <a:pt x="315" y="422"/>
                  <a:pt x="277" y="422"/>
                </a:cubicBezTo>
                <a:cubicBezTo>
                  <a:pt x="233" y="422"/>
                  <a:pt x="200" y="403"/>
                  <a:pt x="178" y="364"/>
                </a:cubicBezTo>
                <a:cubicBezTo>
                  <a:pt x="153" y="402"/>
                  <a:pt x="124" y="421"/>
                  <a:pt x="91" y="421"/>
                </a:cubicBezTo>
                <a:lnTo>
                  <a:pt x="85" y="421"/>
                </a:lnTo>
                <a:cubicBezTo>
                  <a:pt x="55" y="421"/>
                  <a:pt x="33" y="413"/>
                  <a:pt x="20" y="397"/>
                </a:cubicBezTo>
                <a:cubicBezTo>
                  <a:pt x="7" y="381"/>
                  <a:pt x="0" y="364"/>
                  <a:pt x="0" y="346"/>
                </a:cubicBezTo>
                <a:cubicBezTo>
                  <a:pt x="0" y="326"/>
                  <a:pt x="5" y="310"/>
                  <a:pt x="17" y="297"/>
                </a:cubicBezTo>
                <a:cubicBezTo>
                  <a:pt x="29" y="285"/>
                  <a:pt x="43" y="279"/>
                  <a:pt x="59" y="279"/>
                </a:cubicBezTo>
                <a:cubicBezTo>
                  <a:pt x="86" y="279"/>
                  <a:pt x="99" y="292"/>
                  <a:pt x="99" y="318"/>
                </a:cubicBezTo>
                <a:cubicBezTo>
                  <a:pt x="99" y="330"/>
                  <a:pt x="95" y="341"/>
                  <a:pt x="88" y="350"/>
                </a:cubicBezTo>
                <a:cubicBezTo>
                  <a:pt x="80" y="360"/>
                  <a:pt x="73" y="366"/>
                  <a:pt x="67" y="369"/>
                </a:cubicBezTo>
                <a:cubicBezTo>
                  <a:pt x="60" y="372"/>
                  <a:pt x="56" y="374"/>
                  <a:pt x="54" y="374"/>
                </a:cubicBezTo>
                <a:lnTo>
                  <a:pt x="52" y="375"/>
                </a:lnTo>
                <a:cubicBezTo>
                  <a:pt x="52" y="375"/>
                  <a:pt x="53" y="377"/>
                  <a:pt x="57" y="378"/>
                </a:cubicBezTo>
                <a:cubicBezTo>
                  <a:pt x="61" y="380"/>
                  <a:pt x="66" y="382"/>
                  <a:pt x="72" y="385"/>
                </a:cubicBezTo>
                <a:cubicBezTo>
                  <a:pt x="78" y="387"/>
                  <a:pt x="84" y="388"/>
                  <a:pt x="90" y="388"/>
                </a:cubicBezTo>
                <a:cubicBezTo>
                  <a:pt x="112" y="388"/>
                  <a:pt x="131" y="374"/>
                  <a:pt x="147" y="346"/>
                </a:cubicBezTo>
                <a:cubicBezTo>
                  <a:pt x="153" y="336"/>
                  <a:pt x="160" y="315"/>
                  <a:pt x="169" y="283"/>
                </a:cubicBezTo>
                <a:cubicBezTo>
                  <a:pt x="178" y="250"/>
                  <a:pt x="186" y="217"/>
                  <a:pt x="195" y="182"/>
                </a:cubicBezTo>
                <a:cubicBezTo>
                  <a:pt x="204" y="146"/>
                  <a:pt x="209" y="126"/>
                  <a:pt x="210" y="120"/>
                </a:cubicBezTo>
                <a:cubicBezTo>
                  <a:pt x="213" y="103"/>
                  <a:pt x="214" y="91"/>
                  <a:pt x="214" y="83"/>
                </a:cubicBezTo>
                <a:cubicBezTo>
                  <a:pt x="214" y="66"/>
                  <a:pt x="210" y="54"/>
                  <a:pt x="200" y="46"/>
                </a:cubicBezTo>
                <a:cubicBezTo>
                  <a:pt x="191" y="39"/>
                  <a:pt x="181" y="35"/>
                  <a:pt x="169" y="35"/>
                </a:cubicBezTo>
                <a:cubicBezTo>
                  <a:pt x="144" y="35"/>
                  <a:pt x="121" y="45"/>
                  <a:pt x="99" y="65"/>
                </a:cubicBezTo>
                <a:cubicBezTo>
                  <a:pt x="77" y="85"/>
                  <a:pt x="62" y="110"/>
                  <a:pt x="53" y="141"/>
                </a:cubicBezTo>
                <a:cubicBezTo>
                  <a:pt x="52" y="147"/>
                  <a:pt x="51" y="150"/>
                  <a:pt x="49" y="150"/>
                </a:cubicBezTo>
                <a:cubicBezTo>
                  <a:pt x="47" y="151"/>
                  <a:pt x="42" y="152"/>
                  <a:pt x="34" y="152"/>
                </a:cubicBezTo>
                <a:lnTo>
                  <a:pt x="21" y="152"/>
                </a:lnTo>
                <a:cubicBezTo>
                  <a:pt x="17" y="149"/>
                  <a:pt x="15" y="145"/>
                  <a:pt x="15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983360" y="28382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299"/>
                  <a:pt x="2" y="270"/>
                  <a:pt x="6" y="243"/>
                </a:cubicBezTo>
                <a:cubicBezTo>
                  <a:pt x="11" y="216"/>
                  <a:pt x="16" y="192"/>
                  <a:pt x="21" y="172"/>
                </a:cubicBezTo>
                <a:cubicBezTo>
                  <a:pt x="27" y="153"/>
                  <a:pt x="35" y="133"/>
                  <a:pt x="47" y="115"/>
                </a:cubicBezTo>
                <a:cubicBezTo>
                  <a:pt x="57" y="96"/>
                  <a:pt x="66" y="81"/>
                  <a:pt x="72" y="71"/>
                </a:cubicBezTo>
                <a:cubicBezTo>
                  <a:pt x="78" y="60"/>
                  <a:pt x="87" y="49"/>
                  <a:pt x="99" y="36"/>
                </a:cubicBezTo>
                <a:cubicBezTo>
                  <a:pt x="112" y="24"/>
                  <a:pt x="119" y="17"/>
                  <a:pt x="121" y="14"/>
                </a:cubicBezTo>
                <a:cubicBezTo>
                  <a:pt x="123" y="11"/>
                  <a:pt x="129" y="7"/>
                  <a:pt x="137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7"/>
                  <a:pt x="154" y="12"/>
                  <a:pt x="147" y="20"/>
                </a:cubicBezTo>
                <a:cubicBezTo>
                  <a:pt x="139" y="28"/>
                  <a:pt x="130" y="39"/>
                  <a:pt x="120" y="55"/>
                </a:cubicBezTo>
                <a:cubicBezTo>
                  <a:pt x="109" y="70"/>
                  <a:pt x="98" y="89"/>
                  <a:pt x="87" y="111"/>
                </a:cubicBezTo>
                <a:cubicBezTo>
                  <a:pt x="77" y="134"/>
                  <a:pt x="67" y="164"/>
                  <a:pt x="60" y="202"/>
                </a:cubicBezTo>
                <a:cubicBezTo>
                  <a:pt x="52" y="240"/>
                  <a:pt x="49" y="283"/>
                  <a:pt x="49" y="330"/>
                </a:cubicBezTo>
                <a:cubicBezTo>
                  <a:pt x="49" y="376"/>
                  <a:pt x="52" y="419"/>
                  <a:pt x="60" y="456"/>
                </a:cubicBezTo>
                <a:cubicBezTo>
                  <a:pt x="67" y="494"/>
                  <a:pt x="76" y="524"/>
                  <a:pt x="87" y="548"/>
                </a:cubicBezTo>
                <a:cubicBezTo>
                  <a:pt x="97" y="571"/>
                  <a:pt x="108" y="590"/>
                  <a:pt x="119" y="604"/>
                </a:cubicBezTo>
                <a:cubicBezTo>
                  <a:pt x="130" y="619"/>
                  <a:pt x="139" y="630"/>
                  <a:pt x="147" y="639"/>
                </a:cubicBezTo>
                <a:cubicBezTo>
                  <a:pt x="154" y="648"/>
                  <a:pt x="158" y="653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7" y="659"/>
                </a:lnTo>
                <a:lnTo>
                  <a:pt x="119" y="643"/>
                </a:lnTo>
                <a:cubicBezTo>
                  <a:pt x="78" y="606"/>
                  <a:pt x="48" y="559"/>
                  <a:pt x="28" y="504"/>
                </a:cubicBezTo>
                <a:cubicBezTo>
                  <a:pt x="9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057880" y="28594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29"/>
                  <a:pt x="112" y="20"/>
                  <a:pt x="120" y="12"/>
                </a:cubicBezTo>
                <a:cubicBezTo>
                  <a:pt x="129" y="4"/>
                  <a:pt x="138" y="0"/>
                  <a:pt x="149" y="0"/>
                </a:cubicBezTo>
                <a:cubicBezTo>
                  <a:pt x="157" y="0"/>
                  <a:pt x="165" y="2"/>
                  <a:pt x="170" y="8"/>
                </a:cubicBezTo>
                <a:cubicBezTo>
                  <a:pt x="175" y="13"/>
                  <a:pt x="178" y="19"/>
                  <a:pt x="178" y="27"/>
                </a:cubicBezTo>
                <a:cubicBezTo>
                  <a:pt x="178" y="37"/>
                  <a:pt x="174" y="47"/>
                  <a:pt x="165" y="55"/>
                </a:cubicBezTo>
                <a:cubicBezTo>
                  <a:pt x="156" y="63"/>
                  <a:pt x="146" y="68"/>
                  <a:pt x="135" y="68"/>
                </a:cubicBezTo>
                <a:cubicBezTo>
                  <a:pt x="129" y="68"/>
                  <a:pt x="123" y="66"/>
                  <a:pt x="117" y="61"/>
                </a:cubicBezTo>
                <a:cubicBezTo>
                  <a:pt x="111" y="57"/>
                  <a:pt x="108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6"/>
                  <a:pt x="6" y="225"/>
                </a:cubicBezTo>
                <a:cubicBezTo>
                  <a:pt x="10" y="215"/>
                  <a:pt x="16" y="204"/>
                  <a:pt x="22" y="192"/>
                </a:cubicBezTo>
                <a:cubicBezTo>
                  <a:pt x="29" y="179"/>
                  <a:pt x="38" y="168"/>
                  <a:pt x="51" y="158"/>
                </a:cubicBezTo>
                <a:cubicBezTo>
                  <a:pt x="64" y="148"/>
                  <a:pt x="77" y="143"/>
                  <a:pt x="91" y="144"/>
                </a:cubicBezTo>
                <a:cubicBezTo>
                  <a:pt x="108" y="144"/>
                  <a:pt x="122" y="149"/>
                  <a:pt x="133" y="159"/>
                </a:cubicBezTo>
                <a:cubicBezTo>
                  <a:pt x="145" y="169"/>
                  <a:pt x="151" y="183"/>
                  <a:pt x="151" y="200"/>
                </a:cubicBezTo>
                <a:cubicBezTo>
                  <a:pt x="151" y="207"/>
                  <a:pt x="148" y="219"/>
                  <a:pt x="142" y="237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5"/>
                  <a:pt x="95" y="360"/>
                  <a:pt x="88" y="381"/>
                </a:cubicBezTo>
                <a:cubicBezTo>
                  <a:pt x="86" y="390"/>
                  <a:pt x="85" y="398"/>
                  <a:pt x="85" y="402"/>
                </a:cubicBezTo>
                <a:cubicBezTo>
                  <a:pt x="85" y="413"/>
                  <a:pt x="88" y="418"/>
                  <a:pt x="96" y="418"/>
                </a:cubicBezTo>
                <a:cubicBezTo>
                  <a:pt x="100" y="418"/>
                  <a:pt x="104" y="418"/>
                  <a:pt x="108" y="416"/>
                </a:cubicBezTo>
                <a:cubicBezTo>
                  <a:pt x="113" y="415"/>
                  <a:pt x="118" y="412"/>
                  <a:pt x="123" y="407"/>
                </a:cubicBezTo>
                <a:cubicBezTo>
                  <a:pt x="129" y="402"/>
                  <a:pt x="135" y="395"/>
                  <a:pt x="141" y="384"/>
                </a:cubicBezTo>
                <a:cubicBezTo>
                  <a:pt x="147" y="374"/>
                  <a:pt x="153" y="361"/>
                  <a:pt x="159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7" y="335"/>
                  <a:pt x="173" y="335"/>
                </a:cubicBezTo>
                <a:cubicBezTo>
                  <a:pt x="182" y="335"/>
                  <a:pt x="186" y="337"/>
                  <a:pt x="186" y="341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6" y="408"/>
                  <a:pt x="146" y="419"/>
                  <a:pt x="133" y="428"/>
                </a:cubicBezTo>
                <a:cubicBezTo>
                  <a:pt x="121" y="438"/>
                  <a:pt x="107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79"/>
                  <a:pt x="36" y="372"/>
                  <a:pt x="39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4" y="246"/>
                  <a:pt x="93" y="219"/>
                  <a:pt x="96" y="210"/>
                </a:cubicBezTo>
                <a:cubicBezTo>
                  <a:pt x="99" y="201"/>
                  <a:pt x="100" y="193"/>
                  <a:pt x="100" y="184"/>
                </a:cubicBezTo>
                <a:cubicBezTo>
                  <a:pt x="100" y="174"/>
                  <a:pt x="97" y="169"/>
                  <a:pt x="89" y="169"/>
                </a:cubicBezTo>
                <a:lnTo>
                  <a:pt x="88" y="169"/>
                </a:lnTo>
                <a:cubicBezTo>
                  <a:pt x="75" y="169"/>
                  <a:pt x="63" y="176"/>
                  <a:pt x="52" y="190"/>
                </a:cubicBezTo>
                <a:cubicBezTo>
                  <a:pt x="41" y="205"/>
                  <a:pt x="33" y="223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1"/>
                  <a:pt x="24" y="252"/>
                </a:cubicBezTo>
                <a:cubicBezTo>
                  <a:pt x="23" y="252"/>
                  <a:pt x="22" y="253"/>
                  <a:pt x="22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8" y="253"/>
                  <a:pt x="16" y="253"/>
                  <a:pt x="14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147880" y="28382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81" y="53"/>
                  <a:pt x="111" y="100"/>
                  <a:pt x="130" y="155"/>
                </a:cubicBezTo>
                <a:cubicBezTo>
                  <a:pt x="149" y="211"/>
                  <a:pt x="158" y="269"/>
                  <a:pt x="158" y="330"/>
                </a:cubicBezTo>
                <a:cubicBezTo>
                  <a:pt x="158" y="360"/>
                  <a:pt x="156" y="389"/>
                  <a:pt x="151" y="416"/>
                </a:cubicBezTo>
                <a:cubicBezTo>
                  <a:pt x="147" y="444"/>
                  <a:pt x="142" y="467"/>
                  <a:pt x="136" y="487"/>
                </a:cubicBezTo>
                <a:cubicBezTo>
                  <a:pt x="131" y="506"/>
                  <a:pt x="122" y="525"/>
                  <a:pt x="112" y="544"/>
                </a:cubicBezTo>
                <a:cubicBezTo>
                  <a:pt x="101" y="564"/>
                  <a:pt x="93" y="578"/>
                  <a:pt x="87" y="588"/>
                </a:cubicBezTo>
                <a:cubicBezTo>
                  <a:pt x="81" y="599"/>
                  <a:pt x="72" y="610"/>
                  <a:pt x="60" y="622"/>
                </a:cubicBezTo>
                <a:cubicBezTo>
                  <a:pt x="47" y="634"/>
                  <a:pt x="40" y="642"/>
                  <a:pt x="38" y="644"/>
                </a:cubicBezTo>
                <a:cubicBezTo>
                  <a:pt x="36" y="646"/>
                  <a:pt x="31" y="650"/>
                  <a:pt x="23" y="656"/>
                </a:cubicBezTo>
                <a:cubicBezTo>
                  <a:pt x="21" y="658"/>
                  <a:pt x="21" y="658"/>
                  <a:pt x="20" y="659"/>
                </a:cubicBezTo>
                <a:lnTo>
                  <a:pt x="12" y="659"/>
                </a:lnTo>
                <a:cubicBezTo>
                  <a:pt x="9" y="659"/>
                  <a:pt x="6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6"/>
                  <a:pt x="0" y="654"/>
                  <a:pt x="0" y="651"/>
                </a:cubicBezTo>
                <a:cubicBezTo>
                  <a:pt x="0" y="651"/>
                  <a:pt x="3" y="648"/>
                  <a:pt x="7" y="642"/>
                </a:cubicBezTo>
                <a:cubicBezTo>
                  <a:pt x="76" y="572"/>
                  <a:pt x="110" y="468"/>
                  <a:pt x="110" y="330"/>
                </a:cubicBezTo>
                <a:cubicBezTo>
                  <a:pt x="110" y="191"/>
                  <a:pt x="76" y="87"/>
                  <a:pt x="7" y="17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980480" y="3135240"/>
            <a:ext cx="82080" cy="158040"/>
          </a:xfrm>
          <a:custGeom>
            <a:avLst/>
            <a:gdLst/>
            <a:ahLst/>
            <a:rect l="0" t="0" r="r" b="b"/>
            <a:pathLst>
              <a:path w="228" h="439">
                <a:moveTo>
                  <a:pt x="86" y="58"/>
                </a:moveTo>
                <a:lnTo>
                  <a:pt x="77" y="62"/>
                </a:lnTo>
                <a:cubicBezTo>
                  <a:pt x="71" y="64"/>
                  <a:pt x="62" y="66"/>
                  <a:pt x="51" y="68"/>
                </a:cubicBezTo>
                <a:cubicBezTo>
                  <a:pt x="40" y="70"/>
                  <a:pt x="27" y="72"/>
                  <a:pt x="13" y="73"/>
                </a:cubicBezTo>
                <a:lnTo>
                  <a:pt x="0" y="73"/>
                </a:lnTo>
                <a:lnTo>
                  <a:pt x="0" y="43"/>
                </a:lnTo>
                <a:lnTo>
                  <a:pt x="13" y="43"/>
                </a:lnTo>
                <a:cubicBezTo>
                  <a:pt x="34" y="42"/>
                  <a:pt x="53" y="38"/>
                  <a:pt x="70" y="33"/>
                </a:cubicBezTo>
                <a:cubicBezTo>
                  <a:pt x="88" y="27"/>
                  <a:pt x="101" y="22"/>
                  <a:pt x="108" y="17"/>
                </a:cubicBezTo>
                <a:cubicBezTo>
                  <a:pt x="115" y="12"/>
                  <a:pt x="121" y="7"/>
                  <a:pt x="126" y="2"/>
                </a:cubicBezTo>
                <a:cubicBezTo>
                  <a:pt x="127" y="1"/>
                  <a:pt x="130" y="0"/>
                  <a:pt x="134" y="0"/>
                </a:cubicBezTo>
                <a:cubicBezTo>
                  <a:pt x="138" y="0"/>
                  <a:pt x="142" y="2"/>
                  <a:pt x="145" y="4"/>
                </a:cubicBezTo>
                <a:lnTo>
                  <a:pt x="145" y="201"/>
                </a:lnTo>
                <a:lnTo>
                  <a:pt x="146" y="399"/>
                </a:lnTo>
                <a:cubicBezTo>
                  <a:pt x="149" y="402"/>
                  <a:pt x="152" y="404"/>
                  <a:pt x="154" y="405"/>
                </a:cubicBezTo>
                <a:cubicBezTo>
                  <a:pt x="156" y="406"/>
                  <a:pt x="161" y="407"/>
                  <a:pt x="170" y="408"/>
                </a:cubicBezTo>
                <a:cubicBezTo>
                  <a:pt x="178" y="409"/>
                  <a:pt x="192" y="409"/>
                  <a:pt x="211" y="409"/>
                </a:cubicBezTo>
                <a:lnTo>
                  <a:pt x="228" y="409"/>
                </a:lnTo>
                <a:lnTo>
                  <a:pt x="228" y="439"/>
                </a:lnTo>
                <a:lnTo>
                  <a:pt x="220" y="439"/>
                </a:lnTo>
                <a:cubicBezTo>
                  <a:pt x="211" y="438"/>
                  <a:pt x="176" y="437"/>
                  <a:pt x="116" y="437"/>
                </a:cubicBezTo>
                <a:cubicBezTo>
                  <a:pt x="55" y="437"/>
                  <a:pt x="21" y="438"/>
                  <a:pt x="12" y="439"/>
                </a:cubicBezTo>
                <a:lnTo>
                  <a:pt x="4" y="439"/>
                </a:lnTo>
                <a:lnTo>
                  <a:pt x="4" y="409"/>
                </a:lnTo>
                <a:lnTo>
                  <a:pt x="21" y="409"/>
                </a:lnTo>
                <a:cubicBezTo>
                  <a:pt x="30" y="409"/>
                  <a:pt x="39" y="409"/>
                  <a:pt x="46" y="409"/>
                </a:cubicBezTo>
                <a:cubicBezTo>
                  <a:pt x="53" y="409"/>
                  <a:pt x="58" y="409"/>
                  <a:pt x="62" y="409"/>
                </a:cubicBezTo>
                <a:cubicBezTo>
                  <a:pt x="66" y="408"/>
                  <a:pt x="70" y="407"/>
                  <a:pt x="73" y="407"/>
                </a:cubicBezTo>
                <a:cubicBezTo>
                  <a:pt x="76" y="406"/>
                  <a:pt x="78" y="405"/>
                  <a:pt x="78" y="405"/>
                </a:cubicBezTo>
                <a:cubicBezTo>
                  <a:pt x="78" y="405"/>
                  <a:pt x="80" y="404"/>
                  <a:pt x="82" y="402"/>
                </a:cubicBezTo>
                <a:cubicBezTo>
                  <a:pt x="84" y="400"/>
                  <a:pt x="85" y="399"/>
                  <a:pt x="86" y="399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269920" y="3152880"/>
            <a:ext cx="44280" cy="105840"/>
          </a:xfrm>
          <a:custGeom>
            <a:avLst/>
            <a:gdLst/>
            <a:ahLst/>
            <a:rect l="0" t="0" r="r" b="b"/>
            <a:pathLst>
              <a:path w="123" h="294">
                <a:moveTo>
                  <a:pt x="0" y="80"/>
                </a:moveTo>
                <a:cubicBezTo>
                  <a:pt x="0" y="80"/>
                  <a:pt x="0" y="73"/>
                  <a:pt x="0" y="57"/>
                </a:cubicBezTo>
                <a:cubicBezTo>
                  <a:pt x="0" y="42"/>
                  <a:pt x="5" y="28"/>
                  <a:pt x="14" y="17"/>
                </a:cubicBezTo>
                <a:cubicBezTo>
                  <a:pt x="24" y="6"/>
                  <a:pt x="39" y="0"/>
                  <a:pt x="55" y="0"/>
                </a:cubicBezTo>
                <a:cubicBezTo>
                  <a:pt x="73" y="0"/>
                  <a:pt x="88" y="8"/>
                  <a:pt x="102" y="24"/>
                </a:cubicBezTo>
                <a:cubicBezTo>
                  <a:pt x="116" y="39"/>
                  <a:pt x="123" y="66"/>
                  <a:pt x="123" y="105"/>
                </a:cubicBezTo>
                <a:cubicBezTo>
                  <a:pt x="123" y="127"/>
                  <a:pt x="121" y="148"/>
                  <a:pt x="115" y="169"/>
                </a:cubicBezTo>
                <a:cubicBezTo>
                  <a:pt x="109" y="190"/>
                  <a:pt x="103" y="208"/>
                  <a:pt x="95" y="223"/>
                </a:cubicBezTo>
                <a:cubicBezTo>
                  <a:pt x="88" y="238"/>
                  <a:pt x="80" y="250"/>
                  <a:pt x="71" y="261"/>
                </a:cubicBezTo>
                <a:cubicBezTo>
                  <a:pt x="63" y="271"/>
                  <a:pt x="55" y="280"/>
                  <a:pt x="49" y="286"/>
                </a:cubicBezTo>
                <a:cubicBezTo>
                  <a:pt x="43" y="292"/>
                  <a:pt x="39" y="295"/>
                  <a:pt x="37" y="294"/>
                </a:cubicBezTo>
                <a:cubicBezTo>
                  <a:pt x="34" y="294"/>
                  <a:pt x="30" y="292"/>
                  <a:pt x="24" y="286"/>
                </a:cubicBezTo>
                <a:cubicBezTo>
                  <a:pt x="18" y="280"/>
                  <a:pt x="15" y="276"/>
                  <a:pt x="15" y="274"/>
                </a:cubicBezTo>
                <a:cubicBezTo>
                  <a:pt x="15" y="271"/>
                  <a:pt x="19" y="266"/>
                  <a:pt x="27" y="259"/>
                </a:cubicBezTo>
                <a:cubicBezTo>
                  <a:pt x="33" y="252"/>
                  <a:pt x="41" y="242"/>
                  <a:pt x="50" y="231"/>
                </a:cubicBezTo>
                <a:cubicBezTo>
                  <a:pt x="59" y="220"/>
                  <a:pt x="67" y="204"/>
                  <a:pt x="74" y="185"/>
                </a:cubicBezTo>
                <a:cubicBezTo>
                  <a:pt x="82" y="164"/>
                  <a:pt x="86" y="141"/>
                  <a:pt x="89" y="116"/>
                </a:cubicBezTo>
                <a:lnTo>
                  <a:pt x="89" y="105"/>
                </a:lnTo>
                <a:lnTo>
                  <a:pt x="88" y="105"/>
                </a:lnTo>
                <a:cubicBezTo>
                  <a:pt x="87" y="106"/>
                  <a:pt x="85" y="107"/>
                  <a:pt x="83" y="107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6" y="111"/>
                  <a:pt x="73" y="112"/>
                  <a:pt x="69" y="112"/>
                </a:cubicBezTo>
                <a:cubicBezTo>
                  <a:pt x="66" y="112"/>
                  <a:pt x="62" y="112"/>
                  <a:pt x="58" y="113"/>
                </a:cubicBezTo>
                <a:cubicBezTo>
                  <a:pt x="42" y="113"/>
                  <a:pt x="28" y="108"/>
                  <a:pt x="16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8404200" y="3045600"/>
            <a:ext cx="163440" cy="151920"/>
          </a:xfrm>
          <a:custGeom>
            <a:avLst/>
            <a:gdLst/>
            <a:ahLst/>
            <a:rect l="0" t="0" r="r" b="b"/>
            <a:pathLst>
              <a:path w="454" h="422">
                <a:moveTo>
                  <a:pt x="16" y="142"/>
                </a:moveTo>
                <a:cubicBezTo>
                  <a:pt x="20" y="116"/>
                  <a:pt x="37" y="86"/>
                  <a:pt x="66" y="52"/>
                </a:cubicBezTo>
                <a:cubicBezTo>
                  <a:pt x="95" y="18"/>
                  <a:pt x="131" y="0"/>
                  <a:pt x="174" y="0"/>
                </a:cubicBezTo>
                <a:cubicBezTo>
                  <a:pt x="196" y="0"/>
                  <a:pt x="216" y="5"/>
                  <a:pt x="234" y="16"/>
                </a:cubicBezTo>
                <a:cubicBezTo>
                  <a:pt x="252" y="28"/>
                  <a:pt x="265" y="42"/>
                  <a:pt x="274" y="58"/>
                </a:cubicBezTo>
                <a:cubicBezTo>
                  <a:pt x="300" y="19"/>
                  <a:pt x="331" y="0"/>
                  <a:pt x="368" y="0"/>
                </a:cubicBezTo>
                <a:cubicBezTo>
                  <a:pt x="391" y="0"/>
                  <a:pt x="411" y="6"/>
                  <a:pt x="427" y="20"/>
                </a:cubicBezTo>
                <a:cubicBezTo>
                  <a:pt x="445" y="34"/>
                  <a:pt x="454" y="52"/>
                  <a:pt x="454" y="75"/>
                </a:cubicBezTo>
                <a:cubicBezTo>
                  <a:pt x="454" y="93"/>
                  <a:pt x="450" y="108"/>
                  <a:pt x="441" y="119"/>
                </a:cubicBezTo>
                <a:cubicBezTo>
                  <a:pt x="432" y="130"/>
                  <a:pt x="423" y="137"/>
                  <a:pt x="415" y="139"/>
                </a:cubicBezTo>
                <a:cubicBezTo>
                  <a:pt x="407" y="142"/>
                  <a:pt x="400" y="143"/>
                  <a:pt x="394" y="143"/>
                </a:cubicBezTo>
                <a:cubicBezTo>
                  <a:pt x="382" y="143"/>
                  <a:pt x="372" y="140"/>
                  <a:pt x="365" y="133"/>
                </a:cubicBezTo>
                <a:cubicBezTo>
                  <a:pt x="358" y="126"/>
                  <a:pt x="354" y="117"/>
                  <a:pt x="354" y="106"/>
                </a:cubicBezTo>
                <a:cubicBezTo>
                  <a:pt x="354" y="77"/>
                  <a:pt x="369" y="58"/>
                  <a:pt x="400" y="47"/>
                </a:cubicBezTo>
                <a:cubicBezTo>
                  <a:pt x="394" y="39"/>
                  <a:pt x="381" y="35"/>
                  <a:pt x="363" y="35"/>
                </a:cubicBezTo>
                <a:cubicBezTo>
                  <a:pt x="355" y="35"/>
                  <a:pt x="349" y="36"/>
                  <a:pt x="345" y="37"/>
                </a:cubicBezTo>
                <a:cubicBezTo>
                  <a:pt x="322" y="47"/>
                  <a:pt x="305" y="67"/>
                  <a:pt x="293" y="98"/>
                </a:cubicBezTo>
                <a:cubicBezTo>
                  <a:pt x="256" y="236"/>
                  <a:pt x="238" y="316"/>
                  <a:pt x="238" y="339"/>
                </a:cubicBezTo>
                <a:cubicBezTo>
                  <a:pt x="238" y="357"/>
                  <a:pt x="242" y="369"/>
                  <a:pt x="252" y="377"/>
                </a:cubicBezTo>
                <a:cubicBezTo>
                  <a:pt x="262" y="384"/>
                  <a:pt x="273" y="388"/>
                  <a:pt x="285" y="388"/>
                </a:cubicBezTo>
                <a:cubicBezTo>
                  <a:pt x="308" y="388"/>
                  <a:pt x="331" y="377"/>
                  <a:pt x="353" y="357"/>
                </a:cubicBezTo>
                <a:cubicBezTo>
                  <a:pt x="375" y="337"/>
                  <a:pt x="390" y="311"/>
                  <a:pt x="398" y="282"/>
                </a:cubicBezTo>
                <a:cubicBezTo>
                  <a:pt x="400" y="275"/>
                  <a:pt x="402" y="272"/>
                  <a:pt x="404" y="271"/>
                </a:cubicBezTo>
                <a:cubicBezTo>
                  <a:pt x="406" y="271"/>
                  <a:pt x="411" y="270"/>
                  <a:pt x="419" y="270"/>
                </a:cubicBezTo>
                <a:lnTo>
                  <a:pt x="423" y="270"/>
                </a:lnTo>
                <a:cubicBezTo>
                  <a:pt x="432" y="270"/>
                  <a:pt x="437" y="272"/>
                  <a:pt x="437" y="277"/>
                </a:cubicBezTo>
                <a:cubicBezTo>
                  <a:pt x="437" y="278"/>
                  <a:pt x="436" y="281"/>
                  <a:pt x="435" y="287"/>
                </a:cubicBezTo>
                <a:cubicBezTo>
                  <a:pt x="425" y="323"/>
                  <a:pt x="406" y="354"/>
                  <a:pt x="377" y="381"/>
                </a:cubicBezTo>
                <a:cubicBezTo>
                  <a:pt x="349" y="408"/>
                  <a:pt x="315" y="422"/>
                  <a:pt x="278" y="422"/>
                </a:cubicBezTo>
                <a:cubicBezTo>
                  <a:pt x="234" y="422"/>
                  <a:pt x="201" y="403"/>
                  <a:pt x="179" y="364"/>
                </a:cubicBezTo>
                <a:cubicBezTo>
                  <a:pt x="153" y="402"/>
                  <a:pt x="124" y="421"/>
                  <a:pt x="91" y="421"/>
                </a:cubicBezTo>
                <a:lnTo>
                  <a:pt x="86" y="421"/>
                </a:lnTo>
                <a:cubicBezTo>
                  <a:pt x="55" y="421"/>
                  <a:pt x="34" y="413"/>
                  <a:pt x="21" y="397"/>
                </a:cubicBezTo>
                <a:cubicBezTo>
                  <a:pt x="8" y="381"/>
                  <a:pt x="1" y="364"/>
                  <a:pt x="0" y="346"/>
                </a:cubicBezTo>
                <a:cubicBezTo>
                  <a:pt x="0" y="326"/>
                  <a:pt x="6" y="310"/>
                  <a:pt x="18" y="297"/>
                </a:cubicBezTo>
                <a:cubicBezTo>
                  <a:pt x="30" y="285"/>
                  <a:pt x="44" y="279"/>
                  <a:pt x="60" y="279"/>
                </a:cubicBezTo>
                <a:cubicBezTo>
                  <a:pt x="87" y="279"/>
                  <a:pt x="100" y="292"/>
                  <a:pt x="100" y="318"/>
                </a:cubicBezTo>
                <a:cubicBezTo>
                  <a:pt x="100" y="330"/>
                  <a:pt x="96" y="341"/>
                  <a:pt x="89" y="350"/>
                </a:cubicBezTo>
                <a:cubicBezTo>
                  <a:pt x="81" y="360"/>
                  <a:pt x="74" y="366"/>
                  <a:pt x="67" y="369"/>
                </a:cubicBezTo>
                <a:cubicBezTo>
                  <a:pt x="60" y="372"/>
                  <a:pt x="56" y="374"/>
                  <a:pt x="55" y="374"/>
                </a:cubicBezTo>
                <a:lnTo>
                  <a:pt x="52" y="375"/>
                </a:lnTo>
                <a:cubicBezTo>
                  <a:pt x="52" y="375"/>
                  <a:pt x="54" y="377"/>
                  <a:pt x="58" y="378"/>
                </a:cubicBezTo>
                <a:cubicBezTo>
                  <a:pt x="62" y="380"/>
                  <a:pt x="67" y="382"/>
                  <a:pt x="73" y="385"/>
                </a:cubicBezTo>
                <a:cubicBezTo>
                  <a:pt x="79" y="387"/>
                  <a:pt x="85" y="388"/>
                  <a:pt x="91" y="388"/>
                </a:cubicBezTo>
                <a:cubicBezTo>
                  <a:pt x="113" y="388"/>
                  <a:pt x="132" y="374"/>
                  <a:pt x="148" y="346"/>
                </a:cubicBezTo>
                <a:cubicBezTo>
                  <a:pt x="154" y="336"/>
                  <a:pt x="161" y="315"/>
                  <a:pt x="170" y="283"/>
                </a:cubicBezTo>
                <a:cubicBezTo>
                  <a:pt x="178" y="250"/>
                  <a:pt x="187" y="217"/>
                  <a:pt x="196" y="182"/>
                </a:cubicBezTo>
                <a:cubicBezTo>
                  <a:pt x="204" y="146"/>
                  <a:pt x="209" y="126"/>
                  <a:pt x="211" y="120"/>
                </a:cubicBezTo>
                <a:cubicBezTo>
                  <a:pt x="214" y="103"/>
                  <a:pt x="215" y="91"/>
                  <a:pt x="215" y="83"/>
                </a:cubicBezTo>
                <a:cubicBezTo>
                  <a:pt x="215" y="66"/>
                  <a:pt x="211" y="54"/>
                  <a:pt x="201" y="46"/>
                </a:cubicBezTo>
                <a:cubicBezTo>
                  <a:pt x="192" y="39"/>
                  <a:pt x="181" y="35"/>
                  <a:pt x="170" y="35"/>
                </a:cubicBezTo>
                <a:cubicBezTo>
                  <a:pt x="145" y="35"/>
                  <a:pt x="122" y="45"/>
                  <a:pt x="100" y="65"/>
                </a:cubicBezTo>
                <a:cubicBezTo>
                  <a:pt x="78" y="85"/>
                  <a:pt x="63" y="110"/>
                  <a:pt x="54" y="141"/>
                </a:cubicBezTo>
                <a:cubicBezTo>
                  <a:pt x="53" y="147"/>
                  <a:pt x="51" y="150"/>
                  <a:pt x="50" y="150"/>
                </a:cubicBezTo>
                <a:cubicBezTo>
                  <a:pt x="48" y="151"/>
                  <a:pt x="43" y="152"/>
                  <a:pt x="35" y="152"/>
                </a:cubicBezTo>
                <a:lnTo>
                  <a:pt x="22" y="152"/>
                </a:lnTo>
                <a:cubicBezTo>
                  <a:pt x="18" y="149"/>
                  <a:pt x="16" y="145"/>
                  <a:pt x="16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617320" y="2838240"/>
            <a:ext cx="57240" cy="237240"/>
          </a:xfrm>
          <a:custGeom>
            <a:avLst/>
            <a:gdLst/>
            <a:ahLst/>
            <a:rect l="0" t="0" r="r" b="b"/>
            <a:pathLst>
              <a:path w="159" h="659">
                <a:moveTo>
                  <a:pt x="0" y="330"/>
                </a:moveTo>
                <a:cubicBezTo>
                  <a:pt x="0" y="299"/>
                  <a:pt x="3" y="270"/>
                  <a:pt x="8" y="243"/>
                </a:cubicBezTo>
                <a:cubicBezTo>
                  <a:pt x="12" y="216"/>
                  <a:pt x="17" y="192"/>
                  <a:pt x="23" y="172"/>
                </a:cubicBezTo>
                <a:cubicBezTo>
                  <a:pt x="29" y="153"/>
                  <a:pt x="37" y="133"/>
                  <a:pt x="47" y="115"/>
                </a:cubicBezTo>
                <a:cubicBezTo>
                  <a:pt x="58" y="96"/>
                  <a:pt x="66" y="81"/>
                  <a:pt x="72" y="71"/>
                </a:cubicBezTo>
                <a:cubicBezTo>
                  <a:pt x="79" y="60"/>
                  <a:pt x="88" y="49"/>
                  <a:pt x="100" y="36"/>
                </a:cubicBezTo>
                <a:cubicBezTo>
                  <a:pt x="112" y="24"/>
                  <a:pt x="120" y="17"/>
                  <a:pt x="122" y="14"/>
                </a:cubicBezTo>
                <a:cubicBezTo>
                  <a:pt x="124" y="11"/>
                  <a:pt x="129" y="7"/>
                  <a:pt x="138" y="0"/>
                </a:cubicBezTo>
                <a:lnTo>
                  <a:pt x="147" y="0"/>
                </a:lnTo>
                <a:lnTo>
                  <a:pt x="149" y="0"/>
                </a:lnTo>
                <a:cubicBezTo>
                  <a:pt x="156" y="0"/>
                  <a:pt x="159" y="2"/>
                  <a:pt x="159" y="6"/>
                </a:cubicBezTo>
                <a:cubicBezTo>
                  <a:pt x="159" y="7"/>
                  <a:pt x="155" y="12"/>
                  <a:pt x="147" y="20"/>
                </a:cubicBezTo>
                <a:cubicBezTo>
                  <a:pt x="140" y="28"/>
                  <a:pt x="131" y="39"/>
                  <a:pt x="120" y="55"/>
                </a:cubicBezTo>
                <a:cubicBezTo>
                  <a:pt x="110" y="70"/>
                  <a:pt x="99" y="89"/>
                  <a:pt x="88" y="111"/>
                </a:cubicBezTo>
                <a:cubicBezTo>
                  <a:pt x="77" y="134"/>
                  <a:pt x="68" y="164"/>
                  <a:pt x="61" y="202"/>
                </a:cubicBezTo>
                <a:cubicBezTo>
                  <a:pt x="53" y="240"/>
                  <a:pt x="49" y="283"/>
                  <a:pt x="49" y="330"/>
                </a:cubicBezTo>
                <a:cubicBezTo>
                  <a:pt x="49" y="376"/>
                  <a:pt x="53" y="419"/>
                  <a:pt x="61" y="456"/>
                </a:cubicBezTo>
                <a:cubicBezTo>
                  <a:pt x="68" y="494"/>
                  <a:pt x="77" y="524"/>
                  <a:pt x="88" y="548"/>
                </a:cubicBezTo>
                <a:cubicBezTo>
                  <a:pt x="98" y="571"/>
                  <a:pt x="109" y="590"/>
                  <a:pt x="120" y="604"/>
                </a:cubicBezTo>
                <a:cubicBezTo>
                  <a:pt x="131" y="619"/>
                  <a:pt x="140" y="630"/>
                  <a:pt x="147" y="639"/>
                </a:cubicBezTo>
                <a:cubicBezTo>
                  <a:pt x="155" y="648"/>
                  <a:pt x="159" y="653"/>
                  <a:pt x="159" y="653"/>
                </a:cubicBezTo>
                <a:cubicBezTo>
                  <a:pt x="159" y="657"/>
                  <a:pt x="155" y="659"/>
                  <a:pt x="149" y="659"/>
                </a:cubicBezTo>
                <a:lnTo>
                  <a:pt x="147" y="659"/>
                </a:lnTo>
                <a:lnTo>
                  <a:pt x="138" y="659"/>
                </a:lnTo>
                <a:lnTo>
                  <a:pt x="120" y="643"/>
                </a:lnTo>
                <a:cubicBezTo>
                  <a:pt x="79" y="606"/>
                  <a:pt x="49" y="559"/>
                  <a:pt x="30" y="504"/>
                </a:cubicBezTo>
                <a:cubicBezTo>
                  <a:pt x="11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692200" y="28594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29"/>
                  <a:pt x="113" y="20"/>
                  <a:pt x="121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8" y="0"/>
                  <a:pt x="164" y="2"/>
                  <a:pt x="170" y="8"/>
                </a:cubicBezTo>
                <a:cubicBezTo>
                  <a:pt x="175" y="13"/>
                  <a:pt x="178" y="19"/>
                  <a:pt x="178" y="27"/>
                </a:cubicBezTo>
                <a:cubicBezTo>
                  <a:pt x="178" y="37"/>
                  <a:pt x="174" y="47"/>
                  <a:pt x="165" y="55"/>
                </a:cubicBezTo>
                <a:cubicBezTo>
                  <a:pt x="156" y="63"/>
                  <a:pt x="147" y="68"/>
                  <a:pt x="136" y="68"/>
                </a:cubicBezTo>
                <a:cubicBezTo>
                  <a:pt x="130" y="68"/>
                  <a:pt x="123" y="66"/>
                  <a:pt x="118" y="61"/>
                </a:cubicBezTo>
                <a:cubicBezTo>
                  <a:pt x="112" y="57"/>
                  <a:pt x="109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6"/>
                  <a:pt x="6" y="225"/>
                </a:cubicBezTo>
                <a:cubicBezTo>
                  <a:pt x="10" y="215"/>
                  <a:pt x="15" y="204"/>
                  <a:pt x="22" y="192"/>
                </a:cubicBezTo>
                <a:cubicBezTo>
                  <a:pt x="29" y="179"/>
                  <a:pt x="38" y="168"/>
                  <a:pt x="51" y="158"/>
                </a:cubicBezTo>
                <a:cubicBezTo>
                  <a:pt x="65" y="148"/>
                  <a:pt x="78" y="143"/>
                  <a:pt x="91" y="144"/>
                </a:cubicBezTo>
                <a:cubicBezTo>
                  <a:pt x="108" y="144"/>
                  <a:pt x="123" y="149"/>
                  <a:pt x="134" y="159"/>
                </a:cubicBezTo>
                <a:cubicBezTo>
                  <a:pt x="146" y="169"/>
                  <a:pt x="151" y="183"/>
                  <a:pt x="152" y="200"/>
                </a:cubicBezTo>
                <a:cubicBezTo>
                  <a:pt x="152" y="207"/>
                  <a:pt x="149" y="219"/>
                  <a:pt x="143" y="237"/>
                </a:cubicBezTo>
                <a:cubicBezTo>
                  <a:pt x="137" y="255"/>
                  <a:pt x="128" y="278"/>
                  <a:pt x="116" y="307"/>
                </a:cubicBezTo>
                <a:cubicBezTo>
                  <a:pt x="105" y="335"/>
                  <a:pt x="96" y="360"/>
                  <a:pt x="89" y="381"/>
                </a:cubicBezTo>
                <a:cubicBezTo>
                  <a:pt x="87" y="390"/>
                  <a:pt x="85" y="398"/>
                  <a:pt x="85" y="402"/>
                </a:cubicBezTo>
                <a:cubicBezTo>
                  <a:pt x="85" y="413"/>
                  <a:pt x="89" y="418"/>
                  <a:pt x="97" y="418"/>
                </a:cubicBezTo>
                <a:cubicBezTo>
                  <a:pt x="101" y="418"/>
                  <a:pt x="105" y="418"/>
                  <a:pt x="109" y="416"/>
                </a:cubicBezTo>
                <a:cubicBezTo>
                  <a:pt x="114" y="415"/>
                  <a:pt x="119" y="412"/>
                  <a:pt x="124" y="407"/>
                </a:cubicBezTo>
                <a:cubicBezTo>
                  <a:pt x="130" y="402"/>
                  <a:pt x="136" y="395"/>
                  <a:pt x="142" y="384"/>
                </a:cubicBezTo>
                <a:cubicBezTo>
                  <a:pt x="148" y="374"/>
                  <a:pt x="154" y="361"/>
                  <a:pt x="158" y="345"/>
                </a:cubicBezTo>
                <a:cubicBezTo>
                  <a:pt x="160" y="340"/>
                  <a:pt x="161" y="337"/>
                  <a:pt x="162" y="336"/>
                </a:cubicBezTo>
                <a:cubicBezTo>
                  <a:pt x="163" y="335"/>
                  <a:pt x="166" y="335"/>
                  <a:pt x="173" y="335"/>
                </a:cubicBezTo>
                <a:cubicBezTo>
                  <a:pt x="182" y="335"/>
                  <a:pt x="186" y="337"/>
                  <a:pt x="186" y="341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3"/>
                  <a:pt x="164" y="395"/>
                </a:cubicBezTo>
                <a:cubicBezTo>
                  <a:pt x="157" y="408"/>
                  <a:pt x="147" y="419"/>
                  <a:pt x="134" y="428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8"/>
                  <a:pt x="55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1" y="359"/>
                  <a:pt x="50" y="334"/>
                  <a:pt x="68" y="291"/>
                </a:cubicBezTo>
                <a:cubicBezTo>
                  <a:pt x="84" y="246"/>
                  <a:pt x="94" y="219"/>
                  <a:pt x="97" y="210"/>
                </a:cubicBezTo>
                <a:cubicBezTo>
                  <a:pt x="99" y="201"/>
                  <a:pt x="101" y="193"/>
                  <a:pt x="101" y="184"/>
                </a:cubicBezTo>
                <a:cubicBezTo>
                  <a:pt x="101" y="174"/>
                  <a:pt x="98" y="169"/>
                  <a:pt x="90" y="169"/>
                </a:cubicBezTo>
                <a:lnTo>
                  <a:pt x="89" y="169"/>
                </a:lnTo>
                <a:cubicBezTo>
                  <a:pt x="76" y="169"/>
                  <a:pt x="64" y="176"/>
                  <a:pt x="53" y="190"/>
                </a:cubicBezTo>
                <a:cubicBezTo>
                  <a:pt x="41" y="205"/>
                  <a:pt x="32" y="223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1"/>
                  <a:pt x="23" y="252"/>
                </a:cubicBezTo>
                <a:cubicBezTo>
                  <a:pt x="22" y="252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782200" y="28382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81" y="53"/>
                  <a:pt x="111" y="100"/>
                  <a:pt x="129" y="155"/>
                </a:cubicBezTo>
                <a:cubicBezTo>
                  <a:pt x="148" y="211"/>
                  <a:pt x="158" y="269"/>
                  <a:pt x="158" y="330"/>
                </a:cubicBezTo>
                <a:cubicBezTo>
                  <a:pt x="158" y="360"/>
                  <a:pt x="156" y="389"/>
                  <a:pt x="151" y="416"/>
                </a:cubicBezTo>
                <a:cubicBezTo>
                  <a:pt x="147" y="444"/>
                  <a:pt x="142" y="467"/>
                  <a:pt x="136" y="487"/>
                </a:cubicBezTo>
                <a:cubicBezTo>
                  <a:pt x="130" y="506"/>
                  <a:pt x="122" y="525"/>
                  <a:pt x="112" y="544"/>
                </a:cubicBezTo>
                <a:cubicBezTo>
                  <a:pt x="101" y="564"/>
                  <a:pt x="93" y="578"/>
                  <a:pt x="87" y="588"/>
                </a:cubicBezTo>
                <a:cubicBezTo>
                  <a:pt x="81" y="599"/>
                  <a:pt x="72" y="610"/>
                  <a:pt x="60" y="622"/>
                </a:cubicBezTo>
                <a:cubicBezTo>
                  <a:pt x="48" y="634"/>
                  <a:pt x="41" y="642"/>
                  <a:pt x="39" y="644"/>
                </a:cubicBezTo>
                <a:cubicBezTo>
                  <a:pt x="36" y="646"/>
                  <a:pt x="31" y="650"/>
                  <a:pt x="24" y="656"/>
                </a:cubicBezTo>
                <a:cubicBezTo>
                  <a:pt x="22" y="658"/>
                  <a:pt x="21" y="658"/>
                  <a:pt x="21" y="659"/>
                </a:cubicBezTo>
                <a:lnTo>
                  <a:pt x="12" y="659"/>
                </a:lnTo>
                <a:cubicBezTo>
                  <a:pt x="9" y="659"/>
                  <a:pt x="6" y="659"/>
                  <a:pt x="5" y="659"/>
                </a:cubicBezTo>
                <a:cubicBezTo>
                  <a:pt x="3" y="659"/>
                  <a:pt x="2" y="658"/>
                  <a:pt x="2" y="657"/>
                </a:cubicBezTo>
                <a:cubicBezTo>
                  <a:pt x="1" y="656"/>
                  <a:pt x="0" y="654"/>
                  <a:pt x="0" y="651"/>
                </a:cubicBezTo>
                <a:cubicBezTo>
                  <a:pt x="0" y="651"/>
                  <a:pt x="2" y="648"/>
                  <a:pt x="7" y="642"/>
                </a:cubicBezTo>
                <a:cubicBezTo>
                  <a:pt x="76" y="572"/>
                  <a:pt x="110" y="468"/>
                  <a:pt x="110" y="330"/>
                </a:cubicBezTo>
                <a:cubicBezTo>
                  <a:pt x="110" y="191"/>
                  <a:pt x="76" y="87"/>
                  <a:pt x="7" y="17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606880" y="313524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6"/>
                </a:moveTo>
                <a:cubicBezTo>
                  <a:pt x="27" y="156"/>
                  <a:pt x="18" y="152"/>
                  <a:pt x="11" y="144"/>
                </a:cubicBezTo>
                <a:cubicBezTo>
                  <a:pt x="4" y="137"/>
                  <a:pt x="0" y="127"/>
                  <a:pt x="0" y="116"/>
                </a:cubicBezTo>
                <a:cubicBezTo>
                  <a:pt x="0" y="84"/>
                  <a:pt x="12" y="57"/>
                  <a:pt x="35" y="35"/>
                </a:cubicBezTo>
                <a:cubicBezTo>
                  <a:pt x="59" y="12"/>
                  <a:pt x="89" y="0"/>
                  <a:pt x="123" y="0"/>
                </a:cubicBezTo>
                <a:cubicBezTo>
                  <a:pt x="163" y="0"/>
                  <a:pt x="196" y="13"/>
                  <a:pt x="223" y="37"/>
                </a:cubicBezTo>
                <a:cubicBezTo>
                  <a:pt x="250" y="62"/>
                  <a:pt x="263" y="94"/>
                  <a:pt x="264" y="133"/>
                </a:cubicBezTo>
                <a:cubicBezTo>
                  <a:pt x="264" y="151"/>
                  <a:pt x="260" y="169"/>
                  <a:pt x="251" y="187"/>
                </a:cubicBezTo>
                <a:cubicBezTo>
                  <a:pt x="242" y="204"/>
                  <a:pt x="231" y="219"/>
                  <a:pt x="219" y="231"/>
                </a:cubicBezTo>
                <a:cubicBezTo>
                  <a:pt x="207" y="244"/>
                  <a:pt x="189" y="260"/>
                  <a:pt x="167" y="281"/>
                </a:cubicBezTo>
                <a:cubicBezTo>
                  <a:pt x="151" y="295"/>
                  <a:pt x="129" y="315"/>
                  <a:pt x="101" y="341"/>
                </a:cubicBezTo>
                <a:lnTo>
                  <a:pt x="61" y="378"/>
                </a:lnTo>
                <a:lnTo>
                  <a:pt x="112" y="379"/>
                </a:lnTo>
                <a:cubicBezTo>
                  <a:pt x="181" y="379"/>
                  <a:pt x="217" y="378"/>
                  <a:pt x="222" y="376"/>
                </a:cubicBezTo>
                <a:cubicBezTo>
                  <a:pt x="225" y="375"/>
                  <a:pt x="230" y="355"/>
                  <a:pt x="238" y="317"/>
                </a:cubicBezTo>
                <a:lnTo>
                  <a:pt x="238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1" y="338"/>
                  <a:pt x="255" y="377"/>
                </a:cubicBezTo>
                <a:cubicBezTo>
                  <a:pt x="250" y="416"/>
                  <a:pt x="247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2" y="413"/>
                  <a:pt x="4" y="409"/>
                </a:cubicBezTo>
                <a:cubicBezTo>
                  <a:pt x="7" y="406"/>
                  <a:pt x="14" y="398"/>
                  <a:pt x="24" y="386"/>
                </a:cubicBezTo>
                <a:cubicBezTo>
                  <a:pt x="37" y="372"/>
                  <a:pt x="48" y="360"/>
                  <a:pt x="57" y="349"/>
                </a:cubicBezTo>
                <a:cubicBezTo>
                  <a:pt x="61" y="345"/>
                  <a:pt x="69" y="337"/>
                  <a:pt x="80" y="325"/>
                </a:cubicBezTo>
                <a:cubicBezTo>
                  <a:pt x="91" y="313"/>
                  <a:pt x="99" y="305"/>
                  <a:pt x="103" y="301"/>
                </a:cubicBezTo>
                <a:cubicBezTo>
                  <a:pt x="107" y="296"/>
                  <a:pt x="113" y="289"/>
                  <a:pt x="122" y="279"/>
                </a:cubicBezTo>
                <a:cubicBezTo>
                  <a:pt x="131" y="268"/>
                  <a:pt x="137" y="260"/>
                  <a:pt x="140" y="256"/>
                </a:cubicBezTo>
                <a:cubicBezTo>
                  <a:pt x="144" y="251"/>
                  <a:pt x="149" y="244"/>
                  <a:pt x="155" y="236"/>
                </a:cubicBezTo>
                <a:cubicBezTo>
                  <a:pt x="162" y="228"/>
                  <a:pt x="167" y="221"/>
                  <a:pt x="169" y="215"/>
                </a:cubicBezTo>
                <a:cubicBezTo>
                  <a:pt x="172" y="209"/>
                  <a:pt x="175" y="203"/>
                  <a:pt x="179" y="196"/>
                </a:cubicBezTo>
                <a:cubicBezTo>
                  <a:pt x="183" y="189"/>
                  <a:pt x="186" y="182"/>
                  <a:pt x="188" y="175"/>
                </a:cubicBezTo>
                <a:cubicBezTo>
                  <a:pt x="189" y="168"/>
                  <a:pt x="191" y="161"/>
                  <a:pt x="192" y="155"/>
                </a:cubicBezTo>
                <a:cubicBezTo>
                  <a:pt x="194" y="149"/>
                  <a:pt x="194" y="142"/>
                  <a:pt x="194" y="133"/>
                </a:cubicBezTo>
                <a:cubicBezTo>
                  <a:pt x="194" y="106"/>
                  <a:pt x="187" y="82"/>
                  <a:pt x="172" y="62"/>
                </a:cubicBezTo>
                <a:cubicBezTo>
                  <a:pt x="157" y="41"/>
                  <a:pt x="136" y="31"/>
                  <a:pt x="108" y="31"/>
                </a:cubicBezTo>
                <a:cubicBezTo>
                  <a:pt x="94" y="31"/>
                  <a:pt x="81" y="35"/>
                  <a:pt x="70" y="43"/>
                </a:cubicBezTo>
                <a:cubicBezTo>
                  <a:pt x="58" y="50"/>
                  <a:pt x="50" y="57"/>
                  <a:pt x="46" y="64"/>
                </a:cubicBezTo>
                <a:cubicBezTo>
                  <a:pt x="41" y="71"/>
                  <a:pt x="39" y="75"/>
                  <a:pt x="39" y="77"/>
                </a:cubicBezTo>
                <a:cubicBezTo>
                  <a:pt x="39" y="77"/>
                  <a:pt x="40" y="77"/>
                  <a:pt x="43" y="77"/>
                </a:cubicBezTo>
                <a:cubicBezTo>
                  <a:pt x="50" y="77"/>
                  <a:pt x="59" y="80"/>
                  <a:pt x="68" y="87"/>
                </a:cubicBezTo>
                <a:cubicBezTo>
                  <a:pt x="76" y="93"/>
                  <a:pt x="80" y="103"/>
                  <a:pt x="80" y="117"/>
                </a:cubicBezTo>
                <a:cubicBezTo>
                  <a:pt x="80" y="128"/>
                  <a:pt x="77" y="137"/>
                  <a:pt x="70" y="144"/>
                </a:cubicBezTo>
                <a:cubicBezTo>
                  <a:pt x="62" y="152"/>
                  <a:pt x="52" y="156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903880" y="315288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3"/>
                  <a:pt x="0" y="57"/>
                </a:cubicBezTo>
                <a:cubicBezTo>
                  <a:pt x="0" y="42"/>
                  <a:pt x="5" y="28"/>
                  <a:pt x="15" y="17"/>
                </a:cubicBezTo>
                <a:cubicBezTo>
                  <a:pt x="25" y="6"/>
                  <a:pt x="39" y="0"/>
                  <a:pt x="55" y="0"/>
                </a:cubicBezTo>
                <a:cubicBezTo>
                  <a:pt x="73" y="0"/>
                  <a:pt x="88" y="8"/>
                  <a:pt x="103" y="24"/>
                </a:cubicBezTo>
                <a:cubicBezTo>
                  <a:pt x="116" y="39"/>
                  <a:pt x="124" y="66"/>
                  <a:pt x="124" y="105"/>
                </a:cubicBezTo>
                <a:cubicBezTo>
                  <a:pt x="124" y="127"/>
                  <a:pt x="121" y="148"/>
                  <a:pt x="116" y="169"/>
                </a:cubicBezTo>
                <a:cubicBezTo>
                  <a:pt x="110" y="190"/>
                  <a:pt x="104" y="208"/>
                  <a:pt x="96" y="223"/>
                </a:cubicBezTo>
                <a:cubicBezTo>
                  <a:pt x="88" y="238"/>
                  <a:pt x="80" y="250"/>
                  <a:pt x="71" y="261"/>
                </a:cubicBezTo>
                <a:cubicBezTo>
                  <a:pt x="62" y="271"/>
                  <a:pt x="55" y="280"/>
                  <a:pt x="49" y="286"/>
                </a:cubicBezTo>
                <a:cubicBezTo>
                  <a:pt x="43" y="292"/>
                  <a:pt x="39" y="295"/>
                  <a:pt x="37" y="294"/>
                </a:cubicBezTo>
                <a:cubicBezTo>
                  <a:pt x="34" y="294"/>
                  <a:pt x="30" y="292"/>
                  <a:pt x="25" y="286"/>
                </a:cubicBezTo>
                <a:cubicBezTo>
                  <a:pt x="19" y="280"/>
                  <a:pt x="16" y="276"/>
                  <a:pt x="16" y="274"/>
                </a:cubicBezTo>
                <a:cubicBezTo>
                  <a:pt x="16" y="271"/>
                  <a:pt x="20" y="266"/>
                  <a:pt x="26" y="259"/>
                </a:cubicBezTo>
                <a:cubicBezTo>
                  <a:pt x="33" y="252"/>
                  <a:pt x="41" y="242"/>
                  <a:pt x="50" y="231"/>
                </a:cubicBezTo>
                <a:cubicBezTo>
                  <a:pt x="58" y="220"/>
                  <a:pt x="66" y="204"/>
                  <a:pt x="74" y="185"/>
                </a:cubicBezTo>
                <a:cubicBezTo>
                  <a:pt x="81" y="164"/>
                  <a:pt x="86" y="141"/>
                  <a:pt x="89" y="116"/>
                </a:cubicBezTo>
                <a:lnTo>
                  <a:pt x="89" y="105"/>
                </a:lnTo>
                <a:lnTo>
                  <a:pt x="88" y="105"/>
                </a:lnTo>
                <a:cubicBezTo>
                  <a:pt x="87" y="106"/>
                  <a:pt x="85" y="107"/>
                  <a:pt x="83" y="107"/>
                </a:cubicBezTo>
                <a:cubicBezTo>
                  <a:pt x="81" y="108"/>
                  <a:pt x="80" y="109"/>
                  <a:pt x="78" y="110"/>
                </a:cubicBezTo>
                <a:cubicBezTo>
                  <a:pt x="76" y="111"/>
                  <a:pt x="73" y="112"/>
                  <a:pt x="69" y="112"/>
                </a:cubicBezTo>
                <a:cubicBezTo>
                  <a:pt x="66" y="112"/>
                  <a:pt x="62" y="112"/>
                  <a:pt x="58" y="113"/>
                </a:cubicBezTo>
                <a:cubicBezTo>
                  <a:pt x="41" y="113"/>
                  <a:pt x="28" y="108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9052920" y="315324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6"/>
                </a:moveTo>
                <a:cubicBezTo>
                  <a:pt x="0" y="41"/>
                  <a:pt x="5" y="28"/>
                  <a:pt x="16" y="17"/>
                </a:cubicBezTo>
                <a:cubicBezTo>
                  <a:pt x="27" y="6"/>
                  <a:pt x="40" y="0"/>
                  <a:pt x="56" y="0"/>
                </a:cubicBezTo>
                <a:cubicBezTo>
                  <a:pt x="71" y="0"/>
                  <a:pt x="84" y="5"/>
                  <a:pt x="95" y="15"/>
                </a:cubicBezTo>
                <a:cubicBezTo>
                  <a:pt x="106" y="25"/>
                  <a:pt x="113" y="38"/>
                  <a:pt x="114" y="55"/>
                </a:cubicBezTo>
                <a:cubicBezTo>
                  <a:pt x="114" y="72"/>
                  <a:pt x="107" y="85"/>
                  <a:pt x="97" y="96"/>
                </a:cubicBezTo>
                <a:cubicBezTo>
                  <a:pt x="86" y="107"/>
                  <a:pt x="73" y="113"/>
                  <a:pt x="57" y="113"/>
                </a:cubicBezTo>
                <a:cubicBezTo>
                  <a:pt x="41" y="113"/>
                  <a:pt x="27" y="108"/>
                  <a:pt x="17" y="97"/>
                </a:cubicBezTo>
                <a:cubicBezTo>
                  <a:pt x="6" y="87"/>
                  <a:pt x="1" y="73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201960" y="315324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6"/>
                </a:moveTo>
                <a:cubicBezTo>
                  <a:pt x="0" y="41"/>
                  <a:pt x="5" y="28"/>
                  <a:pt x="16" y="17"/>
                </a:cubicBezTo>
                <a:cubicBezTo>
                  <a:pt x="26" y="6"/>
                  <a:pt x="40" y="0"/>
                  <a:pt x="57" y="0"/>
                </a:cubicBezTo>
                <a:cubicBezTo>
                  <a:pt x="71" y="0"/>
                  <a:pt x="85" y="5"/>
                  <a:pt x="96" y="15"/>
                </a:cubicBezTo>
                <a:cubicBezTo>
                  <a:pt x="107" y="25"/>
                  <a:pt x="113" y="38"/>
                  <a:pt x="113" y="55"/>
                </a:cubicBezTo>
                <a:cubicBezTo>
                  <a:pt x="113" y="72"/>
                  <a:pt x="108" y="85"/>
                  <a:pt x="98" y="96"/>
                </a:cubicBezTo>
                <a:cubicBezTo>
                  <a:pt x="87" y="107"/>
                  <a:pt x="74" y="113"/>
                  <a:pt x="58" y="113"/>
                </a:cubicBezTo>
                <a:cubicBezTo>
                  <a:pt x="41" y="113"/>
                  <a:pt x="27" y="108"/>
                  <a:pt x="17" y="97"/>
                </a:cubicBezTo>
                <a:cubicBezTo>
                  <a:pt x="6" y="87"/>
                  <a:pt x="0" y="73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350640" y="315324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6"/>
                </a:moveTo>
                <a:cubicBezTo>
                  <a:pt x="0" y="41"/>
                  <a:pt x="6" y="28"/>
                  <a:pt x="16" y="17"/>
                </a:cubicBezTo>
                <a:cubicBezTo>
                  <a:pt x="27" y="6"/>
                  <a:pt x="40" y="0"/>
                  <a:pt x="56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8" y="25"/>
                  <a:pt x="113" y="38"/>
                  <a:pt x="114" y="55"/>
                </a:cubicBezTo>
                <a:cubicBezTo>
                  <a:pt x="114" y="72"/>
                  <a:pt x="109" y="85"/>
                  <a:pt x="98" y="96"/>
                </a:cubicBezTo>
                <a:cubicBezTo>
                  <a:pt x="88" y="107"/>
                  <a:pt x="74" y="113"/>
                  <a:pt x="57" y="113"/>
                </a:cubicBezTo>
                <a:cubicBezTo>
                  <a:pt x="41" y="113"/>
                  <a:pt x="28" y="108"/>
                  <a:pt x="17" y="97"/>
                </a:cubicBezTo>
                <a:cubicBezTo>
                  <a:pt x="7" y="87"/>
                  <a:pt x="1" y="73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9499680" y="315288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3"/>
                  <a:pt x="0" y="57"/>
                </a:cubicBezTo>
                <a:cubicBezTo>
                  <a:pt x="0" y="42"/>
                  <a:pt x="5" y="28"/>
                  <a:pt x="15" y="17"/>
                </a:cubicBezTo>
                <a:cubicBezTo>
                  <a:pt x="25" y="6"/>
                  <a:pt x="39" y="0"/>
                  <a:pt x="56" y="0"/>
                </a:cubicBezTo>
                <a:cubicBezTo>
                  <a:pt x="73" y="0"/>
                  <a:pt x="89" y="8"/>
                  <a:pt x="103" y="24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7"/>
                  <a:pt x="121" y="148"/>
                  <a:pt x="116" y="169"/>
                </a:cubicBezTo>
                <a:cubicBezTo>
                  <a:pt x="110" y="190"/>
                  <a:pt x="104" y="208"/>
                  <a:pt x="96" y="223"/>
                </a:cubicBezTo>
                <a:cubicBezTo>
                  <a:pt x="89" y="238"/>
                  <a:pt x="81" y="250"/>
                  <a:pt x="72" y="261"/>
                </a:cubicBezTo>
                <a:cubicBezTo>
                  <a:pt x="63" y="271"/>
                  <a:pt x="56" y="280"/>
                  <a:pt x="50" y="286"/>
                </a:cubicBezTo>
                <a:cubicBezTo>
                  <a:pt x="43" y="292"/>
                  <a:pt x="39" y="295"/>
                  <a:pt x="37" y="294"/>
                </a:cubicBezTo>
                <a:cubicBezTo>
                  <a:pt x="35" y="294"/>
                  <a:pt x="31" y="292"/>
                  <a:pt x="24" y="286"/>
                </a:cubicBezTo>
                <a:cubicBezTo>
                  <a:pt x="19" y="280"/>
                  <a:pt x="16" y="276"/>
                  <a:pt x="16" y="274"/>
                </a:cubicBezTo>
                <a:cubicBezTo>
                  <a:pt x="16" y="271"/>
                  <a:pt x="19" y="266"/>
                  <a:pt x="27" y="259"/>
                </a:cubicBezTo>
                <a:cubicBezTo>
                  <a:pt x="34" y="252"/>
                  <a:pt x="42" y="242"/>
                  <a:pt x="51" y="231"/>
                </a:cubicBezTo>
                <a:cubicBezTo>
                  <a:pt x="59" y="220"/>
                  <a:pt x="67" y="204"/>
                  <a:pt x="75" y="185"/>
                </a:cubicBezTo>
                <a:cubicBezTo>
                  <a:pt x="82" y="164"/>
                  <a:pt x="87" y="141"/>
                  <a:pt x="90" y="116"/>
                </a:cubicBezTo>
                <a:lnTo>
                  <a:pt x="90" y="105"/>
                </a:lnTo>
                <a:lnTo>
                  <a:pt x="89" y="105"/>
                </a:lnTo>
                <a:cubicBezTo>
                  <a:pt x="87" y="106"/>
                  <a:pt x="86" y="107"/>
                  <a:pt x="84" y="107"/>
                </a:cubicBezTo>
                <a:cubicBezTo>
                  <a:pt x="82" y="108"/>
                  <a:pt x="80" y="109"/>
                  <a:pt x="78" y="110"/>
                </a:cubicBezTo>
                <a:cubicBezTo>
                  <a:pt x="77" y="111"/>
                  <a:pt x="74" y="112"/>
                  <a:pt x="70" y="112"/>
                </a:cubicBezTo>
                <a:cubicBezTo>
                  <a:pt x="66" y="112"/>
                  <a:pt x="63" y="112"/>
                  <a:pt x="59" y="113"/>
                </a:cubicBezTo>
                <a:cubicBezTo>
                  <a:pt x="42" y="113"/>
                  <a:pt x="29" y="108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634320" y="3045600"/>
            <a:ext cx="163440" cy="151920"/>
          </a:xfrm>
          <a:custGeom>
            <a:avLst/>
            <a:gdLst/>
            <a:ahLst/>
            <a:rect l="0" t="0" r="r" b="b"/>
            <a:pathLst>
              <a:path w="454" h="422">
                <a:moveTo>
                  <a:pt x="16" y="142"/>
                </a:moveTo>
                <a:cubicBezTo>
                  <a:pt x="20" y="116"/>
                  <a:pt x="37" y="86"/>
                  <a:pt x="66" y="52"/>
                </a:cubicBezTo>
                <a:cubicBezTo>
                  <a:pt x="95" y="18"/>
                  <a:pt x="131" y="0"/>
                  <a:pt x="174" y="0"/>
                </a:cubicBezTo>
                <a:cubicBezTo>
                  <a:pt x="197" y="0"/>
                  <a:pt x="216" y="5"/>
                  <a:pt x="234" y="16"/>
                </a:cubicBezTo>
                <a:cubicBezTo>
                  <a:pt x="252" y="28"/>
                  <a:pt x="266" y="42"/>
                  <a:pt x="274" y="58"/>
                </a:cubicBezTo>
                <a:cubicBezTo>
                  <a:pt x="300" y="19"/>
                  <a:pt x="332" y="0"/>
                  <a:pt x="368" y="0"/>
                </a:cubicBezTo>
                <a:cubicBezTo>
                  <a:pt x="391" y="0"/>
                  <a:pt x="411" y="6"/>
                  <a:pt x="428" y="20"/>
                </a:cubicBezTo>
                <a:cubicBezTo>
                  <a:pt x="445" y="34"/>
                  <a:pt x="453" y="52"/>
                  <a:pt x="454" y="75"/>
                </a:cubicBezTo>
                <a:cubicBezTo>
                  <a:pt x="454" y="93"/>
                  <a:pt x="450" y="108"/>
                  <a:pt x="441" y="119"/>
                </a:cubicBezTo>
                <a:cubicBezTo>
                  <a:pt x="432" y="130"/>
                  <a:pt x="424" y="137"/>
                  <a:pt x="416" y="139"/>
                </a:cubicBezTo>
                <a:cubicBezTo>
                  <a:pt x="408" y="142"/>
                  <a:pt x="401" y="143"/>
                  <a:pt x="394" y="143"/>
                </a:cubicBezTo>
                <a:cubicBezTo>
                  <a:pt x="383" y="143"/>
                  <a:pt x="373" y="140"/>
                  <a:pt x="366" y="133"/>
                </a:cubicBezTo>
                <a:cubicBezTo>
                  <a:pt x="358" y="126"/>
                  <a:pt x="354" y="117"/>
                  <a:pt x="354" y="106"/>
                </a:cubicBezTo>
                <a:cubicBezTo>
                  <a:pt x="354" y="77"/>
                  <a:pt x="370" y="58"/>
                  <a:pt x="401" y="47"/>
                </a:cubicBezTo>
                <a:cubicBezTo>
                  <a:pt x="394" y="39"/>
                  <a:pt x="382" y="35"/>
                  <a:pt x="364" y="35"/>
                </a:cubicBezTo>
                <a:cubicBezTo>
                  <a:pt x="356" y="35"/>
                  <a:pt x="350" y="36"/>
                  <a:pt x="346" y="37"/>
                </a:cubicBezTo>
                <a:cubicBezTo>
                  <a:pt x="322" y="47"/>
                  <a:pt x="305" y="67"/>
                  <a:pt x="294" y="98"/>
                </a:cubicBezTo>
                <a:cubicBezTo>
                  <a:pt x="257" y="236"/>
                  <a:pt x="238" y="316"/>
                  <a:pt x="238" y="339"/>
                </a:cubicBezTo>
                <a:cubicBezTo>
                  <a:pt x="238" y="357"/>
                  <a:pt x="243" y="369"/>
                  <a:pt x="253" y="377"/>
                </a:cubicBezTo>
                <a:cubicBezTo>
                  <a:pt x="263" y="384"/>
                  <a:pt x="274" y="388"/>
                  <a:pt x="286" y="388"/>
                </a:cubicBezTo>
                <a:cubicBezTo>
                  <a:pt x="308" y="388"/>
                  <a:pt x="331" y="377"/>
                  <a:pt x="353" y="357"/>
                </a:cubicBezTo>
                <a:cubicBezTo>
                  <a:pt x="376" y="337"/>
                  <a:pt x="391" y="311"/>
                  <a:pt x="399" y="282"/>
                </a:cubicBezTo>
                <a:cubicBezTo>
                  <a:pt x="401" y="275"/>
                  <a:pt x="403" y="272"/>
                  <a:pt x="405" y="271"/>
                </a:cubicBezTo>
                <a:cubicBezTo>
                  <a:pt x="406" y="271"/>
                  <a:pt x="411" y="270"/>
                  <a:pt x="419" y="270"/>
                </a:cubicBezTo>
                <a:lnTo>
                  <a:pt x="423" y="270"/>
                </a:lnTo>
                <a:cubicBezTo>
                  <a:pt x="433" y="270"/>
                  <a:pt x="437" y="272"/>
                  <a:pt x="437" y="277"/>
                </a:cubicBezTo>
                <a:cubicBezTo>
                  <a:pt x="437" y="278"/>
                  <a:pt x="437" y="281"/>
                  <a:pt x="435" y="287"/>
                </a:cubicBezTo>
                <a:cubicBezTo>
                  <a:pt x="425" y="323"/>
                  <a:pt x="406" y="354"/>
                  <a:pt x="378" y="381"/>
                </a:cubicBezTo>
                <a:cubicBezTo>
                  <a:pt x="349" y="408"/>
                  <a:pt x="316" y="422"/>
                  <a:pt x="278" y="422"/>
                </a:cubicBezTo>
                <a:cubicBezTo>
                  <a:pt x="235" y="422"/>
                  <a:pt x="202" y="403"/>
                  <a:pt x="178" y="364"/>
                </a:cubicBezTo>
                <a:cubicBezTo>
                  <a:pt x="153" y="402"/>
                  <a:pt x="124" y="421"/>
                  <a:pt x="91" y="421"/>
                </a:cubicBezTo>
                <a:lnTo>
                  <a:pt x="85" y="421"/>
                </a:lnTo>
                <a:cubicBezTo>
                  <a:pt x="55" y="421"/>
                  <a:pt x="33" y="413"/>
                  <a:pt x="20" y="397"/>
                </a:cubicBezTo>
                <a:cubicBezTo>
                  <a:pt x="7" y="381"/>
                  <a:pt x="0" y="364"/>
                  <a:pt x="0" y="346"/>
                </a:cubicBezTo>
                <a:cubicBezTo>
                  <a:pt x="0" y="326"/>
                  <a:pt x="6" y="310"/>
                  <a:pt x="18" y="297"/>
                </a:cubicBezTo>
                <a:cubicBezTo>
                  <a:pt x="29" y="285"/>
                  <a:pt x="43" y="279"/>
                  <a:pt x="59" y="279"/>
                </a:cubicBezTo>
                <a:cubicBezTo>
                  <a:pt x="86" y="279"/>
                  <a:pt x="99" y="292"/>
                  <a:pt x="99" y="318"/>
                </a:cubicBezTo>
                <a:cubicBezTo>
                  <a:pt x="99" y="330"/>
                  <a:pt x="96" y="341"/>
                  <a:pt x="88" y="350"/>
                </a:cubicBezTo>
                <a:cubicBezTo>
                  <a:pt x="81" y="360"/>
                  <a:pt x="74" y="366"/>
                  <a:pt x="67" y="369"/>
                </a:cubicBezTo>
                <a:cubicBezTo>
                  <a:pt x="60" y="372"/>
                  <a:pt x="56" y="374"/>
                  <a:pt x="55" y="374"/>
                </a:cubicBezTo>
                <a:lnTo>
                  <a:pt x="52" y="375"/>
                </a:lnTo>
                <a:cubicBezTo>
                  <a:pt x="52" y="375"/>
                  <a:pt x="54" y="377"/>
                  <a:pt x="58" y="378"/>
                </a:cubicBezTo>
                <a:cubicBezTo>
                  <a:pt x="61" y="380"/>
                  <a:pt x="66" y="382"/>
                  <a:pt x="72" y="385"/>
                </a:cubicBezTo>
                <a:cubicBezTo>
                  <a:pt x="79" y="387"/>
                  <a:pt x="84" y="388"/>
                  <a:pt x="90" y="388"/>
                </a:cubicBezTo>
                <a:cubicBezTo>
                  <a:pt x="112" y="388"/>
                  <a:pt x="132" y="374"/>
                  <a:pt x="148" y="346"/>
                </a:cubicBezTo>
                <a:cubicBezTo>
                  <a:pt x="153" y="336"/>
                  <a:pt x="160" y="315"/>
                  <a:pt x="169" y="283"/>
                </a:cubicBezTo>
                <a:cubicBezTo>
                  <a:pt x="178" y="250"/>
                  <a:pt x="187" y="217"/>
                  <a:pt x="196" y="182"/>
                </a:cubicBezTo>
                <a:cubicBezTo>
                  <a:pt x="205" y="146"/>
                  <a:pt x="210" y="126"/>
                  <a:pt x="211" y="120"/>
                </a:cubicBezTo>
                <a:cubicBezTo>
                  <a:pt x="214" y="103"/>
                  <a:pt x="216" y="91"/>
                  <a:pt x="216" y="83"/>
                </a:cubicBezTo>
                <a:cubicBezTo>
                  <a:pt x="216" y="66"/>
                  <a:pt x="211" y="54"/>
                  <a:pt x="202" y="46"/>
                </a:cubicBezTo>
                <a:cubicBezTo>
                  <a:pt x="191" y="39"/>
                  <a:pt x="181" y="35"/>
                  <a:pt x="169" y="35"/>
                </a:cubicBezTo>
                <a:cubicBezTo>
                  <a:pt x="144" y="35"/>
                  <a:pt x="121" y="45"/>
                  <a:pt x="99" y="65"/>
                </a:cubicBezTo>
                <a:cubicBezTo>
                  <a:pt x="78" y="85"/>
                  <a:pt x="62" y="110"/>
                  <a:pt x="54" y="141"/>
                </a:cubicBezTo>
                <a:cubicBezTo>
                  <a:pt x="53" y="147"/>
                  <a:pt x="51" y="150"/>
                  <a:pt x="49" y="150"/>
                </a:cubicBezTo>
                <a:cubicBezTo>
                  <a:pt x="47" y="151"/>
                  <a:pt x="42" y="152"/>
                  <a:pt x="34" y="152"/>
                </a:cubicBezTo>
                <a:lnTo>
                  <a:pt x="21" y="152"/>
                </a:lnTo>
                <a:cubicBezTo>
                  <a:pt x="18" y="149"/>
                  <a:pt x="16" y="145"/>
                  <a:pt x="16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847440" y="28382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299"/>
                  <a:pt x="2" y="270"/>
                  <a:pt x="7" y="243"/>
                </a:cubicBezTo>
                <a:cubicBezTo>
                  <a:pt x="11" y="216"/>
                  <a:pt x="16" y="192"/>
                  <a:pt x="22" y="172"/>
                </a:cubicBezTo>
                <a:cubicBezTo>
                  <a:pt x="27" y="153"/>
                  <a:pt x="35" y="133"/>
                  <a:pt x="47" y="115"/>
                </a:cubicBezTo>
                <a:cubicBezTo>
                  <a:pt x="58" y="96"/>
                  <a:pt x="66" y="81"/>
                  <a:pt x="72" y="71"/>
                </a:cubicBezTo>
                <a:cubicBezTo>
                  <a:pt x="78" y="60"/>
                  <a:pt x="87" y="49"/>
                  <a:pt x="100" y="36"/>
                </a:cubicBezTo>
                <a:cubicBezTo>
                  <a:pt x="112" y="24"/>
                  <a:pt x="119" y="17"/>
                  <a:pt x="121" y="14"/>
                </a:cubicBezTo>
                <a:cubicBezTo>
                  <a:pt x="124" y="11"/>
                  <a:pt x="129" y="7"/>
                  <a:pt x="138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7"/>
                  <a:pt x="154" y="12"/>
                  <a:pt x="147" y="20"/>
                </a:cubicBezTo>
                <a:cubicBezTo>
                  <a:pt x="140" y="28"/>
                  <a:pt x="131" y="39"/>
                  <a:pt x="120" y="55"/>
                </a:cubicBezTo>
                <a:cubicBezTo>
                  <a:pt x="109" y="70"/>
                  <a:pt x="99" y="89"/>
                  <a:pt x="88" y="111"/>
                </a:cubicBezTo>
                <a:cubicBezTo>
                  <a:pt x="77" y="134"/>
                  <a:pt x="68" y="164"/>
                  <a:pt x="60" y="202"/>
                </a:cubicBezTo>
                <a:cubicBezTo>
                  <a:pt x="53" y="240"/>
                  <a:pt x="49" y="283"/>
                  <a:pt x="49" y="330"/>
                </a:cubicBezTo>
                <a:cubicBezTo>
                  <a:pt x="49" y="376"/>
                  <a:pt x="53" y="419"/>
                  <a:pt x="60" y="456"/>
                </a:cubicBezTo>
                <a:cubicBezTo>
                  <a:pt x="68" y="494"/>
                  <a:pt x="77" y="524"/>
                  <a:pt x="87" y="548"/>
                </a:cubicBezTo>
                <a:cubicBezTo>
                  <a:pt x="98" y="571"/>
                  <a:pt x="108" y="590"/>
                  <a:pt x="119" y="604"/>
                </a:cubicBezTo>
                <a:cubicBezTo>
                  <a:pt x="130" y="619"/>
                  <a:pt x="140" y="630"/>
                  <a:pt x="147" y="639"/>
                </a:cubicBezTo>
                <a:cubicBezTo>
                  <a:pt x="154" y="648"/>
                  <a:pt x="158" y="653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8" y="659"/>
                </a:lnTo>
                <a:lnTo>
                  <a:pt x="119" y="643"/>
                </a:lnTo>
                <a:cubicBezTo>
                  <a:pt x="78" y="606"/>
                  <a:pt x="48" y="559"/>
                  <a:pt x="28" y="504"/>
                </a:cubicBezTo>
                <a:cubicBezTo>
                  <a:pt x="9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9922320" y="28594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29"/>
                  <a:pt x="111" y="20"/>
                  <a:pt x="120" y="12"/>
                </a:cubicBezTo>
                <a:cubicBezTo>
                  <a:pt x="128" y="4"/>
                  <a:pt x="138" y="0"/>
                  <a:pt x="149" y="0"/>
                </a:cubicBezTo>
                <a:cubicBezTo>
                  <a:pt x="157" y="0"/>
                  <a:pt x="164" y="2"/>
                  <a:pt x="169" y="8"/>
                </a:cubicBezTo>
                <a:cubicBezTo>
                  <a:pt x="174" y="13"/>
                  <a:pt x="177" y="19"/>
                  <a:pt x="178" y="27"/>
                </a:cubicBezTo>
                <a:cubicBezTo>
                  <a:pt x="178" y="37"/>
                  <a:pt x="173" y="47"/>
                  <a:pt x="165" y="55"/>
                </a:cubicBezTo>
                <a:cubicBezTo>
                  <a:pt x="156" y="63"/>
                  <a:pt x="146" y="68"/>
                  <a:pt x="136" y="68"/>
                </a:cubicBezTo>
                <a:cubicBezTo>
                  <a:pt x="128" y="68"/>
                  <a:pt x="122" y="66"/>
                  <a:pt x="116" y="61"/>
                </a:cubicBezTo>
                <a:cubicBezTo>
                  <a:pt x="111" y="57"/>
                  <a:pt x="107" y="50"/>
                  <a:pt x="107" y="40"/>
                </a:cubicBezTo>
                <a:moveTo>
                  <a:pt x="0" y="247"/>
                </a:moveTo>
                <a:cubicBezTo>
                  <a:pt x="0" y="243"/>
                  <a:pt x="2" y="236"/>
                  <a:pt x="6" y="225"/>
                </a:cubicBezTo>
                <a:cubicBezTo>
                  <a:pt x="10" y="215"/>
                  <a:pt x="15" y="204"/>
                  <a:pt x="21" y="192"/>
                </a:cubicBezTo>
                <a:cubicBezTo>
                  <a:pt x="28" y="179"/>
                  <a:pt x="38" y="168"/>
                  <a:pt x="50" y="158"/>
                </a:cubicBezTo>
                <a:cubicBezTo>
                  <a:pt x="63" y="148"/>
                  <a:pt x="76" y="143"/>
                  <a:pt x="90" y="144"/>
                </a:cubicBezTo>
                <a:cubicBezTo>
                  <a:pt x="107" y="144"/>
                  <a:pt x="121" y="149"/>
                  <a:pt x="134" y="159"/>
                </a:cubicBezTo>
                <a:cubicBezTo>
                  <a:pt x="145" y="169"/>
                  <a:pt x="151" y="183"/>
                  <a:pt x="151" y="200"/>
                </a:cubicBezTo>
                <a:cubicBezTo>
                  <a:pt x="151" y="207"/>
                  <a:pt x="148" y="219"/>
                  <a:pt x="142" y="237"/>
                </a:cubicBezTo>
                <a:cubicBezTo>
                  <a:pt x="136" y="255"/>
                  <a:pt x="126" y="278"/>
                  <a:pt x="115" y="307"/>
                </a:cubicBezTo>
                <a:cubicBezTo>
                  <a:pt x="103" y="335"/>
                  <a:pt x="94" y="360"/>
                  <a:pt x="87" y="381"/>
                </a:cubicBezTo>
                <a:cubicBezTo>
                  <a:pt x="85" y="390"/>
                  <a:pt x="84" y="398"/>
                  <a:pt x="84" y="402"/>
                </a:cubicBezTo>
                <a:cubicBezTo>
                  <a:pt x="84" y="413"/>
                  <a:pt x="88" y="418"/>
                  <a:pt x="95" y="418"/>
                </a:cubicBezTo>
                <a:cubicBezTo>
                  <a:pt x="99" y="418"/>
                  <a:pt x="103" y="418"/>
                  <a:pt x="108" y="416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8" y="402"/>
                  <a:pt x="135" y="395"/>
                  <a:pt x="142" y="384"/>
                </a:cubicBezTo>
                <a:cubicBezTo>
                  <a:pt x="148" y="374"/>
                  <a:pt x="153" y="361"/>
                  <a:pt x="158" y="345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5"/>
                  <a:pt x="166" y="335"/>
                  <a:pt x="172" y="335"/>
                </a:cubicBezTo>
                <a:cubicBezTo>
                  <a:pt x="181" y="335"/>
                  <a:pt x="186" y="337"/>
                  <a:pt x="186" y="341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5"/>
                </a:cubicBezTo>
                <a:cubicBezTo>
                  <a:pt x="156" y="408"/>
                  <a:pt x="146" y="419"/>
                  <a:pt x="134" y="428"/>
                </a:cubicBezTo>
                <a:cubicBezTo>
                  <a:pt x="120" y="438"/>
                  <a:pt x="106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0" y="359"/>
                  <a:pt x="50" y="334"/>
                  <a:pt x="66" y="291"/>
                </a:cubicBezTo>
                <a:cubicBezTo>
                  <a:pt x="83" y="246"/>
                  <a:pt x="93" y="219"/>
                  <a:pt x="95" y="210"/>
                </a:cubicBezTo>
                <a:cubicBezTo>
                  <a:pt x="98" y="201"/>
                  <a:pt x="99" y="193"/>
                  <a:pt x="100" y="184"/>
                </a:cubicBezTo>
                <a:cubicBezTo>
                  <a:pt x="100" y="174"/>
                  <a:pt x="96" y="169"/>
                  <a:pt x="89" y="169"/>
                </a:cubicBezTo>
                <a:lnTo>
                  <a:pt x="87" y="169"/>
                </a:lnTo>
                <a:cubicBezTo>
                  <a:pt x="74" y="169"/>
                  <a:pt x="62" y="176"/>
                  <a:pt x="51" y="190"/>
                </a:cubicBezTo>
                <a:cubicBezTo>
                  <a:pt x="40" y="205"/>
                  <a:pt x="32" y="223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4" y="250"/>
                  <a:pt x="24" y="250"/>
                  <a:pt x="24" y="251"/>
                </a:cubicBezTo>
                <a:lnTo>
                  <a:pt x="23" y="252"/>
                </a:lnTo>
                <a:cubicBezTo>
                  <a:pt x="22" y="252"/>
                  <a:pt x="21" y="253"/>
                  <a:pt x="21" y="253"/>
                </a:cubicBezTo>
                <a:cubicBezTo>
                  <a:pt x="20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011960" y="28382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81" y="53"/>
                  <a:pt x="111" y="100"/>
                  <a:pt x="130" y="155"/>
                </a:cubicBezTo>
                <a:cubicBezTo>
                  <a:pt x="149" y="211"/>
                  <a:pt x="158" y="269"/>
                  <a:pt x="158" y="330"/>
                </a:cubicBezTo>
                <a:cubicBezTo>
                  <a:pt x="158" y="360"/>
                  <a:pt x="156" y="389"/>
                  <a:pt x="152" y="416"/>
                </a:cubicBezTo>
                <a:cubicBezTo>
                  <a:pt x="147" y="444"/>
                  <a:pt x="142" y="467"/>
                  <a:pt x="137" y="487"/>
                </a:cubicBezTo>
                <a:cubicBezTo>
                  <a:pt x="131" y="506"/>
                  <a:pt x="123" y="525"/>
                  <a:pt x="112" y="544"/>
                </a:cubicBezTo>
                <a:cubicBezTo>
                  <a:pt x="102" y="564"/>
                  <a:pt x="93" y="578"/>
                  <a:pt x="87" y="588"/>
                </a:cubicBezTo>
                <a:cubicBezTo>
                  <a:pt x="81" y="599"/>
                  <a:pt x="72" y="610"/>
                  <a:pt x="60" y="622"/>
                </a:cubicBezTo>
                <a:cubicBezTo>
                  <a:pt x="47" y="634"/>
                  <a:pt x="40" y="642"/>
                  <a:pt x="38" y="644"/>
                </a:cubicBezTo>
                <a:cubicBezTo>
                  <a:pt x="36" y="646"/>
                  <a:pt x="31" y="650"/>
                  <a:pt x="23" y="656"/>
                </a:cubicBezTo>
                <a:cubicBezTo>
                  <a:pt x="22" y="658"/>
                  <a:pt x="21" y="658"/>
                  <a:pt x="20" y="659"/>
                </a:cubicBezTo>
                <a:lnTo>
                  <a:pt x="13" y="659"/>
                </a:lnTo>
                <a:cubicBezTo>
                  <a:pt x="9" y="659"/>
                  <a:pt x="7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6"/>
                  <a:pt x="1" y="654"/>
                  <a:pt x="0" y="651"/>
                </a:cubicBezTo>
                <a:cubicBezTo>
                  <a:pt x="1" y="651"/>
                  <a:pt x="3" y="648"/>
                  <a:pt x="7" y="642"/>
                </a:cubicBezTo>
                <a:cubicBezTo>
                  <a:pt x="76" y="572"/>
                  <a:pt x="110" y="468"/>
                  <a:pt x="110" y="330"/>
                </a:cubicBezTo>
                <a:cubicBezTo>
                  <a:pt x="110" y="191"/>
                  <a:pt x="76" y="87"/>
                  <a:pt x="7" y="17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830160" y="3135240"/>
            <a:ext cx="198360" cy="107640"/>
          </a:xfrm>
          <a:custGeom>
            <a:avLst/>
            <a:gdLst/>
            <a:ahLst/>
            <a:rect l="0" t="0" r="r" b="b"/>
            <a:pathLst>
              <a:path w="551" h="299">
                <a:moveTo>
                  <a:pt x="0" y="103"/>
                </a:moveTo>
                <a:cubicBezTo>
                  <a:pt x="0" y="101"/>
                  <a:pt x="1" y="97"/>
                  <a:pt x="2" y="93"/>
                </a:cubicBezTo>
                <a:cubicBezTo>
                  <a:pt x="3" y="88"/>
                  <a:pt x="5" y="80"/>
                  <a:pt x="10" y="68"/>
                </a:cubicBezTo>
                <a:cubicBezTo>
                  <a:pt x="14" y="56"/>
                  <a:pt x="19" y="44"/>
                  <a:pt x="23" y="36"/>
                </a:cubicBezTo>
                <a:cubicBezTo>
                  <a:pt x="27" y="28"/>
                  <a:pt x="34" y="19"/>
                  <a:pt x="44" y="12"/>
                </a:cubicBezTo>
                <a:cubicBezTo>
                  <a:pt x="54" y="4"/>
                  <a:pt x="63" y="0"/>
                  <a:pt x="73" y="0"/>
                </a:cubicBezTo>
                <a:cubicBezTo>
                  <a:pt x="83" y="1"/>
                  <a:pt x="92" y="2"/>
                  <a:pt x="101" y="5"/>
                </a:cubicBezTo>
                <a:cubicBezTo>
                  <a:pt x="110" y="8"/>
                  <a:pt x="117" y="12"/>
                  <a:pt x="121" y="17"/>
                </a:cubicBezTo>
                <a:cubicBezTo>
                  <a:pt x="125" y="22"/>
                  <a:pt x="128" y="27"/>
                  <a:pt x="131" y="31"/>
                </a:cubicBezTo>
                <a:cubicBezTo>
                  <a:pt x="135" y="36"/>
                  <a:pt x="136" y="40"/>
                  <a:pt x="137" y="44"/>
                </a:cubicBezTo>
                <a:lnTo>
                  <a:pt x="138" y="48"/>
                </a:lnTo>
                <a:cubicBezTo>
                  <a:pt x="138" y="49"/>
                  <a:pt x="138" y="50"/>
                  <a:pt x="139" y="50"/>
                </a:cubicBezTo>
                <a:lnTo>
                  <a:pt x="146" y="42"/>
                </a:lnTo>
                <a:cubicBezTo>
                  <a:pt x="172" y="14"/>
                  <a:pt x="203" y="0"/>
                  <a:pt x="239" y="0"/>
                </a:cubicBezTo>
                <a:cubicBezTo>
                  <a:pt x="246" y="0"/>
                  <a:pt x="253" y="1"/>
                  <a:pt x="259" y="2"/>
                </a:cubicBezTo>
                <a:cubicBezTo>
                  <a:pt x="265" y="3"/>
                  <a:pt x="271" y="4"/>
                  <a:pt x="276" y="6"/>
                </a:cubicBezTo>
                <a:cubicBezTo>
                  <a:pt x="281" y="8"/>
                  <a:pt x="286" y="11"/>
                  <a:pt x="289" y="13"/>
                </a:cubicBezTo>
                <a:cubicBezTo>
                  <a:pt x="292" y="15"/>
                  <a:pt x="295" y="18"/>
                  <a:pt x="299" y="21"/>
                </a:cubicBezTo>
                <a:cubicBezTo>
                  <a:pt x="302" y="24"/>
                  <a:pt x="304" y="27"/>
                  <a:pt x="305" y="29"/>
                </a:cubicBezTo>
                <a:cubicBezTo>
                  <a:pt x="306" y="32"/>
                  <a:pt x="308" y="35"/>
                  <a:pt x="310" y="38"/>
                </a:cubicBezTo>
                <a:cubicBezTo>
                  <a:pt x="313" y="41"/>
                  <a:pt x="314" y="44"/>
                  <a:pt x="313" y="46"/>
                </a:cubicBezTo>
                <a:cubicBezTo>
                  <a:pt x="312" y="48"/>
                  <a:pt x="313" y="50"/>
                  <a:pt x="315" y="52"/>
                </a:cubicBezTo>
                <a:cubicBezTo>
                  <a:pt x="317" y="54"/>
                  <a:pt x="318" y="56"/>
                  <a:pt x="316" y="57"/>
                </a:cubicBezTo>
                <a:lnTo>
                  <a:pt x="322" y="50"/>
                </a:lnTo>
                <a:cubicBezTo>
                  <a:pt x="349" y="17"/>
                  <a:pt x="382" y="0"/>
                  <a:pt x="421" y="0"/>
                </a:cubicBezTo>
                <a:cubicBezTo>
                  <a:pt x="444" y="0"/>
                  <a:pt x="463" y="6"/>
                  <a:pt x="478" y="18"/>
                </a:cubicBezTo>
                <a:cubicBezTo>
                  <a:pt x="492" y="30"/>
                  <a:pt x="500" y="47"/>
                  <a:pt x="500" y="71"/>
                </a:cubicBezTo>
                <a:cubicBezTo>
                  <a:pt x="500" y="93"/>
                  <a:pt x="492" y="128"/>
                  <a:pt x="475" y="175"/>
                </a:cubicBezTo>
                <a:cubicBezTo>
                  <a:pt x="459" y="222"/>
                  <a:pt x="450" y="250"/>
                  <a:pt x="450" y="259"/>
                </a:cubicBezTo>
                <a:cubicBezTo>
                  <a:pt x="451" y="265"/>
                  <a:pt x="452" y="270"/>
                  <a:pt x="453" y="272"/>
                </a:cubicBezTo>
                <a:cubicBezTo>
                  <a:pt x="455" y="274"/>
                  <a:pt x="459" y="275"/>
                  <a:pt x="463" y="275"/>
                </a:cubicBezTo>
                <a:cubicBezTo>
                  <a:pt x="476" y="275"/>
                  <a:pt x="487" y="268"/>
                  <a:pt x="498" y="255"/>
                </a:cubicBezTo>
                <a:cubicBezTo>
                  <a:pt x="508" y="242"/>
                  <a:pt x="517" y="224"/>
                  <a:pt x="523" y="201"/>
                </a:cubicBezTo>
                <a:cubicBezTo>
                  <a:pt x="524" y="197"/>
                  <a:pt x="526" y="194"/>
                  <a:pt x="527" y="193"/>
                </a:cubicBezTo>
                <a:cubicBezTo>
                  <a:pt x="528" y="192"/>
                  <a:pt x="532" y="191"/>
                  <a:pt x="538" y="191"/>
                </a:cubicBezTo>
                <a:cubicBezTo>
                  <a:pt x="546" y="191"/>
                  <a:pt x="551" y="193"/>
                  <a:pt x="551" y="197"/>
                </a:cubicBezTo>
                <a:cubicBezTo>
                  <a:pt x="551" y="197"/>
                  <a:pt x="550" y="200"/>
                  <a:pt x="548" y="207"/>
                </a:cubicBezTo>
                <a:cubicBezTo>
                  <a:pt x="545" y="219"/>
                  <a:pt x="540" y="232"/>
                  <a:pt x="534" y="244"/>
                </a:cubicBezTo>
                <a:cubicBezTo>
                  <a:pt x="528" y="256"/>
                  <a:pt x="517" y="269"/>
                  <a:pt x="503" y="281"/>
                </a:cubicBezTo>
                <a:cubicBezTo>
                  <a:pt x="489" y="293"/>
                  <a:pt x="474" y="299"/>
                  <a:pt x="458" y="299"/>
                </a:cubicBezTo>
                <a:cubicBezTo>
                  <a:pt x="437" y="299"/>
                  <a:pt x="423" y="293"/>
                  <a:pt x="412" y="281"/>
                </a:cubicBezTo>
                <a:cubicBezTo>
                  <a:pt x="403" y="269"/>
                  <a:pt x="399" y="257"/>
                  <a:pt x="399" y="244"/>
                </a:cubicBezTo>
                <a:cubicBezTo>
                  <a:pt x="399" y="236"/>
                  <a:pt x="406" y="209"/>
                  <a:pt x="423" y="165"/>
                </a:cubicBezTo>
                <a:cubicBezTo>
                  <a:pt x="439" y="121"/>
                  <a:pt x="447" y="88"/>
                  <a:pt x="448" y="65"/>
                </a:cubicBezTo>
                <a:cubicBezTo>
                  <a:pt x="448" y="38"/>
                  <a:pt x="438" y="25"/>
                  <a:pt x="418" y="25"/>
                </a:cubicBezTo>
                <a:lnTo>
                  <a:pt x="414" y="25"/>
                </a:lnTo>
                <a:cubicBezTo>
                  <a:pt x="377" y="25"/>
                  <a:pt x="345" y="48"/>
                  <a:pt x="319" y="93"/>
                </a:cubicBezTo>
                <a:lnTo>
                  <a:pt x="314" y="101"/>
                </a:lnTo>
                <a:lnTo>
                  <a:pt x="293" y="189"/>
                </a:lnTo>
                <a:cubicBezTo>
                  <a:pt x="278" y="246"/>
                  <a:pt x="270" y="277"/>
                  <a:pt x="268" y="282"/>
                </a:cubicBezTo>
                <a:cubicBezTo>
                  <a:pt x="262" y="293"/>
                  <a:pt x="253" y="299"/>
                  <a:pt x="239" y="299"/>
                </a:cubicBezTo>
                <a:cubicBezTo>
                  <a:pt x="234" y="299"/>
                  <a:pt x="229" y="298"/>
                  <a:pt x="226" y="295"/>
                </a:cubicBezTo>
                <a:cubicBezTo>
                  <a:pt x="222" y="292"/>
                  <a:pt x="220" y="289"/>
                  <a:pt x="218" y="287"/>
                </a:cubicBezTo>
                <a:cubicBezTo>
                  <a:pt x="217" y="285"/>
                  <a:pt x="216" y="282"/>
                  <a:pt x="216" y="280"/>
                </a:cubicBezTo>
                <a:cubicBezTo>
                  <a:pt x="216" y="275"/>
                  <a:pt x="224" y="244"/>
                  <a:pt x="239" y="186"/>
                </a:cubicBezTo>
                <a:lnTo>
                  <a:pt x="262" y="90"/>
                </a:lnTo>
                <a:cubicBezTo>
                  <a:pt x="264" y="84"/>
                  <a:pt x="264" y="75"/>
                  <a:pt x="264" y="65"/>
                </a:cubicBezTo>
                <a:cubicBezTo>
                  <a:pt x="264" y="38"/>
                  <a:pt x="255" y="25"/>
                  <a:pt x="235" y="25"/>
                </a:cubicBezTo>
                <a:lnTo>
                  <a:pt x="232" y="25"/>
                </a:lnTo>
                <a:cubicBezTo>
                  <a:pt x="194" y="25"/>
                  <a:pt x="163" y="48"/>
                  <a:pt x="137" y="93"/>
                </a:cubicBezTo>
                <a:lnTo>
                  <a:pt x="132" y="101"/>
                </a:lnTo>
                <a:lnTo>
                  <a:pt x="110" y="189"/>
                </a:lnTo>
                <a:cubicBezTo>
                  <a:pt x="96" y="246"/>
                  <a:pt x="88" y="277"/>
                  <a:pt x="85" y="282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8"/>
                  <a:pt x="43" y="295"/>
                </a:cubicBezTo>
                <a:cubicBezTo>
                  <a:pt x="40" y="293"/>
                  <a:pt x="37" y="290"/>
                  <a:pt x="36" y="287"/>
                </a:cubicBezTo>
                <a:cubicBezTo>
                  <a:pt x="35" y="285"/>
                  <a:pt x="34" y="283"/>
                  <a:pt x="35" y="281"/>
                </a:cubicBezTo>
                <a:cubicBezTo>
                  <a:pt x="35" y="275"/>
                  <a:pt x="43" y="239"/>
                  <a:pt x="60" y="173"/>
                </a:cubicBezTo>
                <a:cubicBezTo>
                  <a:pt x="77" y="106"/>
                  <a:pt x="85" y="70"/>
                  <a:pt x="85" y="67"/>
                </a:cubicBezTo>
                <a:cubicBezTo>
                  <a:pt x="87" y="61"/>
                  <a:pt x="87" y="55"/>
                  <a:pt x="87" y="48"/>
                </a:cubicBezTo>
                <a:cubicBezTo>
                  <a:pt x="87" y="33"/>
                  <a:pt x="82" y="25"/>
                  <a:pt x="71" y="25"/>
                </a:cubicBezTo>
                <a:cubicBezTo>
                  <a:pt x="61" y="25"/>
                  <a:pt x="53" y="31"/>
                  <a:pt x="47" y="43"/>
                </a:cubicBezTo>
                <a:cubicBezTo>
                  <a:pt x="40" y="56"/>
                  <a:pt x="35" y="70"/>
                  <a:pt x="32" y="84"/>
                </a:cubicBezTo>
                <a:cubicBezTo>
                  <a:pt x="28" y="99"/>
                  <a:pt x="25" y="107"/>
                  <a:pt x="24" y="108"/>
                </a:cubicBezTo>
                <a:cubicBezTo>
                  <a:pt x="23" y="109"/>
                  <a:pt x="19" y="109"/>
                  <a:pt x="13" y="109"/>
                </a:cubicBezTo>
                <a:lnTo>
                  <a:pt x="4" y="109"/>
                </a:lnTo>
                <a:cubicBezTo>
                  <a:pt x="1" y="107"/>
                  <a:pt x="0" y="105"/>
                  <a:pt x="0" y="1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126440" y="294228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4" y="22"/>
                </a:lnTo>
                <a:cubicBezTo>
                  <a:pt x="113" y="75"/>
                  <a:pt x="155" y="141"/>
                  <a:pt x="183" y="220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7" y="626"/>
                  <a:pt x="200" y="659"/>
                  <a:pt x="192" y="688"/>
                </a:cubicBezTo>
                <a:cubicBezTo>
                  <a:pt x="184" y="715"/>
                  <a:pt x="172" y="742"/>
                  <a:pt x="157" y="770"/>
                </a:cubicBezTo>
                <a:cubicBezTo>
                  <a:pt x="142" y="797"/>
                  <a:pt x="130" y="818"/>
                  <a:pt x="121" y="832"/>
                </a:cubicBezTo>
                <a:cubicBezTo>
                  <a:pt x="113" y="846"/>
                  <a:pt x="100" y="862"/>
                  <a:pt x="83" y="879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0" y="913"/>
                  <a:pt x="43" y="919"/>
                  <a:pt x="32" y="928"/>
                </a:cubicBezTo>
                <a:cubicBezTo>
                  <a:pt x="30" y="930"/>
                  <a:pt x="29" y="931"/>
                  <a:pt x="28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1"/>
                  <a:pt x="2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6" y="808"/>
                  <a:pt x="154" y="660"/>
                  <a:pt x="154" y="465"/>
                </a:cubicBezTo>
                <a:cubicBezTo>
                  <a:pt x="154" y="271"/>
                  <a:pt x="106" y="123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2898360"/>
            <a:ext cx="5613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Дано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Признаковые описания объектов: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311840" y="3382920"/>
            <a:ext cx="94320" cy="225360"/>
          </a:xfrm>
          <a:custGeom>
            <a:avLst/>
            <a:gdLst/>
            <a:ahLst/>
            <a:rect l="0" t="0" r="r" b="b"/>
            <a:pathLst>
              <a:path w="262" h="626">
                <a:moveTo>
                  <a:pt x="153" y="57"/>
                </a:moveTo>
                <a:cubicBezTo>
                  <a:pt x="153" y="42"/>
                  <a:pt x="159" y="29"/>
                  <a:pt x="170" y="18"/>
                </a:cubicBezTo>
                <a:cubicBezTo>
                  <a:pt x="182" y="6"/>
                  <a:pt x="196" y="0"/>
                  <a:pt x="211" y="0"/>
                </a:cubicBezTo>
                <a:cubicBezTo>
                  <a:pt x="222" y="0"/>
                  <a:pt x="232" y="4"/>
                  <a:pt x="239" y="11"/>
                </a:cubicBezTo>
                <a:cubicBezTo>
                  <a:pt x="247" y="18"/>
                  <a:pt x="251" y="28"/>
                  <a:pt x="251" y="39"/>
                </a:cubicBezTo>
                <a:cubicBezTo>
                  <a:pt x="251" y="53"/>
                  <a:pt x="245" y="66"/>
                  <a:pt x="233" y="78"/>
                </a:cubicBezTo>
                <a:cubicBezTo>
                  <a:pt x="220" y="90"/>
                  <a:pt x="207" y="96"/>
                  <a:pt x="192" y="97"/>
                </a:cubicBezTo>
                <a:cubicBezTo>
                  <a:pt x="182" y="97"/>
                  <a:pt x="174" y="93"/>
                  <a:pt x="166" y="87"/>
                </a:cubicBezTo>
                <a:cubicBezTo>
                  <a:pt x="158" y="81"/>
                  <a:pt x="153" y="71"/>
                  <a:pt x="153" y="57"/>
                </a:cubicBezTo>
                <a:moveTo>
                  <a:pt x="0" y="349"/>
                </a:moveTo>
                <a:cubicBezTo>
                  <a:pt x="0" y="344"/>
                  <a:pt x="3" y="334"/>
                  <a:pt x="8" y="320"/>
                </a:cubicBezTo>
                <a:cubicBezTo>
                  <a:pt x="14" y="306"/>
                  <a:pt x="21" y="289"/>
                  <a:pt x="31" y="271"/>
                </a:cubicBezTo>
                <a:cubicBezTo>
                  <a:pt x="40" y="254"/>
                  <a:pt x="54" y="238"/>
                  <a:pt x="72" y="224"/>
                </a:cubicBezTo>
                <a:cubicBezTo>
                  <a:pt x="90" y="210"/>
                  <a:pt x="108" y="203"/>
                  <a:pt x="128" y="204"/>
                </a:cubicBezTo>
                <a:cubicBezTo>
                  <a:pt x="153" y="204"/>
                  <a:pt x="173" y="211"/>
                  <a:pt x="189" y="225"/>
                </a:cubicBezTo>
                <a:cubicBezTo>
                  <a:pt x="205" y="239"/>
                  <a:pt x="213" y="258"/>
                  <a:pt x="214" y="283"/>
                </a:cubicBezTo>
                <a:cubicBezTo>
                  <a:pt x="214" y="294"/>
                  <a:pt x="210" y="312"/>
                  <a:pt x="201" y="336"/>
                </a:cubicBezTo>
                <a:cubicBezTo>
                  <a:pt x="192" y="360"/>
                  <a:pt x="180" y="392"/>
                  <a:pt x="164" y="433"/>
                </a:cubicBezTo>
                <a:cubicBezTo>
                  <a:pt x="148" y="474"/>
                  <a:pt x="134" y="509"/>
                  <a:pt x="124" y="539"/>
                </a:cubicBezTo>
                <a:cubicBezTo>
                  <a:pt x="121" y="552"/>
                  <a:pt x="119" y="562"/>
                  <a:pt x="119" y="568"/>
                </a:cubicBezTo>
                <a:cubicBezTo>
                  <a:pt x="119" y="584"/>
                  <a:pt x="124" y="592"/>
                  <a:pt x="135" y="592"/>
                </a:cubicBezTo>
                <a:cubicBezTo>
                  <a:pt x="142" y="592"/>
                  <a:pt x="147" y="591"/>
                  <a:pt x="154" y="589"/>
                </a:cubicBezTo>
                <a:cubicBezTo>
                  <a:pt x="160" y="587"/>
                  <a:pt x="167" y="583"/>
                  <a:pt x="175" y="576"/>
                </a:cubicBezTo>
                <a:cubicBezTo>
                  <a:pt x="183" y="569"/>
                  <a:pt x="191" y="558"/>
                  <a:pt x="200" y="543"/>
                </a:cubicBezTo>
                <a:cubicBezTo>
                  <a:pt x="209" y="528"/>
                  <a:pt x="217" y="510"/>
                  <a:pt x="223" y="488"/>
                </a:cubicBezTo>
                <a:cubicBezTo>
                  <a:pt x="225" y="481"/>
                  <a:pt x="227" y="476"/>
                  <a:pt x="228" y="475"/>
                </a:cubicBezTo>
                <a:cubicBezTo>
                  <a:pt x="229" y="474"/>
                  <a:pt x="235" y="473"/>
                  <a:pt x="244" y="473"/>
                </a:cubicBezTo>
                <a:cubicBezTo>
                  <a:pt x="256" y="473"/>
                  <a:pt x="262" y="476"/>
                  <a:pt x="262" y="483"/>
                </a:cubicBezTo>
                <a:cubicBezTo>
                  <a:pt x="262" y="488"/>
                  <a:pt x="260" y="497"/>
                  <a:pt x="254" y="512"/>
                </a:cubicBezTo>
                <a:cubicBezTo>
                  <a:pt x="249" y="526"/>
                  <a:pt x="241" y="542"/>
                  <a:pt x="231" y="559"/>
                </a:cubicBezTo>
                <a:cubicBezTo>
                  <a:pt x="221" y="576"/>
                  <a:pt x="207" y="592"/>
                  <a:pt x="189" y="605"/>
                </a:cubicBezTo>
                <a:cubicBezTo>
                  <a:pt x="171" y="619"/>
                  <a:pt x="152" y="626"/>
                  <a:pt x="130" y="626"/>
                </a:cubicBezTo>
                <a:cubicBezTo>
                  <a:pt x="110" y="626"/>
                  <a:pt x="92" y="619"/>
                  <a:pt x="75" y="606"/>
                </a:cubicBezTo>
                <a:cubicBezTo>
                  <a:pt x="59" y="593"/>
                  <a:pt x="50" y="574"/>
                  <a:pt x="49" y="547"/>
                </a:cubicBezTo>
                <a:cubicBezTo>
                  <a:pt x="49" y="536"/>
                  <a:pt x="51" y="526"/>
                  <a:pt x="54" y="517"/>
                </a:cubicBezTo>
                <a:cubicBezTo>
                  <a:pt x="57" y="508"/>
                  <a:pt x="70" y="472"/>
                  <a:pt x="94" y="411"/>
                </a:cubicBezTo>
                <a:cubicBezTo>
                  <a:pt x="118" y="348"/>
                  <a:pt x="131" y="311"/>
                  <a:pt x="135" y="299"/>
                </a:cubicBezTo>
                <a:cubicBezTo>
                  <a:pt x="139" y="285"/>
                  <a:pt x="142" y="273"/>
                  <a:pt x="142" y="261"/>
                </a:cubicBezTo>
                <a:cubicBezTo>
                  <a:pt x="142" y="246"/>
                  <a:pt x="136" y="239"/>
                  <a:pt x="126" y="239"/>
                </a:cubicBezTo>
                <a:lnTo>
                  <a:pt x="124" y="239"/>
                </a:lnTo>
                <a:cubicBezTo>
                  <a:pt x="105" y="239"/>
                  <a:pt x="88" y="249"/>
                  <a:pt x="73" y="270"/>
                </a:cubicBezTo>
                <a:cubicBezTo>
                  <a:pt x="57" y="290"/>
                  <a:pt x="45" y="317"/>
                  <a:pt x="37" y="349"/>
                </a:cubicBezTo>
                <a:cubicBezTo>
                  <a:pt x="37" y="349"/>
                  <a:pt x="36" y="350"/>
                  <a:pt x="35" y="352"/>
                </a:cubicBezTo>
                <a:cubicBezTo>
                  <a:pt x="35" y="353"/>
                  <a:pt x="35" y="354"/>
                  <a:pt x="35" y="354"/>
                </a:cubicBezTo>
                <a:cubicBezTo>
                  <a:pt x="35" y="355"/>
                  <a:pt x="34" y="356"/>
                  <a:pt x="33" y="356"/>
                </a:cubicBezTo>
                <a:cubicBezTo>
                  <a:pt x="31" y="357"/>
                  <a:pt x="30" y="357"/>
                  <a:pt x="30" y="357"/>
                </a:cubicBezTo>
                <a:cubicBezTo>
                  <a:pt x="29" y="357"/>
                  <a:pt x="28" y="357"/>
                  <a:pt x="26" y="357"/>
                </a:cubicBezTo>
                <a:cubicBezTo>
                  <a:pt x="24" y="357"/>
                  <a:pt x="22" y="357"/>
                  <a:pt x="19" y="357"/>
                </a:cubicBezTo>
                <a:lnTo>
                  <a:pt x="6" y="357"/>
                </a:lnTo>
                <a:cubicBezTo>
                  <a:pt x="2" y="353"/>
                  <a:pt x="0" y="351"/>
                  <a:pt x="0" y="3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532160" y="348120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5"/>
                  <a:pt x="13" y="0"/>
                </a:cubicBezTo>
                <a:lnTo>
                  <a:pt x="607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6"/>
                  <a:pt x="616" y="32"/>
                  <a:pt x="607" y="37"/>
                </a:cubicBezTo>
                <a:lnTo>
                  <a:pt x="311" y="38"/>
                </a:lnTo>
                <a:lnTo>
                  <a:pt x="15" y="38"/>
                </a:lnTo>
                <a:cubicBezTo>
                  <a:pt x="5" y="34"/>
                  <a:pt x="0" y="28"/>
                  <a:pt x="0" y="19"/>
                </a:cubicBezTo>
                <a:moveTo>
                  <a:pt x="0" y="199"/>
                </a:moveTo>
                <a:cubicBezTo>
                  <a:pt x="0" y="190"/>
                  <a:pt x="5" y="184"/>
                  <a:pt x="15" y="181"/>
                </a:cubicBezTo>
                <a:lnTo>
                  <a:pt x="607" y="181"/>
                </a:lnTo>
                <a:cubicBezTo>
                  <a:pt x="616" y="187"/>
                  <a:pt x="620" y="193"/>
                  <a:pt x="620" y="199"/>
                </a:cubicBezTo>
                <a:cubicBezTo>
                  <a:pt x="620" y="208"/>
                  <a:pt x="616" y="215"/>
                  <a:pt x="607" y="219"/>
                </a:cubicBezTo>
                <a:lnTo>
                  <a:pt x="13" y="219"/>
                </a:lnTo>
                <a:cubicBezTo>
                  <a:pt x="4" y="215"/>
                  <a:pt x="0" y="208"/>
                  <a:pt x="0" y="1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894680" y="3381120"/>
            <a:ext cx="115920" cy="223560"/>
          </a:xfrm>
          <a:custGeom>
            <a:avLst/>
            <a:gdLst/>
            <a:ahLst/>
            <a:rect l="0" t="0" r="r" b="b"/>
            <a:pathLst>
              <a:path w="322" h="621">
                <a:moveTo>
                  <a:pt x="122" y="82"/>
                </a:moveTo>
                <a:lnTo>
                  <a:pt x="110" y="87"/>
                </a:lnTo>
                <a:cubicBezTo>
                  <a:pt x="101" y="90"/>
                  <a:pt x="89" y="93"/>
                  <a:pt x="73" y="96"/>
                </a:cubicBezTo>
                <a:cubicBezTo>
                  <a:pt x="57" y="99"/>
                  <a:pt x="39" y="101"/>
                  <a:pt x="19" y="103"/>
                </a:cubicBezTo>
                <a:lnTo>
                  <a:pt x="0" y="103"/>
                </a:lnTo>
                <a:lnTo>
                  <a:pt x="0" y="60"/>
                </a:lnTo>
                <a:lnTo>
                  <a:pt x="19" y="60"/>
                </a:lnTo>
                <a:cubicBezTo>
                  <a:pt x="48" y="58"/>
                  <a:pt x="75" y="54"/>
                  <a:pt x="100" y="46"/>
                </a:cubicBezTo>
                <a:cubicBezTo>
                  <a:pt x="125" y="38"/>
                  <a:pt x="142" y="30"/>
                  <a:pt x="152" y="23"/>
                </a:cubicBezTo>
                <a:cubicBezTo>
                  <a:pt x="162" y="17"/>
                  <a:pt x="170" y="10"/>
                  <a:pt x="178" y="3"/>
                </a:cubicBezTo>
                <a:cubicBezTo>
                  <a:pt x="179" y="1"/>
                  <a:pt x="183" y="0"/>
                  <a:pt x="189" y="0"/>
                </a:cubicBezTo>
                <a:cubicBezTo>
                  <a:pt x="195" y="0"/>
                  <a:pt x="200" y="2"/>
                  <a:pt x="205" y="6"/>
                </a:cubicBezTo>
                <a:lnTo>
                  <a:pt x="205" y="285"/>
                </a:lnTo>
                <a:lnTo>
                  <a:pt x="206" y="564"/>
                </a:lnTo>
                <a:cubicBezTo>
                  <a:pt x="210" y="568"/>
                  <a:pt x="214" y="571"/>
                  <a:pt x="217" y="572"/>
                </a:cubicBezTo>
                <a:cubicBezTo>
                  <a:pt x="220" y="574"/>
                  <a:pt x="228" y="575"/>
                  <a:pt x="239" y="576"/>
                </a:cubicBezTo>
                <a:cubicBezTo>
                  <a:pt x="251" y="577"/>
                  <a:pt x="270" y="578"/>
                  <a:pt x="297" y="578"/>
                </a:cubicBezTo>
                <a:lnTo>
                  <a:pt x="322" y="578"/>
                </a:lnTo>
                <a:lnTo>
                  <a:pt x="322" y="621"/>
                </a:lnTo>
                <a:lnTo>
                  <a:pt x="311" y="621"/>
                </a:lnTo>
                <a:cubicBezTo>
                  <a:pt x="298" y="619"/>
                  <a:pt x="249" y="618"/>
                  <a:pt x="163" y="618"/>
                </a:cubicBezTo>
                <a:cubicBezTo>
                  <a:pt x="79" y="618"/>
                  <a:pt x="30" y="619"/>
                  <a:pt x="17" y="621"/>
                </a:cubicBezTo>
                <a:lnTo>
                  <a:pt x="6" y="621"/>
                </a:lnTo>
                <a:lnTo>
                  <a:pt x="6" y="578"/>
                </a:lnTo>
                <a:lnTo>
                  <a:pt x="30" y="578"/>
                </a:lnTo>
                <a:cubicBezTo>
                  <a:pt x="44" y="578"/>
                  <a:pt x="55" y="578"/>
                  <a:pt x="65" y="578"/>
                </a:cubicBezTo>
                <a:cubicBezTo>
                  <a:pt x="75" y="578"/>
                  <a:pt x="83" y="578"/>
                  <a:pt x="89" y="577"/>
                </a:cubicBezTo>
                <a:cubicBezTo>
                  <a:pt x="94" y="576"/>
                  <a:pt x="99" y="575"/>
                  <a:pt x="103" y="574"/>
                </a:cubicBezTo>
                <a:cubicBezTo>
                  <a:pt x="108" y="573"/>
                  <a:pt x="110" y="572"/>
                  <a:pt x="111" y="572"/>
                </a:cubicBezTo>
                <a:cubicBezTo>
                  <a:pt x="112" y="572"/>
                  <a:pt x="113" y="571"/>
                  <a:pt x="116" y="568"/>
                </a:cubicBezTo>
                <a:cubicBezTo>
                  <a:pt x="120" y="565"/>
                  <a:pt x="121" y="563"/>
                  <a:pt x="122" y="564"/>
                </a:cubicBezTo>
                <a:lnTo>
                  <a:pt x="122" y="8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060640" y="356400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7"/>
                </a:moveTo>
                <a:cubicBezTo>
                  <a:pt x="0" y="42"/>
                  <a:pt x="5" y="28"/>
                  <a:pt x="15" y="17"/>
                </a:cubicBezTo>
                <a:cubicBezTo>
                  <a:pt x="26" y="6"/>
                  <a:pt x="39" y="0"/>
                  <a:pt x="56" y="0"/>
                </a:cubicBezTo>
                <a:cubicBezTo>
                  <a:pt x="71" y="0"/>
                  <a:pt x="84" y="5"/>
                  <a:pt x="95" y="15"/>
                </a:cubicBezTo>
                <a:cubicBezTo>
                  <a:pt x="107" y="25"/>
                  <a:pt x="113" y="39"/>
                  <a:pt x="113" y="56"/>
                </a:cubicBezTo>
                <a:cubicBezTo>
                  <a:pt x="113" y="71"/>
                  <a:pt x="108" y="85"/>
                  <a:pt x="97" y="96"/>
                </a:cubicBezTo>
                <a:cubicBezTo>
                  <a:pt x="87" y="107"/>
                  <a:pt x="73" y="113"/>
                  <a:pt x="57" y="113"/>
                </a:cubicBezTo>
                <a:cubicBezTo>
                  <a:pt x="40" y="113"/>
                  <a:pt x="27" y="107"/>
                  <a:pt x="16" y="97"/>
                </a:cubicBezTo>
                <a:cubicBezTo>
                  <a:pt x="6" y="86"/>
                  <a:pt x="0" y="73"/>
                  <a:pt x="0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2153520" y="356400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7"/>
                </a:moveTo>
                <a:cubicBezTo>
                  <a:pt x="0" y="42"/>
                  <a:pt x="5" y="28"/>
                  <a:pt x="17" y="17"/>
                </a:cubicBezTo>
                <a:cubicBezTo>
                  <a:pt x="28" y="6"/>
                  <a:pt x="41" y="0"/>
                  <a:pt x="57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7" y="25"/>
                  <a:pt x="113" y="39"/>
                  <a:pt x="114" y="56"/>
                </a:cubicBezTo>
                <a:cubicBezTo>
                  <a:pt x="114" y="71"/>
                  <a:pt x="108" y="85"/>
                  <a:pt x="98" y="96"/>
                </a:cubicBezTo>
                <a:cubicBezTo>
                  <a:pt x="87" y="107"/>
                  <a:pt x="74" y="113"/>
                  <a:pt x="58" y="113"/>
                </a:cubicBezTo>
                <a:cubicBezTo>
                  <a:pt x="42" y="113"/>
                  <a:pt x="28" y="107"/>
                  <a:pt x="18" y="97"/>
                </a:cubicBezTo>
                <a:cubicBezTo>
                  <a:pt x="6" y="86"/>
                  <a:pt x="1" y="73"/>
                  <a:pt x="0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2283480" y="3456360"/>
            <a:ext cx="187560" cy="151920"/>
          </a:xfrm>
          <a:custGeom>
            <a:avLst/>
            <a:gdLst/>
            <a:ahLst/>
            <a:rect l="0" t="0" r="r" b="b"/>
            <a:pathLst>
              <a:path w="521" h="422">
                <a:moveTo>
                  <a:pt x="0" y="144"/>
                </a:moveTo>
                <a:cubicBezTo>
                  <a:pt x="0" y="140"/>
                  <a:pt x="1" y="135"/>
                  <a:pt x="3" y="129"/>
                </a:cubicBezTo>
                <a:cubicBezTo>
                  <a:pt x="4" y="123"/>
                  <a:pt x="7" y="111"/>
                  <a:pt x="14" y="94"/>
                </a:cubicBezTo>
                <a:cubicBezTo>
                  <a:pt x="20" y="76"/>
                  <a:pt x="26" y="62"/>
                  <a:pt x="32" y="50"/>
                </a:cubicBezTo>
                <a:cubicBezTo>
                  <a:pt x="38" y="38"/>
                  <a:pt x="49" y="27"/>
                  <a:pt x="63" y="15"/>
                </a:cubicBezTo>
                <a:cubicBezTo>
                  <a:pt x="77" y="4"/>
                  <a:pt x="91" y="-1"/>
                  <a:pt x="106" y="0"/>
                </a:cubicBezTo>
                <a:cubicBezTo>
                  <a:pt x="128" y="0"/>
                  <a:pt x="148" y="5"/>
                  <a:pt x="163" y="16"/>
                </a:cubicBezTo>
                <a:cubicBezTo>
                  <a:pt x="177" y="27"/>
                  <a:pt x="187" y="38"/>
                  <a:pt x="190" y="48"/>
                </a:cubicBezTo>
                <a:cubicBezTo>
                  <a:pt x="194" y="58"/>
                  <a:pt x="196" y="64"/>
                  <a:pt x="196" y="67"/>
                </a:cubicBezTo>
                <a:cubicBezTo>
                  <a:pt x="196" y="69"/>
                  <a:pt x="196" y="69"/>
                  <a:pt x="197" y="69"/>
                </a:cubicBezTo>
                <a:lnTo>
                  <a:pt x="207" y="59"/>
                </a:lnTo>
                <a:cubicBezTo>
                  <a:pt x="245" y="19"/>
                  <a:pt x="288" y="0"/>
                  <a:pt x="337" y="0"/>
                </a:cubicBezTo>
                <a:cubicBezTo>
                  <a:pt x="370" y="0"/>
                  <a:pt x="397" y="8"/>
                  <a:pt x="417" y="25"/>
                </a:cubicBezTo>
                <a:cubicBezTo>
                  <a:pt x="438" y="41"/>
                  <a:pt x="448" y="66"/>
                  <a:pt x="449" y="98"/>
                </a:cubicBezTo>
                <a:cubicBezTo>
                  <a:pt x="450" y="130"/>
                  <a:pt x="438" y="179"/>
                  <a:pt x="414" y="244"/>
                </a:cubicBezTo>
                <a:cubicBezTo>
                  <a:pt x="390" y="310"/>
                  <a:pt x="378" y="350"/>
                  <a:pt x="378" y="363"/>
                </a:cubicBezTo>
                <a:cubicBezTo>
                  <a:pt x="378" y="379"/>
                  <a:pt x="384" y="388"/>
                  <a:pt x="394" y="388"/>
                </a:cubicBezTo>
                <a:cubicBezTo>
                  <a:pt x="398" y="388"/>
                  <a:pt x="401" y="387"/>
                  <a:pt x="403" y="387"/>
                </a:cubicBezTo>
                <a:cubicBezTo>
                  <a:pt x="421" y="383"/>
                  <a:pt x="437" y="372"/>
                  <a:pt x="451" y="351"/>
                </a:cubicBezTo>
                <a:cubicBezTo>
                  <a:pt x="465" y="331"/>
                  <a:pt x="476" y="306"/>
                  <a:pt x="483" y="276"/>
                </a:cubicBezTo>
                <a:cubicBezTo>
                  <a:pt x="485" y="271"/>
                  <a:pt x="491" y="268"/>
                  <a:pt x="502" y="268"/>
                </a:cubicBezTo>
                <a:cubicBezTo>
                  <a:pt x="514" y="268"/>
                  <a:pt x="521" y="271"/>
                  <a:pt x="521" y="276"/>
                </a:cubicBezTo>
                <a:cubicBezTo>
                  <a:pt x="521" y="276"/>
                  <a:pt x="519" y="281"/>
                  <a:pt x="517" y="290"/>
                </a:cubicBezTo>
                <a:cubicBezTo>
                  <a:pt x="512" y="309"/>
                  <a:pt x="505" y="326"/>
                  <a:pt x="497" y="344"/>
                </a:cubicBezTo>
                <a:cubicBezTo>
                  <a:pt x="488" y="361"/>
                  <a:pt x="474" y="379"/>
                  <a:pt x="454" y="396"/>
                </a:cubicBezTo>
                <a:cubicBezTo>
                  <a:pt x="434" y="413"/>
                  <a:pt x="412" y="422"/>
                  <a:pt x="390" y="421"/>
                </a:cubicBezTo>
                <a:cubicBezTo>
                  <a:pt x="360" y="421"/>
                  <a:pt x="339" y="413"/>
                  <a:pt x="326" y="396"/>
                </a:cubicBezTo>
                <a:cubicBezTo>
                  <a:pt x="313" y="379"/>
                  <a:pt x="307" y="362"/>
                  <a:pt x="307" y="344"/>
                </a:cubicBezTo>
                <a:cubicBezTo>
                  <a:pt x="307" y="332"/>
                  <a:pt x="318" y="295"/>
                  <a:pt x="340" y="231"/>
                </a:cubicBezTo>
                <a:cubicBezTo>
                  <a:pt x="363" y="169"/>
                  <a:pt x="374" y="121"/>
                  <a:pt x="375" y="90"/>
                </a:cubicBezTo>
                <a:cubicBezTo>
                  <a:pt x="375" y="53"/>
                  <a:pt x="361" y="35"/>
                  <a:pt x="334" y="35"/>
                </a:cubicBezTo>
                <a:lnTo>
                  <a:pt x="329" y="35"/>
                </a:lnTo>
                <a:cubicBezTo>
                  <a:pt x="276" y="35"/>
                  <a:pt x="231" y="66"/>
                  <a:pt x="194" y="129"/>
                </a:cubicBezTo>
                <a:lnTo>
                  <a:pt x="188" y="140"/>
                </a:lnTo>
                <a:lnTo>
                  <a:pt x="157" y="265"/>
                </a:lnTo>
                <a:cubicBezTo>
                  <a:pt x="136" y="347"/>
                  <a:pt x="124" y="391"/>
                  <a:pt x="121" y="397"/>
                </a:cubicBezTo>
                <a:cubicBezTo>
                  <a:pt x="113" y="414"/>
                  <a:pt x="99" y="422"/>
                  <a:pt x="81" y="422"/>
                </a:cubicBezTo>
                <a:cubicBezTo>
                  <a:pt x="73" y="422"/>
                  <a:pt x="66" y="420"/>
                  <a:pt x="61" y="416"/>
                </a:cubicBezTo>
                <a:cubicBezTo>
                  <a:pt x="56" y="413"/>
                  <a:pt x="53" y="409"/>
                  <a:pt x="51" y="405"/>
                </a:cubicBezTo>
                <a:cubicBezTo>
                  <a:pt x="49" y="401"/>
                  <a:pt x="48" y="398"/>
                  <a:pt x="49" y="396"/>
                </a:cubicBezTo>
                <a:cubicBezTo>
                  <a:pt x="49" y="388"/>
                  <a:pt x="61" y="337"/>
                  <a:pt x="84" y="243"/>
                </a:cubicBezTo>
                <a:cubicBezTo>
                  <a:pt x="108" y="150"/>
                  <a:pt x="120" y="100"/>
                  <a:pt x="122" y="92"/>
                </a:cubicBezTo>
                <a:cubicBezTo>
                  <a:pt x="122" y="89"/>
                  <a:pt x="123" y="81"/>
                  <a:pt x="123" y="70"/>
                </a:cubicBezTo>
                <a:cubicBezTo>
                  <a:pt x="123" y="46"/>
                  <a:pt x="115" y="34"/>
                  <a:pt x="100" y="34"/>
                </a:cubicBezTo>
                <a:cubicBezTo>
                  <a:pt x="77" y="34"/>
                  <a:pt x="57" y="65"/>
                  <a:pt x="42" y="127"/>
                </a:cubicBezTo>
                <a:cubicBezTo>
                  <a:pt x="38" y="139"/>
                  <a:pt x="36" y="146"/>
                  <a:pt x="36" y="147"/>
                </a:cubicBezTo>
                <a:cubicBezTo>
                  <a:pt x="35" y="150"/>
                  <a:pt x="29" y="152"/>
                  <a:pt x="18" y="152"/>
                </a:cubicBezTo>
                <a:lnTo>
                  <a:pt x="5" y="152"/>
                </a:lnTo>
                <a:cubicBezTo>
                  <a:pt x="2" y="148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241280" y="28983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6703200" y="39420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4" y="120"/>
                  <a:pt x="14" y="99"/>
                </a:cubicBezTo>
                <a:cubicBezTo>
                  <a:pt x="23" y="78"/>
                  <a:pt x="38" y="56"/>
                  <a:pt x="58" y="33"/>
                </a:cubicBezTo>
                <a:cubicBezTo>
                  <a:pt x="79" y="10"/>
                  <a:pt x="102" y="-1"/>
                  <a:pt x="127" y="0"/>
                </a:cubicBezTo>
                <a:cubicBezTo>
                  <a:pt x="153" y="0"/>
                  <a:pt x="174" y="7"/>
                  <a:pt x="190" y="21"/>
                </a:cubicBezTo>
                <a:cubicBezTo>
                  <a:pt x="205" y="35"/>
                  <a:pt x="213" y="55"/>
                  <a:pt x="214" y="81"/>
                </a:cubicBezTo>
                <a:cubicBezTo>
                  <a:pt x="212" y="93"/>
                  <a:pt x="212" y="99"/>
                  <a:pt x="211" y="100"/>
                </a:cubicBezTo>
                <a:cubicBezTo>
                  <a:pt x="211" y="102"/>
                  <a:pt x="206" y="116"/>
                  <a:pt x="196" y="143"/>
                </a:cubicBezTo>
                <a:cubicBezTo>
                  <a:pt x="186" y="171"/>
                  <a:pt x="176" y="201"/>
                  <a:pt x="164" y="234"/>
                </a:cubicBezTo>
                <a:cubicBezTo>
                  <a:pt x="154" y="268"/>
                  <a:pt x="149" y="294"/>
                  <a:pt x="149" y="314"/>
                </a:cubicBezTo>
                <a:cubicBezTo>
                  <a:pt x="149" y="341"/>
                  <a:pt x="154" y="360"/>
                  <a:pt x="162" y="370"/>
                </a:cubicBezTo>
                <a:cubicBezTo>
                  <a:pt x="172" y="381"/>
                  <a:pt x="185" y="386"/>
                  <a:pt x="203" y="387"/>
                </a:cubicBezTo>
                <a:cubicBezTo>
                  <a:pt x="217" y="387"/>
                  <a:pt x="230" y="383"/>
                  <a:pt x="243" y="377"/>
                </a:cubicBezTo>
                <a:cubicBezTo>
                  <a:pt x="255" y="370"/>
                  <a:pt x="265" y="363"/>
                  <a:pt x="271" y="355"/>
                </a:cubicBezTo>
                <a:cubicBezTo>
                  <a:pt x="278" y="348"/>
                  <a:pt x="287" y="338"/>
                  <a:pt x="297" y="325"/>
                </a:cubicBezTo>
                <a:cubicBezTo>
                  <a:pt x="297" y="324"/>
                  <a:pt x="298" y="318"/>
                  <a:pt x="301" y="306"/>
                </a:cubicBezTo>
                <a:cubicBezTo>
                  <a:pt x="304" y="294"/>
                  <a:pt x="309" y="276"/>
                  <a:pt x="314" y="251"/>
                </a:cubicBezTo>
                <a:cubicBezTo>
                  <a:pt x="320" y="226"/>
                  <a:pt x="326" y="203"/>
                  <a:pt x="332" y="182"/>
                </a:cubicBezTo>
                <a:cubicBezTo>
                  <a:pt x="355" y="88"/>
                  <a:pt x="368" y="39"/>
                  <a:pt x="371" y="35"/>
                </a:cubicBezTo>
                <a:cubicBezTo>
                  <a:pt x="379" y="18"/>
                  <a:pt x="392" y="10"/>
                  <a:pt x="411" y="10"/>
                </a:cubicBezTo>
                <a:cubicBezTo>
                  <a:pt x="419" y="10"/>
                  <a:pt x="426" y="12"/>
                  <a:pt x="430" y="17"/>
                </a:cubicBezTo>
                <a:cubicBezTo>
                  <a:pt x="435" y="21"/>
                  <a:pt x="439" y="25"/>
                  <a:pt x="441" y="28"/>
                </a:cubicBezTo>
                <a:cubicBezTo>
                  <a:pt x="443" y="31"/>
                  <a:pt x="443" y="34"/>
                  <a:pt x="443" y="36"/>
                </a:cubicBezTo>
                <a:cubicBezTo>
                  <a:pt x="443" y="44"/>
                  <a:pt x="427" y="109"/>
                  <a:pt x="397" y="232"/>
                </a:cubicBezTo>
                <a:cubicBezTo>
                  <a:pt x="367" y="355"/>
                  <a:pt x="349" y="422"/>
                  <a:pt x="345" y="433"/>
                </a:cubicBezTo>
                <a:cubicBezTo>
                  <a:pt x="328" y="485"/>
                  <a:pt x="297" y="526"/>
                  <a:pt x="255" y="556"/>
                </a:cubicBezTo>
                <a:cubicBezTo>
                  <a:pt x="212" y="587"/>
                  <a:pt x="169" y="602"/>
                  <a:pt x="125" y="603"/>
                </a:cubicBezTo>
                <a:cubicBezTo>
                  <a:pt x="97" y="603"/>
                  <a:pt x="73" y="596"/>
                  <a:pt x="52" y="582"/>
                </a:cubicBezTo>
                <a:cubicBezTo>
                  <a:pt x="31" y="569"/>
                  <a:pt x="20" y="548"/>
                  <a:pt x="20" y="521"/>
                </a:cubicBezTo>
                <a:cubicBezTo>
                  <a:pt x="20" y="507"/>
                  <a:pt x="22" y="496"/>
                  <a:pt x="27" y="486"/>
                </a:cubicBezTo>
                <a:cubicBezTo>
                  <a:pt x="31" y="477"/>
                  <a:pt x="37" y="470"/>
                  <a:pt x="44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79" y="454"/>
                </a:cubicBezTo>
                <a:cubicBezTo>
                  <a:pt x="106" y="454"/>
                  <a:pt x="120" y="467"/>
                  <a:pt x="120" y="493"/>
                </a:cubicBezTo>
                <a:cubicBezTo>
                  <a:pt x="120" y="505"/>
                  <a:pt x="116" y="516"/>
                  <a:pt x="108" y="526"/>
                </a:cubicBezTo>
                <a:cubicBezTo>
                  <a:pt x="101" y="535"/>
                  <a:pt x="94" y="541"/>
                  <a:pt x="87" y="544"/>
                </a:cubicBezTo>
                <a:cubicBezTo>
                  <a:pt x="80" y="547"/>
                  <a:pt x="76" y="549"/>
                  <a:pt x="75" y="549"/>
                </a:cubicBezTo>
                <a:lnTo>
                  <a:pt x="72" y="550"/>
                </a:lnTo>
                <a:cubicBezTo>
                  <a:pt x="73" y="553"/>
                  <a:pt x="79" y="557"/>
                  <a:pt x="90" y="561"/>
                </a:cubicBezTo>
                <a:cubicBezTo>
                  <a:pt x="100" y="565"/>
                  <a:pt x="111" y="567"/>
                  <a:pt x="122" y="567"/>
                </a:cubicBezTo>
                <a:lnTo>
                  <a:pt x="129" y="567"/>
                </a:lnTo>
                <a:cubicBezTo>
                  <a:pt x="140" y="567"/>
                  <a:pt x="148" y="567"/>
                  <a:pt x="153" y="566"/>
                </a:cubicBezTo>
                <a:cubicBezTo>
                  <a:pt x="175" y="560"/>
                  <a:pt x="194" y="548"/>
                  <a:pt x="211" y="530"/>
                </a:cubicBezTo>
                <a:cubicBezTo>
                  <a:pt x="228" y="512"/>
                  <a:pt x="242" y="493"/>
                  <a:pt x="251" y="473"/>
                </a:cubicBezTo>
                <a:cubicBezTo>
                  <a:pt x="260" y="452"/>
                  <a:pt x="267" y="435"/>
                  <a:pt x="272" y="420"/>
                </a:cubicBezTo>
                <a:cubicBezTo>
                  <a:pt x="277" y="406"/>
                  <a:pt x="280" y="397"/>
                  <a:pt x="280" y="392"/>
                </a:cubicBezTo>
                <a:lnTo>
                  <a:pt x="274" y="396"/>
                </a:lnTo>
                <a:cubicBezTo>
                  <a:pt x="270" y="399"/>
                  <a:pt x="265" y="402"/>
                  <a:pt x="256" y="406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20" y="421"/>
                  <a:pt x="208" y="422"/>
                  <a:pt x="196" y="422"/>
                </a:cubicBezTo>
                <a:cubicBezTo>
                  <a:pt x="167" y="422"/>
                  <a:pt x="141" y="415"/>
                  <a:pt x="120" y="402"/>
                </a:cubicBezTo>
                <a:cubicBezTo>
                  <a:pt x="98" y="388"/>
                  <a:pt x="84" y="366"/>
                  <a:pt x="77" y="336"/>
                </a:cubicBezTo>
                <a:cubicBezTo>
                  <a:pt x="76" y="331"/>
                  <a:pt x="76" y="322"/>
                  <a:pt x="76" y="307"/>
                </a:cubicBezTo>
                <a:cubicBezTo>
                  <a:pt x="76" y="272"/>
                  <a:pt x="87" y="225"/>
                  <a:pt x="108" y="167"/>
                </a:cubicBezTo>
                <a:cubicBezTo>
                  <a:pt x="130" y="110"/>
                  <a:pt x="141" y="74"/>
                  <a:pt x="141" y="58"/>
                </a:cubicBezTo>
                <a:lnTo>
                  <a:pt x="141" y="57"/>
                </a:lnTo>
                <a:cubicBezTo>
                  <a:pt x="141" y="51"/>
                  <a:pt x="141" y="47"/>
                  <a:pt x="141" y="45"/>
                </a:cubicBezTo>
                <a:cubicBezTo>
                  <a:pt x="141" y="44"/>
                  <a:pt x="140" y="41"/>
                  <a:pt x="137" y="39"/>
                </a:cubicBezTo>
                <a:cubicBezTo>
                  <a:pt x="135" y="36"/>
                  <a:pt x="131" y="35"/>
                  <a:pt x="127" y="35"/>
                </a:cubicBezTo>
                <a:lnTo>
                  <a:pt x="123" y="35"/>
                </a:lnTo>
                <a:cubicBezTo>
                  <a:pt x="109" y="35"/>
                  <a:pt x="96" y="41"/>
                  <a:pt x="84" y="53"/>
                </a:cubicBezTo>
                <a:cubicBezTo>
                  <a:pt x="73" y="65"/>
                  <a:pt x="63" y="77"/>
                  <a:pt x="56" y="91"/>
                </a:cubicBezTo>
                <a:cubicBezTo>
                  <a:pt x="50" y="105"/>
                  <a:pt x="44" y="118"/>
                  <a:pt x="41" y="130"/>
                </a:cubicBezTo>
                <a:cubicBezTo>
                  <a:pt x="37" y="142"/>
                  <a:pt x="34" y="149"/>
                  <a:pt x="33" y="151"/>
                </a:cubicBezTo>
                <a:cubicBezTo>
                  <a:pt x="32" y="152"/>
                  <a:pt x="27" y="152"/>
                  <a:pt x="18" y="152"/>
                </a:cubicBezTo>
                <a:lnTo>
                  <a:pt x="5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972120" y="3967200"/>
            <a:ext cx="223200" cy="78480"/>
          </a:xfrm>
          <a:custGeom>
            <a:avLst/>
            <a:gdLst/>
            <a:ahLst/>
            <a:rect l="0" t="0" r="r" b="b"/>
            <a:pathLst>
              <a:path w="620" h="218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8"/>
                </a:cubicBezTo>
                <a:cubicBezTo>
                  <a:pt x="620" y="25"/>
                  <a:pt x="616" y="31"/>
                  <a:pt x="607" y="36"/>
                </a:cubicBezTo>
                <a:lnTo>
                  <a:pt x="311" y="37"/>
                </a:lnTo>
                <a:lnTo>
                  <a:pt x="14" y="37"/>
                </a:lnTo>
                <a:cubicBezTo>
                  <a:pt x="5" y="34"/>
                  <a:pt x="0" y="27"/>
                  <a:pt x="0" y="18"/>
                </a:cubicBezTo>
                <a:moveTo>
                  <a:pt x="0" y="200"/>
                </a:moveTo>
                <a:cubicBezTo>
                  <a:pt x="0" y="190"/>
                  <a:pt x="5" y="184"/>
                  <a:pt x="14" y="181"/>
                </a:cubicBezTo>
                <a:lnTo>
                  <a:pt x="607" y="181"/>
                </a:lnTo>
                <a:cubicBezTo>
                  <a:pt x="616" y="187"/>
                  <a:pt x="620" y="193"/>
                  <a:pt x="620" y="200"/>
                </a:cubicBezTo>
                <a:cubicBezTo>
                  <a:pt x="620" y="208"/>
                  <a:pt x="616" y="214"/>
                  <a:pt x="606" y="218"/>
                </a:cubicBezTo>
                <a:lnTo>
                  <a:pt x="13" y="218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338240" y="383868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0" y="466"/>
                </a:moveTo>
                <a:cubicBezTo>
                  <a:pt x="0" y="424"/>
                  <a:pt x="3" y="383"/>
                  <a:pt x="10" y="345"/>
                </a:cubicBezTo>
                <a:cubicBezTo>
                  <a:pt x="16" y="306"/>
                  <a:pt x="23" y="273"/>
                  <a:pt x="31" y="245"/>
                </a:cubicBezTo>
                <a:cubicBezTo>
                  <a:pt x="39" y="217"/>
                  <a:pt x="50" y="190"/>
                  <a:pt x="65" y="163"/>
                </a:cubicBezTo>
                <a:cubicBezTo>
                  <a:pt x="80" y="136"/>
                  <a:pt x="92" y="116"/>
                  <a:pt x="101" y="101"/>
                </a:cubicBezTo>
                <a:cubicBezTo>
                  <a:pt x="109" y="86"/>
                  <a:pt x="122" y="70"/>
                  <a:pt x="140" y="52"/>
                </a:cubicBezTo>
                <a:cubicBezTo>
                  <a:pt x="158" y="35"/>
                  <a:pt x="168" y="24"/>
                  <a:pt x="171" y="20"/>
                </a:cubicBezTo>
                <a:cubicBezTo>
                  <a:pt x="175" y="16"/>
                  <a:pt x="182" y="10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9"/>
                </a:cubicBezTo>
                <a:cubicBezTo>
                  <a:pt x="224" y="10"/>
                  <a:pt x="218" y="17"/>
                  <a:pt x="208" y="28"/>
                </a:cubicBezTo>
                <a:cubicBezTo>
                  <a:pt x="197" y="40"/>
                  <a:pt x="184" y="57"/>
                  <a:pt x="170" y="78"/>
                </a:cubicBezTo>
                <a:cubicBezTo>
                  <a:pt x="155" y="100"/>
                  <a:pt x="139" y="127"/>
                  <a:pt x="123" y="158"/>
                </a:cubicBezTo>
                <a:cubicBezTo>
                  <a:pt x="108" y="190"/>
                  <a:pt x="94" y="233"/>
                  <a:pt x="84" y="287"/>
                </a:cubicBezTo>
                <a:cubicBezTo>
                  <a:pt x="73" y="341"/>
                  <a:pt x="68" y="401"/>
                  <a:pt x="68" y="466"/>
                </a:cubicBezTo>
                <a:cubicBezTo>
                  <a:pt x="68" y="532"/>
                  <a:pt x="73" y="592"/>
                  <a:pt x="84" y="645"/>
                </a:cubicBezTo>
                <a:cubicBezTo>
                  <a:pt x="94" y="698"/>
                  <a:pt x="107" y="742"/>
                  <a:pt x="122" y="774"/>
                </a:cubicBezTo>
                <a:cubicBezTo>
                  <a:pt x="137" y="807"/>
                  <a:pt x="153" y="834"/>
                  <a:pt x="169" y="854"/>
                </a:cubicBezTo>
                <a:cubicBezTo>
                  <a:pt x="184" y="875"/>
                  <a:pt x="197" y="891"/>
                  <a:pt x="208" y="904"/>
                </a:cubicBezTo>
                <a:cubicBezTo>
                  <a:pt x="218" y="916"/>
                  <a:pt x="224" y="923"/>
                  <a:pt x="224" y="923"/>
                </a:cubicBezTo>
                <a:cubicBezTo>
                  <a:pt x="224" y="929"/>
                  <a:pt x="219" y="932"/>
                  <a:pt x="210" y="932"/>
                </a:cubicBezTo>
                <a:lnTo>
                  <a:pt x="207" y="932"/>
                </a:lnTo>
                <a:lnTo>
                  <a:pt x="195" y="932"/>
                </a:lnTo>
                <a:lnTo>
                  <a:pt x="169" y="909"/>
                </a:lnTo>
                <a:cubicBezTo>
                  <a:pt x="109" y="857"/>
                  <a:pt x="67" y="791"/>
                  <a:pt x="40" y="712"/>
                </a:cubicBezTo>
                <a:cubicBezTo>
                  <a:pt x="14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444080" y="39420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5" y="120"/>
                  <a:pt x="14" y="99"/>
                </a:cubicBezTo>
                <a:cubicBezTo>
                  <a:pt x="23" y="78"/>
                  <a:pt x="38" y="56"/>
                  <a:pt x="59" y="33"/>
                </a:cubicBezTo>
                <a:cubicBezTo>
                  <a:pt x="79" y="10"/>
                  <a:pt x="102" y="-1"/>
                  <a:pt x="128" y="0"/>
                </a:cubicBezTo>
                <a:cubicBezTo>
                  <a:pt x="153" y="0"/>
                  <a:pt x="174" y="7"/>
                  <a:pt x="189" y="21"/>
                </a:cubicBezTo>
                <a:cubicBezTo>
                  <a:pt x="205" y="35"/>
                  <a:pt x="213" y="55"/>
                  <a:pt x="213" y="81"/>
                </a:cubicBezTo>
                <a:cubicBezTo>
                  <a:pt x="212" y="93"/>
                  <a:pt x="211" y="99"/>
                  <a:pt x="210" y="100"/>
                </a:cubicBezTo>
                <a:cubicBezTo>
                  <a:pt x="210" y="102"/>
                  <a:pt x="206" y="116"/>
                  <a:pt x="196" y="143"/>
                </a:cubicBezTo>
                <a:cubicBezTo>
                  <a:pt x="186" y="171"/>
                  <a:pt x="175" y="201"/>
                  <a:pt x="165" y="234"/>
                </a:cubicBezTo>
                <a:cubicBezTo>
                  <a:pt x="154" y="268"/>
                  <a:pt x="149" y="294"/>
                  <a:pt x="150" y="314"/>
                </a:cubicBezTo>
                <a:cubicBezTo>
                  <a:pt x="150" y="341"/>
                  <a:pt x="154" y="360"/>
                  <a:pt x="163" y="370"/>
                </a:cubicBezTo>
                <a:cubicBezTo>
                  <a:pt x="172" y="381"/>
                  <a:pt x="185" y="386"/>
                  <a:pt x="202" y="387"/>
                </a:cubicBezTo>
                <a:cubicBezTo>
                  <a:pt x="216" y="387"/>
                  <a:pt x="230" y="383"/>
                  <a:pt x="242" y="377"/>
                </a:cubicBezTo>
                <a:cubicBezTo>
                  <a:pt x="255" y="370"/>
                  <a:pt x="264" y="363"/>
                  <a:pt x="271" y="355"/>
                </a:cubicBezTo>
                <a:cubicBezTo>
                  <a:pt x="278" y="348"/>
                  <a:pt x="286" y="338"/>
                  <a:pt x="296" y="325"/>
                </a:cubicBezTo>
                <a:cubicBezTo>
                  <a:pt x="296" y="324"/>
                  <a:pt x="298" y="318"/>
                  <a:pt x="301" y="306"/>
                </a:cubicBezTo>
                <a:cubicBezTo>
                  <a:pt x="304" y="294"/>
                  <a:pt x="308" y="276"/>
                  <a:pt x="314" y="251"/>
                </a:cubicBezTo>
                <a:cubicBezTo>
                  <a:pt x="320" y="226"/>
                  <a:pt x="326" y="203"/>
                  <a:pt x="332" y="182"/>
                </a:cubicBezTo>
                <a:cubicBezTo>
                  <a:pt x="356" y="88"/>
                  <a:pt x="369" y="39"/>
                  <a:pt x="372" y="35"/>
                </a:cubicBezTo>
                <a:cubicBezTo>
                  <a:pt x="380" y="18"/>
                  <a:pt x="393" y="10"/>
                  <a:pt x="412" y="10"/>
                </a:cubicBezTo>
                <a:cubicBezTo>
                  <a:pt x="420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4"/>
                  <a:pt x="428" y="109"/>
                  <a:pt x="398" y="232"/>
                </a:cubicBezTo>
                <a:cubicBezTo>
                  <a:pt x="367" y="355"/>
                  <a:pt x="350" y="422"/>
                  <a:pt x="345" y="433"/>
                </a:cubicBezTo>
                <a:cubicBezTo>
                  <a:pt x="328" y="485"/>
                  <a:pt x="297" y="526"/>
                  <a:pt x="254" y="556"/>
                </a:cubicBezTo>
                <a:cubicBezTo>
                  <a:pt x="211" y="587"/>
                  <a:pt x="169" y="602"/>
                  <a:pt x="126" y="603"/>
                </a:cubicBezTo>
                <a:cubicBezTo>
                  <a:pt x="98" y="603"/>
                  <a:pt x="73" y="596"/>
                  <a:pt x="52" y="582"/>
                </a:cubicBezTo>
                <a:cubicBezTo>
                  <a:pt x="31" y="569"/>
                  <a:pt x="21" y="548"/>
                  <a:pt x="21" y="521"/>
                </a:cubicBezTo>
                <a:cubicBezTo>
                  <a:pt x="21" y="507"/>
                  <a:pt x="23" y="496"/>
                  <a:pt x="27" y="486"/>
                </a:cubicBezTo>
                <a:cubicBezTo>
                  <a:pt x="32" y="477"/>
                  <a:pt x="37" y="470"/>
                  <a:pt x="45" y="466"/>
                </a:cubicBezTo>
                <a:cubicBezTo>
                  <a:pt x="52" y="462"/>
                  <a:pt x="59" y="459"/>
                  <a:pt x="63" y="457"/>
                </a:cubicBezTo>
                <a:cubicBezTo>
                  <a:pt x="68" y="455"/>
                  <a:pt x="74" y="454"/>
                  <a:pt x="79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5"/>
                  <a:pt x="117" y="516"/>
                  <a:pt x="109" y="526"/>
                </a:cubicBezTo>
                <a:cubicBezTo>
                  <a:pt x="102" y="535"/>
                  <a:pt x="94" y="541"/>
                  <a:pt x="88" y="544"/>
                </a:cubicBezTo>
                <a:cubicBezTo>
                  <a:pt x="81" y="547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0" y="561"/>
                </a:cubicBezTo>
                <a:cubicBezTo>
                  <a:pt x="101" y="565"/>
                  <a:pt x="112" y="567"/>
                  <a:pt x="122" y="567"/>
                </a:cubicBezTo>
                <a:lnTo>
                  <a:pt x="130" y="567"/>
                </a:lnTo>
                <a:cubicBezTo>
                  <a:pt x="140" y="567"/>
                  <a:pt x="148" y="567"/>
                  <a:pt x="154" y="566"/>
                </a:cubicBezTo>
                <a:cubicBezTo>
                  <a:pt x="174" y="560"/>
                  <a:pt x="193" y="548"/>
                  <a:pt x="210" y="530"/>
                </a:cubicBezTo>
                <a:cubicBezTo>
                  <a:pt x="228" y="512"/>
                  <a:pt x="241" y="493"/>
                  <a:pt x="250" y="473"/>
                </a:cubicBezTo>
                <a:cubicBezTo>
                  <a:pt x="260" y="452"/>
                  <a:pt x="267" y="435"/>
                  <a:pt x="272" y="420"/>
                </a:cubicBezTo>
                <a:cubicBezTo>
                  <a:pt x="277" y="406"/>
                  <a:pt x="279" y="397"/>
                  <a:pt x="279" y="392"/>
                </a:cubicBezTo>
                <a:lnTo>
                  <a:pt x="274" y="396"/>
                </a:lnTo>
                <a:cubicBezTo>
                  <a:pt x="270" y="399"/>
                  <a:pt x="264" y="402"/>
                  <a:pt x="256" y="406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19" y="421"/>
                  <a:pt x="207" y="422"/>
                  <a:pt x="196" y="422"/>
                </a:cubicBezTo>
                <a:cubicBezTo>
                  <a:pt x="167" y="422"/>
                  <a:pt x="142" y="415"/>
                  <a:pt x="120" y="402"/>
                </a:cubicBezTo>
                <a:cubicBezTo>
                  <a:pt x="99" y="388"/>
                  <a:pt x="84" y="366"/>
                  <a:pt x="77" y="336"/>
                </a:cubicBezTo>
                <a:cubicBezTo>
                  <a:pt x="77" y="331"/>
                  <a:pt x="76" y="322"/>
                  <a:pt x="76" y="307"/>
                </a:cubicBezTo>
                <a:cubicBezTo>
                  <a:pt x="76" y="272"/>
                  <a:pt x="87" y="225"/>
                  <a:pt x="109" y="167"/>
                </a:cubicBezTo>
                <a:cubicBezTo>
                  <a:pt x="131" y="110"/>
                  <a:pt x="142" y="74"/>
                  <a:pt x="142" y="58"/>
                </a:cubicBezTo>
                <a:lnTo>
                  <a:pt x="142" y="57"/>
                </a:lnTo>
                <a:cubicBezTo>
                  <a:pt x="142" y="51"/>
                  <a:pt x="142" y="47"/>
                  <a:pt x="142" y="45"/>
                </a:cubicBezTo>
                <a:cubicBezTo>
                  <a:pt x="142" y="44"/>
                  <a:pt x="140" y="41"/>
                  <a:pt x="138" y="39"/>
                </a:cubicBezTo>
                <a:cubicBezTo>
                  <a:pt x="135" y="36"/>
                  <a:pt x="132" y="35"/>
                  <a:pt x="128" y="35"/>
                </a:cubicBezTo>
                <a:lnTo>
                  <a:pt x="124" y="35"/>
                </a:lnTo>
                <a:cubicBezTo>
                  <a:pt x="110" y="35"/>
                  <a:pt x="97" y="41"/>
                  <a:pt x="85" y="53"/>
                </a:cubicBezTo>
                <a:cubicBezTo>
                  <a:pt x="73" y="65"/>
                  <a:pt x="64" y="77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2"/>
                  <a:pt x="35" y="149"/>
                  <a:pt x="34" y="151"/>
                </a:cubicBezTo>
                <a:cubicBezTo>
                  <a:pt x="32" y="152"/>
                  <a:pt x="27" y="152"/>
                  <a:pt x="19" y="152"/>
                </a:cubicBezTo>
                <a:lnTo>
                  <a:pt x="6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634520" y="379080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299"/>
                  <a:pt x="2" y="270"/>
                  <a:pt x="7" y="243"/>
                </a:cubicBezTo>
                <a:cubicBezTo>
                  <a:pt x="11" y="215"/>
                  <a:pt x="16" y="192"/>
                  <a:pt x="22" y="172"/>
                </a:cubicBezTo>
                <a:cubicBezTo>
                  <a:pt x="28" y="153"/>
                  <a:pt x="36" y="133"/>
                  <a:pt x="46" y="114"/>
                </a:cubicBezTo>
                <a:cubicBezTo>
                  <a:pt x="57" y="96"/>
                  <a:pt x="65" y="81"/>
                  <a:pt x="72" y="70"/>
                </a:cubicBezTo>
                <a:cubicBezTo>
                  <a:pt x="78" y="60"/>
                  <a:pt x="87" y="48"/>
                  <a:pt x="100" y="36"/>
                </a:cubicBezTo>
                <a:cubicBezTo>
                  <a:pt x="112" y="24"/>
                  <a:pt x="119" y="16"/>
                  <a:pt x="121" y="14"/>
                </a:cubicBezTo>
                <a:cubicBezTo>
                  <a:pt x="124" y="11"/>
                  <a:pt x="129" y="7"/>
                  <a:pt x="138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7"/>
                  <a:pt x="155" y="12"/>
                  <a:pt x="147" y="20"/>
                </a:cubicBezTo>
                <a:cubicBezTo>
                  <a:pt x="140" y="28"/>
                  <a:pt x="131" y="39"/>
                  <a:pt x="120" y="55"/>
                </a:cubicBezTo>
                <a:cubicBezTo>
                  <a:pt x="110" y="70"/>
                  <a:pt x="99" y="89"/>
                  <a:pt x="88" y="111"/>
                </a:cubicBezTo>
                <a:cubicBezTo>
                  <a:pt x="77" y="133"/>
                  <a:pt x="68" y="164"/>
                  <a:pt x="59" y="202"/>
                </a:cubicBezTo>
                <a:cubicBezTo>
                  <a:pt x="52" y="240"/>
                  <a:pt x="48" y="282"/>
                  <a:pt x="48" y="330"/>
                </a:cubicBezTo>
                <a:cubicBezTo>
                  <a:pt x="48" y="376"/>
                  <a:pt x="52" y="418"/>
                  <a:pt x="59" y="456"/>
                </a:cubicBezTo>
                <a:cubicBezTo>
                  <a:pt x="68" y="494"/>
                  <a:pt x="77" y="524"/>
                  <a:pt x="87" y="548"/>
                </a:cubicBezTo>
                <a:cubicBezTo>
                  <a:pt x="98" y="571"/>
                  <a:pt x="109" y="590"/>
                  <a:pt x="119" y="604"/>
                </a:cubicBezTo>
                <a:cubicBezTo>
                  <a:pt x="130" y="619"/>
                  <a:pt x="140" y="630"/>
                  <a:pt x="147" y="639"/>
                </a:cubicBezTo>
                <a:cubicBezTo>
                  <a:pt x="155" y="648"/>
                  <a:pt x="158" y="652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8" y="659"/>
                </a:lnTo>
                <a:lnTo>
                  <a:pt x="119" y="643"/>
                </a:lnTo>
                <a:cubicBezTo>
                  <a:pt x="78" y="606"/>
                  <a:pt x="47" y="559"/>
                  <a:pt x="28" y="504"/>
                </a:cubicBezTo>
                <a:cubicBezTo>
                  <a:pt x="10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724160" y="38106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1"/>
                </a:lnTo>
                <a:cubicBezTo>
                  <a:pt x="71" y="64"/>
                  <a:pt x="62" y="66"/>
                  <a:pt x="50" y="68"/>
                </a:cubicBezTo>
                <a:cubicBezTo>
                  <a:pt x="39" y="70"/>
                  <a:pt x="26" y="72"/>
                  <a:pt x="12" y="73"/>
                </a:cubicBezTo>
                <a:lnTo>
                  <a:pt x="0" y="73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8"/>
                  <a:pt x="69" y="32"/>
                </a:cubicBezTo>
                <a:cubicBezTo>
                  <a:pt x="87" y="27"/>
                  <a:pt x="99" y="21"/>
                  <a:pt x="106" y="17"/>
                </a:cubicBezTo>
                <a:cubicBezTo>
                  <a:pt x="113" y="12"/>
                  <a:pt x="119" y="7"/>
                  <a:pt x="125" y="2"/>
                </a:cubicBezTo>
                <a:cubicBezTo>
                  <a:pt x="126" y="1"/>
                  <a:pt x="129" y="0"/>
                  <a:pt x="134" y="0"/>
                </a:cubicBezTo>
                <a:cubicBezTo>
                  <a:pt x="138" y="0"/>
                  <a:pt x="141" y="2"/>
                  <a:pt x="145" y="4"/>
                </a:cubicBezTo>
                <a:lnTo>
                  <a:pt x="145" y="202"/>
                </a:lnTo>
                <a:lnTo>
                  <a:pt x="145" y="399"/>
                </a:lnTo>
                <a:cubicBezTo>
                  <a:pt x="149" y="402"/>
                  <a:pt x="151" y="404"/>
                  <a:pt x="153" y="405"/>
                </a:cubicBezTo>
                <a:cubicBezTo>
                  <a:pt x="156" y="406"/>
                  <a:pt x="161" y="407"/>
                  <a:pt x="169" y="408"/>
                </a:cubicBezTo>
                <a:cubicBezTo>
                  <a:pt x="177" y="409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4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8" y="409"/>
                  <a:pt x="62" y="408"/>
                </a:cubicBezTo>
                <a:cubicBezTo>
                  <a:pt x="66" y="408"/>
                  <a:pt x="69" y="407"/>
                  <a:pt x="72" y="406"/>
                </a:cubicBezTo>
                <a:cubicBezTo>
                  <a:pt x="75" y="406"/>
                  <a:pt x="77" y="405"/>
                  <a:pt x="77" y="405"/>
                </a:cubicBezTo>
                <a:cubicBezTo>
                  <a:pt x="78" y="405"/>
                  <a:pt x="79" y="404"/>
                  <a:pt x="81" y="402"/>
                </a:cubicBezTo>
                <a:cubicBezTo>
                  <a:pt x="83" y="400"/>
                  <a:pt x="85" y="399"/>
                  <a:pt x="85" y="399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835760" y="379080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1" y="0"/>
                  <a:pt x="13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80" y="53"/>
                  <a:pt x="110" y="100"/>
                  <a:pt x="129" y="155"/>
                </a:cubicBezTo>
                <a:cubicBezTo>
                  <a:pt x="149" y="211"/>
                  <a:pt x="158" y="269"/>
                  <a:pt x="158" y="330"/>
                </a:cubicBezTo>
                <a:cubicBezTo>
                  <a:pt x="158" y="360"/>
                  <a:pt x="156" y="388"/>
                  <a:pt x="152" y="416"/>
                </a:cubicBezTo>
                <a:cubicBezTo>
                  <a:pt x="147" y="444"/>
                  <a:pt x="142" y="467"/>
                  <a:pt x="137" y="486"/>
                </a:cubicBezTo>
                <a:cubicBezTo>
                  <a:pt x="130" y="506"/>
                  <a:pt x="122" y="525"/>
                  <a:pt x="111" y="544"/>
                </a:cubicBezTo>
                <a:cubicBezTo>
                  <a:pt x="101" y="564"/>
                  <a:pt x="93" y="578"/>
                  <a:pt x="86" y="588"/>
                </a:cubicBezTo>
                <a:cubicBezTo>
                  <a:pt x="80" y="598"/>
                  <a:pt x="71" y="610"/>
                  <a:pt x="59" y="622"/>
                </a:cubicBezTo>
                <a:cubicBezTo>
                  <a:pt x="48" y="634"/>
                  <a:pt x="41" y="641"/>
                  <a:pt x="38" y="644"/>
                </a:cubicBezTo>
                <a:cubicBezTo>
                  <a:pt x="36" y="646"/>
                  <a:pt x="31" y="650"/>
                  <a:pt x="23" y="656"/>
                </a:cubicBezTo>
                <a:cubicBezTo>
                  <a:pt x="22" y="657"/>
                  <a:pt x="21" y="658"/>
                  <a:pt x="21" y="659"/>
                </a:cubicBezTo>
                <a:lnTo>
                  <a:pt x="13" y="659"/>
                </a:lnTo>
                <a:cubicBezTo>
                  <a:pt x="9" y="659"/>
                  <a:pt x="7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5"/>
                  <a:pt x="1" y="653"/>
                  <a:pt x="0" y="651"/>
                </a:cubicBezTo>
                <a:cubicBezTo>
                  <a:pt x="1" y="650"/>
                  <a:pt x="3" y="648"/>
                  <a:pt x="7" y="642"/>
                </a:cubicBezTo>
                <a:cubicBezTo>
                  <a:pt x="75" y="572"/>
                  <a:pt x="109" y="468"/>
                  <a:pt x="109" y="330"/>
                </a:cubicBezTo>
                <a:cubicBezTo>
                  <a:pt x="109" y="191"/>
                  <a:pt x="75" y="87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957800" y="4049280"/>
            <a:ext cx="44640" cy="106200"/>
          </a:xfrm>
          <a:custGeom>
            <a:avLst/>
            <a:gdLst/>
            <a:ahLst/>
            <a:rect l="0" t="0" r="r" b="b"/>
            <a:pathLst>
              <a:path w="124" h="295">
                <a:moveTo>
                  <a:pt x="0" y="81"/>
                </a:moveTo>
                <a:cubicBezTo>
                  <a:pt x="0" y="81"/>
                  <a:pt x="0" y="74"/>
                  <a:pt x="0" y="58"/>
                </a:cubicBezTo>
                <a:cubicBezTo>
                  <a:pt x="0" y="43"/>
                  <a:pt x="5" y="28"/>
                  <a:pt x="15" y="17"/>
                </a:cubicBezTo>
                <a:cubicBezTo>
                  <a:pt x="25" y="6"/>
                  <a:pt x="39" y="0"/>
                  <a:pt x="56" y="0"/>
                </a:cubicBezTo>
                <a:cubicBezTo>
                  <a:pt x="73" y="0"/>
                  <a:pt x="89" y="8"/>
                  <a:pt x="102" y="24"/>
                </a:cubicBezTo>
                <a:cubicBezTo>
                  <a:pt x="116" y="40"/>
                  <a:pt x="123" y="68"/>
                  <a:pt x="124" y="107"/>
                </a:cubicBezTo>
                <a:cubicBezTo>
                  <a:pt x="124" y="128"/>
                  <a:pt x="121" y="149"/>
                  <a:pt x="115" y="170"/>
                </a:cubicBezTo>
                <a:cubicBezTo>
                  <a:pt x="110" y="190"/>
                  <a:pt x="103" y="208"/>
                  <a:pt x="96" y="223"/>
                </a:cubicBezTo>
                <a:cubicBezTo>
                  <a:pt x="88" y="238"/>
                  <a:pt x="80" y="250"/>
                  <a:pt x="72" y="261"/>
                </a:cubicBezTo>
                <a:cubicBezTo>
                  <a:pt x="63" y="272"/>
                  <a:pt x="56" y="280"/>
                  <a:pt x="49" y="286"/>
                </a:cubicBezTo>
                <a:cubicBezTo>
                  <a:pt x="43" y="292"/>
                  <a:pt x="39" y="295"/>
                  <a:pt x="36" y="295"/>
                </a:cubicBezTo>
                <a:cubicBezTo>
                  <a:pt x="34" y="295"/>
                  <a:pt x="30" y="292"/>
                  <a:pt x="24" y="286"/>
                </a:cubicBezTo>
                <a:cubicBezTo>
                  <a:pt x="19" y="281"/>
                  <a:pt x="16" y="277"/>
                  <a:pt x="16" y="274"/>
                </a:cubicBezTo>
                <a:cubicBezTo>
                  <a:pt x="16" y="272"/>
                  <a:pt x="19" y="267"/>
                  <a:pt x="26" y="259"/>
                </a:cubicBezTo>
                <a:cubicBezTo>
                  <a:pt x="33" y="252"/>
                  <a:pt x="42" y="242"/>
                  <a:pt x="50" y="231"/>
                </a:cubicBezTo>
                <a:cubicBezTo>
                  <a:pt x="59" y="220"/>
                  <a:pt x="67" y="205"/>
                  <a:pt x="75" y="185"/>
                </a:cubicBezTo>
                <a:cubicBezTo>
                  <a:pt x="82" y="165"/>
                  <a:pt x="87" y="142"/>
                  <a:pt x="89" y="117"/>
                </a:cubicBezTo>
                <a:lnTo>
                  <a:pt x="89" y="106"/>
                </a:lnTo>
                <a:lnTo>
                  <a:pt x="88" y="107"/>
                </a:lnTo>
                <a:cubicBezTo>
                  <a:pt x="87" y="107"/>
                  <a:pt x="86" y="108"/>
                  <a:pt x="84" y="108"/>
                </a:cubicBezTo>
                <a:cubicBezTo>
                  <a:pt x="82" y="109"/>
                  <a:pt x="80" y="110"/>
                  <a:pt x="78" y="111"/>
                </a:cubicBezTo>
                <a:cubicBezTo>
                  <a:pt x="76" y="112"/>
                  <a:pt x="74" y="113"/>
                  <a:pt x="70" y="113"/>
                </a:cubicBezTo>
                <a:cubicBezTo>
                  <a:pt x="66" y="113"/>
                  <a:pt x="62" y="113"/>
                  <a:pt x="59" y="114"/>
                </a:cubicBezTo>
                <a:cubicBezTo>
                  <a:pt x="42" y="114"/>
                  <a:pt x="27" y="109"/>
                  <a:pt x="17" y="98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087760" y="39420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4" y="120"/>
                  <a:pt x="14" y="99"/>
                </a:cubicBezTo>
                <a:cubicBezTo>
                  <a:pt x="23" y="78"/>
                  <a:pt x="38" y="56"/>
                  <a:pt x="58" y="33"/>
                </a:cubicBezTo>
                <a:cubicBezTo>
                  <a:pt x="79" y="10"/>
                  <a:pt x="102" y="-1"/>
                  <a:pt x="127" y="0"/>
                </a:cubicBezTo>
                <a:cubicBezTo>
                  <a:pt x="153" y="0"/>
                  <a:pt x="173" y="7"/>
                  <a:pt x="189" y="21"/>
                </a:cubicBezTo>
                <a:cubicBezTo>
                  <a:pt x="204" y="35"/>
                  <a:pt x="212" y="55"/>
                  <a:pt x="213" y="81"/>
                </a:cubicBezTo>
                <a:cubicBezTo>
                  <a:pt x="212" y="93"/>
                  <a:pt x="211" y="99"/>
                  <a:pt x="210" y="100"/>
                </a:cubicBezTo>
                <a:cubicBezTo>
                  <a:pt x="210" y="102"/>
                  <a:pt x="205" y="116"/>
                  <a:pt x="195" y="143"/>
                </a:cubicBezTo>
                <a:cubicBezTo>
                  <a:pt x="185" y="171"/>
                  <a:pt x="175" y="201"/>
                  <a:pt x="164" y="234"/>
                </a:cubicBezTo>
                <a:cubicBezTo>
                  <a:pt x="154" y="268"/>
                  <a:pt x="149" y="294"/>
                  <a:pt x="150" y="314"/>
                </a:cubicBezTo>
                <a:cubicBezTo>
                  <a:pt x="150" y="341"/>
                  <a:pt x="154" y="360"/>
                  <a:pt x="163" y="370"/>
                </a:cubicBezTo>
                <a:cubicBezTo>
                  <a:pt x="171" y="381"/>
                  <a:pt x="184" y="386"/>
                  <a:pt x="202" y="387"/>
                </a:cubicBezTo>
                <a:cubicBezTo>
                  <a:pt x="216" y="387"/>
                  <a:pt x="229" y="383"/>
                  <a:pt x="242" y="377"/>
                </a:cubicBezTo>
                <a:cubicBezTo>
                  <a:pt x="254" y="370"/>
                  <a:pt x="264" y="363"/>
                  <a:pt x="270" y="355"/>
                </a:cubicBezTo>
                <a:cubicBezTo>
                  <a:pt x="277" y="348"/>
                  <a:pt x="286" y="338"/>
                  <a:pt x="296" y="325"/>
                </a:cubicBezTo>
                <a:cubicBezTo>
                  <a:pt x="296" y="324"/>
                  <a:pt x="298" y="318"/>
                  <a:pt x="301" y="306"/>
                </a:cubicBezTo>
                <a:cubicBezTo>
                  <a:pt x="304" y="294"/>
                  <a:pt x="309" y="276"/>
                  <a:pt x="314" y="251"/>
                </a:cubicBezTo>
                <a:cubicBezTo>
                  <a:pt x="320" y="226"/>
                  <a:pt x="326" y="203"/>
                  <a:pt x="332" y="182"/>
                </a:cubicBezTo>
                <a:cubicBezTo>
                  <a:pt x="356" y="88"/>
                  <a:pt x="369" y="39"/>
                  <a:pt x="371" y="35"/>
                </a:cubicBezTo>
                <a:cubicBezTo>
                  <a:pt x="379" y="18"/>
                  <a:pt x="392" y="10"/>
                  <a:pt x="411" y="10"/>
                </a:cubicBezTo>
                <a:cubicBezTo>
                  <a:pt x="419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3" y="34"/>
                  <a:pt x="443" y="36"/>
                </a:cubicBezTo>
                <a:cubicBezTo>
                  <a:pt x="443" y="44"/>
                  <a:pt x="427" y="109"/>
                  <a:pt x="397" y="232"/>
                </a:cubicBezTo>
                <a:cubicBezTo>
                  <a:pt x="367" y="355"/>
                  <a:pt x="349" y="422"/>
                  <a:pt x="345" y="433"/>
                </a:cubicBezTo>
                <a:cubicBezTo>
                  <a:pt x="328" y="485"/>
                  <a:pt x="298" y="526"/>
                  <a:pt x="254" y="556"/>
                </a:cubicBezTo>
                <a:cubicBezTo>
                  <a:pt x="211" y="587"/>
                  <a:pt x="168" y="602"/>
                  <a:pt x="125" y="603"/>
                </a:cubicBezTo>
                <a:cubicBezTo>
                  <a:pt x="97" y="603"/>
                  <a:pt x="73" y="596"/>
                  <a:pt x="52" y="582"/>
                </a:cubicBezTo>
                <a:cubicBezTo>
                  <a:pt x="31" y="569"/>
                  <a:pt x="20" y="548"/>
                  <a:pt x="20" y="521"/>
                </a:cubicBezTo>
                <a:cubicBezTo>
                  <a:pt x="20" y="507"/>
                  <a:pt x="22" y="496"/>
                  <a:pt x="27" y="486"/>
                </a:cubicBezTo>
                <a:cubicBezTo>
                  <a:pt x="31" y="477"/>
                  <a:pt x="37" y="470"/>
                  <a:pt x="44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79" y="454"/>
                </a:cubicBezTo>
                <a:cubicBezTo>
                  <a:pt x="106" y="454"/>
                  <a:pt x="120" y="467"/>
                  <a:pt x="120" y="493"/>
                </a:cubicBezTo>
                <a:cubicBezTo>
                  <a:pt x="120" y="505"/>
                  <a:pt x="116" y="516"/>
                  <a:pt x="109" y="526"/>
                </a:cubicBezTo>
                <a:cubicBezTo>
                  <a:pt x="101" y="535"/>
                  <a:pt x="94" y="541"/>
                  <a:pt x="87" y="544"/>
                </a:cubicBezTo>
                <a:cubicBezTo>
                  <a:pt x="80" y="547"/>
                  <a:pt x="76" y="549"/>
                  <a:pt x="75" y="549"/>
                </a:cubicBezTo>
                <a:lnTo>
                  <a:pt x="72" y="550"/>
                </a:lnTo>
                <a:cubicBezTo>
                  <a:pt x="74" y="553"/>
                  <a:pt x="79" y="557"/>
                  <a:pt x="90" y="561"/>
                </a:cubicBezTo>
                <a:cubicBezTo>
                  <a:pt x="101" y="565"/>
                  <a:pt x="111" y="567"/>
                  <a:pt x="122" y="567"/>
                </a:cubicBezTo>
                <a:lnTo>
                  <a:pt x="129" y="567"/>
                </a:lnTo>
                <a:cubicBezTo>
                  <a:pt x="140" y="567"/>
                  <a:pt x="148" y="567"/>
                  <a:pt x="153" y="566"/>
                </a:cubicBezTo>
                <a:cubicBezTo>
                  <a:pt x="174" y="560"/>
                  <a:pt x="193" y="548"/>
                  <a:pt x="210" y="530"/>
                </a:cubicBezTo>
                <a:cubicBezTo>
                  <a:pt x="227" y="512"/>
                  <a:pt x="241" y="493"/>
                  <a:pt x="250" y="473"/>
                </a:cubicBezTo>
                <a:cubicBezTo>
                  <a:pt x="259" y="452"/>
                  <a:pt x="266" y="435"/>
                  <a:pt x="271" y="420"/>
                </a:cubicBezTo>
                <a:cubicBezTo>
                  <a:pt x="276" y="406"/>
                  <a:pt x="279" y="397"/>
                  <a:pt x="279" y="392"/>
                </a:cubicBezTo>
                <a:lnTo>
                  <a:pt x="273" y="396"/>
                </a:lnTo>
                <a:cubicBezTo>
                  <a:pt x="270" y="399"/>
                  <a:pt x="264" y="402"/>
                  <a:pt x="256" y="406"/>
                </a:cubicBezTo>
                <a:cubicBezTo>
                  <a:pt x="248" y="411"/>
                  <a:pt x="239" y="415"/>
                  <a:pt x="231" y="418"/>
                </a:cubicBezTo>
                <a:cubicBezTo>
                  <a:pt x="219" y="421"/>
                  <a:pt x="207" y="422"/>
                  <a:pt x="195" y="422"/>
                </a:cubicBezTo>
                <a:cubicBezTo>
                  <a:pt x="167" y="422"/>
                  <a:pt x="141" y="415"/>
                  <a:pt x="120" y="402"/>
                </a:cubicBezTo>
                <a:cubicBezTo>
                  <a:pt x="98" y="388"/>
                  <a:pt x="84" y="366"/>
                  <a:pt x="77" y="336"/>
                </a:cubicBezTo>
                <a:cubicBezTo>
                  <a:pt x="76" y="331"/>
                  <a:pt x="76" y="322"/>
                  <a:pt x="76" y="307"/>
                </a:cubicBezTo>
                <a:cubicBezTo>
                  <a:pt x="76" y="272"/>
                  <a:pt x="87" y="225"/>
                  <a:pt x="109" y="167"/>
                </a:cubicBezTo>
                <a:cubicBezTo>
                  <a:pt x="130" y="110"/>
                  <a:pt x="141" y="74"/>
                  <a:pt x="141" y="58"/>
                </a:cubicBezTo>
                <a:lnTo>
                  <a:pt x="141" y="57"/>
                </a:lnTo>
                <a:cubicBezTo>
                  <a:pt x="141" y="51"/>
                  <a:pt x="141" y="47"/>
                  <a:pt x="141" y="45"/>
                </a:cubicBezTo>
                <a:cubicBezTo>
                  <a:pt x="141" y="44"/>
                  <a:pt x="140" y="41"/>
                  <a:pt x="137" y="39"/>
                </a:cubicBezTo>
                <a:cubicBezTo>
                  <a:pt x="135" y="36"/>
                  <a:pt x="132" y="35"/>
                  <a:pt x="127" y="35"/>
                </a:cubicBezTo>
                <a:lnTo>
                  <a:pt x="123" y="35"/>
                </a:lnTo>
                <a:cubicBezTo>
                  <a:pt x="109" y="35"/>
                  <a:pt x="96" y="41"/>
                  <a:pt x="84" y="53"/>
                </a:cubicBezTo>
                <a:cubicBezTo>
                  <a:pt x="73" y="65"/>
                  <a:pt x="63" y="77"/>
                  <a:pt x="57" y="91"/>
                </a:cubicBezTo>
                <a:cubicBezTo>
                  <a:pt x="50" y="105"/>
                  <a:pt x="44" y="118"/>
                  <a:pt x="41" y="130"/>
                </a:cubicBezTo>
                <a:cubicBezTo>
                  <a:pt x="37" y="142"/>
                  <a:pt x="34" y="149"/>
                  <a:pt x="33" y="151"/>
                </a:cubicBezTo>
                <a:cubicBezTo>
                  <a:pt x="32" y="152"/>
                  <a:pt x="27" y="152"/>
                  <a:pt x="18" y="152"/>
                </a:cubicBezTo>
                <a:lnTo>
                  <a:pt x="5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278200" y="379080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299"/>
                  <a:pt x="2" y="270"/>
                  <a:pt x="7" y="243"/>
                </a:cubicBezTo>
                <a:cubicBezTo>
                  <a:pt x="12" y="215"/>
                  <a:pt x="17" y="192"/>
                  <a:pt x="22" y="172"/>
                </a:cubicBezTo>
                <a:cubicBezTo>
                  <a:pt x="28" y="153"/>
                  <a:pt x="36" y="133"/>
                  <a:pt x="47" y="114"/>
                </a:cubicBezTo>
                <a:cubicBezTo>
                  <a:pt x="57" y="96"/>
                  <a:pt x="66" y="81"/>
                  <a:pt x="72" y="70"/>
                </a:cubicBezTo>
                <a:cubicBezTo>
                  <a:pt x="78" y="60"/>
                  <a:pt x="87" y="48"/>
                  <a:pt x="99" y="36"/>
                </a:cubicBezTo>
                <a:cubicBezTo>
                  <a:pt x="112" y="24"/>
                  <a:pt x="119" y="16"/>
                  <a:pt x="121" y="14"/>
                </a:cubicBezTo>
                <a:cubicBezTo>
                  <a:pt x="123" y="11"/>
                  <a:pt x="129" y="7"/>
                  <a:pt x="137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7"/>
                  <a:pt x="154" y="12"/>
                  <a:pt x="147" y="20"/>
                </a:cubicBezTo>
                <a:cubicBezTo>
                  <a:pt x="139" y="28"/>
                  <a:pt x="130" y="39"/>
                  <a:pt x="120" y="55"/>
                </a:cubicBezTo>
                <a:cubicBezTo>
                  <a:pt x="109" y="70"/>
                  <a:pt x="98" y="89"/>
                  <a:pt x="87" y="111"/>
                </a:cubicBezTo>
                <a:cubicBezTo>
                  <a:pt x="77" y="133"/>
                  <a:pt x="67" y="164"/>
                  <a:pt x="60" y="202"/>
                </a:cubicBezTo>
                <a:cubicBezTo>
                  <a:pt x="52" y="240"/>
                  <a:pt x="49" y="282"/>
                  <a:pt x="49" y="330"/>
                </a:cubicBezTo>
                <a:cubicBezTo>
                  <a:pt x="49" y="376"/>
                  <a:pt x="52" y="418"/>
                  <a:pt x="60" y="456"/>
                </a:cubicBezTo>
                <a:cubicBezTo>
                  <a:pt x="67" y="494"/>
                  <a:pt x="76" y="524"/>
                  <a:pt x="87" y="548"/>
                </a:cubicBezTo>
                <a:cubicBezTo>
                  <a:pt x="97" y="571"/>
                  <a:pt x="108" y="590"/>
                  <a:pt x="119" y="604"/>
                </a:cubicBezTo>
                <a:cubicBezTo>
                  <a:pt x="130" y="619"/>
                  <a:pt x="139" y="630"/>
                  <a:pt x="147" y="639"/>
                </a:cubicBezTo>
                <a:cubicBezTo>
                  <a:pt x="154" y="648"/>
                  <a:pt x="158" y="652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7" y="659"/>
                </a:lnTo>
                <a:lnTo>
                  <a:pt x="119" y="643"/>
                </a:lnTo>
                <a:cubicBezTo>
                  <a:pt x="78" y="606"/>
                  <a:pt x="48" y="559"/>
                  <a:pt x="29" y="504"/>
                </a:cubicBezTo>
                <a:cubicBezTo>
                  <a:pt x="10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359920" y="381060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8" y="157"/>
                </a:moveTo>
                <a:cubicBezTo>
                  <a:pt x="27" y="157"/>
                  <a:pt x="17" y="153"/>
                  <a:pt x="10" y="144"/>
                </a:cubicBezTo>
                <a:cubicBezTo>
                  <a:pt x="3" y="136"/>
                  <a:pt x="0" y="127"/>
                  <a:pt x="0" y="115"/>
                </a:cubicBezTo>
                <a:cubicBezTo>
                  <a:pt x="0" y="84"/>
                  <a:pt x="11" y="57"/>
                  <a:pt x="34" y="34"/>
                </a:cubicBezTo>
                <a:cubicBezTo>
                  <a:pt x="58" y="12"/>
                  <a:pt x="87" y="0"/>
                  <a:pt x="121" y="0"/>
                </a:cubicBezTo>
                <a:cubicBezTo>
                  <a:pt x="161" y="0"/>
                  <a:pt x="194" y="12"/>
                  <a:pt x="221" y="37"/>
                </a:cubicBezTo>
                <a:cubicBezTo>
                  <a:pt x="249" y="62"/>
                  <a:pt x="263" y="93"/>
                  <a:pt x="263" y="132"/>
                </a:cubicBezTo>
                <a:cubicBezTo>
                  <a:pt x="263" y="152"/>
                  <a:pt x="259" y="170"/>
                  <a:pt x="250" y="187"/>
                </a:cubicBezTo>
                <a:cubicBezTo>
                  <a:pt x="241" y="204"/>
                  <a:pt x="231" y="219"/>
                  <a:pt x="217" y="232"/>
                </a:cubicBezTo>
                <a:cubicBezTo>
                  <a:pt x="205" y="245"/>
                  <a:pt x="187" y="261"/>
                  <a:pt x="165" y="281"/>
                </a:cubicBezTo>
                <a:cubicBezTo>
                  <a:pt x="149" y="294"/>
                  <a:pt x="127" y="315"/>
                  <a:pt x="99" y="341"/>
                </a:cubicBezTo>
                <a:lnTo>
                  <a:pt x="60" y="378"/>
                </a:lnTo>
                <a:lnTo>
                  <a:pt x="110" y="379"/>
                </a:lnTo>
                <a:cubicBezTo>
                  <a:pt x="179" y="379"/>
                  <a:pt x="216" y="378"/>
                  <a:pt x="220" y="375"/>
                </a:cubicBezTo>
                <a:cubicBezTo>
                  <a:pt x="223" y="375"/>
                  <a:pt x="229" y="355"/>
                  <a:pt x="237" y="317"/>
                </a:cubicBezTo>
                <a:lnTo>
                  <a:pt x="237" y="315"/>
                </a:lnTo>
                <a:lnTo>
                  <a:pt x="263" y="315"/>
                </a:lnTo>
                <a:lnTo>
                  <a:pt x="263" y="317"/>
                </a:lnTo>
                <a:cubicBezTo>
                  <a:pt x="263" y="318"/>
                  <a:pt x="260" y="338"/>
                  <a:pt x="254" y="377"/>
                </a:cubicBezTo>
                <a:cubicBezTo>
                  <a:pt x="249" y="415"/>
                  <a:pt x="246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4" y="409"/>
                </a:cubicBezTo>
                <a:cubicBezTo>
                  <a:pt x="6" y="406"/>
                  <a:pt x="13" y="398"/>
                  <a:pt x="23" y="386"/>
                </a:cubicBezTo>
                <a:cubicBezTo>
                  <a:pt x="36" y="372"/>
                  <a:pt x="47" y="360"/>
                  <a:pt x="56" y="349"/>
                </a:cubicBezTo>
                <a:cubicBezTo>
                  <a:pt x="60" y="345"/>
                  <a:pt x="68" y="337"/>
                  <a:pt x="79" y="325"/>
                </a:cubicBezTo>
                <a:cubicBezTo>
                  <a:pt x="89" y="313"/>
                  <a:pt x="97" y="305"/>
                  <a:pt x="101" y="301"/>
                </a:cubicBezTo>
                <a:cubicBezTo>
                  <a:pt x="105" y="296"/>
                  <a:pt x="111" y="289"/>
                  <a:pt x="120" y="279"/>
                </a:cubicBezTo>
                <a:cubicBezTo>
                  <a:pt x="129" y="269"/>
                  <a:pt x="135" y="261"/>
                  <a:pt x="138" y="256"/>
                </a:cubicBezTo>
                <a:cubicBezTo>
                  <a:pt x="142" y="252"/>
                  <a:pt x="147" y="245"/>
                  <a:pt x="153" y="237"/>
                </a:cubicBezTo>
                <a:cubicBezTo>
                  <a:pt x="160" y="228"/>
                  <a:pt x="165" y="221"/>
                  <a:pt x="167" y="216"/>
                </a:cubicBezTo>
                <a:cubicBezTo>
                  <a:pt x="170" y="210"/>
                  <a:pt x="173" y="204"/>
                  <a:pt x="177" y="197"/>
                </a:cubicBezTo>
                <a:cubicBezTo>
                  <a:pt x="181" y="190"/>
                  <a:pt x="184" y="183"/>
                  <a:pt x="186" y="176"/>
                </a:cubicBezTo>
                <a:cubicBezTo>
                  <a:pt x="187" y="169"/>
                  <a:pt x="189" y="162"/>
                  <a:pt x="190" y="156"/>
                </a:cubicBezTo>
                <a:cubicBezTo>
                  <a:pt x="192" y="150"/>
                  <a:pt x="192" y="141"/>
                  <a:pt x="192" y="133"/>
                </a:cubicBezTo>
                <a:cubicBezTo>
                  <a:pt x="192" y="105"/>
                  <a:pt x="185" y="82"/>
                  <a:pt x="170" y="61"/>
                </a:cubicBezTo>
                <a:cubicBezTo>
                  <a:pt x="155" y="41"/>
                  <a:pt x="134" y="31"/>
                  <a:pt x="106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50"/>
                  <a:pt x="49" y="57"/>
                  <a:pt x="45" y="64"/>
                </a:cubicBezTo>
                <a:cubicBezTo>
                  <a:pt x="41" y="71"/>
                  <a:pt x="38" y="75"/>
                  <a:pt x="38" y="77"/>
                </a:cubicBezTo>
                <a:cubicBezTo>
                  <a:pt x="38" y="77"/>
                  <a:pt x="39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4" y="93"/>
                  <a:pt x="79" y="103"/>
                  <a:pt x="79" y="117"/>
                </a:cubicBezTo>
                <a:cubicBezTo>
                  <a:pt x="79" y="128"/>
                  <a:pt x="75" y="137"/>
                  <a:pt x="68" y="144"/>
                </a:cubicBezTo>
                <a:cubicBezTo>
                  <a:pt x="61" y="153"/>
                  <a:pt x="51" y="157"/>
                  <a:pt x="38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479440" y="379080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81" y="53"/>
                  <a:pt x="111" y="100"/>
                  <a:pt x="130" y="155"/>
                </a:cubicBezTo>
                <a:cubicBezTo>
                  <a:pt x="149" y="211"/>
                  <a:pt x="158" y="269"/>
                  <a:pt x="158" y="330"/>
                </a:cubicBezTo>
                <a:cubicBezTo>
                  <a:pt x="158" y="360"/>
                  <a:pt x="156" y="388"/>
                  <a:pt x="151" y="416"/>
                </a:cubicBezTo>
                <a:cubicBezTo>
                  <a:pt x="147" y="444"/>
                  <a:pt x="142" y="467"/>
                  <a:pt x="136" y="486"/>
                </a:cubicBezTo>
                <a:cubicBezTo>
                  <a:pt x="131" y="506"/>
                  <a:pt x="122" y="525"/>
                  <a:pt x="112" y="544"/>
                </a:cubicBezTo>
                <a:cubicBezTo>
                  <a:pt x="101" y="564"/>
                  <a:pt x="93" y="578"/>
                  <a:pt x="87" y="588"/>
                </a:cubicBezTo>
                <a:cubicBezTo>
                  <a:pt x="81" y="598"/>
                  <a:pt x="71" y="610"/>
                  <a:pt x="59" y="622"/>
                </a:cubicBezTo>
                <a:cubicBezTo>
                  <a:pt x="47" y="634"/>
                  <a:pt x="40" y="641"/>
                  <a:pt x="38" y="644"/>
                </a:cubicBezTo>
                <a:cubicBezTo>
                  <a:pt x="36" y="646"/>
                  <a:pt x="31" y="650"/>
                  <a:pt x="23" y="656"/>
                </a:cubicBezTo>
                <a:cubicBezTo>
                  <a:pt x="21" y="657"/>
                  <a:pt x="21" y="658"/>
                  <a:pt x="20" y="659"/>
                </a:cubicBezTo>
                <a:lnTo>
                  <a:pt x="12" y="659"/>
                </a:lnTo>
                <a:cubicBezTo>
                  <a:pt x="9" y="659"/>
                  <a:pt x="6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5"/>
                  <a:pt x="0" y="653"/>
                  <a:pt x="0" y="651"/>
                </a:cubicBezTo>
                <a:cubicBezTo>
                  <a:pt x="0" y="650"/>
                  <a:pt x="3" y="648"/>
                  <a:pt x="7" y="642"/>
                </a:cubicBezTo>
                <a:cubicBezTo>
                  <a:pt x="76" y="572"/>
                  <a:pt x="110" y="468"/>
                  <a:pt x="110" y="330"/>
                </a:cubicBezTo>
                <a:cubicBezTo>
                  <a:pt x="110" y="191"/>
                  <a:pt x="76" y="87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601480" y="4049280"/>
            <a:ext cx="44280" cy="106200"/>
          </a:xfrm>
          <a:custGeom>
            <a:avLst/>
            <a:gdLst/>
            <a:ahLst/>
            <a:rect l="0" t="0" r="r" b="b"/>
            <a:pathLst>
              <a:path w="123" h="295">
                <a:moveTo>
                  <a:pt x="0" y="81"/>
                </a:moveTo>
                <a:cubicBezTo>
                  <a:pt x="0" y="81"/>
                  <a:pt x="0" y="74"/>
                  <a:pt x="0" y="58"/>
                </a:cubicBezTo>
                <a:cubicBezTo>
                  <a:pt x="0" y="43"/>
                  <a:pt x="5" y="28"/>
                  <a:pt x="15" y="17"/>
                </a:cubicBezTo>
                <a:cubicBezTo>
                  <a:pt x="24" y="6"/>
                  <a:pt x="38" y="0"/>
                  <a:pt x="55" y="0"/>
                </a:cubicBezTo>
                <a:cubicBezTo>
                  <a:pt x="72" y="0"/>
                  <a:pt x="88" y="8"/>
                  <a:pt x="102" y="24"/>
                </a:cubicBezTo>
                <a:cubicBezTo>
                  <a:pt x="116" y="40"/>
                  <a:pt x="123" y="68"/>
                  <a:pt x="123" y="107"/>
                </a:cubicBezTo>
                <a:cubicBezTo>
                  <a:pt x="123" y="128"/>
                  <a:pt x="121" y="149"/>
                  <a:pt x="115" y="170"/>
                </a:cubicBezTo>
                <a:cubicBezTo>
                  <a:pt x="110" y="190"/>
                  <a:pt x="103" y="208"/>
                  <a:pt x="96" y="223"/>
                </a:cubicBezTo>
                <a:cubicBezTo>
                  <a:pt x="88" y="238"/>
                  <a:pt x="79" y="250"/>
                  <a:pt x="70" y="261"/>
                </a:cubicBezTo>
                <a:cubicBezTo>
                  <a:pt x="62" y="272"/>
                  <a:pt x="54" y="280"/>
                  <a:pt x="48" y="286"/>
                </a:cubicBezTo>
                <a:cubicBezTo>
                  <a:pt x="42" y="292"/>
                  <a:pt x="38" y="295"/>
                  <a:pt x="36" y="295"/>
                </a:cubicBezTo>
                <a:cubicBezTo>
                  <a:pt x="33" y="295"/>
                  <a:pt x="29" y="292"/>
                  <a:pt x="24" y="286"/>
                </a:cubicBezTo>
                <a:cubicBezTo>
                  <a:pt x="18" y="281"/>
                  <a:pt x="16" y="277"/>
                  <a:pt x="16" y="274"/>
                </a:cubicBezTo>
                <a:cubicBezTo>
                  <a:pt x="16" y="272"/>
                  <a:pt x="19" y="267"/>
                  <a:pt x="26" y="259"/>
                </a:cubicBezTo>
                <a:cubicBezTo>
                  <a:pt x="33" y="252"/>
                  <a:pt x="40" y="242"/>
                  <a:pt x="49" y="231"/>
                </a:cubicBezTo>
                <a:cubicBezTo>
                  <a:pt x="58" y="220"/>
                  <a:pt x="66" y="205"/>
                  <a:pt x="73" y="185"/>
                </a:cubicBezTo>
                <a:cubicBezTo>
                  <a:pt x="82" y="165"/>
                  <a:pt x="87" y="142"/>
                  <a:pt x="89" y="117"/>
                </a:cubicBezTo>
                <a:lnTo>
                  <a:pt x="89" y="106"/>
                </a:lnTo>
                <a:lnTo>
                  <a:pt x="88" y="107"/>
                </a:lnTo>
                <a:cubicBezTo>
                  <a:pt x="87" y="107"/>
                  <a:pt x="85" y="108"/>
                  <a:pt x="83" y="108"/>
                </a:cubicBezTo>
                <a:cubicBezTo>
                  <a:pt x="82" y="109"/>
                  <a:pt x="79" y="110"/>
                  <a:pt x="77" y="111"/>
                </a:cubicBezTo>
                <a:cubicBezTo>
                  <a:pt x="75" y="112"/>
                  <a:pt x="72" y="113"/>
                  <a:pt x="69" y="113"/>
                </a:cubicBezTo>
                <a:cubicBezTo>
                  <a:pt x="65" y="113"/>
                  <a:pt x="61" y="113"/>
                  <a:pt x="57" y="114"/>
                </a:cubicBezTo>
                <a:cubicBezTo>
                  <a:pt x="41" y="114"/>
                  <a:pt x="27" y="109"/>
                  <a:pt x="16" y="98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750160" y="404964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7"/>
                </a:moveTo>
                <a:cubicBezTo>
                  <a:pt x="0" y="42"/>
                  <a:pt x="6" y="29"/>
                  <a:pt x="16" y="17"/>
                </a:cubicBezTo>
                <a:cubicBezTo>
                  <a:pt x="27" y="6"/>
                  <a:pt x="40" y="0"/>
                  <a:pt x="57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7" y="26"/>
                  <a:pt x="113" y="40"/>
                  <a:pt x="114" y="56"/>
                </a:cubicBezTo>
                <a:cubicBezTo>
                  <a:pt x="114" y="72"/>
                  <a:pt x="109" y="85"/>
                  <a:pt x="98" y="96"/>
                </a:cubicBezTo>
                <a:cubicBezTo>
                  <a:pt x="88" y="107"/>
                  <a:pt x="74" y="113"/>
                  <a:pt x="58" y="113"/>
                </a:cubicBezTo>
                <a:cubicBezTo>
                  <a:pt x="41" y="113"/>
                  <a:pt x="28" y="108"/>
                  <a:pt x="17" y="97"/>
                </a:cubicBezTo>
                <a:cubicBezTo>
                  <a:pt x="7" y="87"/>
                  <a:pt x="1" y="73"/>
                  <a:pt x="0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899200" y="404964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7"/>
                </a:moveTo>
                <a:cubicBezTo>
                  <a:pt x="0" y="42"/>
                  <a:pt x="5" y="29"/>
                  <a:pt x="16" y="17"/>
                </a:cubicBezTo>
                <a:cubicBezTo>
                  <a:pt x="26" y="6"/>
                  <a:pt x="40" y="0"/>
                  <a:pt x="56" y="0"/>
                </a:cubicBezTo>
                <a:cubicBezTo>
                  <a:pt x="71" y="0"/>
                  <a:pt x="84" y="5"/>
                  <a:pt x="96" y="15"/>
                </a:cubicBezTo>
                <a:cubicBezTo>
                  <a:pt x="107" y="26"/>
                  <a:pt x="113" y="40"/>
                  <a:pt x="114" y="56"/>
                </a:cubicBezTo>
                <a:cubicBezTo>
                  <a:pt x="114" y="72"/>
                  <a:pt x="108" y="85"/>
                  <a:pt x="98" y="96"/>
                </a:cubicBezTo>
                <a:cubicBezTo>
                  <a:pt x="86" y="107"/>
                  <a:pt x="73" y="113"/>
                  <a:pt x="57" y="113"/>
                </a:cubicBezTo>
                <a:cubicBezTo>
                  <a:pt x="41" y="113"/>
                  <a:pt x="27" y="108"/>
                  <a:pt x="17" y="97"/>
                </a:cubicBezTo>
                <a:cubicBezTo>
                  <a:pt x="6" y="87"/>
                  <a:pt x="1" y="73"/>
                  <a:pt x="0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9048240" y="404964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7"/>
                </a:moveTo>
                <a:cubicBezTo>
                  <a:pt x="0" y="42"/>
                  <a:pt x="5" y="29"/>
                  <a:pt x="17" y="17"/>
                </a:cubicBezTo>
                <a:cubicBezTo>
                  <a:pt x="27" y="6"/>
                  <a:pt x="41" y="0"/>
                  <a:pt x="57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7" y="26"/>
                  <a:pt x="113" y="40"/>
                  <a:pt x="113" y="56"/>
                </a:cubicBezTo>
                <a:cubicBezTo>
                  <a:pt x="113" y="72"/>
                  <a:pt x="108" y="85"/>
                  <a:pt x="98" y="96"/>
                </a:cubicBezTo>
                <a:cubicBezTo>
                  <a:pt x="87" y="107"/>
                  <a:pt x="74" y="113"/>
                  <a:pt x="58" y="113"/>
                </a:cubicBezTo>
                <a:cubicBezTo>
                  <a:pt x="41" y="113"/>
                  <a:pt x="28" y="108"/>
                  <a:pt x="18" y="97"/>
                </a:cubicBezTo>
                <a:cubicBezTo>
                  <a:pt x="6" y="87"/>
                  <a:pt x="0" y="73"/>
                  <a:pt x="0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197280" y="4049280"/>
            <a:ext cx="44280" cy="106200"/>
          </a:xfrm>
          <a:custGeom>
            <a:avLst/>
            <a:gdLst/>
            <a:ahLst/>
            <a:rect l="0" t="0" r="r" b="b"/>
            <a:pathLst>
              <a:path w="123" h="295">
                <a:moveTo>
                  <a:pt x="0" y="81"/>
                </a:moveTo>
                <a:cubicBezTo>
                  <a:pt x="0" y="81"/>
                  <a:pt x="0" y="74"/>
                  <a:pt x="0" y="58"/>
                </a:cubicBezTo>
                <a:cubicBezTo>
                  <a:pt x="0" y="43"/>
                  <a:pt x="5" y="28"/>
                  <a:pt x="15" y="17"/>
                </a:cubicBezTo>
                <a:cubicBezTo>
                  <a:pt x="25" y="6"/>
                  <a:pt x="39" y="0"/>
                  <a:pt x="55" y="0"/>
                </a:cubicBezTo>
                <a:cubicBezTo>
                  <a:pt x="73" y="0"/>
                  <a:pt x="88" y="8"/>
                  <a:pt x="102" y="24"/>
                </a:cubicBezTo>
                <a:cubicBezTo>
                  <a:pt x="116" y="40"/>
                  <a:pt x="123" y="68"/>
                  <a:pt x="123" y="107"/>
                </a:cubicBezTo>
                <a:cubicBezTo>
                  <a:pt x="123" y="128"/>
                  <a:pt x="121" y="149"/>
                  <a:pt x="115" y="170"/>
                </a:cubicBezTo>
                <a:cubicBezTo>
                  <a:pt x="109" y="190"/>
                  <a:pt x="103" y="208"/>
                  <a:pt x="95" y="223"/>
                </a:cubicBezTo>
                <a:cubicBezTo>
                  <a:pt x="88" y="238"/>
                  <a:pt x="80" y="250"/>
                  <a:pt x="71" y="261"/>
                </a:cubicBezTo>
                <a:cubicBezTo>
                  <a:pt x="63" y="272"/>
                  <a:pt x="55" y="280"/>
                  <a:pt x="49" y="286"/>
                </a:cubicBezTo>
                <a:cubicBezTo>
                  <a:pt x="43" y="292"/>
                  <a:pt x="39" y="295"/>
                  <a:pt x="37" y="295"/>
                </a:cubicBezTo>
                <a:cubicBezTo>
                  <a:pt x="34" y="295"/>
                  <a:pt x="30" y="292"/>
                  <a:pt x="25" y="286"/>
                </a:cubicBezTo>
                <a:cubicBezTo>
                  <a:pt x="19" y="281"/>
                  <a:pt x="16" y="277"/>
                  <a:pt x="16" y="274"/>
                </a:cubicBezTo>
                <a:cubicBezTo>
                  <a:pt x="16" y="272"/>
                  <a:pt x="20" y="267"/>
                  <a:pt x="27" y="259"/>
                </a:cubicBezTo>
                <a:cubicBezTo>
                  <a:pt x="33" y="252"/>
                  <a:pt x="41" y="242"/>
                  <a:pt x="50" y="231"/>
                </a:cubicBezTo>
                <a:cubicBezTo>
                  <a:pt x="59" y="220"/>
                  <a:pt x="67" y="205"/>
                  <a:pt x="74" y="185"/>
                </a:cubicBezTo>
                <a:cubicBezTo>
                  <a:pt x="82" y="165"/>
                  <a:pt x="86" y="142"/>
                  <a:pt x="89" y="117"/>
                </a:cubicBezTo>
                <a:lnTo>
                  <a:pt x="89" y="106"/>
                </a:lnTo>
                <a:lnTo>
                  <a:pt x="88" y="107"/>
                </a:lnTo>
                <a:cubicBezTo>
                  <a:pt x="87" y="107"/>
                  <a:pt x="85" y="108"/>
                  <a:pt x="83" y="108"/>
                </a:cubicBezTo>
                <a:cubicBezTo>
                  <a:pt x="82" y="109"/>
                  <a:pt x="80" y="110"/>
                  <a:pt x="78" y="111"/>
                </a:cubicBezTo>
                <a:cubicBezTo>
                  <a:pt x="76" y="112"/>
                  <a:pt x="73" y="113"/>
                  <a:pt x="69" y="113"/>
                </a:cubicBezTo>
                <a:cubicBezTo>
                  <a:pt x="66" y="113"/>
                  <a:pt x="62" y="113"/>
                  <a:pt x="58" y="114"/>
                </a:cubicBezTo>
                <a:cubicBezTo>
                  <a:pt x="41" y="114"/>
                  <a:pt x="28" y="109"/>
                  <a:pt x="17" y="98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326880" y="39420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5" y="120"/>
                  <a:pt x="14" y="99"/>
                </a:cubicBezTo>
                <a:cubicBezTo>
                  <a:pt x="23" y="78"/>
                  <a:pt x="38" y="56"/>
                  <a:pt x="59" y="33"/>
                </a:cubicBezTo>
                <a:cubicBezTo>
                  <a:pt x="79" y="10"/>
                  <a:pt x="102" y="-1"/>
                  <a:pt x="128" y="0"/>
                </a:cubicBezTo>
                <a:cubicBezTo>
                  <a:pt x="153" y="0"/>
                  <a:pt x="174" y="7"/>
                  <a:pt x="189" y="21"/>
                </a:cubicBezTo>
                <a:cubicBezTo>
                  <a:pt x="205" y="35"/>
                  <a:pt x="213" y="55"/>
                  <a:pt x="213" y="81"/>
                </a:cubicBezTo>
                <a:cubicBezTo>
                  <a:pt x="212" y="93"/>
                  <a:pt x="211" y="99"/>
                  <a:pt x="210" y="100"/>
                </a:cubicBezTo>
                <a:cubicBezTo>
                  <a:pt x="210" y="102"/>
                  <a:pt x="205" y="116"/>
                  <a:pt x="196" y="143"/>
                </a:cubicBezTo>
                <a:cubicBezTo>
                  <a:pt x="186" y="171"/>
                  <a:pt x="175" y="201"/>
                  <a:pt x="165" y="234"/>
                </a:cubicBezTo>
                <a:cubicBezTo>
                  <a:pt x="154" y="268"/>
                  <a:pt x="149" y="294"/>
                  <a:pt x="150" y="314"/>
                </a:cubicBezTo>
                <a:cubicBezTo>
                  <a:pt x="150" y="341"/>
                  <a:pt x="154" y="360"/>
                  <a:pt x="163" y="370"/>
                </a:cubicBezTo>
                <a:cubicBezTo>
                  <a:pt x="172" y="381"/>
                  <a:pt x="185" y="386"/>
                  <a:pt x="202" y="387"/>
                </a:cubicBezTo>
                <a:cubicBezTo>
                  <a:pt x="216" y="387"/>
                  <a:pt x="230" y="383"/>
                  <a:pt x="242" y="377"/>
                </a:cubicBezTo>
                <a:cubicBezTo>
                  <a:pt x="254" y="370"/>
                  <a:pt x="264" y="363"/>
                  <a:pt x="271" y="355"/>
                </a:cubicBezTo>
                <a:cubicBezTo>
                  <a:pt x="278" y="348"/>
                  <a:pt x="286" y="338"/>
                  <a:pt x="296" y="325"/>
                </a:cubicBezTo>
                <a:cubicBezTo>
                  <a:pt x="296" y="324"/>
                  <a:pt x="298" y="318"/>
                  <a:pt x="301" y="306"/>
                </a:cubicBezTo>
                <a:cubicBezTo>
                  <a:pt x="304" y="294"/>
                  <a:pt x="308" y="276"/>
                  <a:pt x="314" y="251"/>
                </a:cubicBezTo>
                <a:cubicBezTo>
                  <a:pt x="319" y="226"/>
                  <a:pt x="325" y="203"/>
                  <a:pt x="331" y="182"/>
                </a:cubicBezTo>
                <a:cubicBezTo>
                  <a:pt x="355" y="88"/>
                  <a:pt x="368" y="39"/>
                  <a:pt x="370" y="35"/>
                </a:cubicBezTo>
                <a:cubicBezTo>
                  <a:pt x="379" y="18"/>
                  <a:pt x="393" y="10"/>
                  <a:pt x="411" y="10"/>
                </a:cubicBezTo>
                <a:cubicBezTo>
                  <a:pt x="420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4"/>
                  <a:pt x="428" y="109"/>
                  <a:pt x="398" y="232"/>
                </a:cubicBezTo>
                <a:cubicBezTo>
                  <a:pt x="366" y="355"/>
                  <a:pt x="349" y="422"/>
                  <a:pt x="344" y="433"/>
                </a:cubicBezTo>
                <a:cubicBezTo>
                  <a:pt x="327" y="485"/>
                  <a:pt x="297" y="526"/>
                  <a:pt x="254" y="556"/>
                </a:cubicBezTo>
                <a:cubicBezTo>
                  <a:pt x="211" y="587"/>
                  <a:pt x="169" y="602"/>
                  <a:pt x="126" y="603"/>
                </a:cubicBezTo>
                <a:cubicBezTo>
                  <a:pt x="98" y="603"/>
                  <a:pt x="73" y="596"/>
                  <a:pt x="52" y="582"/>
                </a:cubicBezTo>
                <a:cubicBezTo>
                  <a:pt x="31" y="569"/>
                  <a:pt x="21" y="548"/>
                  <a:pt x="21" y="521"/>
                </a:cubicBezTo>
                <a:cubicBezTo>
                  <a:pt x="21" y="507"/>
                  <a:pt x="23" y="496"/>
                  <a:pt x="27" y="486"/>
                </a:cubicBezTo>
                <a:cubicBezTo>
                  <a:pt x="31" y="477"/>
                  <a:pt x="37" y="470"/>
                  <a:pt x="45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4" y="454"/>
                  <a:pt x="79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5"/>
                  <a:pt x="116" y="516"/>
                  <a:pt x="109" y="526"/>
                </a:cubicBezTo>
                <a:cubicBezTo>
                  <a:pt x="102" y="535"/>
                  <a:pt x="94" y="541"/>
                  <a:pt x="88" y="544"/>
                </a:cubicBezTo>
                <a:cubicBezTo>
                  <a:pt x="81" y="547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0" y="561"/>
                </a:cubicBezTo>
                <a:cubicBezTo>
                  <a:pt x="101" y="565"/>
                  <a:pt x="112" y="567"/>
                  <a:pt x="122" y="567"/>
                </a:cubicBezTo>
                <a:lnTo>
                  <a:pt x="129" y="567"/>
                </a:lnTo>
                <a:cubicBezTo>
                  <a:pt x="140" y="567"/>
                  <a:pt x="148" y="567"/>
                  <a:pt x="154" y="566"/>
                </a:cubicBezTo>
                <a:cubicBezTo>
                  <a:pt x="174" y="560"/>
                  <a:pt x="193" y="548"/>
                  <a:pt x="210" y="530"/>
                </a:cubicBezTo>
                <a:cubicBezTo>
                  <a:pt x="228" y="512"/>
                  <a:pt x="241" y="493"/>
                  <a:pt x="250" y="473"/>
                </a:cubicBezTo>
                <a:cubicBezTo>
                  <a:pt x="260" y="452"/>
                  <a:pt x="267" y="435"/>
                  <a:pt x="272" y="420"/>
                </a:cubicBezTo>
                <a:cubicBezTo>
                  <a:pt x="277" y="406"/>
                  <a:pt x="279" y="397"/>
                  <a:pt x="279" y="392"/>
                </a:cubicBezTo>
                <a:lnTo>
                  <a:pt x="274" y="396"/>
                </a:lnTo>
                <a:cubicBezTo>
                  <a:pt x="270" y="399"/>
                  <a:pt x="264" y="402"/>
                  <a:pt x="256" y="406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19" y="421"/>
                  <a:pt x="207" y="422"/>
                  <a:pt x="196" y="422"/>
                </a:cubicBezTo>
                <a:cubicBezTo>
                  <a:pt x="167" y="422"/>
                  <a:pt x="142" y="415"/>
                  <a:pt x="120" y="402"/>
                </a:cubicBezTo>
                <a:cubicBezTo>
                  <a:pt x="98" y="388"/>
                  <a:pt x="84" y="366"/>
                  <a:pt x="77" y="336"/>
                </a:cubicBezTo>
                <a:cubicBezTo>
                  <a:pt x="77" y="331"/>
                  <a:pt x="76" y="322"/>
                  <a:pt x="76" y="307"/>
                </a:cubicBezTo>
                <a:cubicBezTo>
                  <a:pt x="76" y="272"/>
                  <a:pt x="87" y="225"/>
                  <a:pt x="109" y="167"/>
                </a:cubicBezTo>
                <a:cubicBezTo>
                  <a:pt x="131" y="110"/>
                  <a:pt x="142" y="74"/>
                  <a:pt x="142" y="58"/>
                </a:cubicBezTo>
                <a:lnTo>
                  <a:pt x="142" y="57"/>
                </a:lnTo>
                <a:cubicBezTo>
                  <a:pt x="142" y="51"/>
                  <a:pt x="142" y="47"/>
                  <a:pt x="142" y="45"/>
                </a:cubicBezTo>
                <a:cubicBezTo>
                  <a:pt x="142" y="44"/>
                  <a:pt x="140" y="41"/>
                  <a:pt x="138" y="39"/>
                </a:cubicBezTo>
                <a:cubicBezTo>
                  <a:pt x="135" y="36"/>
                  <a:pt x="132" y="35"/>
                  <a:pt x="128" y="35"/>
                </a:cubicBezTo>
                <a:lnTo>
                  <a:pt x="124" y="35"/>
                </a:lnTo>
                <a:cubicBezTo>
                  <a:pt x="110" y="35"/>
                  <a:pt x="97" y="41"/>
                  <a:pt x="85" y="53"/>
                </a:cubicBezTo>
                <a:cubicBezTo>
                  <a:pt x="73" y="65"/>
                  <a:pt x="64" y="77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2"/>
                  <a:pt x="35" y="149"/>
                  <a:pt x="34" y="151"/>
                </a:cubicBezTo>
                <a:cubicBezTo>
                  <a:pt x="32" y="152"/>
                  <a:pt x="27" y="152"/>
                  <a:pt x="19" y="152"/>
                </a:cubicBezTo>
                <a:lnTo>
                  <a:pt x="6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517320" y="379080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299"/>
                  <a:pt x="2" y="270"/>
                  <a:pt x="7" y="243"/>
                </a:cubicBezTo>
                <a:cubicBezTo>
                  <a:pt x="11" y="215"/>
                  <a:pt x="16" y="192"/>
                  <a:pt x="23" y="172"/>
                </a:cubicBezTo>
                <a:cubicBezTo>
                  <a:pt x="28" y="153"/>
                  <a:pt x="37" y="133"/>
                  <a:pt x="47" y="114"/>
                </a:cubicBezTo>
                <a:cubicBezTo>
                  <a:pt x="58" y="96"/>
                  <a:pt x="66" y="81"/>
                  <a:pt x="72" y="70"/>
                </a:cubicBezTo>
                <a:cubicBezTo>
                  <a:pt x="78" y="60"/>
                  <a:pt x="87" y="48"/>
                  <a:pt x="100" y="36"/>
                </a:cubicBezTo>
                <a:cubicBezTo>
                  <a:pt x="112" y="24"/>
                  <a:pt x="119" y="16"/>
                  <a:pt x="121" y="14"/>
                </a:cubicBezTo>
                <a:cubicBezTo>
                  <a:pt x="124" y="11"/>
                  <a:pt x="129" y="7"/>
                  <a:pt x="138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7"/>
                  <a:pt x="155" y="12"/>
                  <a:pt x="147" y="20"/>
                </a:cubicBezTo>
                <a:cubicBezTo>
                  <a:pt x="140" y="28"/>
                  <a:pt x="131" y="39"/>
                  <a:pt x="120" y="55"/>
                </a:cubicBezTo>
                <a:cubicBezTo>
                  <a:pt x="110" y="70"/>
                  <a:pt x="99" y="89"/>
                  <a:pt x="88" y="111"/>
                </a:cubicBezTo>
                <a:cubicBezTo>
                  <a:pt x="77" y="133"/>
                  <a:pt x="68" y="164"/>
                  <a:pt x="60" y="202"/>
                </a:cubicBezTo>
                <a:cubicBezTo>
                  <a:pt x="53" y="240"/>
                  <a:pt x="49" y="282"/>
                  <a:pt x="49" y="330"/>
                </a:cubicBezTo>
                <a:cubicBezTo>
                  <a:pt x="49" y="376"/>
                  <a:pt x="53" y="418"/>
                  <a:pt x="60" y="456"/>
                </a:cubicBezTo>
                <a:cubicBezTo>
                  <a:pt x="68" y="494"/>
                  <a:pt x="77" y="524"/>
                  <a:pt x="87" y="548"/>
                </a:cubicBezTo>
                <a:cubicBezTo>
                  <a:pt x="98" y="571"/>
                  <a:pt x="108" y="590"/>
                  <a:pt x="119" y="604"/>
                </a:cubicBezTo>
                <a:cubicBezTo>
                  <a:pt x="130" y="619"/>
                  <a:pt x="140" y="630"/>
                  <a:pt x="147" y="639"/>
                </a:cubicBezTo>
                <a:cubicBezTo>
                  <a:pt x="155" y="648"/>
                  <a:pt x="158" y="652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8" y="659"/>
                </a:lnTo>
                <a:lnTo>
                  <a:pt x="119" y="643"/>
                </a:lnTo>
                <a:cubicBezTo>
                  <a:pt x="78" y="606"/>
                  <a:pt x="48" y="559"/>
                  <a:pt x="29" y="504"/>
                </a:cubicBezTo>
                <a:cubicBezTo>
                  <a:pt x="9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592200" y="386388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2"/>
                </a:moveTo>
                <a:cubicBezTo>
                  <a:pt x="0" y="99"/>
                  <a:pt x="1" y="95"/>
                  <a:pt x="2" y="91"/>
                </a:cubicBezTo>
                <a:cubicBezTo>
                  <a:pt x="3" y="87"/>
                  <a:pt x="5" y="78"/>
                  <a:pt x="10" y="66"/>
                </a:cubicBezTo>
                <a:cubicBezTo>
                  <a:pt x="14" y="54"/>
                  <a:pt x="19" y="43"/>
                  <a:pt x="23" y="35"/>
                </a:cubicBezTo>
                <a:cubicBezTo>
                  <a:pt x="27" y="27"/>
                  <a:pt x="35" y="19"/>
                  <a:pt x="45" y="11"/>
                </a:cubicBezTo>
                <a:cubicBezTo>
                  <a:pt x="55" y="3"/>
                  <a:pt x="65" y="-1"/>
                  <a:pt x="75" y="0"/>
                </a:cubicBezTo>
                <a:cubicBezTo>
                  <a:pt x="91" y="0"/>
                  <a:pt x="104" y="4"/>
                  <a:pt x="114" y="11"/>
                </a:cubicBezTo>
                <a:cubicBezTo>
                  <a:pt x="125" y="19"/>
                  <a:pt x="131" y="27"/>
                  <a:pt x="134" y="34"/>
                </a:cubicBezTo>
                <a:cubicBezTo>
                  <a:pt x="137" y="41"/>
                  <a:pt x="138" y="45"/>
                  <a:pt x="138" y="48"/>
                </a:cubicBezTo>
                <a:cubicBezTo>
                  <a:pt x="138" y="48"/>
                  <a:pt x="138" y="49"/>
                  <a:pt x="139" y="49"/>
                </a:cubicBezTo>
                <a:lnTo>
                  <a:pt x="146" y="42"/>
                </a:lnTo>
                <a:cubicBezTo>
                  <a:pt x="173" y="14"/>
                  <a:pt x="203" y="0"/>
                  <a:pt x="237" y="0"/>
                </a:cubicBezTo>
                <a:cubicBezTo>
                  <a:pt x="261" y="0"/>
                  <a:pt x="280" y="5"/>
                  <a:pt x="295" y="17"/>
                </a:cubicBezTo>
                <a:cubicBezTo>
                  <a:pt x="309" y="29"/>
                  <a:pt x="317" y="46"/>
                  <a:pt x="317" y="69"/>
                </a:cubicBezTo>
                <a:cubicBezTo>
                  <a:pt x="317" y="92"/>
                  <a:pt x="309" y="127"/>
                  <a:pt x="292" y="174"/>
                </a:cubicBezTo>
                <a:cubicBezTo>
                  <a:pt x="275" y="220"/>
                  <a:pt x="267" y="247"/>
                  <a:pt x="267" y="257"/>
                </a:cubicBezTo>
                <a:cubicBezTo>
                  <a:pt x="267" y="268"/>
                  <a:pt x="271" y="274"/>
                  <a:pt x="278" y="274"/>
                </a:cubicBezTo>
                <a:cubicBezTo>
                  <a:pt x="281" y="274"/>
                  <a:pt x="283" y="274"/>
                  <a:pt x="284" y="274"/>
                </a:cubicBezTo>
                <a:cubicBezTo>
                  <a:pt x="297" y="271"/>
                  <a:pt x="308" y="263"/>
                  <a:pt x="318" y="249"/>
                </a:cubicBezTo>
                <a:cubicBezTo>
                  <a:pt x="328" y="234"/>
                  <a:pt x="337" y="217"/>
                  <a:pt x="342" y="196"/>
                </a:cubicBezTo>
                <a:cubicBezTo>
                  <a:pt x="343" y="192"/>
                  <a:pt x="348" y="191"/>
                  <a:pt x="355" y="191"/>
                </a:cubicBezTo>
                <a:cubicBezTo>
                  <a:pt x="364" y="191"/>
                  <a:pt x="369" y="192"/>
                  <a:pt x="369" y="196"/>
                </a:cubicBezTo>
                <a:cubicBezTo>
                  <a:pt x="369" y="196"/>
                  <a:pt x="368" y="200"/>
                  <a:pt x="366" y="206"/>
                </a:cubicBezTo>
                <a:cubicBezTo>
                  <a:pt x="362" y="219"/>
                  <a:pt x="358" y="231"/>
                  <a:pt x="352" y="243"/>
                </a:cubicBezTo>
                <a:cubicBezTo>
                  <a:pt x="345" y="256"/>
                  <a:pt x="335" y="268"/>
                  <a:pt x="320" y="280"/>
                </a:cubicBezTo>
                <a:cubicBezTo>
                  <a:pt x="306" y="292"/>
                  <a:pt x="291" y="298"/>
                  <a:pt x="275" y="298"/>
                </a:cubicBezTo>
                <a:cubicBezTo>
                  <a:pt x="254" y="298"/>
                  <a:pt x="239" y="292"/>
                  <a:pt x="230" y="280"/>
                </a:cubicBezTo>
                <a:cubicBezTo>
                  <a:pt x="221" y="268"/>
                  <a:pt x="216" y="256"/>
                  <a:pt x="216" y="243"/>
                </a:cubicBezTo>
                <a:cubicBezTo>
                  <a:pt x="216" y="235"/>
                  <a:pt x="224" y="209"/>
                  <a:pt x="240" y="164"/>
                </a:cubicBezTo>
                <a:cubicBezTo>
                  <a:pt x="256" y="119"/>
                  <a:pt x="264" y="86"/>
                  <a:pt x="264" y="63"/>
                </a:cubicBezTo>
                <a:cubicBezTo>
                  <a:pt x="264" y="37"/>
                  <a:pt x="255" y="25"/>
                  <a:pt x="235" y="25"/>
                </a:cubicBezTo>
                <a:lnTo>
                  <a:pt x="232" y="25"/>
                </a:lnTo>
                <a:cubicBezTo>
                  <a:pt x="194" y="25"/>
                  <a:pt x="163" y="47"/>
                  <a:pt x="137" y="91"/>
                </a:cubicBezTo>
                <a:lnTo>
                  <a:pt x="132" y="99"/>
                </a:lnTo>
                <a:lnTo>
                  <a:pt x="110" y="188"/>
                </a:lnTo>
                <a:cubicBezTo>
                  <a:pt x="96" y="245"/>
                  <a:pt x="88" y="276"/>
                  <a:pt x="85" y="281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7"/>
                  <a:pt x="43" y="295"/>
                </a:cubicBezTo>
                <a:cubicBezTo>
                  <a:pt x="40" y="292"/>
                  <a:pt x="37" y="289"/>
                  <a:pt x="36" y="287"/>
                </a:cubicBezTo>
                <a:cubicBezTo>
                  <a:pt x="35" y="284"/>
                  <a:pt x="34" y="282"/>
                  <a:pt x="35" y="280"/>
                </a:cubicBezTo>
                <a:cubicBezTo>
                  <a:pt x="35" y="274"/>
                  <a:pt x="43" y="239"/>
                  <a:pt x="60" y="173"/>
                </a:cubicBezTo>
                <a:cubicBezTo>
                  <a:pt x="76" y="106"/>
                  <a:pt x="85" y="70"/>
                  <a:pt x="86" y="65"/>
                </a:cubicBezTo>
                <a:cubicBezTo>
                  <a:pt x="87" y="62"/>
                  <a:pt x="87" y="57"/>
                  <a:pt x="87" y="50"/>
                </a:cubicBezTo>
                <a:cubicBezTo>
                  <a:pt x="87" y="32"/>
                  <a:pt x="81" y="24"/>
                  <a:pt x="71" y="24"/>
                </a:cubicBezTo>
                <a:cubicBezTo>
                  <a:pt x="54" y="24"/>
                  <a:pt x="40" y="46"/>
                  <a:pt x="30" y="90"/>
                </a:cubicBezTo>
                <a:cubicBezTo>
                  <a:pt x="27" y="98"/>
                  <a:pt x="26" y="103"/>
                  <a:pt x="26" y="103"/>
                </a:cubicBezTo>
                <a:cubicBezTo>
                  <a:pt x="25" y="106"/>
                  <a:pt x="21" y="107"/>
                  <a:pt x="13" y="107"/>
                </a:cubicBezTo>
                <a:lnTo>
                  <a:pt x="4" y="107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742320" y="379080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40" y="16"/>
                </a:lnTo>
                <a:cubicBezTo>
                  <a:pt x="81" y="53"/>
                  <a:pt x="111" y="100"/>
                  <a:pt x="130" y="155"/>
                </a:cubicBezTo>
                <a:cubicBezTo>
                  <a:pt x="149" y="211"/>
                  <a:pt x="158" y="269"/>
                  <a:pt x="158" y="330"/>
                </a:cubicBezTo>
                <a:cubicBezTo>
                  <a:pt x="158" y="360"/>
                  <a:pt x="156" y="388"/>
                  <a:pt x="152" y="416"/>
                </a:cubicBezTo>
                <a:cubicBezTo>
                  <a:pt x="147" y="444"/>
                  <a:pt x="142" y="467"/>
                  <a:pt x="136" y="486"/>
                </a:cubicBezTo>
                <a:cubicBezTo>
                  <a:pt x="131" y="506"/>
                  <a:pt x="123" y="525"/>
                  <a:pt x="112" y="544"/>
                </a:cubicBezTo>
                <a:cubicBezTo>
                  <a:pt x="102" y="564"/>
                  <a:pt x="93" y="578"/>
                  <a:pt x="87" y="588"/>
                </a:cubicBezTo>
                <a:cubicBezTo>
                  <a:pt x="81" y="598"/>
                  <a:pt x="72" y="610"/>
                  <a:pt x="60" y="622"/>
                </a:cubicBezTo>
                <a:cubicBezTo>
                  <a:pt x="48" y="634"/>
                  <a:pt x="41" y="641"/>
                  <a:pt x="39" y="644"/>
                </a:cubicBezTo>
                <a:cubicBezTo>
                  <a:pt x="37" y="646"/>
                  <a:pt x="32" y="650"/>
                  <a:pt x="24" y="656"/>
                </a:cubicBezTo>
                <a:cubicBezTo>
                  <a:pt x="23" y="657"/>
                  <a:pt x="22" y="658"/>
                  <a:pt x="20" y="659"/>
                </a:cubicBezTo>
                <a:lnTo>
                  <a:pt x="12" y="659"/>
                </a:lnTo>
                <a:cubicBezTo>
                  <a:pt x="9" y="659"/>
                  <a:pt x="7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5"/>
                  <a:pt x="0" y="653"/>
                  <a:pt x="0" y="651"/>
                </a:cubicBezTo>
                <a:cubicBezTo>
                  <a:pt x="0" y="650"/>
                  <a:pt x="3" y="648"/>
                  <a:pt x="7" y="642"/>
                </a:cubicBezTo>
                <a:cubicBezTo>
                  <a:pt x="76" y="572"/>
                  <a:pt x="110" y="468"/>
                  <a:pt x="110" y="330"/>
                </a:cubicBezTo>
                <a:cubicBezTo>
                  <a:pt x="110" y="191"/>
                  <a:pt x="76" y="87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9856440" y="383868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6" y="23"/>
                </a:lnTo>
                <a:cubicBezTo>
                  <a:pt x="115" y="76"/>
                  <a:pt x="157" y="142"/>
                  <a:pt x="184" y="221"/>
                </a:cubicBezTo>
                <a:cubicBezTo>
                  <a:pt x="211" y="300"/>
                  <a:pt x="224" y="381"/>
                  <a:pt x="224" y="466"/>
                </a:cubicBezTo>
                <a:cubicBezTo>
                  <a:pt x="224" y="509"/>
                  <a:pt x="221" y="549"/>
                  <a:pt x="215" y="588"/>
                </a:cubicBezTo>
                <a:cubicBezTo>
                  <a:pt x="208" y="627"/>
                  <a:pt x="201" y="661"/>
                  <a:pt x="193" y="688"/>
                </a:cubicBezTo>
                <a:cubicBezTo>
                  <a:pt x="185" y="715"/>
                  <a:pt x="174" y="742"/>
                  <a:pt x="159" y="770"/>
                </a:cubicBezTo>
                <a:cubicBezTo>
                  <a:pt x="144" y="797"/>
                  <a:pt x="132" y="818"/>
                  <a:pt x="123" y="832"/>
                </a:cubicBezTo>
                <a:cubicBezTo>
                  <a:pt x="115" y="846"/>
                  <a:pt x="102" y="862"/>
                  <a:pt x="85" y="880"/>
                </a:cubicBezTo>
                <a:cubicBezTo>
                  <a:pt x="68" y="897"/>
                  <a:pt x="59" y="907"/>
                  <a:pt x="55" y="910"/>
                </a:cubicBezTo>
                <a:cubicBezTo>
                  <a:pt x="52" y="913"/>
                  <a:pt x="45" y="919"/>
                  <a:pt x="33" y="928"/>
                </a:cubicBezTo>
                <a:cubicBezTo>
                  <a:pt x="31" y="930"/>
                  <a:pt x="30" y="931"/>
                  <a:pt x="29" y="932"/>
                </a:cubicBezTo>
                <a:lnTo>
                  <a:pt x="18" y="932"/>
                </a:lnTo>
                <a:cubicBezTo>
                  <a:pt x="13" y="932"/>
                  <a:pt x="10" y="932"/>
                  <a:pt x="8" y="932"/>
                </a:cubicBezTo>
                <a:cubicBezTo>
                  <a:pt x="6" y="932"/>
                  <a:pt x="5" y="931"/>
                  <a:pt x="3" y="929"/>
                </a:cubicBezTo>
                <a:cubicBezTo>
                  <a:pt x="2" y="927"/>
                  <a:pt x="1" y="924"/>
                  <a:pt x="0" y="920"/>
                </a:cubicBezTo>
                <a:cubicBezTo>
                  <a:pt x="1" y="920"/>
                  <a:pt x="5" y="916"/>
                  <a:pt x="11" y="908"/>
                </a:cubicBezTo>
                <a:cubicBezTo>
                  <a:pt x="108" y="809"/>
                  <a:pt x="156" y="661"/>
                  <a:pt x="156" y="466"/>
                </a:cubicBezTo>
                <a:cubicBezTo>
                  <a:pt x="156" y="272"/>
                  <a:pt x="108" y="124"/>
                  <a:pt x="11" y="24"/>
                </a:cubicBezTo>
                <a:cubicBezTo>
                  <a:pt x="5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3800520"/>
            <a:ext cx="5426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Найти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Вещественный целевой вектор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3094920" y="4339080"/>
            <a:ext cx="165960" cy="305280"/>
          </a:xfrm>
          <a:custGeom>
            <a:avLst/>
            <a:gdLst/>
            <a:ahLst/>
            <a:rect l="0" t="0" r="r" b="b"/>
            <a:pathLst>
              <a:path w="461" h="848">
                <a:moveTo>
                  <a:pt x="59" y="808"/>
                </a:moveTo>
                <a:cubicBezTo>
                  <a:pt x="60" y="808"/>
                  <a:pt x="62" y="809"/>
                  <a:pt x="64" y="810"/>
                </a:cubicBezTo>
                <a:cubicBezTo>
                  <a:pt x="67" y="811"/>
                  <a:pt x="70" y="812"/>
                  <a:pt x="74" y="813"/>
                </a:cubicBezTo>
                <a:cubicBezTo>
                  <a:pt x="79" y="813"/>
                  <a:pt x="82" y="813"/>
                  <a:pt x="85" y="813"/>
                </a:cubicBezTo>
                <a:cubicBezTo>
                  <a:pt x="94" y="813"/>
                  <a:pt x="101" y="809"/>
                  <a:pt x="108" y="801"/>
                </a:cubicBezTo>
                <a:cubicBezTo>
                  <a:pt x="115" y="793"/>
                  <a:pt x="120" y="784"/>
                  <a:pt x="123" y="774"/>
                </a:cubicBezTo>
                <a:cubicBezTo>
                  <a:pt x="129" y="758"/>
                  <a:pt x="139" y="710"/>
                  <a:pt x="154" y="632"/>
                </a:cubicBezTo>
                <a:cubicBezTo>
                  <a:pt x="169" y="554"/>
                  <a:pt x="183" y="480"/>
                  <a:pt x="197" y="409"/>
                </a:cubicBezTo>
                <a:cubicBezTo>
                  <a:pt x="211" y="338"/>
                  <a:pt x="218" y="303"/>
                  <a:pt x="218" y="302"/>
                </a:cubicBezTo>
                <a:lnTo>
                  <a:pt x="218" y="299"/>
                </a:lnTo>
                <a:lnTo>
                  <a:pt x="174" y="299"/>
                </a:lnTo>
                <a:cubicBezTo>
                  <a:pt x="145" y="299"/>
                  <a:pt x="129" y="298"/>
                  <a:pt x="127" y="297"/>
                </a:cubicBezTo>
                <a:cubicBezTo>
                  <a:pt x="125" y="295"/>
                  <a:pt x="124" y="292"/>
                  <a:pt x="124" y="288"/>
                </a:cubicBezTo>
                <a:lnTo>
                  <a:pt x="130" y="262"/>
                </a:lnTo>
                <a:cubicBezTo>
                  <a:pt x="131" y="259"/>
                  <a:pt x="134" y="257"/>
                  <a:pt x="138" y="257"/>
                </a:cubicBezTo>
                <a:cubicBezTo>
                  <a:pt x="141" y="257"/>
                  <a:pt x="156" y="257"/>
                  <a:pt x="181" y="256"/>
                </a:cubicBezTo>
                <a:cubicBezTo>
                  <a:pt x="211" y="256"/>
                  <a:pt x="226" y="256"/>
                  <a:pt x="226" y="255"/>
                </a:cubicBezTo>
                <a:cubicBezTo>
                  <a:pt x="226" y="254"/>
                  <a:pt x="229" y="239"/>
                  <a:pt x="234" y="208"/>
                </a:cubicBezTo>
                <a:cubicBezTo>
                  <a:pt x="240" y="178"/>
                  <a:pt x="244" y="160"/>
                  <a:pt x="245" y="154"/>
                </a:cubicBezTo>
                <a:cubicBezTo>
                  <a:pt x="268" y="52"/>
                  <a:pt x="314" y="0"/>
                  <a:pt x="382" y="0"/>
                </a:cubicBezTo>
                <a:cubicBezTo>
                  <a:pt x="405" y="2"/>
                  <a:pt x="424" y="9"/>
                  <a:pt x="439" y="21"/>
                </a:cubicBezTo>
                <a:cubicBezTo>
                  <a:pt x="454" y="33"/>
                  <a:pt x="461" y="50"/>
                  <a:pt x="461" y="70"/>
                </a:cubicBezTo>
                <a:cubicBezTo>
                  <a:pt x="461" y="93"/>
                  <a:pt x="455" y="109"/>
                  <a:pt x="442" y="119"/>
                </a:cubicBezTo>
                <a:cubicBezTo>
                  <a:pt x="429" y="128"/>
                  <a:pt x="416" y="134"/>
                  <a:pt x="403" y="134"/>
                </a:cubicBezTo>
                <a:cubicBezTo>
                  <a:pt x="375" y="134"/>
                  <a:pt x="361" y="121"/>
                  <a:pt x="361" y="95"/>
                </a:cubicBezTo>
                <a:cubicBezTo>
                  <a:pt x="361" y="84"/>
                  <a:pt x="364" y="73"/>
                  <a:pt x="371" y="65"/>
                </a:cubicBezTo>
                <a:cubicBezTo>
                  <a:pt x="379" y="56"/>
                  <a:pt x="386" y="49"/>
                  <a:pt x="394" y="45"/>
                </a:cubicBezTo>
                <a:lnTo>
                  <a:pt x="403" y="40"/>
                </a:lnTo>
                <a:cubicBezTo>
                  <a:pt x="393" y="37"/>
                  <a:pt x="384" y="35"/>
                  <a:pt x="375" y="35"/>
                </a:cubicBezTo>
                <a:cubicBezTo>
                  <a:pt x="366" y="35"/>
                  <a:pt x="359" y="38"/>
                  <a:pt x="352" y="44"/>
                </a:cubicBezTo>
                <a:cubicBezTo>
                  <a:pt x="346" y="50"/>
                  <a:pt x="341" y="59"/>
                  <a:pt x="338" y="70"/>
                </a:cubicBezTo>
                <a:cubicBezTo>
                  <a:pt x="334" y="88"/>
                  <a:pt x="329" y="112"/>
                  <a:pt x="324" y="143"/>
                </a:cubicBezTo>
                <a:cubicBezTo>
                  <a:pt x="318" y="173"/>
                  <a:pt x="313" y="199"/>
                  <a:pt x="309" y="221"/>
                </a:cubicBezTo>
                <a:cubicBezTo>
                  <a:pt x="304" y="242"/>
                  <a:pt x="302" y="253"/>
                  <a:pt x="302" y="254"/>
                </a:cubicBezTo>
                <a:cubicBezTo>
                  <a:pt x="302" y="256"/>
                  <a:pt x="319" y="256"/>
                  <a:pt x="353" y="256"/>
                </a:cubicBezTo>
                <a:cubicBezTo>
                  <a:pt x="382" y="256"/>
                  <a:pt x="398" y="257"/>
                  <a:pt x="403" y="257"/>
                </a:cubicBezTo>
                <a:cubicBezTo>
                  <a:pt x="407" y="258"/>
                  <a:pt x="410" y="260"/>
                  <a:pt x="413" y="263"/>
                </a:cubicBezTo>
                <a:cubicBezTo>
                  <a:pt x="414" y="265"/>
                  <a:pt x="413" y="271"/>
                  <a:pt x="411" y="279"/>
                </a:cubicBezTo>
                <a:cubicBezTo>
                  <a:pt x="409" y="287"/>
                  <a:pt x="408" y="292"/>
                  <a:pt x="406" y="294"/>
                </a:cubicBezTo>
                <a:cubicBezTo>
                  <a:pt x="405" y="297"/>
                  <a:pt x="402" y="298"/>
                  <a:pt x="398" y="298"/>
                </a:cubicBezTo>
                <a:cubicBezTo>
                  <a:pt x="394" y="298"/>
                  <a:pt x="377" y="298"/>
                  <a:pt x="347" y="299"/>
                </a:cubicBezTo>
                <a:lnTo>
                  <a:pt x="295" y="299"/>
                </a:lnTo>
                <a:lnTo>
                  <a:pt x="273" y="413"/>
                </a:lnTo>
                <a:cubicBezTo>
                  <a:pt x="244" y="566"/>
                  <a:pt x="223" y="662"/>
                  <a:pt x="211" y="701"/>
                </a:cubicBezTo>
                <a:cubicBezTo>
                  <a:pt x="194" y="754"/>
                  <a:pt x="173" y="793"/>
                  <a:pt x="146" y="818"/>
                </a:cubicBezTo>
                <a:cubicBezTo>
                  <a:pt x="123" y="838"/>
                  <a:pt x="100" y="848"/>
                  <a:pt x="78" y="848"/>
                </a:cubicBezTo>
                <a:cubicBezTo>
                  <a:pt x="58" y="848"/>
                  <a:pt x="40" y="842"/>
                  <a:pt x="24" y="830"/>
                </a:cubicBezTo>
                <a:cubicBezTo>
                  <a:pt x="8" y="818"/>
                  <a:pt x="0" y="802"/>
                  <a:pt x="0" y="780"/>
                </a:cubicBezTo>
                <a:cubicBezTo>
                  <a:pt x="0" y="757"/>
                  <a:pt x="6" y="740"/>
                  <a:pt x="19" y="730"/>
                </a:cubicBezTo>
                <a:cubicBezTo>
                  <a:pt x="32" y="719"/>
                  <a:pt x="45" y="714"/>
                  <a:pt x="59" y="714"/>
                </a:cubicBezTo>
                <a:cubicBezTo>
                  <a:pt x="86" y="714"/>
                  <a:pt x="99" y="727"/>
                  <a:pt x="99" y="753"/>
                </a:cubicBezTo>
                <a:cubicBezTo>
                  <a:pt x="99" y="765"/>
                  <a:pt x="96" y="775"/>
                  <a:pt x="89" y="784"/>
                </a:cubicBezTo>
                <a:cubicBezTo>
                  <a:pt x="82" y="792"/>
                  <a:pt x="75" y="799"/>
                  <a:pt x="67" y="803"/>
                </a:cubicBezTo>
                <a:lnTo>
                  <a:pt x="59" y="8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3292200" y="43243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1"/>
                  <a:pt x="9" y="343"/>
                </a:cubicBezTo>
                <a:cubicBezTo>
                  <a:pt x="15" y="304"/>
                  <a:pt x="22" y="271"/>
                  <a:pt x="30" y="243"/>
                </a:cubicBezTo>
                <a:cubicBezTo>
                  <a:pt x="39" y="215"/>
                  <a:pt x="50" y="188"/>
                  <a:pt x="65" y="161"/>
                </a:cubicBezTo>
                <a:cubicBezTo>
                  <a:pt x="81" y="135"/>
                  <a:pt x="93" y="114"/>
                  <a:pt x="101" y="99"/>
                </a:cubicBezTo>
                <a:cubicBezTo>
                  <a:pt x="110" y="84"/>
                  <a:pt x="123" y="68"/>
                  <a:pt x="140" y="51"/>
                </a:cubicBezTo>
                <a:cubicBezTo>
                  <a:pt x="158" y="33"/>
                  <a:pt x="168" y="23"/>
                  <a:pt x="171" y="19"/>
                </a:cubicBezTo>
                <a:cubicBezTo>
                  <a:pt x="174" y="15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7" y="27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8"/>
                  <a:pt x="139" y="125"/>
                  <a:pt x="124" y="157"/>
                </a:cubicBezTo>
                <a:cubicBezTo>
                  <a:pt x="108" y="188"/>
                  <a:pt x="95" y="231"/>
                  <a:pt x="84" y="285"/>
                </a:cubicBezTo>
                <a:cubicBezTo>
                  <a:pt x="74" y="339"/>
                  <a:pt x="69" y="399"/>
                  <a:pt x="69" y="465"/>
                </a:cubicBezTo>
                <a:cubicBezTo>
                  <a:pt x="69" y="530"/>
                  <a:pt x="74" y="591"/>
                  <a:pt x="84" y="644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8" y="806"/>
                  <a:pt x="153" y="833"/>
                  <a:pt x="168" y="854"/>
                </a:cubicBezTo>
                <a:cubicBezTo>
                  <a:pt x="184" y="874"/>
                  <a:pt x="197" y="890"/>
                  <a:pt x="207" y="903"/>
                </a:cubicBezTo>
                <a:cubicBezTo>
                  <a:pt x="218" y="915"/>
                  <a:pt x="223" y="922"/>
                  <a:pt x="223" y="922"/>
                </a:cubicBezTo>
                <a:cubicBezTo>
                  <a:pt x="223" y="928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8"/>
                </a:lnTo>
                <a:cubicBezTo>
                  <a:pt x="110" y="856"/>
                  <a:pt x="66" y="790"/>
                  <a:pt x="40" y="711"/>
                </a:cubicBezTo>
                <a:cubicBezTo>
                  <a:pt x="13" y="632"/>
                  <a:pt x="0" y="551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3399480" y="4346640"/>
            <a:ext cx="277200" cy="228960"/>
          </a:xfrm>
          <a:custGeom>
            <a:avLst/>
            <a:gdLst/>
            <a:ahLst/>
            <a:rect l="0" t="0" r="r" b="b"/>
            <a:pathLst>
              <a:path w="770" h="636">
                <a:moveTo>
                  <a:pt x="15" y="636"/>
                </a:moveTo>
                <a:lnTo>
                  <a:pt x="13" y="636"/>
                </a:lnTo>
                <a:cubicBezTo>
                  <a:pt x="5" y="636"/>
                  <a:pt x="0" y="633"/>
                  <a:pt x="0" y="626"/>
                </a:cubicBezTo>
                <a:cubicBezTo>
                  <a:pt x="0" y="624"/>
                  <a:pt x="1" y="619"/>
                  <a:pt x="3" y="611"/>
                </a:cubicBezTo>
                <a:cubicBezTo>
                  <a:pt x="6" y="602"/>
                  <a:pt x="8" y="597"/>
                  <a:pt x="10" y="596"/>
                </a:cubicBezTo>
                <a:cubicBezTo>
                  <a:pt x="12" y="595"/>
                  <a:pt x="17" y="594"/>
                  <a:pt x="27" y="593"/>
                </a:cubicBezTo>
                <a:cubicBezTo>
                  <a:pt x="81" y="592"/>
                  <a:pt x="123" y="575"/>
                  <a:pt x="153" y="545"/>
                </a:cubicBezTo>
                <a:cubicBezTo>
                  <a:pt x="160" y="539"/>
                  <a:pt x="196" y="500"/>
                  <a:pt x="262" y="428"/>
                </a:cubicBezTo>
                <a:cubicBezTo>
                  <a:pt x="328" y="356"/>
                  <a:pt x="360" y="319"/>
                  <a:pt x="359" y="318"/>
                </a:cubicBezTo>
                <a:cubicBezTo>
                  <a:pt x="292" y="145"/>
                  <a:pt x="257" y="57"/>
                  <a:pt x="253" y="54"/>
                </a:cubicBezTo>
                <a:cubicBezTo>
                  <a:pt x="248" y="47"/>
                  <a:pt x="228" y="43"/>
                  <a:pt x="195" y="43"/>
                </a:cubicBezTo>
                <a:lnTo>
                  <a:pt x="169" y="43"/>
                </a:lnTo>
                <a:cubicBezTo>
                  <a:pt x="165" y="39"/>
                  <a:pt x="163" y="36"/>
                  <a:pt x="163" y="35"/>
                </a:cubicBezTo>
                <a:cubicBezTo>
                  <a:pt x="163" y="34"/>
                  <a:pt x="164" y="28"/>
                  <a:pt x="165" y="18"/>
                </a:cubicBezTo>
                <a:cubicBezTo>
                  <a:pt x="168" y="10"/>
                  <a:pt x="171" y="4"/>
                  <a:pt x="174" y="0"/>
                </a:cubicBezTo>
                <a:lnTo>
                  <a:pt x="187" y="0"/>
                </a:lnTo>
                <a:cubicBezTo>
                  <a:pt x="208" y="1"/>
                  <a:pt x="246" y="2"/>
                  <a:pt x="300" y="2"/>
                </a:cubicBezTo>
                <a:cubicBezTo>
                  <a:pt x="320" y="2"/>
                  <a:pt x="339" y="2"/>
                  <a:pt x="357" y="2"/>
                </a:cubicBezTo>
                <a:cubicBezTo>
                  <a:pt x="374" y="2"/>
                  <a:pt x="388" y="1"/>
                  <a:pt x="399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8" y="1"/>
                  <a:pt x="433" y="4"/>
                  <a:pt x="433" y="11"/>
                </a:cubicBezTo>
                <a:cubicBezTo>
                  <a:pt x="433" y="12"/>
                  <a:pt x="432" y="16"/>
                  <a:pt x="431" y="23"/>
                </a:cubicBezTo>
                <a:cubicBezTo>
                  <a:pt x="429" y="32"/>
                  <a:pt x="426" y="38"/>
                  <a:pt x="425" y="40"/>
                </a:cubicBezTo>
                <a:cubicBezTo>
                  <a:pt x="423" y="42"/>
                  <a:pt x="418" y="43"/>
                  <a:pt x="410" y="43"/>
                </a:cubicBezTo>
                <a:cubicBezTo>
                  <a:pt x="390" y="45"/>
                  <a:pt x="374" y="50"/>
                  <a:pt x="359" y="59"/>
                </a:cubicBezTo>
                <a:lnTo>
                  <a:pt x="431" y="239"/>
                </a:lnTo>
                <a:lnTo>
                  <a:pt x="480" y="184"/>
                </a:lnTo>
                <a:cubicBezTo>
                  <a:pt x="546" y="114"/>
                  <a:pt x="578" y="75"/>
                  <a:pt x="578" y="68"/>
                </a:cubicBezTo>
                <a:cubicBezTo>
                  <a:pt x="578" y="57"/>
                  <a:pt x="571" y="49"/>
                  <a:pt x="556" y="45"/>
                </a:cubicBezTo>
                <a:cubicBezTo>
                  <a:pt x="553" y="45"/>
                  <a:pt x="549" y="44"/>
                  <a:pt x="544" y="43"/>
                </a:cubicBezTo>
                <a:cubicBezTo>
                  <a:pt x="534" y="43"/>
                  <a:pt x="530" y="39"/>
                  <a:pt x="530" y="32"/>
                </a:cubicBezTo>
                <a:cubicBezTo>
                  <a:pt x="530" y="31"/>
                  <a:pt x="530" y="26"/>
                  <a:pt x="532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0" y="0"/>
                  <a:pt x="575" y="0"/>
                </a:cubicBezTo>
                <a:cubicBezTo>
                  <a:pt x="590" y="0"/>
                  <a:pt x="607" y="1"/>
                  <a:pt x="626" y="2"/>
                </a:cubicBezTo>
                <a:cubicBezTo>
                  <a:pt x="644" y="3"/>
                  <a:pt x="657" y="3"/>
                  <a:pt x="664" y="3"/>
                </a:cubicBezTo>
                <a:cubicBezTo>
                  <a:pt x="719" y="3"/>
                  <a:pt x="750" y="2"/>
                  <a:pt x="756" y="0"/>
                </a:cubicBezTo>
                <a:lnTo>
                  <a:pt x="763" y="0"/>
                </a:lnTo>
                <a:cubicBezTo>
                  <a:pt x="768" y="4"/>
                  <a:pt x="770" y="8"/>
                  <a:pt x="770" y="10"/>
                </a:cubicBezTo>
                <a:cubicBezTo>
                  <a:pt x="768" y="26"/>
                  <a:pt x="765" y="36"/>
                  <a:pt x="759" y="43"/>
                </a:cubicBezTo>
                <a:lnTo>
                  <a:pt x="744" y="43"/>
                </a:lnTo>
                <a:cubicBezTo>
                  <a:pt x="723" y="43"/>
                  <a:pt x="704" y="46"/>
                  <a:pt x="687" y="51"/>
                </a:cubicBezTo>
                <a:cubicBezTo>
                  <a:pt x="670" y="56"/>
                  <a:pt x="657" y="61"/>
                  <a:pt x="649" y="67"/>
                </a:cubicBezTo>
                <a:cubicBezTo>
                  <a:pt x="640" y="72"/>
                  <a:pt x="633" y="78"/>
                  <a:pt x="626" y="84"/>
                </a:cubicBezTo>
                <a:lnTo>
                  <a:pt x="616" y="92"/>
                </a:lnTo>
                <a:cubicBezTo>
                  <a:pt x="616" y="91"/>
                  <a:pt x="587" y="124"/>
                  <a:pt x="528" y="189"/>
                </a:cubicBezTo>
                <a:lnTo>
                  <a:pt x="447" y="278"/>
                </a:lnTo>
                <a:cubicBezTo>
                  <a:pt x="447" y="279"/>
                  <a:pt x="457" y="303"/>
                  <a:pt x="476" y="353"/>
                </a:cubicBezTo>
                <a:cubicBezTo>
                  <a:pt x="495" y="402"/>
                  <a:pt x="515" y="453"/>
                  <a:pt x="536" y="504"/>
                </a:cubicBezTo>
                <a:cubicBezTo>
                  <a:pt x="557" y="556"/>
                  <a:pt x="569" y="582"/>
                  <a:pt x="571" y="584"/>
                </a:cubicBezTo>
                <a:cubicBezTo>
                  <a:pt x="577" y="590"/>
                  <a:pt x="596" y="593"/>
                  <a:pt x="627" y="593"/>
                </a:cubicBezTo>
                <a:cubicBezTo>
                  <a:pt x="649" y="593"/>
                  <a:pt x="660" y="596"/>
                  <a:pt x="660" y="602"/>
                </a:cubicBezTo>
                <a:cubicBezTo>
                  <a:pt x="660" y="603"/>
                  <a:pt x="659" y="607"/>
                  <a:pt x="658" y="615"/>
                </a:cubicBezTo>
                <a:cubicBezTo>
                  <a:pt x="656" y="625"/>
                  <a:pt x="653" y="631"/>
                  <a:pt x="652" y="632"/>
                </a:cubicBezTo>
                <a:cubicBezTo>
                  <a:pt x="650" y="634"/>
                  <a:pt x="645" y="635"/>
                  <a:pt x="639" y="635"/>
                </a:cubicBezTo>
                <a:cubicBezTo>
                  <a:pt x="637" y="635"/>
                  <a:pt x="626" y="635"/>
                  <a:pt x="608" y="635"/>
                </a:cubicBezTo>
                <a:cubicBezTo>
                  <a:pt x="589" y="635"/>
                  <a:pt x="562" y="635"/>
                  <a:pt x="525" y="634"/>
                </a:cubicBezTo>
                <a:cubicBezTo>
                  <a:pt x="487" y="634"/>
                  <a:pt x="458" y="634"/>
                  <a:pt x="439" y="634"/>
                </a:cubicBezTo>
                <a:cubicBezTo>
                  <a:pt x="419" y="634"/>
                  <a:pt x="408" y="635"/>
                  <a:pt x="406" y="635"/>
                </a:cubicBezTo>
                <a:cubicBezTo>
                  <a:pt x="395" y="635"/>
                  <a:pt x="390" y="632"/>
                  <a:pt x="390" y="627"/>
                </a:cubicBezTo>
                <a:cubicBezTo>
                  <a:pt x="390" y="626"/>
                  <a:pt x="391" y="622"/>
                  <a:pt x="392" y="613"/>
                </a:cubicBezTo>
                <a:cubicBezTo>
                  <a:pt x="393" y="607"/>
                  <a:pt x="395" y="602"/>
                  <a:pt x="396" y="600"/>
                </a:cubicBezTo>
                <a:cubicBezTo>
                  <a:pt x="397" y="597"/>
                  <a:pt x="399" y="596"/>
                  <a:pt x="400" y="595"/>
                </a:cubicBezTo>
                <a:cubicBezTo>
                  <a:pt x="402" y="595"/>
                  <a:pt x="405" y="594"/>
                  <a:pt x="409" y="593"/>
                </a:cubicBezTo>
                <a:cubicBezTo>
                  <a:pt x="413" y="593"/>
                  <a:pt x="417" y="592"/>
                  <a:pt x="424" y="592"/>
                </a:cubicBezTo>
                <a:cubicBezTo>
                  <a:pt x="430" y="592"/>
                  <a:pt x="438" y="590"/>
                  <a:pt x="448" y="586"/>
                </a:cubicBezTo>
                <a:cubicBezTo>
                  <a:pt x="458" y="581"/>
                  <a:pt x="464" y="578"/>
                  <a:pt x="464" y="577"/>
                </a:cubicBezTo>
                <a:cubicBezTo>
                  <a:pt x="463" y="577"/>
                  <a:pt x="448" y="540"/>
                  <a:pt x="420" y="468"/>
                </a:cubicBezTo>
                <a:lnTo>
                  <a:pt x="376" y="358"/>
                </a:lnTo>
                <a:cubicBezTo>
                  <a:pt x="260" y="485"/>
                  <a:pt x="200" y="551"/>
                  <a:pt x="197" y="558"/>
                </a:cubicBezTo>
                <a:cubicBezTo>
                  <a:pt x="194" y="563"/>
                  <a:pt x="193" y="567"/>
                  <a:pt x="193" y="569"/>
                </a:cubicBezTo>
                <a:cubicBezTo>
                  <a:pt x="193" y="581"/>
                  <a:pt x="202" y="589"/>
                  <a:pt x="220" y="592"/>
                </a:cubicBezTo>
                <a:cubicBezTo>
                  <a:pt x="221" y="592"/>
                  <a:pt x="222" y="592"/>
                  <a:pt x="226" y="592"/>
                </a:cubicBezTo>
                <a:cubicBezTo>
                  <a:pt x="229" y="592"/>
                  <a:pt x="231" y="593"/>
                  <a:pt x="231" y="593"/>
                </a:cubicBezTo>
                <a:cubicBezTo>
                  <a:pt x="233" y="593"/>
                  <a:pt x="234" y="593"/>
                  <a:pt x="235" y="593"/>
                </a:cubicBezTo>
                <a:cubicBezTo>
                  <a:pt x="235" y="593"/>
                  <a:pt x="236" y="594"/>
                  <a:pt x="238" y="594"/>
                </a:cubicBezTo>
                <a:cubicBezTo>
                  <a:pt x="239" y="595"/>
                  <a:pt x="240" y="596"/>
                  <a:pt x="240" y="597"/>
                </a:cubicBezTo>
                <a:cubicBezTo>
                  <a:pt x="241" y="598"/>
                  <a:pt x="241" y="601"/>
                  <a:pt x="241" y="604"/>
                </a:cubicBezTo>
                <a:cubicBezTo>
                  <a:pt x="241" y="609"/>
                  <a:pt x="241" y="614"/>
                  <a:pt x="239" y="619"/>
                </a:cubicBezTo>
                <a:cubicBezTo>
                  <a:pt x="238" y="627"/>
                  <a:pt x="236" y="631"/>
                  <a:pt x="234" y="632"/>
                </a:cubicBezTo>
                <a:cubicBezTo>
                  <a:pt x="232" y="634"/>
                  <a:pt x="227" y="635"/>
                  <a:pt x="220" y="635"/>
                </a:cubicBezTo>
                <a:cubicBezTo>
                  <a:pt x="218" y="635"/>
                  <a:pt x="213" y="635"/>
                  <a:pt x="203" y="635"/>
                </a:cubicBezTo>
                <a:cubicBezTo>
                  <a:pt x="194" y="635"/>
                  <a:pt x="181" y="635"/>
                  <a:pt x="164" y="634"/>
                </a:cubicBezTo>
                <a:cubicBezTo>
                  <a:pt x="146" y="634"/>
                  <a:pt x="128" y="634"/>
                  <a:pt x="108" y="634"/>
                </a:cubicBezTo>
                <a:cubicBezTo>
                  <a:pt x="60" y="634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3694680" y="43243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1" y="0"/>
                  <a:pt x="14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7" y="140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8"/>
                </a:cubicBezTo>
                <a:cubicBezTo>
                  <a:pt x="208" y="627"/>
                  <a:pt x="201" y="660"/>
                  <a:pt x="192" y="687"/>
                </a:cubicBezTo>
                <a:cubicBezTo>
                  <a:pt x="184" y="714"/>
                  <a:pt x="173" y="742"/>
                  <a:pt x="158" y="769"/>
                </a:cubicBezTo>
                <a:cubicBezTo>
                  <a:pt x="143" y="796"/>
                  <a:pt x="131" y="817"/>
                  <a:pt x="123" y="831"/>
                </a:cubicBezTo>
                <a:cubicBezTo>
                  <a:pt x="114" y="845"/>
                  <a:pt x="101" y="861"/>
                  <a:pt x="85" y="879"/>
                </a:cubicBezTo>
                <a:cubicBezTo>
                  <a:pt x="68" y="896"/>
                  <a:pt x="57" y="906"/>
                  <a:pt x="54" y="909"/>
                </a:cubicBezTo>
                <a:cubicBezTo>
                  <a:pt x="51" y="912"/>
                  <a:pt x="44" y="918"/>
                  <a:pt x="32" y="927"/>
                </a:cubicBezTo>
                <a:cubicBezTo>
                  <a:pt x="31" y="929"/>
                  <a:pt x="29" y="930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5" y="931"/>
                  <a:pt x="4" y="930"/>
                  <a:pt x="3" y="928"/>
                </a:cubicBezTo>
                <a:cubicBezTo>
                  <a:pt x="1" y="926"/>
                  <a:pt x="0" y="923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7" y="808"/>
                  <a:pt x="155" y="660"/>
                  <a:pt x="155" y="465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5"/>
                  <a:pt x="0" y="11"/>
                  <a:pt x="0" y="11"/>
                </a:cubicBezTo>
                <a:cubicBezTo>
                  <a:pt x="0" y="6"/>
                  <a:pt x="1" y="2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4276800"/>
            <a:ext cx="1788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Цель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Найти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5380920" y="4339440"/>
            <a:ext cx="165960" cy="305280"/>
          </a:xfrm>
          <a:custGeom>
            <a:avLst/>
            <a:gdLst/>
            <a:ahLst/>
            <a:rect l="0" t="0" r="r" b="b"/>
            <a:pathLst>
              <a:path w="461" h="848">
                <a:moveTo>
                  <a:pt x="59" y="808"/>
                </a:moveTo>
                <a:cubicBezTo>
                  <a:pt x="61" y="808"/>
                  <a:pt x="62" y="809"/>
                  <a:pt x="65" y="810"/>
                </a:cubicBezTo>
                <a:cubicBezTo>
                  <a:pt x="67" y="811"/>
                  <a:pt x="71" y="812"/>
                  <a:pt x="75" y="813"/>
                </a:cubicBezTo>
                <a:cubicBezTo>
                  <a:pt x="79" y="813"/>
                  <a:pt x="83" y="814"/>
                  <a:pt x="86" y="814"/>
                </a:cubicBezTo>
                <a:cubicBezTo>
                  <a:pt x="94" y="814"/>
                  <a:pt x="102" y="810"/>
                  <a:pt x="109" y="802"/>
                </a:cubicBezTo>
                <a:cubicBezTo>
                  <a:pt x="115" y="794"/>
                  <a:pt x="120" y="785"/>
                  <a:pt x="124" y="775"/>
                </a:cubicBezTo>
                <a:cubicBezTo>
                  <a:pt x="130" y="758"/>
                  <a:pt x="140" y="710"/>
                  <a:pt x="155" y="632"/>
                </a:cubicBezTo>
                <a:cubicBezTo>
                  <a:pt x="170" y="554"/>
                  <a:pt x="184" y="480"/>
                  <a:pt x="198" y="409"/>
                </a:cubicBezTo>
                <a:cubicBezTo>
                  <a:pt x="212" y="338"/>
                  <a:pt x="218" y="303"/>
                  <a:pt x="218" y="302"/>
                </a:cubicBezTo>
                <a:lnTo>
                  <a:pt x="218" y="299"/>
                </a:lnTo>
                <a:lnTo>
                  <a:pt x="175" y="299"/>
                </a:lnTo>
                <a:cubicBezTo>
                  <a:pt x="146" y="299"/>
                  <a:pt x="130" y="299"/>
                  <a:pt x="128" y="297"/>
                </a:cubicBezTo>
                <a:cubicBezTo>
                  <a:pt x="126" y="295"/>
                  <a:pt x="124" y="292"/>
                  <a:pt x="124" y="288"/>
                </a:cubicBezTo>
                <a:lnTo>
                  <a:pt x="131" y="262"/>
                </a:lnTo>
                <a:cubicBezTo>
                  <a:pt x="132" y="259"/>
                  <a:pt x="135" y="257"/>
                  <a:pt x="138" y="257"/>
                </a:cubicBezTo>
                <a:cubicBezTo>
                  <a:pt x="142" y="257"/>
                  <a:pt x="157" y="257"/>
                  <a:pt x="182" y="256"/>
                </a:cubicBezTo>
                <a:cubicBezTo>
                  <a:pt x="212" y="256"/>
                  <a:pt x="227" y="256"/>
                  <a:pt x="227" y="255"/>
                </a:cubicBezTo>
                <a:cubicBezTo>
                  <a:pt x="227" y="254"/>
                  <a:pt x="230" y="239"/>
                  <a:pt x="235" y="208"/>
                </a:cubicBezTo>
                <a:cubicBezTo>
                  <a:pt x="241" y="178"/>
                  <a:pt x="244" y="160"/>
                  <a:pt x="246" y="154"/>
                </a:cubicBezTo>
                <a:cubicBezTo>
                  <a:pt x="269" y="52"/>
                  <a:pt x="315" y="0"/>
                  <a:pt x="382" y="0"/>
                </a:cubicBezTo>
                <a:cubicBezTo>
                  <a:pt x="405" y="2"/>
                  <a:pt x="424" y="9"/>
                  <a:pt x="439" y="21"/>
                </a:cubicBezTo>
                <a:cubicBezTo>
                  <a:pt x="454" y="33"/>
                  <a:pt x="461" y="50"/>
                  <a:pt x="461" y="70"/>
                </a:cubicBezTo>
                <a:cubicBezTo>
                  <a:pt x="461" y="93"/>
                  <a:pt x="455" y="109"/>
                  <a:pt x="442" y="119"/>
                </a:cubicBezTo>
                <a:cubicBezTo>
                  <a:pt x="429" y="129"/>
                  <a:pt x="416" y="134"/>
                  <a:pt x="403" y="134"/>
                </a:cubicBezTo>
                <a:cubicBezTo>
                  <a:pt x="375" y="134"/>
                  <a:pt x="362" y="121"/>
                  <a:pt x="362" y="95"/>
                </a:cubicBezTo>
                <a:cubicBezTo>
                  <a:pt x="362" y="84"/>
                  <a:pt x="365" y="73"/>
                  <a:pt x="372" y="65"/>
                </a:cubicBezTo>
                <a:cubicBezTo>
                  <a:pt x="379" y="56"/>
                  <a:pt x="386" y="49"/>
                  <a:pt x="394" y="45"/>
                </a:cubicBezTo>
                <a:lnTo>
                  <a:pt x="403" y="40"/>
                </a:lnTo>
                <a:cubicBezTo>
                  <a:pt x="393" y="37"/>
                  <a:pt x="383" y="35"/>
                  <a:pt x="375" y="35"/>
                </a:cubicBezTo>
                <a:cubicBezTo>
                  <a:pt x="367" y="35"/>
                  <a:pt x="360" y="38"/>
                  <a:pt x="353" y="44"/>
                </a:cubicBezTo>
                <a:cubicBezTo>
                  <a:pt x="347" y="50"/>
                  <a:pt x="342" y="59"/>
                  <a:pt x="339" y="70"/>
                </a:cubicBezTo>
                <a:cubicBezTo>
                  <a:pt x="335" y="88"/>
                  <a:pt x="330" y="112"/>
                  <a:pt x="324" y="143"/>
                </a:cubicBezTo>
                <a:cubicBezTo>
                  <a:pt x="319" y="173"/>
                  <a:pt x="314" y="199"/>
                  <a:pt x="310" y="221"/>
                </a:cubicBezTo>
                <a:cubicBezTo>
                  <a:pt x="305" y="242"/>
                  <a:pt x="303" y="253"/>
                  <a:pt x="303" y="255"/>
                </a:cubicBezTo>
                <a:cubicBezTo>
                  <a:pt x="303" y="256"/>
                  <a:pt x="320" y="256"/>
                  <a:pt x="354" y="256"/>
                </a:cubicBezTo>
                <a:cubicBezTo>
                  <a:pt x="382" y="256"/>
                  <a:pt x="398" y="257"/>
                  <a:pt x="403" y="257"/>
                </a:cubicBezTo>
                <a:cubicBezTo>
                  <a:pt x="407" y="258"/>
                  <a:pt x="410" y="260"/>
                  <a:pt x="413" y="263"/>
                </a:cubicBezTo>
                <a:cubicBezTo>
                  <a:pt x="414" y="265"/>
                  <a:pt x="413" y="271"/>
                  <a:pt x="411" y="279"/>
                </a:cubicBezTo>
                <a:cubicBezTo>
                  <a:pt x="409" y="287"/>
                  <a:pt x="408" y="292"/>
                  <a:pt x="406" y="294"/>
                </a:cubicBezTo>
                <a:cubicBezTo>
                  <a:pt x="405" y="297"/>
                  <a:pt x="402" y="298"/>
                  <a:pt x="398" y="298"/>
                </a:cubicBezTo>
                <a:cubicBezTo>
                  <a:pt x="394" y="298"/>
                  <a:pt x="377" y="299"/>
                  <a:pt x="348" y="299"/>
                </a:cubicBezTo>
                <a:lnTo>
                  <a:pt x="296" y="299"/>
                </a:lnTo>
                <a:lnTo>
                  <a:pt x="274" y="413"/>
                </a:lnTo>
                <a:cubicBezTo>
                  <a:pt x="244" y="567"/>
                  <a:pt x="224" y="663"/>
                  <a:pt x="212" y="701"/>
                </a:cubicBezTo>
                <a:cubicBezTo>
                  <a:pt x="195" y="754"/>
                  <a:pt x="173" y="793"/>
                  <a:pt x="147" y="818"/>
                </a:cubicBezTo>
                <a:cubicBezTo>
                  <a:pt x="124" y="838"/>
                  <a:pt x="101" y="848"/>
                  <a:pt x="79" y="848"/>
                </a:cubicBezTo>
                <a:cubicBezTo>
                  <a:pt x="59" y="848"/>
                  <a:pt x="41" y="842"/>
                  <a:pt x="25" y="830"/>
                </a:cubicBezTo>
                <a:cubicBezTo>
                  <a:pt x="9" y="819"/>
                  <a:pt x="0" y="802"/>
                  <a:pt x="0" y="780"/>
                </a:cubicBezTo>
                <a:cubicBezTo>
                  <a:pt x="0" y="757"/>
                  <a:pt x="7" y="741"/>
                  <a:pt x="20" y="730"/>
                </a:cubicBezTo>
                <a:cubicBezTo>
                  <a:pt x="33" y="719"/>
                  <a:pt x="46" y="714"/>
                  <a:pt x="59" y="714"/>
                </a:cubicBezTo>
                <a:cubicBezTo>
                  <a:pt x="87" y="714"/>
                  <a:pt x="100" y="727"/>
                  <a:pt x="100" y="753"/>
                </a:cubicBezTo>
                <a:cubicBezTo>
                  <a:pt x="100" y="765"/>
                  <a:pt x="97" y="775"/>
                  <a:pt x="90" y="784"/>
                </a:cubicBezTo>
                <a:cubicBezTo>
                  <a:pt x="83" y="793"/>
                  <a:pt x="76" y="799"/>
                  <a:pt x="68" y="803"/>
                </a:cubicBezTo>
                <a:lnTo>
                  <a:pt x="59" y="8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5578200" y="432468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1"/>
                  <a:pt x="9" y="343"/>
                </a:cubicBezTo>
                <a:cubicBezTo>
                  <a:pt x="15" y="304"/>
                  <a:pt x="22" y="271"/>
                  <a:pt x="30" y="243"/>
                </a:cubicBezTo>
                <a:cubicBezTo>
                  <a:pt x="38" y="215"/>
                  <a:pt x="50" y="188"/>
                  <a:pt x="65" y="162"/>
                </a:cubicBezTo>
                <a:cubicBezTo>
                  <a:pt x="80" y="135"/>
                  <a:pt x="92" y="114"/>
                  <a:pt x="100" y="99"/>
                </a:cubicBezTo>
                <a:cubicBezTo>
                  <a:pt x="109" y="84"/>
                  <a:pt x="122" y="68"/>
                  <a:pt x="139" y="51"/>
                </a:cubicBezTo>
                <a:cubicBezTo>
                  <a:pt x="158" y="33"/>
                  <a:pt x="168" y="23"/>
                  <a:pt x="171" y="19"/>
                </a:cubicBezTo>
                <a:cubicBezTo>
                  <a:pt x="174" y="15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2"/>
                  <a:pt x="223" y="8"/>
                </a:cubicBezTo>
                <a:cubicBezTo>
                  <a:pt x="223" y="10"/>
                  <a:pt x="218" y="16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3" y="99"/>
                  <a:pt x="138" y="125"/>
                  <a:pt x="123" y="157"/>
                </a:cubicBezTo>
                <a:cubicBezTo>
                  <a:pt x="107" y="188"/>
                  <a:pt x="94" y="231"/>
                  <a:pt x="83" y="285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1"/>
                  <a:pt x="73" y="591"/>
                  <a:pt x="83" y="644"/>
                </a:cubicBezTo>
                <a:cubicBezTo>
                  <a:pt x="94" y="698"/>
                  <a:pt x="107" y="741"/>
                  <a:pt x="122" y="774"/>
                </a:cubicBezTo>
                <a:cubicBezTo>
                  <a:pt x="136" y="807"/>
                  <a:pt x="152" y="833"/>
                  <a:pt x="168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5"/>
                  <a:pt x="223" y="922"/>
                  <a:pt x="223" y="923"/>
                </a:cubicBezTo>
                <a:cubicBezTo>
                  <a:pt x="223" y="928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09" y="856"/>
                  <a:pt x="66" y="790"/>
                  <a:pt x="40" y="711"/>
                </a:cubicBezTo>
                <a:cubicBezTo>
                  <a:pt x="13" y="633"/>
                  <a:pt x="0" y="551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685480" y="4347000"/>
            <a:ext cx="277200" cy="228960"/>
          </a:xfrm>
          <a:custGeom>
            <a:avLst/>
            <a:gdLst/>
            <a:ahLst/>
            <a:rect l="0" t="0" r="r" b="b"/>
            <a:pathLst>
              <a:path w="770" h="636">
                <a:moveTo>
                  <a:pt x="15" y="636"/>
                </a:moveTo>
                <a:lnTo>
                  <a:pt x="13" y="636"/>
                </a:lnTo>
                <a:cubicBezTo>
                  <a:pt x="5" y="636"/>
                  <a:pt x="0" y="633"/>
                  <a:pt x="0" y="626"/>
                </a:cubicBezTo>
                <a:cubicBezTo>
                  <a:pt x="0" y="624"/>
                  <a:pt x="1" y="619"/>
                  <a:pt x="3" y="611"/>
                </a:cubicBezTo>
                <a:cubicBezTo>
                  <a:pt x="6" y="603"/>
                  <a:pt x="8" y="598"/>
                  <a:pt x="10" y="596"/>
                </a:cubicBezTo>
                <a:cubicBezTo>
                  <a:pt x="12" y="595"/>
                  <a:pt x="17" y="594"/>
                  <a:pt x="27" y="594"/>
                </a:cubicBezTo>
                <a:cubicBezTo>
                  <a:pt x="81" y="592"/>
                  <a:pt x="123" y="576"/>
                  <a:pt x="153" y="545"/>
                </a:cubicBezTo>
                <a:cubicBezTo>
                  <a:pt x="159" y="539"/>
                  <a:pt x="195" y="500"/>
                  <a:pt x="261" y="428"/>
                </a:cubicBezTo>
                <a:cubicBezTo>
                  <a:pt x="327" y="356"/>
                  <a:pt x="359" y="319"/>
                  <a:pt x="359" y="318"/>
                </a:cubicBezTo>
                <a:cubicBezTo>
                  <a:pt x="291" y="145"/>
                  <a:pt x="256" y="57"/>
                  <a:pt x="253" y="54"/>
                </a:cubicBezTo>
                <a:cubicBezTo>
                  <a:pt x="247" y="47"/>
                  <a:pt x="227" y="43"/>
                  <a:pt x="194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5"/>
                </a:cubicBezTo>
                <a:cubicBezTo>
                  <a:pt x="162" y="34"/>
                  <a:pt x="163" y="28"/>
                  <a:pt x="164" y="18"/>
                </a:cubicBezTo>
                <a:cubicBezTo>
                  <a:pt x="167" y="10"/>
                  <a:pt x="170" y="4"/>
                  <a:pt x="173" y="0"/>
                </a:cubicBezTo>
                <a:lnTo>
                  <a:pt x="186" y="0"/>
                </a:lnTo>
                <a:cubicBezTo>
                  <a:pt x="208" y="1"/>
                  <a:pt x="245" y="2"/>
                  <a:pt x="299" y="2"/>
                </a:cubicBezTo>
                <a:cubicBezTo>
                  <a:pt x="319" y="2"/>
                  <a:pt x="338" y="2"/>
                  <a:pt x="356" y="2"/>
                </a:cubicBezTo>
                <a:cubicBezTo>
                  <a:pt x="373" y="2"/>
                  <a:pt x="387" y="2"/>
                  <a:pt x="398" y="1"/>
                </a:cubicBezTo>
                <a:cubicBezTo>
                  <a:pt x="408" y="0"/>
                  <a:pt x="414" y="0"/>
                  <a:pt x="416" y="1"/>
                </a:cubicBezTo>
                <a:cubicBezTo>
                  <a:pt x="427" y="1"/>
                  <a:pt x="432" y="4"/>
                  <a:pt x="432" y="11"/>
                </a:cubicBezTo>
                <a:cubicBezTo>
                  <a:pt x="432" y="12"/>
                  <a:pt x="431" y="16"/>
                  <a:pt x="430" y="23"/>
                </a:cubicBezTo>
                <a:cubicBezTo>
                  <a:pt x="428" y="33"/>
                  <a:pt x="426" y="38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90" y="45"/>
                  <a:pt x="373" y="50"/>
                  <a:pt x="359" y="59"/>
                </a:cubicBezTo>
                <a:lnTo>
                  <a:pt x="430" y="239"/>
                </a:lnTo>
                <a:lnTo>
                  <a:pt x="480" y="184"/>
                </a:lnTo>
                <a:cubicBezTo>
                  <a:pt x="545" y="114"/>
                  <a:pt x="577" y="75"/>
                  <a:pt x="577" y="68"/>
                </a:cubicBezTo>
                <a:cubicBezTo>
                  <a:pt x="577" y="57"/>
                  <a:pt x="570" y="49"/>
                  <a:pt x="555" y="45"/>
                </a:cubicBezTo>
                <a:cubicBezTo>
                  <a:pt x="552" y="45"/>
                  <a:pt x="548" y="44"/>
                  <a:pt x="543" y="43"/>
                </a:cubicBezTo>
                <a:cubicBezTo>
                  <a:pt x="533" y="43"/>
                  <a:pt x="529" y="39"/>
                  <a:pt x="529" y="33"/>
                </a:cubicBezTo>
                <a:cubicBezTo>
                  <a:pt x="529" y="31"/>
                  <a:pt x="529" y="26"/>
                  <a:pt x="531" y="18"/>
                </a:cubicBezTo>
                <a:cubicBezTo>
                  <a:pt x="533" y="10"/>
                  <a:pt x="536" y="4"/>
                  <a:pt x="540" y="0"/>
                </a:cubicBezTo>
                <a:lnTo>
                  <a:pt x="551" y="0"/>
                </a:lnTo>
                <a:cubicBezTo>
                  <a:pt x="552" y="0"/>
                  <a:pt x="560" y="0"/>
                  <a:pt x="574" y="0"/>
                </a:cubicBezTo>
                <a:cubicBezTo>
                  <a:pt x="589" y="0"/>
                  <a:pt x="606" y="1"/>
                  <a:pt x="625" y="2"/>
                </a:cubicBezTo>
                <a:cubicBezTo>
                  <a:pt x="643" y="3"/>
                  <a:pt x="656" y="3"/>
                  <a:pt x="663" y="3"/>
                </a:cubicBezTo>
                <a:cubicBezTo>
                  <a:pt x="720" y="3"/>
                  <a:pt x="750" y="2"/>
                  <a:pt x="756" y="0"/>
                </a:cubicBezTo>
                <a:lnTo>
                  <a:pt x="763" y="0"/>
                </a:lnTo>
                <a:cubicBezTo>
                  <a:pt x="768" y="4"/>
                  <a:pt x="770" y="8"/>
                  <a:pt x="770" y="10"/>
                </a:cubicBezTo>
                <a:cubicBezTo>
                  <a:pt x="769" y="26"/>
                  <a:pt x="765" y="37"/>
                  <a:pt x="759" y="43"/>
                </a:cubicBezTo>
                <a:lnTo>
                  <a:pt x="744" y="43"/>
                </a:lnTo>
                <a:cubicBezTo>
                  <a:pt x="723" y="43"/>
                  <a:pt x="703" y="46"/>
                  <a:pt x="686" y="51"/>
                </a:cubicBezTo>
                <a:cubicBezTo>
                  <a:pt x="669" y="56"/>
                  <a:pt x="657" y="61"/>
                  <a:pt x="648" y="67"/>
                </a:cubicBezTo>
                <a:cubicBezTo>
                  <a:pt x="639" y="73"/>
                  <a:pt x="632" y="78"/>
                  <a:pt x="626" y="84"/>
                </a:cubicBezTo>
                <a:lnTo>
                  <a:pt x="615" y="92"/>
                </a:lnTo>
                <a:cubicBezTo>
                  <a:pt x="615" y="91"/>
                  <a:pt x="586" y="124"/>
                  <a:pt x="527" y="189"/>
                </a:cubicBezTo>
                <a:lnTo>
                  <a:pt x="446" y="278"/>
                </a:lnTo>
                <a:cubicBezTo>
                  <a:pt x="446" y="279"/>
                  <a:pt x="456" y="304"/>
                  <a:pt x="475" y="354"/>
                </a:cubicBezTo>
                <a:cubicBezTo>
                  <a:pt x="494" y="403"/>
                  <a:pt x="514" y="453"/>
                  <a:pt x="535" y="504"/>
                </a:cubicBezTo>
                <a:cubicBezTo>
                  <a:pt x="556" y="556"/>
                  <a:pt x="568" y="582"/>
                  <a:pt x="570" y="584"/>
                </a:cubicBezTo>
                <a:cubicBezTo>
                  <a:pt x="576" y="590"/>
                  <a:pt x="595" y="593"/>
                  <a:pt x="627" y="594"/>
                </a:cubicBezTo>
                <a:cubicBezTo>
                  <a:pt x="648" y="594"/>
                  <a:pt x="659" y="596"/>
                  <a:pt x="659" y="602"/>
                </a:cubicBezTo>
                <a:cubicBezTo>
                  <a:pt x="659" y="603"/>
                  <a:pt x="658" y="608"/>
                  <a:pt x="657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49" y="635"/>
                  <a:pt x="645" y="635"/>
                  <a:pt x="638" y="635"/>
                </a:cubicBezTo>
                <a:cubicBezTo>
                  <a:pt x="636" y="635"/>
                  <a:pt x="626" y="635"/>
                  <a:pt x="607" y="635"/>
                </a:cubicBezTo>
                <a:cubicBezTo>
                  <a:pt x="588" y="635"/>
                  <a:pt x="561" y="635"/>
                  <a:pt x="524" y="635"/>
                </a:cubicBezTo>
                <a:cubicBezTo>
                  <a:pt x="486" y="635"/>
                  <a:pt x="458" y="635"/>
                  <a:pt x="438" y="635"/>
                </a:cubicBezTo>
                <a:cubicBezTo>
                  <a:pt x="418" y="635"/>
                  <a:pt x="407" y="635"/>
                  <a:pt x="405" y="635"/>
                </a:cubicBezTo>
                <a:cubicBezTo>
                  <a:pt x="395" y="635"/>
                  <a:pt x="389" y="633"/>
                  <a:pt x="389" y="627"/>
                </a:cubicBezTo>
                <a:cubicBezTo>
                  <a:pt x="389" y="626"/>
                  <a:pt x="390" y="622"/>
                  <a:pt x="391" y="613"/>
                </a:cubicBezTo>
                <a:cubicBezTo>
                  <a:pt x="392" y="607"/>
                  <a:pt x="394" y="603"/>
                  <a:pt x="395" y="600"/>
                </a:cubicBezTo>
                <a:cubicBezTo>
                  <a:pt x="396" y="598"/>
                  <a:pt x="398" y="596"/>
                  <a:pt x="400" y="595"/>
                </a:cubicBezTo>
                <a:cubicBezTo>
                  <a:pt x="401" y="595"/>
                  <a:pt x="404" y="594"/>
                  <a:pt x="408" y="594"/>
                </a:cubicBezTo>
                <a:cubicBezTo>
                  <a:pt x="412" y="593"/>
                  <a:pt x="417" y="593"/>
                  <a:pt x="423" y="593"/>
                </a:cubicBezTo>
                <a:cubicBezTo>
                  <a:pt x="429" y="593"/>
                  <a:pt x="437" y="591"/>
                  <a:pt x="447" y="586"/>
                </a:cubicBezTo>
                <a:cubicBezTo>
                  <a:pt x="458" y="581"/>
                  <a:pt x="463" y="578"/>
                  <a:pt x="463" y="577"/>
                </a:cubicBezTo>
                <a:cubicBezTo>
                  <a:pt x="462" y="577"/>
                  <a:pt x="448" y="541"/>
                  <a:pt x="419" y="468"/>
                </a:cubicBezTo>
                <a:lnTo>
                  <a:pt x="375" y="358"/>
                </a:lnTo>
                <a:cubicBezTo>
                  <a:pt x="259" y="485"/>
                  <a:pt x="199" y="551"/>
                  <a:pt x="196" y="558"/>
                </a:cubicBezTo>
                <a:cubicBezTo>
                  <a:pt x="193" y="563"/>
                  <a:pt x="192" y="567"/>
                  <a:pt x="192" y="569"/>
                </a:cubicBezTo>
                <a:cubicBezTo>
                  <a:pt x="192" y="581"/>
                  <a:pt x="201" y="589"/>
                  <a:pt x="219" y="593"/>
                </a:cubicBezTo>
                <a:cubicBezTo>
                  <a:pt x="220" y="593"/>
                  <a:pt x="221" y="593"/>
                  <a:pt x="225" y="593"/>
                </a:cubicBezTo>
                <a:cubicBezTo>
                  <a:pt x="228" y="593"/>
                  <a:pt x="230" y="593"/>
                  <a:pt x="230" y="594"/>
                </a:cubicBezTo>
                <a:cubicBezTo>
                  <a:pt x="232" y="594"/>
                  <a:pt x="233" y="594"/>
                  <a:pt x="234" y="594"/>
                </a:cubicBezTo>
                <a:cubicBezTo>
                  <a:pt x="235" y="594"/>
                  <a:pt x="235" y="594"/>
                  <a:pt x="237" y="595"/>
                </a:cubicBezTo>
                <a:cubicBezTo>
                  <a:pt x="238" y="595"/>
                  <a:pt x="239" y="596"/>
                  <a:pt x="239" y="597"/>
                </a:cubicBezTo>
                <a:cubicBezTo>
                  <a:pt x="240" y="599"/>
                  <a:pt x="240" y="601"/>
                  <a:pt x="240" y="604"/>
                </a:cubicBezTo>
                <a:cubicBezTo>
                  <a:pt x="240" y="609"/>
                  <a:pt x="240" y="614"/>
                  <a:pt x="239" y="619"/>
                </a:cubicBezTo>
                <a:cubicBezTo>
                  <a:pt x="237" y="627"/>
                  <a:pt x="235" y="631"/>
                  <a:pt x="233" y="633"/>
                </a:cubicBezTo>
                <a:cubicBezTo>
                  <a:pt x="231" y="634"/>
                  <a:pt x="226" y="635"/>
                  <a:pt x="219" y="635"/>
                </a:cubicBezTo>
                <a:cubicBezTo>
                  <a:pt x="217" y="635"/>
                  <a:pt x="212" y="635"/>
                  <a:pt x="202" y="635"/>
                </a:cubicBezTo>
                <a:cubicBezTo>
                  <a:pt x="193" y="635"/>
                  <a:pt x="180" y="635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60" y="635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6012720" y="42764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300"/>
                  <a:pt x="2" y="270"/>
                  <a:pt x="7" y="243"/>
                </a:cubicBezTo>
                <a:cubicBezTo>
                  <a:pt x="11" y="216"/>
                  <a:pt x="16" y="192"/>
                  <a:pt x="23" y="173"/>
                </a:cubicBezTo>
                <a:cubicBezTo>
                  <a:pt x="28" y="153"/>
                  <a:pt x="37" y="134"/>
                  <a:pt x="47" y="115"/>
                </a:cubicBezTo>
                <a:cubicBezTo>
                  <a:pt x="58" y="96"/>
                  <a:pt x="66" y="81"/>
                  <a:pt x="72" y="71"/>
                </a:cubicBezTo>
                <a:cubicBezTo>
                  <a:pt x="78" y="60"/>
                  <a:pt x="87" y="49"/>
                  <a:pt x="100" y="37"/>
                </a:cubicBezTo>
                <a:cubicBezTo>
                  <a:pt x="112" y="24"/>
                  <a:pt x="119" y="17"/>
                  <a:pt x="121" y="14"/>
                </a:cubicBezTo>
                <a:cubicBezTo>
                  <a:pt x="124" y="12"/>
                  <a:pt x="129" y="7"/>
                  <a:pt x="138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8"/>
                  <a:pt x="155" y="12"/>
                  <a:pt x="147" y="20"/>
                </a:cubicBezTo>
                <a:cubicBezTo>
                  <a:pt x="140" y="28"/>
                  <a:pt x="131" y="40"/>
                  <a:pt x="120" y="55"/>
                </a:cubicBezTo>
                <a:cubicBezTo>
                  <a:pt x="110" y="70"/>
                  <a:pt x="99" y="89"/>
                  <a:pt x="88" y="112"/>
                </a:cubicBezTo>
                <a:cubicBezTo>
                  <a:pt x="77" y="134"/>
                  <a:pt x="68" y="164"/>
                  <a:pt x="60" y="202"/>
                </a:cubicBezTo>
                <a:cubicBezTo>
                  <a:pt x="53" y="240"/>
                  <a:pt x="49" y="284"/>
                  <a:pt x="49" y="330"/>
                </a:cubicBezTo>
                <a:cubicBezTo>
                  <a:pt x="49" y="377"/>
                  <a:pt x="53" y="419"/>
                  <a:pt x="60" y="457"/>
                </a:cubicBezTo>
                <a:cubicBezTo>
                  <a:pt x="68" y="494"/>
                  <a:pt x="77" y="525"/>
                  <a:pt x="87" y="548"/>
                </a:cubicBezTo>
                <a:cubicBezTo>
                  <a:pt x="98" y="571"/>
                  <a:pt x="108" y="590"/>
                  <a:pt x="119" y="605"/>
                </a:cubicBezTo>
                <a:cubicBezTo>
                  <a:pt x="130" y="619"/>
                  <a:pt x="140" y="631"/>
                  <a:pt x="147" y="639"/>
                </a:cubicBezTo>
                <a:cubicBezTo>
                  <a:pt x="155" y="648"/>
                  <a:pt x="158" y="653"/>
                  <a:pt x="158" y="653"/>
                </a:cubicBezTo>
                <a:cubicBezTo>
                  <a:pt x="158" y="657"/>
                  <a:pt x="155" y="659"/>
                  <a:pt x="148" y="659"/>
                </a:cubicBezTo>
                <a:lnTo>
                  <a:pt x="146" y="659"/>
                </a:lnTo>
                <a:lnTo>
                  <a:pt x="138" y="659"/>
                </a:lnTo>
                <a:lnTo>
                  <a:pt x="119" y="643"/>
                </a:lnTo>
                <a:cubicBezTo>
                  <a:pt x="78" y="606"/>
                  <a:pt x="48" y="560"/>
                  <a:pt x="29" y="504"/>
                </a:cubicBezTo>
                <a:cubicBezTo>
                  <a:pt x="9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6087600" y="42976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29"/>
                  <a:pt x="112" y="20"/>
                  <a:pt x="121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5" y="13"/>
                  <a:pt x="177" y="20"/>
                  <a:pt x="178" y="28"/>
                </a:cubicBezTo>
                <a:cubicBezTo>
                  <a:pt x="178" y="38"/>
                  <a:pt x="173" y="47"/>
                  <a:pt x="165" y="55"/>
                </a:cubicBezTo>
                <a:cubicBezTo>
                  <a:pt x="156" y="63"/>
                  <a:pt x="146" y="68"/>
                  <a:pt x="136" y="68"/>
                </a:cubicBezTo>
                <a:cubicBezTo>
                  <a:pt x="129" y="68"/>
                  <a:pt x="123" y="66"/>
                  <a:pt x="117" y="62"/>
                </a:cubicBezTo>
                <a:cubicBezTo>
                  <a:pt x="112" y="57"/>
                  <a:pt x="108" y="50"/>
                  <a:pt x="107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6"/>
                </a:cubicBezTo>
                <a:cubicBezTo>
                  <a:pt x="10" y="215"/>
                  <a:pt x="15" y="204"/>
                  <a:pt x="22" y="192"/>
                </a:cubicBezTo>
                <a:cubicBezTo>
                  <a:pt x="28" y="180"/>
                  <a:pt x="38" y="168"/>
                  <a:pt x="51" y="158"/>
                </a:cubicBezTo>
                <a:cubicBezTo>
                  <a:pt x="63" y="148"/>
                  <a:pt x="76" y="143"/>
                  <a:pt x="90" y="144"/>
                </a:cubicBezTo>
                <a:cubicBezTo>
                  <a:pt x="107" y="144"/>
                  <a:pt x="122" y="149"/>
                  <a:pt x="134" y="159"/>
                </a:cubicBezTo>
                <a:cubicBezTo>
                  <a:pt x="145" y="169"/>
                  <a:pt x="151" y="183"/>
                  <a:pt x="152" y="200"/>
                </a:cubicBezTo>
                <a:cubicBezTo>
                  <a:pt x="152" y="207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6"/>
                  <a:pt x="94" y="360"/>
                  <a:pt x="87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9"/>
                  <a:pt x="95" y="419"/>
                </a:cubicBezTo>
                <a:cubicBezTo>
                  <a:pt x="99" y="419"/>
                  <a:pt x="103" y="418"/>
                  <a:pt x="108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3"/>
                  <a:pt x="136" y="395"/>
                  <a:pt x="142" y="384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0"/>
                  <a:pt x="161" y="337"/>
                  <a:pt x="161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6"/>
                </a:cubicBezTo>
                <a:cubicBezTo>
                  <a:pt x="156" y="408"/>
                  <a:pt x="146" y="419"/>
                  <a:pt x="134" y="428"/>
                </a:cubicBezTo>
                <a:cubicBezTo>
                  <a:pt x="121" y="438"/>
                  <a:pt x="106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59"/>
                  <a:pt x="50" y="334"/>
                  <a:pt x="66" y="291"/>
                </a:cubicBezTo>
                <a:cubicBezTo>
                  <a:pt x="83" y="247"/>
                  <a:pt x="93" y="220"/>
                  <a:pt x="95" y="210"/>
                </a:cubicBezTo>
                <a:cubicBezTo>
                  <a:pt x="98" y="202"/>
                  <a:pt x="99" y="193"/>
                  <a:pt x="100" y="185"/>
                </a:cubicBezTo>
                <a:cubicBezTo>
                  <a:pt x="100" y="174"/>
                  <a:pt x="96" y="169"/>
                  <a:pt x="89" y="169"/>
                </a:cubicBezTo>
                <a:lnTo>
                  <a:pt x="87" y="169"/>
                </a:lnTo>
                <a:cubicBezTo>
                  <a:pt x="74" y="169"/>
                  <a:pt x="62" y="176"/>
                  <a:pt x="51" y="191"/>
                </a:cubicBezTo>
                <a:cubicBezTo>
                  <a:pt x="40" y="205"/>
                  <a:pt x="32" y="225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4" y="250"/>
                  <a:pt x="24" y="250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6177240" y="42764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1" y="0"/>
                  <a:pt x="13" y="0"/>
                </a:cubicBezTo>
                <a:lnTo>
                  <a:pt x="21" y="0"/>
                </a:lnTo>
                <a:lnTo>
                  <a:pt x="40" y="16"/>
                </a:lnTo>
                <a:cubicBezTo>
                  <a:pt x="81" y="53"/>
                  <a:pt x="111" y="100"/>
                  <a:pt x="130" y="156"/>
                </a:cubicBezTo>
                <a:cubicBezTo>
                  <a:pt x="149" y="211"/>
                  <a:pt x="158" y="269"/>
                  <a:pt x="158" y="330"/>
                </a:cubicBezTo>
                <a:cubicBezTo>
                  <a:pt x="158" y="360"/>
                  <a:pt x="156" y="389"/>
                  <a:pt x="152" y="416"/>
                </a:cubicBezTo>
                <a:cubicBezTo>
                  <a:pt x="147" y="444"/>
                  <a:pt x="142" y="467"/>
                  <a:pt x="137" y="487"/>
                </a:cubicBezTo>
                <a:cubicBezTo>
                  <a:pt x="131" y="506"/>
                  <a:pt x="123" y="525"/>
                  <a:pt x="112" y="545"/>
                </a:cubicBezTo>
                <a:cubicBezTo>
                  <a:pt x="102" y="564"/>
                  <a:pt x="94" y="579"/>
                  <a:pt x="87" y="589"/>
                </a:cubicBezTo>
                <a:cubicBezTo>
                  <a:pt x="81" y="599"/>
                  <a:pt x="72" y="610"/>
                  <a:pt x="60" y="622"/>
                </a:cubicBezTo>
                <a:cubicBezTo>
                  <a:pt x="49" y="635"/>
                  <a:pt x="42" y="642"/>
                  <a:pt x="39" y="644"/>
                </a:cubicBezTo>
                <a:cubicBezTo>
                  <a:pt x="37" y="646"/>
                  <a:pt x="31" y="650"/>
                  <a:pt x="23" y="656"/>
                </a:cubicBezTo>
                <a:cubicBezTo>
                  <a:pt x="22" y="658"/>
                  <a:pt x="21" y="659"/>
                  <a:pt x="21" y="659"/>
                </a:cubicBezTo>
                <a:lnTo>
                  <a:pt x="13" y="659"/>
                </a:lnTo>
                <a:cubicBezTo>
                  <a:pt x="9" y="659"/>
                  <a:pt x="7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6"/>
                  <a:pt x="1" y="654"/>
                  <a:pt x="0" y="651"/>
                </a:cubicBezTo>
                <a:cubicBezTo>
                  <a:pt x="1" y="651"/>
                  <a:pt x="3" y="648"/>
                  <a:pt x="7" y="643"/>
                </a:cubicBezTo>
                <a:cubicBezTo>
                  <a:pt x="76" y="572"/>
                  <a:pt x="110" y="468"/>
                  <a:pt x="110" y="330"/>
                </a:cubicBezTo>
                <a:cubicBezTo>
                  <a:pt x="110" y="192"/>
                  <a:pt x="76" y="87"/>
                  <a:pt x="7" y="17"/>
                </a:cubicBezTo>
                <a:cubicBezTo>
                  <a:pt x="3" y="12"/>
                  <a:pt x="1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6291720" y="432468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5" y="140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9"/>
                  <a:pt x="214" y="588"/>
                </a:cubicBezTo>
                <a:cubicBezTo>
                  <a:pt x="208" y="627"/>
                  <a:pt x="200" y="660"/>
                  <a:pt x="192" y="687"/>
                </a:cubicBezTo>
                <a:cubicBezTo>
                  <a:pt x="184" y="715"/>
                  <a:pt x="173" y="742"/>
                  <a:pt x="157" y="769"/>
                </a:cubicBezTo>
                <a:cubicBezTo>
                  <a:pt x="142" y="796"/>
                  <a:pt x="130" y="817"/>
                  <a:pt x="122" y="831"/>
                </a:cubicBezTo>
                <a:cubicBezTo>
                  <a:pt x="113" y="846"/>
                  <a:pt x="100" y="862"/>
                  <a:pt x="83" y="879"/>
                </a:cubicBezTo>
                <a:cubicBezTo>
                  <a:pt x="67" y="896"/>
                  <a:pt x="57" y="906"/>
                  <a:pt x="54" y="910"/>
                </a:cubicBezTo>
                <a:cubicBezTo>
                  <a:pt x="51" y="913"/>
                  <a:pt x="43" y="919"/>
                  <a:pt x="32" y="927"/>
                </a:cubicBezTo>
                <a:cubicBezTo>
                  <a:pt x="30" y="929"/>
                  <a:pt x="29" y="930"/>
                  <a:pt x="29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0"/>
                  <a:pt x="3" y="928"/>
                </a:cubicBezTo>
                <a:cubicBezTo>
                  <a:pt x="1" y="926"/>
                  <a:pt x="0" y="924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6" y="808"/>
                  <a:pt x="154" y="661"/>
                  <a:pt x="154" y="465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5"/>
                  <a:pt x="0" y="11"/>
                  <a:pt x="0" y="11"/>
                </a:cubicBezTo>
                <a:cubicBezTo>
                  <a:pt x="0" y="6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6514920" y="4413960"/>
            <a:ext cx="223920" cy="143640"/>
          </a:xfrm>
          <a:custGeom>
            <a:avLst/>
            <a:gdLst/>
            <a:ahLst/>
            <a:rect l="0" t="0" r="r" b="b"/>
            <a:pathLst>
              <a:path w="622" h="399">
                <a:moveTo>
                  <a:pt x="0" y="153"/>
                </a:moveTo>
                <a:cubicBezTo>
                  <a:pt x="0" y="127"/>
                  <a:pt x="5" y="104"/>
                  <a:pt x="16" y="84"/>
                </a:cubicBezTo>
                <a:cubicBezTo>
                  <a:pt x="26" y="63"/>
                  <a:pt x="39" y="47"/>
                  <a:pt x="55" y="36"/>
                </a:cubicBezTo>
                <a:cubicBezTo>
                  <a:pt x="70" y="25"/>
                  <a:pt x="86" y="16"/>
                  <a:pt x="101" y="10"/>
                </a:cubicBezTo>
                <a:cubicBezTo>
                  <a:pt x="115" y="4"/>
                  <a:pt x="128" y="1"/>
                  <a:pt x="140" y="1"/>
                </a:cubicBezTo>
                <a:cubicBezTo>
                  <a:pt x="141" y="1"/>
                  <a:pt x="143" y="1"/>
                  <a:pt x="147" y="1"/>
                </a:cubicBezTo>
                <a:cubicBezTo>
                  <a:pt x="151" y="1"/>
                  <a:pt x="154" y="1"/>
                  <a:pt x="156" y="0"/>
                </a:cubicBezTo>
                <a:cubicBezTo>
                  <a:pt x="181" y="0"/>
                  <a:pt x="204" y="5"/>
                  <a:pt x="225" y="14"/>
                </a:cubicBezTo>
                <a:cubicBezTo>
                  <a:pt x="246" y="23"/>
                  <a:pt x="276" y="40"/>
                  <a:pt x="316" y="65"/>
                </a:cubicBezTo>
                <a:lnTo>
                  <a:pt x="362" y="95"/>
                </a:lnTo>
                <a:cubicBezTo>
                  <a:pt x="399" y="117"/>
                  <a:pt x="433" y="127"/>
                  <a:pt x="464" y="127"/>
                </a:cubicBezTo>
                <a:cubicBezTo>
                  <a:pt x="499" y="127"/>
                  <a:pt x="529" y="118"/>
                  <a:pt x="554" y="101"/>
                </a:cubicBezTo>
                <a:cubicBezTo>
                  <a:pt x="579" y="83"/>
                  <a:pt x="593" y="58"/>
                  <a:pt x="596" y="27"/>
                </a:cubicBezTo>
                <a:cubicBezTo>
                  <a:pt x="596" y="20"/>
                  <a:pt x="597" y="14"/>
                  <a:pt x="599" y="8"/>
                </a:cubicBezTo>
                <a:cubicBezTo>
                  <a:pt x="602" y="3"/>
                  <a:pt x="605" y="0"/>
                  <a:pt x="609" y="0"/>
                </a:cubicBezTo>
                <a:cubicBezTo>
                  <a:pt x="617" y="0"/>
                  <a:pt x="622" y="10"/>
                  <a:pt x="622" y="29"/>
                </a:cubicBezTo>
                <a:cubicBezTo>
                  <a:pt x="622" y="70"/>
                  <a:pt x="607" y="105"/>
                  <a:pt x="578" y="135"/>
                </a:cubicBezTo>
                <a:cubicBezTo>
                  <a:pt x="549" y="165"/>
                  <a:pt x="512" y="180"/>
                  <a:pt x="466" y="181"/>
                </a:cubicBezTo>
                <a:cubicBezTo>
                  <a:pt x="441" y="181"/>
                  <a:pt x="414" y="174"/>
                  <a:pt x="385" y="161"/>
                </a:cubicBezTo>
                <a:cubicBezTo>
                  <a:pt x="357" y="148"/>
                  <a:pt x="332" y="133"/>
                  <a:pt x="311" y="117"/>
                </a:cubicBezTo>
                <a:cubicBezTo>
                  <a:pt x="290" y="101"/>
                  <a:pt x="265" y="87"/>
                  <a:pt x="236" y="74"/>
                </a:cubicBezTo>
                <a:cubicBezTo>
                  <a:pt x="208" y="61"/>
                  <a:pt x="181" y="54"/>
                  <a:pt x="157" y="53"/>
                </a:cubicBezTo>
                <a:cubicBezTo>
                  <a:pt x="120" y="53"/>
                  <a:pt x="89" y="63"/>
                  <a:pt x="65" y="84"/>
                </a:cubicBezTo>
                <a:cubicBezTo>
                  <a:pt x="41" y="104"/>
                  <a:pt x="28" y="127"/>
                  <a:pt x="26" y="154"/>
                </a:cubicBezTo>
                <a:cubicBezTo>
                  <a:pt x="25" y="172"/>
                  <a:pt x="21" y="181"/>
                  <a:pt x="13" y="181"/>
                </a:cubicBezTo>
                <a:cubicBezTo>
                  <a:pt x="4" y="181"/>
                  <a:pt x="0" y="171"/>
                  <a:pt x="0" y="153"/>
                </a:cubicBezTo>
                <a:moveTo>
                  <a:pt x="0" y="371"/>
                </a:moveTo>
                <a:cubicBezTo>
                  <a:pt x="0" y="346"/>
                  <a:pt x="5" y="323"/>
                  <a:pt x="16" y="302"/>
                </a:cubicBezTo>
                <a:cubicBezTo>
                  <a:pt x="26" y="282"/>
                  <a:pt x="39" y="265"/>
                  <a:pt x="55" y="254"/>
                </a:cubicBezTo>
                <a:cubicBezTo>
                  <a:pt x="70" y="243"/>
                  <a:pt x="86" y="234"/>
                  <a:pt x="101" y="228"/>
                </a:cubicBezTo>
                <a:cubicBezTo>
                  <a:pt x="115" y="222"/>
                  <a:pt x="128" y="219"/>
                  <a:pt x="140" y="219"/>
                </a:cubicBezTo>
                <a:cubicBezTo>
                  <a:pt x="141" y="219"/>
                  <a:pt x="143" y="219"/>
                  <a:pt x="147" y="219"/>
                </a:cubicBezTo>
                <a:cubicBezTo>
                  <a:pt x="151" y="219"/>
                  <a:pt x="154" y="218"/>
                  <a:pt x="156" y="218"/>
                </a:cubicBezTo>
                <a:cubicBezTo>
                  <a:pt x="181" y="218"/>
                  <a:pt x="204" y="222"/>
                  <a:pt x="225" y="232"/>
                </a:cubicBezTo>
                <a:cubicBezTo>
                  <a:pt x="246" y="241"/>
                  <a:pt x="276" y="258"/>
                  <a:pt x="316" y="284"/>
                </a:cubicBezTo>
                <a:lnTo>
                  <a:pt x="362" y="314"/>
                </a:lnTo>
                <a:cubicBezTo>
                  <a:pt x="399" y="335"/>
                  <a:pt x="433" y="346"/>
                  <a:pt x="464" y="346"/>
                </a:cubicBezTo>
                <a:cubicBezTo>
                  <a:pt x="499" y="346"/>
                  <a:pt x="529" y="337"/>
                  <a:pt x="554" y="319"/>
                </a:cubicBezTo>
                <a:cubicBezTo>
                  <a:pt x="579" y="301"/>
                  <a:pt x="593" y="277"/>
                  <a:pt x="596" y="245"/>
                </a:cubicBezTo>
                <a:cubicBezTo>
                  <a:pt x="596" y="227"/>
                  <a:pt x="600" y="218"/>
                  <a:pt x="609" y="218"/>
                </a:cubicBezTo>
                <a:cubicBezTo>
                  <a:pt x="617" y="218"/>
                  <a:pt x="622" y="228"/>
                  <a:pt x="622" y="248"/>
                </a:cubicBezTo>
                <a:cubicBezTo>
                  <a:pt x="622" y="288"/>
                  <a:pt x="607" y="323"/>
                  <a:pt x="578" y="354"/>
                </a:cubicBezTo>
                <a:cubicBezTo>
                  <a:pt x="549" y="384"/>
                  <a:pt x="512" y="399"/>
                  <a:pt x="466" y="399"/>
                </a:cubicBezTo>
                <a:cubicBezTo>
                  <a:pt x="441" y="399"/>
                  <a:pt x="414" y="393"/>
                  <a:pt x="385" y="380"/>
                </a:cubicBezTo>
                <a:cubicBezTo>
                  <a:pt x="357" y="367"/>
                  <a:pt x="332" y="352"/>
                  <a:pt x="311" y="336"/>
                </a:cubicBezTo>
                <a:cubicBezTo>
                  <a:pt x="290" y="320"/>
                  <a:pt x="265" y="305"/>
                  <a:pt x="236" y="292"/>
                </a:cubicBezTo>
                <a:cubicBezTo>
                  <a:pt x="208" y="279"/>
                  <a:pt x="181" y="271"/>
                  <a:pt x="157" y="271"/>
                </a:cubicBezTo>
                <a:cubicBezTo>
                  <a:pt x="120" y="271"/>
                  <a:pt x="89" y="282"/>
                  <a:pt x="65" y="302"/>
                </a:cubicBezTo>
                <a:cubicBezTo>
                  <a:pt x="41" y="323"/>
                  <a:pt x="28" y="346"/>
                  <a:pt x="26" y="372"/>
                </a:cubicBezTo>
                <a:cubicBezTo>
                  <a:pt x="24" y="390"/>
                  <a:pt x="20" y="399"/>
                  <a:pt x="13" y="399"/>
                </a:cubicBezTo>
                <a:cubicBezTo>
                  <a:pt x="4" y="399"/>
                  <a:pt x="0" y="390"/>
                  <a:pt x="0" y="3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6857280" y="442764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5"/>
                </a:moveTo>
                <a:cubicBezTo>
                  <a:pt x="0" y="137"/>
                  <a:pt x="4" y="122"/>
                  <a:pt x="14" y="101"/>
                </a:cubicBezTo>
                <a:cubicBezTo>
                  <a:pt x="23" y="80"/>
                  <a:pt x="38" y="58"/>
                  <a:pt x="58" y="35"/>
                </a:cubicBezTo>
                <a:cubicBezTo>
                  <a:pt x="79" y="11"/>
                  <a:pt x="102" y="0"/>
                  <a:pt x="127" y="0"/>
                </a:cubicBezTo>
                <a:cubicBezTo>
                  <a:pt x="153" y="0"/>
                  <a:pt x="173" y="7"/>
                  <a:pt x="190" y="23"/>
                </a:cubicBezTo>
                <a:cubicBezTo>
                  <a:pt x="205" y="37"/>
                  <a:pt x="213" y="57"/>
                  <a:pt x="214" y="82"/>
                </a:cubicBezTo>
                <a:cubicBezTo>
                  <a:pt x="212" y="94"/>
                  <a:pt x="212" y="100"/>
                  <a:pt x="211" y="102"/>
                </a:cubicBezTo>
                <a:cubicBezTo>
                  <a:pt x="211" y="104"/>
                  <a:pt x="206" y="118"/>
                  <a:pt x="196" y="144"/>
                </a:cubicBezTo>
                <a:cubicBezTo>
                  <a:pt x="186" y="171"/>
                  <a:pt x="175" y="201"/>
                  <a:pt x="164" y="235"/>
                </a:cubicBezTo>
                <a:cubicBezTo>
                  <a:pt x="154" y="268"/>
                  <a:pt x="149" y="295"/>
                  <a:pt x="149" y="315"/>
                </a:cubicBezTo>
                <a:cubicBezTo>
                  <a:pt x="149" y="341"/>
                  <a:pt x="154" y="360"/>
                  <a:pt x="162" y="371"/>
                </a:cubicBezTo>
                <a:cubicBezTo>
                  <a:pt x="171" y="381"/>
                  <a:pt x="185" y="387"/>
                  <a:pt x="203" y="387"/>
                </a:cubicBezTo>
                <a:cubicBezTo>
                  <a:pt x="217" y="387"/>
                  <a:pt x="230" y="384"/>
                  <a:pt x="243" y="377"/>
                </a:cubicBezTo>
                <a:cubicBezTo>
                  <a:pt x="255" y="370"/>
                  <a:pt x="265" y="363"/>
                  <a:pt x="271" y="356"/>
                </a:cubicBezTo>
                <a:cubicBezTo>
                  <a:pt x="278" y="348"/>
                  <a:pt x="287" y="338"/>
                  <a:pt x="297" y="325"/>
                </a:cubicBezTo>
                <a:cubicBezTo>
                  <a:pt x="297" y="324"/>
                  <a:pt x="298" y="318"/>
                  <a:pt x="301" y="306"/>
                </a:cubicBezTo>
                <a:cubicBezTo>
                  <a:pt x="304" y="295"/>
                  <a:pt x="309" y="276"/>
                  <a:pt x="314" y="251"/>
                </a:cubicBezTo>
                <a:cubicBezTo>
                  <a:pt x="320" y="227"/>
                  <a:pt x="326" y="204"/>
                  <a:pt x="332" y="183"/>
                </a:cubicBezTo>
                <a:cubicBezTo>
                  <a:pt x="355" y="90"/>
                  <a:pt x="368" y="41"/>
                  <a:pt x="371" y="37"/>
                </a:cubicBezTo>
                <a:cubicBezTo>
                  <a:pt x="379" y="19"/>
                  <a:pt x="392" y="10"/>
                  <a:pt x="411" y="10"/>
                </a:cubicBezTo>
                <a:cubicBezTo>
                  <a:pt x="419" y="10"/>
                  <a:pt x="426" y="13"/>
                  <a:pt x="431" y="17"/>
                </a:cubicBezTo>
                <a:cubicBezTo>
                  <a:pt x="435" y="21"/>
                  <a:pt x="439" y="26"/>
                  <a:pt x="441" y="29"/>
                </a:cubicBezTo>
                <a:cubicBezTo>
                  <a:pt x="443" y="32"/>
                  <a:pt x="443" y="35"/>
                  <a:pt x="443" y="37"/>
                </a:cubicBezTo>
                <a:cubicBezTo>
                  <a:pt x="443" y="46"/>
                  <a:pt x="427" y="111"/>
                  <a:pt x="397" y="233"/>
                </a:cubicBezTo>
                <a:cubicBezTo>
                  <a:pt x="367" y="355"/>
                  <a:pt x="349" y="422"/>
                  <a:pt x="345" y="434"/>
                </a:cubicBezTo>
                <a:cubicBezTo>
                  <a:pt x="328" y="485"/>
                  <a:pt x="297" y="526"/>
                  <a:pt x="255" y="557"/>
                </a:cubicBezTo>
                <a:cubicBezTo>
                  <a:pt x="212" y="587"/>
                  <a:pt x="168" y="603"/>
                  <a:pt x="125" y="603"/>
                </a:cubicBezTo>
                <a:cubicBezTo>
                  <a:pt x="97" y="603"/>
                  <a:pt x="73" y="596"/>
                  <a:pt x="52" y="583"/>
                </a:cubicBezTo>
                <a:cubicBezTo>
                  <a:pt x="31" y="569"/>
                  <a:pt x="20" y="549"/>
                  <a:pt x="20" y="521"/>
                </a:cubicBezTo>
                <a:cubicBezTo>
                  <a:pt x="20" y="508"/>
                  <a:pt x="22" y="496"/>
                  <a:pt x="27" y="487"/>
                </a:cubicBezTo>
                <a:cubicBezTo>
                  <a:pt x="31" y="478"/>
                  <a:pt x="37" y="471"/>
                  <a:pt x="44" y="466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3" y="454"/>
                  <a:pt x="79" y="454"/>
                </a:cubicBezTo>
                <a:cubicBezTo>
                  <a:pt x="106" y="454"/>
                  <a:pt x="120" y="467"/>
                  <a:pt x="120" y="493"/>
                </a:cubicBezTo>
                <a:cubicBezTo>
                  <a:pt x="120" y="506"/>
                  <a:pt x="116" y="517"/>
                  <a:pt x="109" y="526"/>
                </a:cubicBezTo>
                <a:cubicBezTo>
                  <a:pt x="101" y="535"/>
                  <a:pt x="94" y="541"/>
                  <a:pt x="87" y="545"/>
                </a:cubicBezTo>
                <a:cubicBezTo>
                  <a:pt x="80" y="548"/>
                  <a:pt x="76" y="549"/>
                  <a:pt x="75" y="549"/>
                </a:cubicBezTo>
                <a:lnTo>
                  <a:pt x="72" y="550"/>
                </a:lnTo>
                <a:cubicBezTo>
                  <a:pt x="73" y="553"/>
                  <a:pt x="79" y="557"/>
                  <a:pt x="90" y="561"/>
                </a:cubicBezTo>
                <a:cubicBezTo>
                  <a:pt x="100" y="566"/>
                  <a:pt x="111" y="568"/>
                  <a:pt x="122" y="568"/>
                </a:cubicBezTo>
                <a:lnTo>
                  <a:pt x="129" y="568"/>
                </a:lnTo>
                <a:cubicBezTo>
                  <a:pt x="140" y="568"/>
                  <a:pt x="148" y="567"/>
                  <a:pt x="153" y="566"/>
                </a:cubicBezTo>
                <a:cubicBezTo>
                  <a:pt x="174" y="560"/>
                  <a:pt x="194" y="549"/>
                  <a:pt x="211" y="531"/>
                </a:cubicBezTo>
                <a:cubicBezTo>
                  <a:pt x="228" y="513"/>
                  <a:pt x="242" y="493"/>
                  <a:pt x="251" y="473"/>
                </a:cubicBezTo>
                <a:cubicBezTo>
                  <a:pt x="260" y="452"/>
                  <a:pt x="267" y="435"/>
                  <a:pt x="272" y="421"/>
                </a:cubicBezTo>
                <a:cubicBezTo>
                  <a:pt x="277" y="407"/>
                  <a:pt x="280" y="397"/>
                  <a:pt x="280" y="393"/>
                </a:cubicBezTo>
                <a:lnTo>
                  <a:pt x="274" y="397"/>
                </a:lnTo>
                <a:cubicBezTo>
                  <a:pt x="270" y="399"/>
                  <a:pt x="265" y="402"/>
                  <a:pt x="257" y="407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20" y="421"/>
                  <a:pt x="208" y="423"/>
                  <a:pt x="196" y="423"/>
                </a:cubicBezTo>
                <a:cubicBezTo>
                  <a:pt x="167" y="423"/>
                  <a:pt x="141" y="416"/>
                  <a:pt x="120" y="402"/>
                </a:cubicBezTo>
                <a:cubicBezTo>
                  <a:pt x="98" y="389"/>
                  <a:pt x="84" y="367"/>
                  <a:pt x="77" y="336"/>
                </a:cubicBezTo>
                <a:cubicBezTo>
                  <a:pt x="76" y="332"/>
                  <a:pt x="76" y="322"/>
                  <a:pt x="76" y="307"/>
                </a:cubicBezTo>
                <a:cubicBezTo>
                  <a:pt x="76" y="272"/>
                  <a:pt x="87" y="226"/>
                  <a:pt x="109" y="169"/>
                </a:cubicBezTo>
                <a:cubicBezTo>
                  <a:pt x="130" y="112"/>
                  <a:pt x="141" y="75"/>
                  <a:pt x="141" y="60"/>
                </a:cubicBezTo>
                <a:cubicBezTo>
                  <a:pt x="141" y="59"/>
                  <a:pt x="141" y="59"/>
                  <a:pt x="141" y="58"/>
                </a:cubicBezTo>
                <a:cubicBezTo>
                  <a:pt x="141" y="52"/>
                  <a:pt x="141" y="49"/>
                  <a:pt x="141" y="47"/>
                </a:cubicBezTo>
                <a:cubicBezTo>
                  <a:pt x="141" y="45"/>
                  <a:pt x="140" y="43"/>
                  <a:pt x="137" y="40"/>
                </a:cubicBezTo>
                <a:cubicBezTo>
                  <a:pt x="135" y="38"/>
                  <a:pt x="131" y="37"/>
                  <a:pt x="127" y="37"/>
                </a:cubicBezTo>
                <a:lnTo>
                  <a:pt x="123" y="37"/>
                </a:lnTo>
                <a:cubicBezTo>
                  <a:pt x="109" y="37"/>
                  <a:pt x="96" y="42"/>
                  <a:pt x="84" y="54"/>
                </a:cubicBezTo>
                <a:cubicBezTo>
                  <a:pt x="73" y="66"/>
                  <a:pt x="63" y="79"/>
                  <a:pt x="56" y="92"/>
                </a:cubicBezTo>
                <a:cubicBezTo>
                  <a:pt x="50" y="106"/>
                  <a:pt x="44" y="119"/>
                  <a:pt x="41" y="131"/>
                </a:cubicBezTo>
                <a:cubicBezTo>
                  <a:pt x="37" y="144"/>
                  <a:pt x="34" y="151"/>
                  <a:pt x="33" y="152"/>
                </a:cubicBezTo>
                <a:cubicBezTo>
                  <a:pt x="32" y="153"/>
                  <a:pt x="27" y="154"/>
                  <a:pt x="18" y="154"/>
                </a:cubicBezTo>
                <a:lnTo>
                  <a:pt x="5" y="154"/>
                </a:lnTo>
                <a:cubicBezTo>
                  <a:pt x="2" y="150"/>
                  <a:pt x="0" y="147"/>
                  <a:pt x="0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047720" y="42764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0" y="330"/>
                </a:moveTo>
                <a:cubicBezTo>
                  <a:pt x="0" y="300"/>
                  <a:pt x="2" y="270"/>
                  <a:pt x="6" y="243"/>
                </a:cubicBezTo>
                <a:cubicBezTo>
                  <a:pt x="11" y="216"/>
                  <a:pt x="16" y="192"/>
                  <a:pt x="21" y="173"/>
                </a:cubicBezTo>
                <a:cubicBezTo>
                  <a:pt x="27" y="153"/>
                  <a:pt x="35" y="134"/>
                  <a:pt x="46" y="115"/>
                </a:cubicBezTo>
                <a:cubicBezTo>
                  <a:pt x="56" y="96"/>
                  <a:pt x="64" y="81"/>
                  <a:pt x="71" y="71"/>
                </a:cubicBezTo>
                <a:cubicBezTo>
                  <a:pt x="77" y="60"/>
                  <a:pt x="86" y="49"/>
                  <a:pt x="98" y="37"/>
                </a:cubicBezTo>
                <a:cubicBezTo>
                  <a:pt x="110" y="24"/>
                  <a:pt x="118" y="17"/>
                  <a:pt x="120" y="14"/>
                </a:cubicBezTo>
                <a:cubicBezTo>
                  <a:pt x="122" y="12"/>
                  <a:pt x="129" y="7"/>
                  <a:pt x="137" y="0"/>
                </a:cubicBezTo>
                <a:lnTo>
                  <a:pt x="146" y="0"/>
                </a:lnTo>
                <a:lnTo>
                  <a:pt x="149" y="0"/>
                </a:lnTo>
                <a:cubicBezTo>
                  <a:pt x="155" y="0"/>
                  <a:pt x="158" y="2"/>
                  <a:pt x="158" y="6"/>
                </a:cubicBezTo>
                <a:cubicBezTo>
                  <a:pt x="158" y="8"/>
                  <a:pt x="154" y="12"/>
                  <a:pt x="147" y="20"/>
                </a:cubicBezTo>
                <a:cubicBezTo>
                  <a:pt x="139" y="28"/>
                  <a:pt x="130" y="40"/>
                  <a:pt x="119" y="55"/>
                </a:cubicBezTo>
                <a:cubicBezTo>
                  <a:pt x="108" y="70"/>
                  <a:pt x="97" y="89"/>
                  <a:pt x="86" y="112"/>
                </a:cubicBezTo>
                <a:cubicBezTo>
                  <a:pt x="75" y="134"/>
                  <a:pt x="66" y="164"/>
                  <a:pt x="59" y="202"/>
                </a:cubicBezTo>
                <a:cubicBezTo>
                  <a:pt x="51" y="240"/>
                  <a:pt x="48" y="284"/>
                  <a:pt x="48" y="330"/>
                </a:cubicBezTo>
                <a:cubicBezTo>
                  <a:pt x="48" y="377"/>
                  <a:pt x="51" y="419"/>
                  <a:pt x="59" y="457"/>
                </a:cubicBezTo>
                <a:cubicBezTo>
                  <a:pt x="66" y="494"/>
                  <a:pt x="75" y="525"/>
                  <a:pt x="86" y="548"/>
                </a:cubicBezTo>
                <a:cubicBezTo>
                  <a:pt x="96" y="571"/>
                  <a:pt x="107" y="590"/>
                  <a:pt x="118" y="605"/>
                </a:cubicBezTo>
                <a:cubicBezTo>
                  <a:pt x="130" y="619"/>
                  <a:pt x="139" y="631"/>
                  <a:pt x="147" y="639"/>
                </a:cubicBezTo>
                <a:cubicBezTo>
                  <a:pt x="154" y="648"/>
                  <a:pt x="158" y="653"/>
                  <a:pt x="158" y="653"/>
                </a:cubicBezTo>
                <a:cubicBezTo>
                  <a:pt x="158" y="657"/>
                  <a:pt x="154" y="659"/>
                  <a:pt x="148" y="659"/>
                </a:cubicBezTo>
                <a:lnTo>
                  <a:pt x="146" y="659"/>
                </a:lnTo>
                <a:lnTo>
                  <a:pt x="137" y="659"/>
                </a:lnTo>
                <a:lnTo>
                  <a:pt x="118" y="643"/>
                </a:lnTo>
                <a:cubicBezTo>
                  <a:pt x="77" y="606"/>
                  <a:pt x="47" y="560"/>
                  <a:pt x="28" y="504"/>
                </a:cubicBezTo>
                <a:cubicBezTo>
                  <a:pt x="9" y="448"/>
                  <a:pt x="0" y="390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122240" y="42976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29"/>
                  <a:pt x="112" y="20"/>
                  <a:pt x="120" y="12"/>
                </a:cubicBezTo>
                <a:cubicBezTo>
                  <a:pt x="128" y="4"/>
                  <a:pt x="138" y="0"/>
                  <a:pt x="149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4" y="13"/>
                  <a:pt x="177" y="20"/>
                  <a:pt x="177" y="28"/>
                </a:cubicBezTo>
                <a:cubicBezTo>
                  <a:pt x="177" y="38"/>
                  <a:pt x="173" y="47"/>
                  <a:pt x="164" y="55"/>
                </a:cubicBezTo>
                <a:cubicBezTo>
                  <a:pt x="155" y="63"/>
                  <a:pt x="146" y="68"/>
                  <a:pt x="135" y="68"/>
                </a:cubicBezTo>
                <a:cubicBezTo>
                  <a:pt x="129" y="68"/>
                  <a:pt x="123" y="66"/>
                  <a:pt x="117" y="62"/>
                </a:cubicBezTo>
                <a:cubicBezTo>
                  <a:pt x="111" y="57"/>
                  <a:pt x="108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6"/>
                </a:cubicBezTo>
                <a:cubicBezTo>
                  <a:pt x="10" y="215"/>
                  <a:pt x="16" y="204"/>
                  <a:pt x="22" y="192"/>
                </a:cubicBezTo>
                <a:cubicBezTo>
                  <a:pt x="29" y="180"/>
                  <a:pt x="38" y="168"/>
                  <a:pt x="51" y="158"/>
                </a:cubicBezTo>
                <a:cubicBezTo>
                  <a:pt x="64" y="148"/>
                  <a:pt x="77" y="143"/>
                  <a:pt x="91" y="144"/>
                </a:cubicBezTo>
                <a:cubicBezTo>
                  <a:pt x="108" y="144"/>
                  <a:pt x="122" y="149"/>
                  <a:pt x="133" y="159"/>
                </a:cubicBezTo>
                <a:cubicBezTo>
                  <a:pt x="145" y="169"/>
                  <a:pt x="151" y="183"/>
                  <a:pt x="151" y="200"/>
                </a:cubicBezTo>
                <a:cubicBezTo>
                  <a:pt x="151" y="207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6"/>
                  <a:pt x="95" y="360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8" y="419"/>
                  <a:pt x="96" y="419"/>
                </a:cubicBezTo>
                <a:cubicBezTo>
                  <a:pt x="100" y="419"/>
                  <a:pt x="104" y="418"/>
                  <a:pt x="108" y="417"/>
                </a:cubicBezTo>
                <a:cubicBezTo>
                  <a:pt x="113" y="415"/>
                  <a:pt x="118" y="412"/>
                  <a:pt x="123" y="407"/>
                </a:cubicBezTo>
                <a:cubicBezTo>
                  <a:pt x="129" y="403"/>
                  <a:pt x="135" y="395"/>
                  <a:pt x="141" y="384"/>
                </a:cubicBezTo>
                <a:cubicBezTo>
                  <a:pt x="147" y="374"/>
                  <a:pt x="153" y="361"/>
                  <a:pt x="158" y="346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5"/>
                  <a:pt x="166" y="335"/>
                  <a:pt x="172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79" y="362"/>
                </a:cubicBezTo>
                <a:cubicBezTo>
                  <a:pt x="175" y="372"/>
                  <a:pt x="170" y="383"/>
                  <a:pt x="163" y="396"/>
                </a:cubicBezTo>
                <a:cubicBezTo>
                  <a:pt x="156" y="408"/>
                  <a:pt x="146" y="419"/>
                  <a:pt x="133" y="428"/>
                </a:cubicBezTo>
                <a:cubicBezTo>
                  <a:pt x="121" y="438"/>
                  <a:pt x="107" y="443"/>
                  <a:pt x="92" y="443"/>
                </a:cubicBezTo>
                <a:cubicBezTo>
                  <a:pt x="78" y="443"/>
                  <a:pt x="66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9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4" y="247"/>
                  <a:pt x="93" y="220"/>
                  <a:pt x="96" y="210"/>
                </a:cubicBezTo>
                <a:cubicBezTo>
                  <a:pt x="98" y="202"/>
                  <a:pt x="100" y="193"/>
                  <a:pt x="100" y="185"/>
                </a:cubicBezTo>
                <a:cubicBezTo>
                  <a:pt x="100" y="174"/>
                  <a:pt x="97" y="169"/>
                  <a:pt x="89" y="169"/>
                </a:cubicBezTo>
                <a:lnTo>
                  <a:pt x="88" y="169"/>
                </a:lnTo>
                <a:cubicBezTo>
                  <a:pt x="75" y="169"/>
                  <a:pt x="63" y="176"/>
                  <a:pt x="52" y="191"/>
                </a:cubicBezTo>
                <a:cubicBezTo>
                  <a:pt x="41" y="205"/>
                  <a:pt x="32" y="225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3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8" y="253"/>
                  <a:pt x="16" y="253"/>
                  <a:pt x="14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212240" y="4276440"/>
            <a:ext cx="56880" cy="237240"/>
          </a:xfrm>
          <a:custGeom>
            <a:avLst/>
            <a:gdLst/>
            <a:ahLst/>
            <a:rect l="0" t="0" r="r" b="b"/>
            <a:pathLst>
              <a:path w="158" h="659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80" y="53"/>
                  <a:pt x="110" y="100"/>
                  <a:pt x="129" y="156"/>
                </a:cubicBezTo>
                <a:cubicBezTo>
                  <a:pt x="148" y="211"/>
                  <a:pt x="158" y="269"/>
                  <a:pt x="158" y="330"/>
                </a:cubicBezTo>
                <a:cubicBezTo>
                  <a:pt x="158" y="360"/>
                  <a:pt x="156" y="389"/>
                  <a:pt x="151" y="416"/>
                </a:cubicBezTo>
                <a:cubicBezTo>
                  <a:pt x="147" y="444"/>
                  <a:pt x="142" y="467"/>
                  <a:pt x="135" y="487"/>
                </a:cubicBezTo>
                <a:cubicBezTo>
                  <a:pt x="130" y="506"/>
                  <a:pt x="121" y="525"/>
                  <a:pt x="111" y="545"/>
                </a:cubicBezTo>
                <a:cubicBezTo>
                  <a:pt x="100" y="564"/>
                  <a:pt x="92" y="579"/>
                  <a:pt x="86" y="589"/>
                </a:cubicBezTo>
                <a:cubicBezTo>
                  <a:pt x="80" y="599"/>
                  <a:pt x="71" y="610"/>
                  <a:pt x="59" y="622"/>
                </a:cubicBezTo>
                <a:cubicBezTo>
                  <a:pt x="47" y="635"/>
                  <a:pt x="40" y="642"/>
                  <a:pt x="38" y="644"/>
                </a:cubicBezTo>
                <a:cubicBezTo>
                  <a:pt x="36" y="646"/>
                  <a:pt x="31" y="650"/>
                  <a:pt x="23" y="656"/>
                </a:cubicBezTo>
                <a:cubicBezTo>
                  <a:pt x="21" y="658"/>
                  <a:pt x="21" y="659"/>
                  <a:pt x="20" y="659"/>
                </a:cubicBezTo>
                <a:lnTo>
                  <a:pt x="12" y="659"/>
                </a:lnTo>
                <a:cubicBezTo>
                  <a:pt x="9" y="659"/>
                  <a:pt x="6" y="659"/>
                  <a:pt x="5" y="659"/>
                </a:cubicBezTo>
                <a:cubicBezTo>
                  <a:pt x="4" y="659"/>
                  <a:pt x="3" y="658"/>
                  <a:pt x="2" y="657"/>
                </a:cubicBezTo>
                <a:cubicBezTo>
                  <a:pt x="1" y="656"/>
                  <a:pt x="0" y="654"/>
                  <a:pt x="0" y="651"/>
                </a:cubicBezTo>
                <a:cubicBezTo>
                  <a:pt x="0" y="651"/>
                  <a:pt x="3" y="648"/>
                  <a:pt x="7" y="643"/>
                </a:cubicBezTo>
                <a:cubicBezTo>
                  <a:pt x="75" y="572"/>
                  <a:pt x="109" y="468"/>
                  <a:pt x="109" y="330"/>
                </a:cubicBezTo>
                <a:cubicBezTo>
                  <a:pt x="109" y="192"/>
                  <a:pt x="75" y="87"/>
                  <a:pt x="7" y="17"/>
                </a:cubicBezTo>
                <a:cubicBezTo>
                  <a:pt x="3" y="12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4914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3805200" y="4276800"/>
            <a:ext cx="1559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такую, что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4257720" y="4825080"/>
            <a:ext cx="165960" cy="304920"/>
          </a:xfrm>
          <a:custGeom>
            <a:avLst/>
            <a:gdLst/>
            <a:ahLst/>
            <a:rect l="0" t="0" r="r" b="b"/>
            <a:pathLst>
              <a:path w="461" h="847">
                <a:moveTo>
                  <a:pt x="59" y="807"/>
                </a:moveTo>
                <a:cubicBezTo>
                  <a:pt x="60" y="807"/>
                  <a:pt x="62" y="808"/>
                  <a:pt x="64" y="809"/>
                </a:cubicBezTo>
                <a:cubicBezTo>
                  <a:pt x="67" y="810"/>
                  <a:pt x="70" y="811"/>
                  <a:pt x="74" y="812"/>
                </a:cubicBezTo>
                <a:cubicBezTo>
                  <a:pt x="79" y="813"/>
                  <a:pt x="82" y="813"/>
                  <a:pt x="86" y="813"/>
                </a:cubicBezTo>
                <a:cubicBezTo>
                  <a:pt x="94" y="813"/>
                  <a:pt x="101" y="809"/>
                  <a:pt x="108" y="801"/>
                </a:cubicBezTo>
                <a:cubicBezTo>
                  <a:pt x="115" y="793"/>
                  <a:pt x="120" y="784"/>
                  <a:pt x="123" y="774"/>
                </a:cubicBezTo>
                <a:cubicBezTo>
                  <a:pt x="129" y="757"/>
                  <a:pt x="140" y="710"/>
                  <a:pt x="154" y="631"/>
                </a:cubicBezTo>
                <a:cubicBezTo>
                  <a:pt x="169" y="552"/>
                  <a:pt x="184" y="478"/>
                  <a:pt x="197" y="407"/>
                </a:cubicBezTo>
                <a:cubicBezTo>
                  <a:pt x="211" y="337"/>
                  <a:pt x="218" y="301"/>
                  <a:pt x="218" y="300"/>
                </a:cubicBezTo>
                <a:lnTo>
                  <a:pt x="218" y="297"/>
                </a:lnTo>
                <a:lnTo>
                  <a:pt x="174" y="297"/>
                </a:lnTo>
                <a:cubicBezTo>
                  <a:pt x="145" y="297"/>
                  <a:pt x="129" y="297"/>
                  <a:pt x="127" y="296"/>
                </a:cubicBezTo>
                <a:cubicBezTo>
                  <a:pt x="125" y="294"/>
                  <a:pt x="124" y="291"/>
                  <a:pt x="124" y="286"/>
                </a:cubicBezTo>
                <a:lnTo>
                  <a:pt x="130" y="260"/>
                </a:lnTo>
                <a:cubicBezTo>
                  <a:pt x="131" y="257"/>
                  <a:pt x="134" y="256"/>
                  <a:pt x="138" y="256"/>
                </a:cubicBezTo>
                <a:cubicBezTo>
                  <a:pt x="141" y="256"/>
                  <a:pt x="156" y="255"/>
                  <a:pt x="181" y="255"/>
                </a:cubicBezTo>
                <a:cubicBezTo>
                  <a:pt x="211" y="255"/>
                  <a:pt x="226" y="254"/>
                  <a:pt x="226" y="254"/>
                </a:cubicBezTo>
                <a:cubicBezTo>
                  <a:pt x="226" y="253"/>
                  <a:pt x="229" y="237"/>
                  <a:pt x="234" y="207"/>
                </a:cubicBezTo>
                <a:cubicBezTo>
                  <a:pt x="240" y="177"/>
                  <a:pt x="244" y="159"/>
                  <a:pt x="246" y="153"/>
                </a:cubicBezTo>
                <a:cubicBezTo>
                  <a:pt x="269" y="51"/>
                  <a:pt x="314" y="0"/>
                  <a:pt x="382" y="0"/>
                </a:cubicBezTo>
                <a:cubicBezTo>
                  <a:pt x="405" y="1"/>
                  <a:pt x="424" y="8"/>
                  <a:pt x="439" y="20"/>
                </a:cubicBezTo>
                <a:cubicBezTo>
                  <a:pt x="454" y="33"/>
                  <a:pt x="461" y="49"/>
                  <a:pt x="461" y="70"/>
                </a:cubicBezTo>
                <a:cubicBezTo>
                  <a:pt x="461" y="92"/>
                  <a:pt x="455" y="108"/>
                  <a:pt x="442" y="118"/>
                </a:cubicBezTo>
                <a:cubicBezTo>
                  <a:pt x="429" y="128"/>
                  <a:pt x="416" y="133"/>
                  <a:pt x="403" y="134"/>
                </a:cubicBezTo>
                <a:cubicBezTo>
                  <a:pt x="376" y="134"/>
                  <a:pt x="361" y="121"/>
                  <a:pt x="361" y="95"/>
                </a:cubicBezTo>
                <a:cubicBezTo>
                  <a:pt x="361" y="83"/>
                  <a:pt x="365" y="73"/>
                  <a:pt x="372" y="64"/>
                </a:cubicBezTo>
                <a:cubicBezTo>
                  <a:pt x="379" y="55"/>
                  <a:pt x="386" y="49"/>
                  <a:pt x="394" y="44"/>
                </a:cubicBezTo>
                <a:lnTo>
                  <a:pt x="403" y="40"/>
                </a:lnTo>
                <a:cubicBezTo>
                  <a:pt x="393" y="36"/>
                  <a:pt x="384" y="34"/>
                  <a:pt x="375" y="34"/>
                </a:cubicBezTo>
                <a:cubicBezTo>
                  <a:pt x="367" y="34"/>
                  <a:pt x="359" y="37"/>
                  <a:pt x="353" y="44"/>
                </a:cubicBezTo>
                <a:cubicBezTo>
                  <a:pt x="346" y="50"/>
                  <a:pt x="341" y="58"/>
                  <a:pt x="339" y="70"/>
                </a:cubicBezTo>
                <a:cubicBezTo>
                  <a:pt x="334" y="88"/>
                  <a:pt x="329" y="112"/>
                  <a:pt x="324" y="142"/>
                </a:cubicBezTo>
                <a:cubicBezTo>
                  <a:pt x="318" y="173"/>
                  <a:pt x="313" y="198"/>
                  <a:pt x="309" y="219"/>
                </a:cubicBezTo>
                <a:cubicBezTo>
                  <a:pt x="304" y="240"/>
                  <a:pt x="302" y="252"/>
                  <a:pt x="302" y="253"/>
                </a:cubicBezTo>
                <a:cubicBezTo>
                  <a:pt x="302" y="254"/>
                  <a:pt x="319" y="255"/>
                  <a:pt x="353" y="255"/>
                </a:cubicBezTo>
                <a:cubicBezTo>
                  <a:pt x="382" y="255"/>
                  <a:pt x="398" y="255"/>
                  <a:pt x="403" y="256"/>
                </a:cubicBezTo>
                <a:cubicBezTo>
                  <a:pt x="407" y="256"/>
                  <a:pt x="411" y="258"/>
                  <a:pt x="413" y="261"/>
                </a:cubicBezTo>
                <a:cubicBezTo>
                  <a:pt x="414" y="264"/>
                  <a:pt x="413" y="269"/>
                  <a:pt x="411" y="277"/>
                </a:cubicBezTo>
                <a:cubicBezTo>
                  <a:pt x="409" y="285"/>
                  <a:pt x="408" y="290"/>
                  <a:pt x="407" y="292"/>
                </a:cubicBezTo>
                <a:cubicBezTo>
                  <a:pt x="405" y="295"/>
                  <a:pt x="403" y="297"/>
                  <a:pt x="398" y="297"/>
                </a:cubicBezTo>
                <a:cubicBezTo>
                  <a:pt x="394" y="297"/>
                  <a:pt x="377" y="297"/>
                  <a:pt x="347" y="297"/>
                </a:cubicBezTo>
                <a:lnTo>
                  <a:pt x="295" y="297"/>
                </a:lnTo>
                <a:lnTo>
                  <a:pt x="273" y="411"/>
                </a:lnTo>
                <a:cubicBezTo>
                  <a:pt x="244" y="566"/>
                  <a:pt x="223" y="662"/>
                  <a:pt x="211" y="700"/>
                </a:cubicBezTo>
                <a:cubicBezTo>
                  <a:pt x="194" y="753"/>
                  <a:pt x="173" y="792"/>
                  <a:pt x="146" y="818"/>
                </a:cubicBezTo>
                <a:cubicBezTo>
                  <a:pt x="123" y="837"/>
                  <a:pt x="100" y="847"/>
                  <a:pt x="78" y="847"/>
                </a:cubicBezTo>
                <a:cubicBezTo>
                  <a:pt x="58" y="847"/>
                  <a:pt x="40" y="841"/>
                  <a:pt x="24" y="830"/>
                </a:cubicBezTo>
                <a:cubicBezTo>
                  <a:pt x="8" y="818"/>
                  <a:pt x="0" y="801"/>
                  <a:pt x="0" y="779"/>
                </a:cubicBezTo>
                <a:cubicBezTo>
                  <a:pt x="0" y="756"/>
                  <a:pt x="7" y="740"/>
                  <a:pt x="20" y="729"/>
                </a:cubicBezTo>
                <a:cubicBezTo>
                  <a:pt x="33" y="719"/>
                  <a:pt x="46" y="713"/>
                  <a:pt x="59" y="713"/>
                </a:cubicBezTo>
                <a:cubicBezTo>
                  <a:pt x="86" y="713"/>
                  <a:pt x="100" y="726"/>
                  <a:pt x="100" y="752"/>
                </a:cubicBezTo>
                <a:cubicBezTo>
                  <a:pt x="100" y="764"/>
                  <a:pt x="96" y="774"/>
                  <a:pt x="89" y="783"/>
                </a:cubicBezTo>
                <a:cubicBezTo>
                  <a:pt x="82" y="792"/>
                  <a:pt x="75" y="798"/>
                  <a:pt x="67" y="803"/>
                </a:cubicBezTo>
                <a:lnTo>
                  <a:pt x="59" y="8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4455000" y="48099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6"/>
                </a:moveTo>
                <a:cubicBezTo>
                  <a:pt x="0" y="423"/>
                  <a:pt x="3" y="383"/>
                  <a:pt x="9" y="344"/>
                </a:cubicBezTo>
                <a:cubicBezTo>
                  <a:pt x="15" y="306"/>
                  <a:pt x="22" y="273"/>
                  <a:pt x="31" y="245"/>
                </a:cubicBezTo>
                <a:cubicBezTo>
                  <a:pt x="39" y="217"/>
                  <a:pt x="50" y="189"/>
                  <a:pt x="65" y="163"/>
                </a:cubicBezTo>
                <a:cubicBezTo>
                  <a:pt x="80" y="136"/>
                  <a:pt x="92" y="114"/>
                  <a:pt x="100" y="99"/>
                </a:cubicBezTo>
                <a:cubicBezTo>
                  <a:pt x="109" y="85"/>
                  <a:pt x="122" y="68"/>
                  <a:pt x="139" y="51"/>
                </a:cubicBezTo>
                <a:cubicBezTo>
                  <a:pt x="157" y="34"/>
                  <a:pt x="167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3" y="99"/>
                  <a:pt x="138" y="127"/>
                  <a:pt x="123" y="158"/>
                </a:cubicBezTo>
                <a:cubicBezTo>
                  <a:pt x="107" y="190"/>
                  <a:pt x="94" y="233"/>
                  <a:pt x="84" y="287"/>
                </a:cubicBezTo>
                <a:cubicBezTo>
                  <a:pt x="73" y="340"/>
                  <a:pt x="68" y="400"/>
                  <a:pt x="68" y="466"/>
                </a:cubicBezTo>
                <a:cubicBezTo>
                  <a:pt x="68" y="532"/>
                  <a:pt x="73" y="591"/>
                  <a:pt x="84" y="645"/>
                </a:cubicBezTo>
                <a:cubicBezTo>
                  <a:pt x="94" y="698"/>
                  <a:pt x="107" y="741"/>
                  <a:pt x="122" y="774"/>
                </a:cubicBezTo>
                <a:cubicBezTo>
                  <a:pt x="137" y="807"/>
                  <a:pt x="152" y="833"/>
                  <a:pt x="167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7" y="909"/>
                </a:lnTo>
                <a:cubicBezTo>
                  <a:pt x="109" y="856"/>
                  <a:pt x="67" y="790"/>
                  <a:pt x="40" y="712"/>
                </a:cubicBezTo>
                <a:cubicBezTo>
                  <a:pt x="13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4562280" y="4832280"/>
            <a:ext cx="277200" cy="229320"/>
          </a:xfrm>
          <a:custGeom>
            <a:avLst/>
            <a:gdLst/>
            <a:ahLst/>
            <a:rect l="0" t="0" r="r" b="b"/>
            <a:pathLst>
              <a:path w="770" h="637">
                <a:moveTo>
                  <a:pt x="15" y="637"/>
                </a:moveTo>
                <a:lnTo>
                  <a:pt x="13" y="637"/>
                </a:lnTo>
                <a:cubicBezTo>
                  <a:pt x="5" y="637"/>
                  <a:pt x="0" y="633"/>
                  <a:pt x="0" y="626"/>
                </a:cubicBezTo>
                <a:cubicBezTo>
                  <a:pt x="0" y="624"/>
                  <a:pt x="1" y="619"/>
                  <a:pt x="3" y="611"/>
                </a:cubicBezTo>
                <a:cubicBezTo>
                  <a:pt x="6" y="603"/>
                  <a:pt x="8" y="598"/>
                  <a:pt x="10" y="597"/>
                </a:cubicBezTo>
                <a:cubicBezTo>
                  <a:pt x="12" y="595"/>
                  <a:pt x="18" y="594"/>
                  <a:pt x="27" y="594"/>
                </a:cubicBezTo>
                <a:cubicBezTo>
                  <a:pt x="81" y="592"/>
                  <a:pt x="123" y="576"/>
                  <a:pt x="153" y="545"/>
                </a:cubicBezTo>
                <a:cubicBezTo>
                  <a:pt x="159" y="539"/>
                  <a:pt x="195" y="500"/>
                  <a:pt x="261" y="428"/>
                </a:cubicBezTo>
                <a:cubicBezTo>
                  <a:pt x="327" y="356"/>
                  <a:pt x="359" y="320"/>
                  <a:pt x="359" y="318"/>
                </a:cubicBezTo>
                <a:cubicBezTo>
                  <a:pt x="291" y="145"/>
                  <a:pt x="256" y="57"/>
                  <a:pt x="253" y="54"/>
                </a:cubicBezTo>
                <a:cubicBezTo>
                  <a:pt x="247" y="47"/>
                  <a:pt x="227" y="44"/>
                  <a:pt x="194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6"/>
                </a:cubicBezTo>
                <a:cubicBezTo>
                  <a:pt x="162" y="34"/>
                  <a:pt x="163" y="28"/>
                  <a:pt x="164" y="18"/>
                </a:cubicBezTo>
                <a:cubicBezTo>
                  <a:pt x="167" y="10"/>
                  <a:pt x="170" y="4"/>
                  <a:pt x="173" y="0"/>
                </a:cubicBezTo>
                <a:lnTo>
                  <a:pt x="186" y="0"/>
                </a:lnTo>
                <a:cubicBezTo>
                  <a:pt x="208" y="2"/>
                  <a:pt x="245" y="2"/>
                  <a:pt x="299" y="2"/>
                </a:cubicBezTo>
                <a:cubicBezTo>
                  <a:pt x="319" y="2"/>
                  <a:pt x="338" y="2"/>
                  <a:pt x="356" y="2"/>
                </a:cubicBezTo>
                <a:cubicBezTo>
                  <a:pt x="373" y="2"/>
                  <a:pt x="387" y="2"/>
                  <a:pt x="398" y="1"/>
                </a:cubicBezTo>
                <a:cubicBezTo>
                  <a:pt x="408" y="1"/>
                  <a:pt x="414" y="1"/>
                  <a:pt x="416" y="1"/>
                </a:cubicBezTo>
                <a:cubicBezTo>
                  <a:pt x="427" y="1"/>
                  <a:pt x="432" y="5"/>
                  <a:pt x="432" y="11"/>
                </a:cubicBezTo>
                <a:cubicBezTo>
                  <a:pt x="432" y="12"/>
                  <a:pt x="431" y="16"/>
                  <a:pt x="430" y="24"/>
                </a:cubicBezTo>
                <a:cubicBezTo>
                  <a:pt x="428" y="33"/>
                  <a:pt x="426" y="38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90" y="45"/>
                  <a:pt x="373" y="50"/>
                  <a:pt x="359" y="59"/>
                </a:cubicBezTo>
                <a:lnTo>
                  <a:pt x="430" y="240"/>
                </a:lnTo>
                <a:lnTo>
                  <a:pt x="479" y="184"/>
                </a:lnTo>
                <a:cubicBezTo>
                  <a:pt x="545" y="114"/>
                  <a:pt x="577" y="76"/>
                  <a:pt x="577" y="68"/>
                </a:cubicBezTo>
                <a:cubicBezTo>
                  <a:pt x="577" y="57"/>
                  <a:pt x="570" y="49"/>
                  <a:pt x="555" y="45"/>
                </a:cubicBezTo>
                <a:cubicBezTo>
                  <a:pt x="552" y="45"/>
                  <a:pt x="548" y="44"/>
                  <a:pt x="543" y="43"/>
                </a:cubicBezTo>
                <a:cubicBezTo>
                  <a:pt x="533" y="43"/>
                  <a:pt x="529" y="40"/>
                  <a:pt x="529" y="33"/>
                </a:cubicBezTo>
                <a:cubicBezTo>
                  <a:pt x="529" y="32"/>
                  <a:pt x="529" y="27"/>
                  <a:pt x="531" y="18"/>
                </a:cubicBezTo>
                <a:cubicBezTo>
                  <a:pt x="533" y="10"/>
                  <a:pt x="536" y="4"/>
                  <a:pt x="540" y="0"/>
                </a:cubicBezTo>
                <a:lnTo>
                  <a:pt x="551" y="0"/>
                </a:lnTo>
                <a:cubicBezTo>
                  <a:pt x="552" y="0"/>
                  <a:pt x="559" y="0"/>
                  <a:pt x="574" y="0"/>
                </a:cubicBezTo>
                <a:cubicBezTo>
                  <a:pt x="589" y="0"/>
                  <a:pt x="606" y="1"/>
                  <a:pt x="625" y="2"/>
                </a:cubicBezTo>
                <a:cubicBezTo>
                  <a:pt x="643" y="3"/>
                  <a:pt x="656" y="4"/>
                  <a:pt x="663" y="3"/>
                </a:cubicBezTo>
                <a:cubicBezTo>
                  <a:pt x="719" y="3"/>
                  <a:pt x="749" y="2"/>
                  <a:pt x="755" y="0"/>
                </a:cubicBezTo>
                <a:lnTo>
                  <a:pt x="762" y="0"/>
                </a:lnTo>
                <a:cubicBezTo>
                  <a:pt x="767" y="5"/>
                  <a:pt x="770" y="8"/>
                  <a:pt x="770" y="11"/>
                </a:cubicBezTo>
                <a:cubicBezTo>
                  <a:pt x="769" y="26"/>
                  <a:pt x="764" y="37"/>
                  <a:pt x="758" y="43"/>
                </a:cubicBezTo>
                <a:lnTo>
                  <a:pt x="743" y="43"/>
                </a:lnTo>
                <a:cubicBezTo>
                  <a:pt x="722" y="44"/>
                  <a:pt x="703" y="46"/>
                  <a:pt x="686" y="51"/>
                </a:cubicBezTo>
                <a:cubicBezTo>
                  <a:pt x="669" y="56"/>
                  <a:pt x="657" y="62"/>
                  <a:pt x="648" y="67"/>
                </a:cubicBezTo>
                <a:cubicBezTo>
                  <a:pt x="639" y="73"/>
                  <a:pt x="632" y="78"/>
                  <a:pt x="626" y="84"/>
                </a:cubicBezTo>
                <a:lnTo>
                  <a:pt x="615" y="92"/>
                </a:lnTo>
                <a:cubicBezTo>
                  <a:pt x="615" y="92"/>
                  <a:pt x="586" y="124"/>
                  <a:pt x="527" y="189"/>
                </a:cubicBezTo>
                <a:lnTo>
                  <a:pt x="446" y="279"/>
                </a:lnTo>
                <a:cubicBezTo>
                  <a:pt x="446" y="280"/>
                  <a:pt x="456" y="305"/>
                  <a:pt x="475" y="354"/>
                </a:cubicBezTo>
                <a:cubicBezTo>
                  <a:pt x="494" y="403"/>
                  <a:pt x="514" y="453"/>
                  <a:pt x="535" y="505"/>
                </a:cubicBezTo>
                <a:cubicBezTo>
                  <a:pt x="556" y="556"/>
                  <a:pt x="568" y="583"/>
                  <a:pt x="570" y="584"/>
                </a:cubicBezTo>
                <a:cubicBezTo>
                  <a:pt x="576" y="590"/>
                  <a:pt x="595" y="593"/>
                  <a:pt x="626" y="594"/>
                </a:cubicBezTo>
                <a:cubicBezTo>
                  <a:pt x="648" y="594"/>
                  <a:pt x="659" y="597"/>
                  <a:pt x="659" y="602"/>
                </a:cubicBezTo>
                <a:cubicBezTo>
                  <a:pt x="659" y="603"/>
                  <a:pt x="658" y="608"/>
                  <a:pt x="657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49" y="635"/>
                  <a:pt x="644" y="636"/>
                  <a:pt x="638" y="636"/>
                </a:cubicBezTo>
                <a:cubicBezTo>
                  <a:pt x="636" y="636"/>
                  <a:pt x="626" y="636"/>
                  <a:pt x="607" y="636"/>
                </a:cubicBezTo>
                <a:cubicBezTo>
                  <a:pt x="588" y="636"/>
                  <a:pt x="561" y="635"/>
                  <a:pt x="524" y="635"/>
                </a:cubicBezTo>
                <a:cubicBezTo>
                  <a:pt x="486" y="635"/>
                  <a:pt x="457" y="635"/>
                  <a:pt x="438" y="635"/>
                </a:cubicBezTo>
                <a:cubicBezTo>
                  <a:pt x="418" y="635"/>
                  <a:pt x="407" y="635"/>
                  <a:pt x="405" y="636"/>
                </a:cubicBezTo>
                <a:cubicBezTo>
                  <a:pt x="395" y="636"/>
                  <a:pt x="389" y="633"/>
                  <a:pt x="389" y="627"/>
                </a:cubicBezTo>
                <a:cubicBezTo>
                  <a:pt x="389" y="627"/>
                  <a:pt x="390" y="622"/>
                  <a:pt x="391" y="613"/>
                </a:cubicBezTo>
                <a:cubicBezTo>
                  <a:pt x="392" y="607"/>
                  <a:pt x="394" y="603"/>
                  <a:pt x="395" y="600"/>
                </a:cubicBezTo>
                <a:cubicBezTo>
                  <a:pt x="396" y="598"/>
                  <a:pt x="398" y="596"/>
                  <a:pt x="399" y="596"/>
                </a:cubicBezTo>
                <a:cubicBezTo>
                  <a:pt x="401" y="595"/>
                  <a:pt x="404" y="594"/>
                  <a:pt x="408" y="594"/>
                </a:cubicBezTo>
                <a:cubicBezTo>
                  <a:pt x="412" y="593"/>
                  <a:pt x="417" y="593"/>
                  <a:pt x="423" y="593"/>
                </a:cubicBezTo>
                <a:cubicBezTo>
                  <a:pt x="429" y="593"/>
                  <a:pt x="437" y="591"/>
                  <a:pt x="447" y="586"/>
                </a:cubicBezTo>
                <a:cubicBezTo>
                  <a:pt x="457" y="581"/>
                  <a:pt x="463" y="578"/>
                  <a:pt x="463" y="577"/>
                </a:cubicBezTo>
                <a:cubicBezTo>
                  <a:pt x="462" y="577"/>
                  <a:pt x="448" y="541"/>
                  <a:pt x="419" y="468"/>
                </a:cubicBezTo>
                <a:lnTo>
                  <a:pt x="375" y="358"/>
                </a:lnTo>
                <a:cubicBezTo>
                  <a:pt x="259" y="485"/>
                  <a:pt x="199" y="552"/>
                  <a:pt x="196" y="558"/>
                </a:cubicBezTo>
                <a:cubicBezTo>
                  <a:pt x="193" y="563"/>
                  <a:pt x="192" y="567"/>
                  <a:pt x="192" y="570"/>
                </a:cubicBezTo>
                <a:cubicBezTo>
                  <a:pt x="192" y="581"/>
                  <a:pt x="201" y="589"/>
                  <a:pt x="219" y="593"/>
                </a:cubicBezTo>
                <a:cubicBezTo>
                  <a:pt x="220" y="593"/>
                  <a:pt x="222" y="593"/>
                  <a:pt x="225" y="593"/>
                </a:cubicBezTo>
                <a:cubicBezTo>
                  <a:pt x="228" y="593"/>
                  <a:pt x="230" y="593"/>
                  <a:pt x="230" y="594"/>
                </a:cubicBezTo>
                <a:cubicBezTo>
                  <a:pt x="232" y="594"/>
                  <a:pt x="233" y="594"/>
                  <a:pt x="234" y="594"/>
                </a:cubicBezTo>
                <a:cubicBezTo>
                  <a:pt x="235" y="594"/>
                  <a:pt x="235" y="594"/>
                  <a:pt x="237" y="595"/>
                </a:cubicBezTo>
                <a:cubicBezTo>
                  <a:pt x="238" y="595"/>
                  <a:pt x="239" y="596"/>
                  <a:pt x="240" y="598"/>
                </a:cubicBezTo>
                <a:cubicBezTo>
                  <a:pt x="240" y="599"/>
                  <a:pt x="240" y="601"/>
                  <a:pt x="240" y="604"/>
                </a:cubicBezTo>
                <a:cubicBezTo>
                  <a:pt x="240" y="610"/>
                  <a:pt x="240" y="615"/>
                  <a:pt x="239" y="619"/>
                </a:cubicBezTo>
                <a:cubicBezTo>
                  <a:pt x="237" y="627"/>
                  <a:pt x="235" y="632"/>
                  <a:pt x="233" y="633"/>
                </a:cubicBezTo>
                <a:cubicBezTo>
                  <a:pt x="231" y="634"/>
                  <a:pt x="226" y="635"/>
                  <a:pt x="219" y="636"/>
                </a:cubicBezTo>
                <a:cubicBezTo>
                  <a:pt x="217" y="636"/>
                  <a:pt x="212" y="636"/>
                  <a:pt x="202" y="636"/>
                </a:cubicBezTo>
                <a:cubicBezTo>
                  <a:pt x="193" y="636"/>
                  <a:pt x="180" y="635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60" y="635"/>
                  <a:pt x="29" y="635"/>
                  <a:pt x="15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4857480" y="48099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1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2"/>
                  <a:pt x="183" y="220"/>
                </a:cubicBezTo>
                <a:cubicBezTo>
                  <a:pt x="210" y="299"/>
                  <a:pt x="223" y="381"/>
                  <a:pt x="223" y="466"/>
                </a:cubicBezTo>
                <a:cubicBezTo>
                  <a:pt x="223" y="508"/>
                  <a:pt x="220" y="549"/>
                  <a:pt x="214" y="588"/>
                </a:cubicBezTo>
                <a:cubicBezTo>
                  <a:pt x="208" y="627"/>
                  <a:pt x="201" y="660"/>
                  <a:pt x="193" y="687"/>
                </a:cubicBezTo>
                <a:cubicBezTo>
                  <a:pt x="184" y="715"/>
                  <a:pt x="173" y="742"/>
                  <a:pt x="157" y="769"/>
                </a:cubicBezTo>
                <a:cubicBezTo>
                  <a:pt x="142" y="797"/>
                  <a:pt x="130" y="817"/>
                  <a:pt x="122" y="832"/>
                </a:cubicBezTo>
                <a:cubicBezTo>
                  <a:pt x="113" y="846"/>
                  <a:pt x="100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2" y="927"/>
                </a:cubicBezTo>
                <a:cubicBezTo>
                  <a:pt x="31" y="929"/>
                  <a:pt x="29" y="931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1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6" y="808"/>
                  <a:pt x="154" y="661"/>
                  <a:pt x="154" y="466"/>
                </a:cubicBezTo>
                <a:cubicBezTo>
                  <a:pt x="154" y="271"/>
                  <a:pt x="106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1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5081040" y="493812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4" y="5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9"/>
                </a:cubicBezTo>
                <a:cubicBezTo>
                  <a:pt x="621" y="26"/>
                  <a:pt x="616" y="32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8" y="182"/>
                </a:lnTo>
                <a:cubicBezTo>
                  <a:pt x="616" y="188"/>
                  <a:pt x="621" y="194"/>
                  <a:pt x="621" y="200"/>
                </a:cubicBezTo>
                <a:cubicBezTo>
                  <a:pt x="621" y="208"/>
                  <a:pt x="616" y="215"/>
                  <a:pt x="607" y="219"/>
                </a:cubicBezTo>
                <a:lnTo>
                  <a:pt x="13" y="219"/>
                </a:lnTo>
                <a:cubicBezTo>
                  <a:pt x="4" y="215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5423040" y="4912920"/>
            <a:ext cx="224280" cy="152280"/>
          </a:xfrm>
          <a:custGeom>
            <a:avLst/>
            <a:gdLst/>
            <a:ahLst/>
            <a:rect l="0" t="0" r="r" b="b"/>
            <a:pathLst>
              <a:path w="623" h="423">
                <a:moveTo>
                  <a:pt x="521" y="53"/>
                </a:moveTo>
                <a:cubicBezTo>
                  <a:pt x="521" y="40"/>
                  <a:pt x="526" y="28"/>
                  <a:pt x="538" y="17"/>
                </a:cubicBezTo>
                <a:cubicBezTo>
                  <a:pt x="550" y="6"/>
                  <a:pt x="563" y="0"/>
                  <a:pt x="577" y="0"/>
                </a:cubicBezTo>
                <a:cubicBezTo>
                  <a:pt x="588" y="0"/>
                  <a:pt x="599" y="5"/>
                  <a:pt x="608" y="16"/>
                </a:cubicBezTo>
                <a:cubicBezTo>
                  <a:pt x="617" y="27"/>
                  <a:pt x="622" y="45"/>
                  <a:pt x="623" y="70"/>
                </a:cubicBezTo>
                <a:cubicBezTo>
                  <a:pt x="623" y="88"/>
                  <a:pt x="617" y="124"/>
                  <a:pt x="605" y="177"/>
                </a:cubicBezTo>
                <a:cubicBezTo>
                  <a:pt x="596" y="212"/>
                  <a:pt x="588" y="241"/>
                  <a:pt x="580" y="263"/>
                </a:cubicBezTo>
                <a:cubicBezTo>
                  <a:pt x="573" y="285"/>
                  <a:pt x="562" y="310"/>
                  <a:pt x="548" y="338"/>
                </a:cubicBezTo>
                <a:cubicBezTo>
                  <a:pt x="533" y="366"/>
                  <a:pt x="516" y="387"/>
                  <a:pt x="496" y="401"/>
                </a:cubicBezTo>
                <a:cubicBezTo>
                  <a:pt x="477" y="416"/>
                  <a:pt x="454" y="423"/>
                  <a:pt x="429" y="423"/>
                </a:cubicBezTo>
                <a:cubicBezTo>
                  <a:pt x="402" y="423"/>
                  <a:pt x="378" y="418"/>
                  <a:pt x="357" y="408"/>
                </a:cubicBezTo>
                <a:cubicBezTo>
                  <a:pt x="336" y="398"/>
                  <a:pt x="321" y="385"/>
                  <a:pt x="311" y="368"/>
                </a:cubicBezTo>
                <a:cubicBezTo>
                  <a:pt x="311" y="369"/>
                  <a:pt x="310" y="370"/>
                  <a:pt x="309" y="372"/>
                </a:cubicBezTo>
                <a:cubicBezTo>
                  <a:pt x="283" y="406"/>
                  <a:pt x="252" y="423"/>
                  <a:pt x="215" y="423"/>
                </a:cubicBezTo>
                <a:cubicBezTo>
                  <a:pt x="199" y="423"/>
                  <a:pt x="184" y="421"/>
                  <a:pt x="168" y="417"/>
                </a:cubicBezTo>
                <a:cubicBezTo>
                  <a:pt x="153" y="414"/>
                  <a:pt x="139" y="408"/>
                  <a:pt x="124" y="400"/>
                </a:cubicBezTo>
                <a:cubicBezTo>
                  <a:pt x="110" y="392"/>
                  <a:pt x="99" y="379"/>
                  <a:pt x="90" y="363"/>
                </a:cubicBezTo>
                <a:cubicBezTo>
                  <a:pt x="81" y="347"/>
                  <a:pt x="77" y="328"/>
                  <a:pt x="77" y="305"/>
                </a:cubicBezTo>
                <a:cubicBezTo>
                  <a:pt x="77" y="271"/>
                  <a:pt x="87" y="226"/>
                  <a:pt x="108" y="169"/>
                </a:cubicBezTo>
                <a:cubicBezTo>
                  <a:pt x="130" y="112"/>
                  <a:pt x="140" y="76"/>
                  <a:pt x="141" y="59"/>
                </a:cubicBezTo>
                <a:cubicBezTo>
                  <a:pt x="141" y="58"/>
                  <a:pt x="141" y="58"/>
                  <a:pt x="141" y="57"/>
                </a:cubicBezTo>
                <a:cubicBezTo>
                  <a:pt x="141" y="52"/>
                  <a:pt x="141" y="48"/>
                  <a:pt x="141" y="46"/>
                </a:cubicBezTo>
                <a:cubicBezTo>
                  <a:pt x="141" y="44"/>
                  <a:pt x="140" y="42"/>
                  <a:pt x="137" y="40"/>
                </a:cubicBezTo>
                <a:cubicBezTo>
                  <a:pt x="135" y="37"/>
                  <a:pt x="131" y="36"/>
                  <a:pt x="127" y="36"/>
                </a:cubicBezTo>
                <a:lnTo>
                  <a:pt x="123" y="36"/>
                </a:lnTo>
                <a:cubicBezTo>
                  <a:pt x="109" y="36"/>
                  <a:pt x="96" y="42"/>
                  <a:pt x="84" y="53"/>
                </a:cubicBezTo>
                <a:cubicBezTo>
                  <a:pt x="72" y="65"/>
                  <a:pt x="63" y="79"/>
                  <a:pt x="56" y="93"/>
                </a:cubicBezTo>
                <a:cubicBezTo>
                  <a:pt x="50" y="106"/>
                  <a:pt x="44" y="119"/>
                  <a:pt x="41" y="132"/>
                </a:cubicBezTo>
                <a:cubicBezTo>
                  <a:pt x="37" y="144"/>
                  <a:pt x="34" y="151"/>
                  <a:pt x="33" y="152"/>
                </a:cubicBezTo>
                <a:cubicBezTo>
                  <a:pt x="32" y="153"/>
                  <a:pt x="27" y="154"/>
                  <a:pt x="18" y="154"/>
                </a:cubicBezTo>
                <a:lnTo>
                  <a:pt x="5" y="154"/>
                </a:lnTo>
                <a:cubicBezTo>
                  <a:pt x="1" y="150"/>
                  <a:pt x="0" y="147"/>
                  <a:pt x="0" y="146"/>
                </a:cubicBezTo>
                <a:cubicBezTo>
                  <a:pt x="0" y="142"/>
                  <a:pt x="2" y="133"/>
                  <a:pt x="7" y="120"/>
                </a:cubicBezTo>
                <a:cubicBezTo>
                  <a:pt x="12" y="106"/>
                  <a:pt x="19" y="90"/>
                  <a:pt x="28" y="72"/>
                </a:cubicBezTo>
                <a:cubicBezTo>
                  <a:pt x="38" y="53"/>
                  <a:pt x="51" y="37"/>
                  <a:pt x="69" y="23"/>
                </a:cubicBezTo>
                <a:cubicBezTo>
                  <a:pt x="87" y="9"/>
                  <a:pt x="108" y="1"/>
                  <a:pt x="130" y="1"/>
                </a:cubicBezTo>
                <a:cubicBezTo>
                  <a:pt x="157" y="1"/>
                  <a:pt x="178" y="9"/>
                  <a:pt x="192" y="25"/>
                </a:cubicBezTo>
                <a:cubicBezTo>
                  <a:pt x="207" y="40"/>
                  <a:pt x="214" y="58"/>
                  <a:pt x="214" y="80"/>
                </a:cubicBezTo>
                <a:cubicBezTo>
                  <a:pt x="214" y="91"/>
                  <a:pt x="203" y="124"/>
                  <a:pt x="183" y="180"/>
                </a:cubicBezTo>
                <a:cubicBezTo>
                  <a:pt x="161" y="236"/>
                  <a:pt x="151" y="279"/>
                  <a:pt x="151" y="309"/>
                </a:cubicBezTo>
                <a:cubicBezTo>
                  <a:pt x="151" y="338"/>
                  <a:pt x="158" y="358"/>
                  <a:pt x="171" y="370"/>
                </a:cubicBezTo>
                <a:cubicBezTo>
                  <a:pt x="185" y="382"/>
                  <a:pt x="201" y="388"/>
                  <a:pt x="221" y="388"/>
                </a:cubicBezTo>
                <a:cubicBezTo>
                  <a:pt x="248" y="388"/>
                  <a:pt x="271" y="369"/>
                  <a:pt x="292" y="332"/>
                </a:cubicBezTo>
                <a:lnTo>
                  <a:pt x="296" y="323"/>
                </a:lnTo>
                <a:lnTo>
                  <a:pt x="296" y="302"/>
                </a:lnTo>
                <a:cubicBezTo>
                  <a:pt x="296" y="300"/>
                  <a:pt x="296" y="297"/>
                  <a:pt x="296" y="294"/>
                </a:cubicBezTo>
                <a:cubicBezTo>
                  <a:pt x="296" y="290"/>
                  <a:pt x="297" y="287"/>
                  <a:pt x="297" y="286"/>
                </a:cubicBezTo>
                <a:cubicBezTo>
                  <a:pt x="298" y="285"/>
                  <a:pt x="298" y="283"/>
                  <a:pt x="298" y="280"/>
                </a:cubicBezTo>
                <a:cubicBezTo>
                  <a:pt x="298" y="276"/>
                  <a:pt x="299" y="274"/>
                  <a:pt x="299" y="271"/>
                </a:cubicBezTo>
                <a:cubicBezTo>
                  <a:pt x="300" y="269"/>
                  <a:pt x="301" y="265"/>
                  <a:pt x="302" y="259"/>
                </a:cubicBezTo>
                <a:cubicBezTo>
                  <a:pt x="303" y="254"/>
                  <a:pt x="304" y="248"/>
                  <a:pt x="305" y="243"/>
                </a:cubicBezTo>
                <a:cubicBezTo>
                  <a:pt x="305" y="238"/>
                  <a:pt x="307" y="231"/>
                  <a:pt x="310" y="221"/>
                </a:cubicBezTo>
                <a:cubicBezTo>
                  <a:pt x="313" y="211"/>
                  <a:pt x="316" y="201"/>
                  <a:pt x="318" y="191"/>
                </a:cubicBezTo>
                <a:cubicBezTo>
                  <a:pt x="320" y="181"/>
                  <a:pt x="323" y="168"/>
                  <a:pt x="328" y="151"/>
                </a:cubicBezTo>
                <a:cubicBezTo>
                  <a:pt x="346" y="81"/>
                  <a:pt x="356" y="41"/>
                  <a:pt x="359" y="36"/>
                </a:cubicBezTo>
                <a:cubicBezTo>
                  <a:pt x="367" y="19"/>
                  <a:pt x="380" y="11"/>
                  <a:pt x="399" y="11"/>
                </a:cubicBezTo>
                <a:cubicBezTo>
                  <a:pt x="411" y="11"/>
                  <a:pt x="419" y="14"/>
                  <a:pt x="423" y="20"/>
                </a:cubicBezTo>
                <a:cubicBezTo>
                  <a:pt x="427" y="26"/>
                  <a:pt x="430" y="32"/>
                  <a:pt x="430" y="38"/>
                </a:cubicBezTo>
                <a:cubicBezTo>
                  <a:pt x="430" y="46"/>
                  <a:pt x="421" y="86"/>
                  <a:pt x="403" y="158"/>
                </a:cubicBezTo>
                <a:cubicBezTo>
                  <a:pt x="385" y="229"/>
                  <a:pt x="375" y="270"/>
                  <a:pt x="374" y="281"/>
                </a:cubicBezTo>
                <a:cubicBezTo>
                  <a:pt x="372" y="287"/>
                  <a:pt x="372" y="298"/>
                  <a:pt x="372" y="313"/>
                </a:cubicBezTo>
                <a:lnTo>
                  <a:pt x="372" y="320"/>
                </a:lnTo>
                <a:cubicBezTo>
                  <a:pt x="372" y="329"/>
                  <a:pt x="373" y="338"/>
                  <a:pt x="375" y="347"/>
                </a:cubicBezTo>
                <a:cubicBezTo>
                  <a:pt x="376" y="355"/>
                  <a:pt x="382" y="364"/>
                  <a:pt x="392" y="374"/>
                </a:cubicBezTo>
                <a:cubicBezTo>
                  <a:pt x="402" y="383"/>
                  <a:pt x="416" y="388"/>
                  <a:pt x="434" y="388"/>
                </a:cubicBezTo>
                <a:cubicBezTo>
                  <a:pt x="478" y="388"/>
                  <a:pt x="513" y="351"/>
                  <a:pt x="539" y="275"/>
                </a:cubicBezTo>
                <a:cubicBezTo>
                  <a:pt x="545" y="261"/>
                  <a:pt x="551" y="241"/>
                  <a:pt x="558" y="214"/>
                </a:cubicBezTo>
                <a:cubicBezTo>
                  <a:pt x="565" y="188"/>
                  <a:pt x="568" y="170"/>
                  <a:pt x="569" y="159"/>
                </a:cubicBezTo>
                <a:cubicBezTo>
                  <a:pt x="569" y="138"/>
                  <a:pt x="565" y="122"/>
                  <a:pt x="557" y="110"/>
                </a:cubicBezTo>
                <a:cubicBezTo>
                  <a:pt x="549" y="99"/>
                  <a:pt x="541" y="89"/>
                  <a:pt x="533" y="81"/>
                </a:cubicBezTo>
                <a:cubicBezTo>
                  <a:pt x="525" y="72"/>
                  <a:pt x="521" y="63"/>
                  <a:pt x="521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5675760" y="4953600"/>
            <a:ext cx="100080" cy="163440"/>
          </a:xfrm>
          <a:custGeom>
            <a:avLst/>
            <a:gdLst/>
            <a:ahLst/>
            <a:rect l="0" t="0" r="r" b="b"/>
            <a:pathLst>
              <a:path w="278" h="454">
                <a:moveTo>
                  <a:pt x="38" y="54"/>
                </a:moveTo>
                <a:cubicBezTo>
                  <a:pt x="62" y="18"/>
                  <a:pt x="96" y="0"/>
                  <a:pt x="140" y="0"/>
                </a:cubicBezTo>
                <a:cubicBezTo>
                  <a:pt x="161" y="0"/>
                  <a:pt x="182" y="6"/>
                  <a:pt x="203" y="17"/>
                </a:cubicBezTo>
                <a:cubicBezTo>
                  <a:pt x="224" y="30"/>
                  <a:pt x="241" y="50"/>
                  <a:pt x="254" y="79"/>
                </a:cubicBezTo>
                <a:cubicBezTo>
                  <a:pt x="270" y="115"/>
                  <a:pt x="278" y="165"/>
                  <a:pt x="278" y="229"/>
                </a:cubicBezTo>
                <a:cubicBezTo>
                  <a:pt x="278" y="297"/>
                  <a:pt x="269" y="349"/>
                  <a:pt x="250" y="385"/>
                </a:cubicBezTo>
                <a:cubicBezTo>
                  <a:pt x="241" y="403"/>
                  <a:pt x="229" y="418"/>
                  <a:pt x="214" y="429"/>
                </a:cubicBezTo>
                <a:cubicBezTo>
                  <a:pt x="199" y="440"/>
                  <a:pt x="185" y="446"/>
                  <a:pt x="174" y="449"/>
                </a:cubicBezTo>
                <a:cubicBezTo>
                  <a:pt x="162" y="452"/>
                  <a:pt x="151" y="453"/>
                  <a:pt x="140" y="454"/>
                </a:cubicBezTo>
                <a:cubicBezTo>
                  <a:pt x="129" y="454"/>
                  <a:pt x="117" y="452"/>
                  <a:pt x="106" y="450"/>
                </a:cubicBezTo>
                <a:cubicBezTo>
                  <a:pt x="94" y="447"/>
                  <a:pt x="80" y="440"/>
                  <a:pt x="65" y="429"/>
                </a:cubicBezTo>
                <a:cubicBezTo>
                  <a:pt x="50" y="417"/>
                  <a:pt x="37" y="403"/>
                  <a:pt x="29" y="385"/>
                </a:cubicBezTo>
                <a:cubicBezTo>
                  <a:pt x="10" y="349"/>
                  <a:pt x="0" y="297"/>
                  <a:pt x="0" y="229"/>
                </a:cubicBezTo>
                <a:cubicBezTo>
                  <a:pt x="0" y="152"/>
                  <a:pt x="13" y="94"/>
                  <a:pt x="38" y="54"/>
                </a:cubicBezTo>
                <a:moveTo>
                  <a:pt x="187" y="47"/>
                </a:moveTo>
                <a:cubicBezTo>
                  <a:pt x="174" y="32"/>
                  <a:pt x="158" y="24"/>
                  <a:pt x="140" y="24"/>
                </a:cubicBezTo>
                <a:cubicBezTo>
                  <a:pt x="122" y="24"/>
                  <a:pt x="106" y="32"/>
                  <a:pt x="92" y="47"/>
                </a:cubicBezTo>
                <a:cubicBezTo>
                  <a:pt x="81" y="58"/>
                  <a:pt x="74" y="74"/>
                  <a:pt x="70" y="94"/>
                </a:cubicBezTo>
                <a:cubicBezTo>
                  <a:pt x="67" y="114"/>
                  <a:pt x="65" y="156"/>
                  <a:pt x="65" y="220"/>
                </a:cubicBezTo>
                <a:cubicBezTo>
                  <a:pt x="65" y="289"/>
                  <a:pt x="67" y="335"/>
                  <a:pt x="70" y="357"/>
                </a:cubicBezTo>
                <a:cubicBezTo>
                  <a:pt x="74" y="379"/>
                  <a:pt x="82" y="396"/>
                  <a:pt x="94" y="409"/>
                </a:cubicBezTo>
                <a:cubicBezTo>
                  <a:pt x="107" y="422"/>
                  <a:pt x="122" y="429"/>
                  <a:pt x="140" y="429"/>
                </a:cubicBezTo>
                <a:cubicBezTo>
                  <a:pt x="158" y="429"/>
                  <a:pt x="173" y="422"/>
                  <a:pt x="185" y="409"/>
                </a:cubicBezTo>
                <a:cubicBezTo>
                  <a:pt x="198" y="396"/>
                  <a:pt x="206" y="377"/>
                  <a:pt x="209" y="354"/>
                </a:cubicBezTo>
                <a:cubicBezTo>
                  <a:pt x="212" y="330"/>
                  <a:pt x="213" y="285"/>
                  <a:pt x="214" y="220"/>
                </a:cubicBezTo>
                <a:cubicBezTo>
                  <a:pt x="214" y="157"/>
                  <a:pt x="212" y="115"/>
                  <a:pt x="209" y="95"/>
                </a:cubicBezTo>
                <a:cubicBezTo>
                  <a:pt x="205" y="74"/>
                  <a:pt x="198" y="58"/>
                  <a:pt x="187" y="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5895000" y="486576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4" y="296"/>
                  <a:pt x="13" y="291"/>
                </a:cubicBezTo>
                <a:lnTo>
                  <a:pt x="292" y="291"/>
                </a:lnTo>
                <a:lnTo>
                  <a:pt x="292" y="152"/>
                </a:lnTo>
                <a:lnTo>
                  <a:pt x="293" y="12"/>
                </a:lnTo>
                <a:cubicBezTo>
                  <a:pt x="299" y="4"/>
                  <a:pt x="305" y="0"/>
                  <a:pt x="311" y="0"/>
                </a:cubicBezTo>
                <a:cubicBezTo>
                  <a:pt x="319" y="0"/>
                  <a:pt x="325" y="5"/>
                  <a:pt x="329" y="14"/>
                </a:cubicBezTo>
                <a:lnTo>
                  <a:pt x="329" y="291"/>
                </a:lnTo>
                <a:lnTo>
                  <a:pt x="606" y="291"/>
                </a:lnTo>
                <a:cubicBezTo>
                  <a:pt x="616" y="296"/>
                  <a:pt x="620" y="303"/>
                  <a:pt x="620" y="310"/>
                </a:cubicBezTo>
                <a:cubicBezTo>
                  <a:pt x="620" y="317"/>
                  <a:pt x="616" y="324"/>
                  <a:pt x="606" y="329"/>
                </a:cubicBezTo>
                <a:lnTo>
                  <a:pt x="329" y="329"/>
                </a:lnTo>
                <a:lnTo>
                  <a:pt x="329" y="607"/>
                </a:lnTo>
                <a:cubicBezTo>
                  <a:pt x="324" y="616"/>
                  <a:pt x="319" y="620"/>
                  <a:pt x="313" y="620"/>
                </a:cubicBezTo>
                <a:lnTo>
                  <a:pt x="311" y="620"/>
                </a:lnTo>
                <a:lnTo>
                  <a:pt x="309" y="620"/>
                </a:lnTo>
                <a:cubicBezTo>
                  <a:pt x="301" y="620"/>
                  <a:pt x="296" y="616"/>
                  <a:pt x="292" y="607"/>
                </a:cubicBezTo>
                <a:lnTo>
                  <a:pt x="292" y="329"/>
                </a:lnTo>
                <a:lnTo>
                  <a:pt x="13" y="329"/>
                </a:lnTo>
                <a:cubicBezTo>
                  <a:pt x="4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6218280" y="4912920"/>
            <a:ext cx="224280" cy="152280"/>
          </a:xfrm>
          <a:custGeom>
            <a:avLst/>
            <a:gdLst/>
            <a:ahLst/>
            <a:rect l="0" t="0" r="r" b="b"/>
            <a:pathLst>
              <a:path w="623" h="423">
                <a:moveTo>
                  <a:pt x="521" y="53"/>
                </a:moveTo>
                <a:cubicBezTo>
                  <a:pt x="521" y="40"/>
                  <a:pt x="527" y="28"/>
                  <a:pt x="538" y="17"/>
                </a:cubicBezTo>
                <a:cubicBezTo>
                  <a:pt x="550" y="6"/>
                  <a:pt x="563" y="0"/>
                  <a:pt x="578" y="0"/>
                </a:cubicBezTo>
                <a:cubicBezTo>
                  <a:pt x="589" y="0"/>
                  <a:pt x="599" y="5"/>
                  <a:pt x="608" y="16"/>
                </a:cubicBezTo>
                <a:cubicBezTo>
                  <a:pt x="618" y="27"/>
                  <a:pt x="622" y="45"/>
                  <a:pt x="623" y="70"/>
                </a:cubicBezTo>
                <a:cubicBezTo>
                  <a:pt x="623" y="88"/>
                  <a:pt x="617" y="124"/>
                  <a:pt x="605" y="177"/>
                </a:cubicBezTo>
                <a:cubicBezTo>
                  <a:pt x="596" y="212"/>
                  <a:pt x="588" y="241"/>
                  <a:pt x="580" y="263"/>
                </a:cubicBezTo>
                <a:cubicBezTo>
                  <a:pt x="573" y="285"/>
                  <a:pt x="562" y="310"/>
                  <a:pt x="548" y="338"/>
                </a:cubicBezTo>
                <a:cubicBezTo>
                  <a:pt x="533" y="366"/>
                  <a:pt x="516" y="387"/>
                  <a:pt x="497" y="401"/>
                </a:cubicBezTo>
                <a:cubicBezTo>
                  <a:pt x="477" y="416"/>
                  <a:pt x="453" y="423"/>
                  <a:pt x="429" y="423"/>
                </a:cubicBezTo>
                <a:cubicBezTo>
                  <a:pt x="401" y="423"/>
                  <a:pt x="377" y="418"/>
                  <a:pt x="356" y="408"/>
                </a:cubicBezTo>
                <a:cubicBezTo>
                  <a:pt x="335" y="398"/>
                  <a:pt x="320" y="385"/>
                  <a:pt x="310" y="368"/>
                </a:cubicBezTo>
                <a:cubicBezTo>
                  <a:pt x="310" y="369"/>
                  <a:pt x="309" y="370"/>
                  <a:pt x="308" y="372"/>
                </a:cubicBezTo>
                <a:cubicBezTo>
                  <a:pt x="282" y="406"/>
                  <a:pt x="251" y="423"/>
                  <a:pt x="215" y="423"/>
                </a:cubicBezTo>
                <a:cubicBezTo>
                  <a:pt x="199" y="423"/>
                  <a:pt x="183" y="421"/>
                  <a:pt x="168" y="417"/>
                </a:cubicBezTo>
                <a:cubicBezTo>
                  <a:pt x="153" y="414"/>
                  <a:pt x="139" y="408"/>
                  <a:pt x="124" y="400"/>
                </a:cubicBezTo>
                <a:cubicBezTo>
                  <a:pt x="110" y="392"/>
                  <a:pt x="99" y="379"/>
                  <a:pt x="90" y="363"/>
                </a:cubicBezTo>
                <a:cubicBezTo>
                  <a:pt x="81" y="347"/>
                  <a:pt x="77" y="328"/>
                  <a:pt x="77" y="305"/>
                </a:cubicBezTo>
                <a:cubicBezTo>
                  <a:pt x="77" y="271"/>
                  <a:pt x="88" y="226"/>
                  <a:pt x="109" y="169"/>
                </a:cubicBezTo>
                <a:cubicBezTo>
                  <a:pt x="130" y="112"/>
                  <a:pt x="141" y="76"/>
                  <a:pt x="141" y="59"/>
                </a:cubicBezTo>
                <a:cubicBezTo>
                  <a:pt x="141" y="58"/>
                  <a:pt x="141" y="58"/>
                  <a:pt x="141" y="57"/>
                </a:cubicBezTo>
                <a:cubicBezTo>
                  <a:pt x="141" y="52"/>
                  <a:pt x="141" y="48"/>
                  <a:pt x="141" y="46"/>
                </a:cubicBezTo>
                <a:cubicBezTo>
                  <a:pt x="141" y="44"/>
                  <a:pt x="140" y="42"/>
                  <a:pt x="137" y="40"/>
                </a:cubicBezTo>
                <a:cubicBezTo>
                  <a:pt x="135" y="37"/>
                  <a:pt x="132" y="36"/>
                  <a:pt x="127" y="36"/>
                </a:cubicBezTo>
                <a:lnTo>
                  <a:pt x="124" y="36"/>
                </a:lnTo>
                <a:cubicBezTo>
                  <a:pt x="109" y="36"/>
                  <a:pt x="96" y="42"/>
                  <a:pt x="84" y="53"/>
                </a:cubicBezTo>
                <a:cubicBezTo>
                  <a:pt x="73" y="65"/>
                  <a:pt x="63" y="79"/>
                  <a:pt x="57" y="93"/>
                </a:cubicBezTo>
                <a:cubicBezTo>
                  <a:pt x="50" y="106"/>
                  <a:pt x="44" y="119"/>
                  <a:pt x="41" y="132"/>
                </a:cubicBezTo>
                <a:cubicBezTo>
                  <a:pt x="37" y="144"/>
                  <a:pt x="35" y="151"/>
                  <a:pt x="33" y="152"/>
                </a:cubicBezTo>
                <a:cubicBezTo>
                  <a:pt x="32" y="153"/>
                  <a:pt x="27" y="154"/>
                  <a:pt x="18" y="154"/>
                </a:cubicBezTo>
                <a:lnTo>
                  <a:pt x="5" y="154"/>
                </a:lnTo>
                <a:cubicBezTo>
                  <a:pt x="2" y="150"/>
                  <a:pt x="0" y="147"/>
                  <a:pt x="0" y="146"/>
                </a:cubicBezTo>
                <a:cubicBezTo>
                  <a:pt x="0" y="142"/>
                  <a:pt x="2" y="133"/>
                  <a:pt x="7" y="120"/>
                </a:cubicBezTo>
                <a:cubicBezTo>
                  <a:pt x="12" y="106"/>
                  <a:pt x="19" y="90"/>
                  <a:pt x="29" y="72"/>
                </a:cubicBezTo>
                <a:cubicBezTo>
                  <a:pt x="38" y="53"/>
                  <a:pt x="52" y="37"/>
                  <a:pt x="70" y="23"/>
                </a:cubicBezTo>
                <a:cubicBezTo>
                  <a:pt x="88" y="9"/>
                  <a:pt x="108" y="1"/>
                  <a:pt x="130" y="1"/>
                </a:cubicBezTo>
                <a:cubicBezTo>
                  <a:pt x="157" y="1"/>
                  <a:pt x="177" y="9"/>
                  <a:pt x="191" y="25"/>
                </a:cubicBezTo>
                <a:cubicBezTo>
                  <a:pt x="206" y="40"/>
                  <a:pt x="213" y="58"/>
                  <a:pt x="213" y="80"/>
                </a:cubicBezTo>
                <a:cubicBezTo>
                  <a:pt x="213" y="91"/>
                  <a:pt x="203" y="124"/>
                  <a:pt x="182" y="180"/>
                </a:cubicBezTo>
                <a:cubicBezTo>
                  <a:pt x="162" y="236"/>
                  <a:pt x="151" y="279"/>
                  <a:pt x="151" y="309"/>
                </a:cubicBezTo>
                <a:cubicBezTo>
                  <a:pt x="151" y="338"/>
                  <a:pt x="158" y="358"/>
                  <a:pt x="171" y="370"/>
                </a:cubicBezTo>
                <a:cubicBezTo>
                  <a:pt x="184" y="382"/>
                  <a:pt x="200" y="388"/>
                  <a:pt x="220" y="388"/>
                </a:cubicBezTo>
                <a:cubicBezTo>
                  <a:pt x="247" y="388"/>
                  <a:pt x="270" y="369"/>
                  <a:pt x="291" y="332"/>
                </a:cubicBezTo>
                <a:lnTo>
                  <a:pt x="296" y="323"/>
                </a:lnTo>
                <a:lnTo>
                  <a:pt x="296" y="302"/>
                </a:lnTo>
                <a:cubicBezTo>
                  <a:pt x="296" y="300"/>
                  <a:pt x="296" y="297"/>
                  <a:pt x="296" y="294"/>
                </a:cubicBezTo>
                <a:cubicBezTo>
                  <a:pt x="296" y="290"/>
                  <a:pt x="296" y="287"/>
                  <a:pt x="297" y="286"/>
                </a:cubicBezTo>
                <a:cubicBezTo>
                  <a:pt x="297" y="285"/>
                  <a:pt x="297" y="283"/>
                  <a:pt x="297" y="280"/>
                </a:cubicBezTo>
                <a:cubicBezTo>
                  <a:pt x="297" y="276"/>
                  <a:pt x="298" y="274"/>
                  <a:pt x="298" y="271"/>
                </a:cubicBezTo>
                <a:cubicBezTo>
                  <a:pt x="299" y="269"/>
                  <a:pt x="300" y="265"/>
                  <a:pt x="301" y="259"/>
                </a:cubicBezTo>
                <a:cubicBezTo>
                  <a:pt x="302" y="254"/>
                  <a:pt x="303" y="248"/>
                  <a:pt x="304" y="243"/>
                </a:cubicBezTo>
                <a:cubicBezTo>
                  <a:pt x="305" y="238"/>
                  <a:pt x="306" y="231"/>
                  <a:pt x="310" y="221"/>
                </a:cubicBezTo>
                <a:cubicBezTo>
                  <a:pt x="313" y="211"/>
                  <a:pt x="315" y="201"/>
                  <a:pt x="317" y="191"/>
                </a:cubicBezTo>
                <a:cubicBezTo>
                  <a:pt x="319" y="181"/>
                  <a:pt x="322" y="168"/>
                  <a:pt x="327" y="151"/>
                </a:cubicBezTo>
                <a:cubicBezTo>
                  <a:pt x="345" y="81"/>
                  <a:pt x="355" y="41"/>
                  <a:pt x="358" y="36"/>
                </a:cubicBezTo>
                <a:cubicBezTo>
                  <a:pt x="366" y="19"/>
                  <a:pt x="379" y="11"/>
                  <a:pt x="398" y="11"/>
                </a:cubicBezTo>
                <a:cubicBezTo>
                  <a:pt x="410" y="11"/>
                  <a:pt x="418" y="14"/>
                  <a:pt x="422" y="20"/>
                </a:cubicBezTo>
                <a:cubicBezTo>
                  <a:pt x="426" y="26"/>
                  <a:pt x="429" y="32"/>
                  <a:pt x="430" y="38"/>
                </a:cubicBezTo>
                <a:cubicBezTo>
                  <a:pt x="430" y="46"/>
                  <a:pt x="421" y="86"/>
                  <a:pt x="403" y="158"/>
                </a:cubicBezTo>
                <a:cubicBezTo>
                  <a:pt x="385" y="229"/>
                  <a:pt x="375" y="270"/>
                  <a:pt x="373" y="281"/>
                </a:cubicBezTo>
                <a:cubicBezTo>
                  <a:pt x="372" y="287"/>
                  <a:pt x="371" y="298"/>
                  <a:pt x="371" y="313"/>
                </a:cubicBezTo>
                <a:lnTo>
                  <a:pt x="371" y="320"/>
                </a:lnTo>
                <a:cubicBezTo>
                  <a:pt x="371" y="329"/>
                  <a:pt x="372" y="338"/>
                  <a:pt x="374" y="347"/>
                </a:cubicBezTo>
                <a:cubicBezTo>
                  <a:pt x="376" y="355"/>
                  <a:pt x="381" y="364"/>
                  <a:pt x="391" y="374"/>
                </a:cubicBezTo>
                <a:cubicBezTo>
                  <a:pt x="401" y="383"/>
                  <a:pt x="415" y="388"/>
                  <a:pt x="433" y="388"/>
                </a:cubicBezTo>
                <a:cubicBezTo>
                  <a:pt x="478" y="388"/>
                  <a:pt x="513" y="351"/>
                  <a:pt x="539" y="275"/>
                </a:cubicBezTo>
                <a:cubicBezTo>
                  <a:pt x="545" y="261"/>
                  <a:pt x="551" y="241"/>
                  <a:pt x="558" y="214"/>
                </a:cubicBezTo>
                <a:cubicBezTo>
                  <a:pt x="565" y="188"/>
                  <a:pt x="569" y="170"/>
                  <a:pt x="569" y="159"/>
                </a:cubicBezTo>
                <a:cubicBezTo>
                  <a:pt x="569" y="138"/>
                  <a:pt x="565" y="122"/>
                  <a:pt x="557" y="110"/>
                </a:cubicBezTo>
                <a:cubicBezTo>
                  <a:pt x="549" y="99"/>
                  <a:pt x="541" y="89"/>
                  <a:pt x="533" y="81"/>
                </a:cubicBezTo>
                <a:cubicBezTo>
                  <a:pt x="525" y="72"/>
                  <a:pt x="521" y="63"/>
                  <a:pt x="521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6481800" y="49536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9"/>
                </a:moveTo>
                <a:lnTo>
                  <a:pt x="76" y="62"/>
                </a:lnTo>
                <a:cubicBezTo>
                  <a:pt x="70" y="64"/>
                  <a:pt x="62" y="67"/>
                  <a:pt x="50" y="69"/>
                </a:cubicBezTo>
                <a:cubicBezTo>
                  <a:pt x="39" y="71"/>
                  <a:pt x="26" y="73"/>
                  <a:pt x="12" y="73"/>
                </a:cubicBezTo>
                <a:lnTo>
                  <a:pt x="0" y="73"/>
                </a:lnTo>
                <a:lnTo>
                  <a:pt x="0" y="43"/>
                </a:lnTo>
                <a:lnTo>
                  <a:pt x="12" y="43"/>
                </a:lnTo>
                <a:cubicBezTo>
                  <a:pt x="33" y="42"/>
                  <a:pt x="52" y="39"/>
                  <a:pt x="69" y="33"/>
                </a:cubicBezTo>
                <a:cubicBezTo>
                  <a:pt x="87" y="28"/>
                  <a:pt x="99" y="22"/>
                  <a:pt x="106" y="18"/>
                </a:cubicBezTo>
                <a:cubicBezTo>
                  <a:pt x="113" y="13"/>
                  <a:pt x="119" y="8"/>
                  <a:pt x="124" y="2"/>
                </a:cubicBezTo>
                <a:cubicBezTo>
                  <a:pt x="125" y="1"/>
                  <a:pt x="128" y="0"/>
                  <a:pt x="132" y="0"/>
                </a:cubicBezTo>
                <a:cubicBezTo>
                  <a:pt x="136" y="0"/>
                  <a:pt x="140" y="1"/>
                  <a:pt x="144" y="4"/>
                </a:cubicBezTo>
                <a:lnTo>
                  <a:pt x="144" y="202"/>
                </a:lnTo>
                <a:lnTo>
                  <a:pt x="144" y="399"/>
                </a:lnTo>
                <a:cubicBezTo>
                  <a:pt x="147" y="402"/>
                  <a:pt x="150" y="404"/>
                  <a:pt x="152" y="405"/>
                </a:cubicBezTo>
                <a:cubicBezTo>
                  <a:pt x="154" y="406"/>
                  <a:pt x="160" y="407"/>
                  <a:pt x="168" y="408"/>
                </a:cubicBezTo>
                <a:cubicBezTo>
                  <a:pt x="176" y="408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0" y="438"/>
                  <a:pt x="174" y="437"/>
                  <a:pt x="114" y="437"/>
                </a:cubicBezTo>
                <a:cubicBezTo>
                  <a:pt x="54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7" y="409"/>
                  <a:pt x="61" y="408"/>
                </a:cubicBezTo>
                <a:cubicBezTo>
                  <a:pt x="65" y="408"/>
                  <a:pt x="69" y="407"/>
                  <a:pt x="72" y="406"/>
                </a:cubicBezTo>
                <a:cubicBezTo>
                  <a:pt x="75" y="405"/>
                  <a:pt x="77" y="405"/>
                  <a:pt x="77" y="405"/>
                </a:cubicBezTo>
                <a:cubicBezTo>
                  <a:pt x="78" y="405"/>
                  <a:pt x="79" y="404"/>
                  <a:pt x="81" y="402"/>
                </a:cubicBezTo>
                <a:cubicBezTo>
                  <a:pt x="83" y="399"/>
                  <a:pt x="85" y="399"/>
                  <a:pt x="85" y="399"/>
                </a:cubicBezTo>
                <a:lnTo>
                  <a:pt x="85" y="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6608880" y="4912920"/>
            <a:ext cx="163440" cy="152280"/>
          </a:xfrm>
          <a:custGeom>
            <a:avLst/>
            <a:gdLst/>
            <a:ahLst/>
            <a:rect l="0" t="0" r="r" b="b"/>
            <a:pathLst>
              <a:path w="454" h="423">
                <a:moveTo>
                  <a:pt x="16" y="144"/>
                </a:moveTo>
                <a:cubicBezTo>
                  <a:pt x="20" y="118"/>
                  <a:pt x="37" y="88"/>
                  <a:pt x="66" y="54"/>
                </a:cubicBezTo>
                <a:cubicBezTo>
                  <a:pt x="95" y="18"/>
                  <a:pt x="131" y="1"/>
                  <a:pt x="174" y="0"/>
                </a:cubicBezTo>
                <a:cubicBezTo>
                  <a:pt x="195" y="0"/>
                  <a:pt x="215" y="6"/>
                  <a:pt x="233" y="17"/>
                </a:cubicBezTo>
                <a:cubicBezTo>
                  <a:pt x="251" y="28"/>
                  <a:pt x="265" y="43"/>
                  <a:pt x="273" y="60"/>
                </a:cubicBezTo>
                <a:cubicBezTo>
                  <a:pt x="299" y="20"/>
                  <a:pt x="331" y="0"/>
                  <a:pt x="367" y="0"/>
                </a:cubicBezTo>
                <a:cubicBezTo>
                  <a:pt x="390" y="0"/>
                  <a:pt x="411" y="7"/>
                  <a:pt x="428" y="21"/>
                </a:cubicBezTo>
                <a:cubicBezTo>
                  <a:pt x="445" y="35"/>
                  <a:pt x="453" y="54"/>
                  <a:pt x="454" y="77"/>
                </a:cubicBezTo>
                <a:cubicBezTo>
                  <a:pt x="454" y="95"/>
                  <a:pt x="450" y="109"/>
                  <a:pt x="441" y="121"/>
                </a:cubicBezTo>
                <a:cubicBezTo>
                  <a:pt x="432" y="132"/>
                  <a:pt x="424" y="138"/>
                  <a:pt x="416" y="141"/>
                </a:cubicBezTo>
                <a:cubicBezTo>
                  <a:pt x="408" y="143"/>
                  <a:pt x="401" y="145"/>
                  <a:pt x="393" y="145"/>
                </a:cubicBezTo>
                <a:cubicBezTo>
                  <a:pt x="382" y="145"/>
                  <a:pt x="372" y="141"/>
                  <a:pt x="364" y="134"/>
                </a:cubicBezTo>
                <a:cubicBezTo>
                  <a:pt x="357" y="128"/>
                  <a:pt x="353" y="119"/>
                  <a:pt x="353" y="107"/>
                </a:cubicBezTo>
                <a:cubicBezTo>
                  <a:pt x="353" y="79"/>
                  <a:pt x="369" y="59"/>
                  <a:pt x="401" y="49"/>
                </a:cubicBezTo>
                <a:cubicBezTo>
                  <a:pt x="393" y="41"/>
                  <a:pt x="381" y="37"/>
                  <a:pt x="363" y="37"/>
                </a:cubicBezTo>
                <a:cubicBezTo>
                  <a:pt x="355" y="37"/>
                  <a:pt x="349" y="37"/>
                  <a:pt x="345" y="39"/>
                </a:cubicBezTo>
                <a:cubicBezTo>
                  <a:pt x="321" y="49"/>
                  <a:pt x="304" y="69"/>
                  <a:pt x="293" y="100"/>
                </a:cubicBezTo>
                <a:cubicBezTo>
                  <a:pt x="256" y="237"/>
                  <a:pt x="237" y="317"/>
                  <a:pt x="237" y="340"/>
                </a:cubicBezTo>
                <a:cubicBezTo>
                  <a:pt x="237" y="357"/>
                  <a:pt x="242" y="370"/>
                  <a:pt x="252" y="377"/>
                </a:cubicBezTo>
                <a:cubicBezTo>
                  <a:pt x="262" y="385"/>
                  <a:pt x="273" y="388"/>
                  <a:pt x="284" y="388"/>
                </a:cubicBezTo>
                <a:cubicBezTo>
                  <a:pt x="307" y="388"/>
                  <a:pt x="330" y="378"/>
                  <a:pt x="352" y="358"/>
                </a:cubicBezTo>
                <a:cubicBezTo>
                  <a:pt x="375" y="337"/>
                  <a:pt x="390" y="312"/>
                  <a:pt x="398" y="282"/>
                </a:cubicBezTo>
                <a:cubicBezTo>
                  <a:pt x="401" y="276"/>
                  <a:pt x="403" y="273"/>
                  <a:pt x="405" y="272"/>
                </a:cubicBezTo>
                <a:cubicBezTo>
                  <a:pt x="406" y="272"/>
                  <a:pt x="411" y="271"/>
                  <a:pt x="419" y="270"/>
                </a:cubicBezTo>
                <a:lnTo>
                  <a:pt x="423" y="270"/>
                </a:lnTo>
                <a:cubicBezTo>
                  <a:pt x="432" y="270"/>
                  <a:pt x="437" y="273"/>
                  <a:pt x="437" y="278"/>
                </a:cubicBezTo>
                <a:cubicBezTo>
                  <a:pt x="437" y="278"/>
                  <a:pt x="436" y="282"/>
                  <a:pt x="435" y="288"/>
                </a:cubicBezTo>
                <a:cubicBezTo>
                  <a:pt x="425" y="323"/>
                  <a:pt x="406" y="355"/>
                  <a:pt x="377" y="382"/>
                </a:cubicBezTo>
                <a:cubicBezTo>
                  <a:pt x="348" y="409"/>
                  <a:pt x="315" y="423"/>
                  <a:pt x="277" y="423"/>
                </a:cubicBezTo>
                <a:cubicBezTo>
                  <a:pt x="234" y="423"/>
                  <a:pt x="201" y="403"/>
                  <a:pt x="178" y="364"/>
                </a:cubicBezTo>
                <a:cubicBezTo>
                  <a:pt x="153" y="403"/>
                  <a:pt x="124" y="422"/>
                  <a:pt x="91" y="422"/>
                </a:cubicBezTo>
                <a:lnTo>
                  <a:pt x="85" y="422"/>
                </a:lnTo>
                <a:cubicBezTo>
                  <a:pt x="55" y="422"/>
                  <a:pt x="33" y="414"/>
                  <a:pt x="20" y="398"/>
                </a:cubicBezTo>
                <a:cubicBezTo>
                  <a:pt x="7" y="382"/>
                  <a:pt x="0" y="365"/>
                  <a:pt x="0" y="347"/>
                </a:cubicBezTo>
                <a:cubicBezTo>
                  <a:pt x="0" y="327"/>
                  <a:pt x="6" y="311"/>
                  <a:pt x="18" y="298"/>
                </a:cubicBezTo>
                <a:cubicBezTo>
                  <a:pt x="29" y="286"/>
                  <a:pt x="43" y="280"/>
                  <a:pt x="59" y="280"/>
                </a:cubicBezTo>
                <a:cubicBezTo>
                  <a:pt x="86" y="280"/>
                  <a:pt x="99" y="293"/>
                  <a:pt x="99" y="319"/>
                </a:cubicBezTo>
                <a:cubicBezTo>
                  <a:pt x="99" y="331"/>
                  <a:pt x="96" y="342"/>
                  <a:pt x="88" y="351"/>
                </a:cubicBezTo>
                <a:cubicBezTo>
                  <a:pt x="81" y="360"/>
                  <a:pt x="74" y="367"/>
                  <a:pt x="67" y="370"/>
                </a:cubicBezTo>
                <a:cubicBezTo>
                  <a:pt x="60" y="373"/>
                  <a:pt x="56" y="374"/>
                  <a:pt x="55" y="374"/>
                </a:cubicBezTo>
                <a:lnTo>
                  <a:pt x="52" y="375"/>
                </a:lnTo>
                <a:cubicBezTo>
                  <a:pt x="52" y="376"/>
                  <a:pt x="54" y="377"/>
                  <a:pt x="58" y="379"/>
                </a:cubicBezTo>
                <a:cubicBezTo>
                  <a:pt x="61" y="381"/>
                  <a:pt x="66" y="383"/>
                  <a:pt x="72" y="386"/>
                </a:cubicBezTo>
                <a:cubicBezTo>
                  <a:pt x="79" y="388"/>
                  <a:pt x="84" y="389"/>
                  <a:pt x="90" y="388"/>
                </a:cubicBezTo>
                <a:cubicBezTo>
                  <a:pt x="112" y="388"/>
                  <a:pt x="132" y="374"/>
                  <a:pt x="148" y="347"/>
                </a:cubicBezTo>
                <a:cubicBezTo>
                  <a:pt x="153" y="337"/>
                  <a:pt x="160" y="316"/>
                  <a:pt x="169" y="283"/>
                </a:cubicBezTo>
                <a:cubicBezTo>
                  <a:pt x="178" y="251"/>
                  <a:pt x="187" y="218"/>
                  <a:pt x="195" y="183"/>
                </a:cubicBezTo>
                <a:cubicBezTo>
                  <a:pt x="204" y="148"/>
                  <a:pt x="209" y="128"/>
                  <a:pt x="210" y="121"/>
                </a:cubicBezTo>
                <a:cubicBezTo>
                  <a:pt x="213" y="105"/>
                  <a:pt x="215" y="93"/>
                  <a:pt x="215" y="85"/>
                </a:cubicBezTo>
                <a:cubicBezTo>
                  <a:pt x="215" y="68"/>
                  <a:pt x="210" y="55"/>
                  <a:pt x="201" y="48"/>
                </a:cubicBezTo>
                <a:cubicBezTo>
                  <a:pt x="191" y="41"/>
                  <a:pt x="181" y="37"/>
                  <a:pt x="169" y="37"/>
                </a:cubicBezTo>
                <a:cubicBezTo>
                  <a:pt x="144" y="37"/>
                  <a:pt x="121" y="47"/>
                  <a:pt x="99" y="67"/>
                </a:cubicBezTo>
                <a:cubicBezTo>
                  <a:pt x="78" y="86"/>
                  <a:pt x="62" y="112"/>
                  <a:pt x="54" y="143"/>
                </a:cubicBezTo>
                <a:cubicBezTo>
                  <a:pt x="53" y="148"/>
                  <a:pt x="51" y="152"/>
                  <a:pt x="49" y="152"/>
                </a:cubicBezTo>
                <a:cubicBezTo>
                  <a:pt x="47" y="153"/>
                  <a:pt x="42" y="153"/>
                  <a:pt x="34" y="154"/>
                </a:cubicBezTo>
                <a:lnTo>
                  <a:pt x="21" y="154"/>
                </a:lnTo>
                <a:cubicBezTo>
                  <a:pt x="18" y="150"/>
                  <a:pt x="16" y="147"/>
                  <a:pt x="16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819480" y="49536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9"/>
                </a:moveTo>
                <a:lnTo>
                  <a:pt x="77" y="62"/>
                </a:lnTo>
                <a:cubicBezTo>
                  <a:pt x="70" y="64"/>
                  <a:pt x="62" y="67"/>
                  <a:pt x="50" y="69"/>
                </a:cubicBezTo>
                <a:cubicBezTo>
                  <a:pt x="39" y="71"/>
                  <a:pt x="26" y="73"/>
                  <a:pt x="12" y="73"/>
                </a:cubicBezTo>
                <a:lnTo>
                  <a:pt x="0" y="73"/>
                </a:lnTo>
                <a:lnTo>
                  <a:pt x="0" y="43"/>
                </a:lnTo>
                <a:lnTo>
                  <a:pt x="12" y="43"/>
                </a:lnTo>
                <a:cubicBezTo>
                  <a:pt x="33" y="42"/>
                  <a:pt x="52" y="39"/>
                  <a:pt x="69" y="33"/>
                </a:cubicBezTo>
                <a:cubicBezTo>
                  <a:pt x="87" y="28"/>
                  <a:pt x="99" y="22"/>
                  <a:pt x="106" y="18"/>
                </a:cubicBezTo>
                <a:cubicBezTo>
                  <a:pt x="113" y="13"/>
                  <a:pt x="119" y="8"/>
                  <a:pt x="125" y="2"/>
                </a:cubicBezTo>
                <a:cubicBezTo>
                  <a:pt x="125" y="1"/>
                  <a:pt x="128" y="0"/>
                  <a:pt x="132" y="0"/>
                </a:cubicBezTo>
                <a:cubicBezTo>
                  <a:pt x="136" y="0"/>
                  <a:pt x="140" y="1"/>
                  <a:pt x="144" y="4"/>
                </a:cubicBezTo>
                <a:lnTo>
                  <a:pt x="144" y="202"/>
                </a:lnTo>
                <a:lnTo>
                  <a:pt x="144" y="399"/>
                </a:lnTo>
                <a:cubicBezTo>
                  <a:pt x="147" y="402"/>
                  <a:pt x="150" y="404"/>
                  <a:pt x="152" y="405"/>
                </a:cubicBezTo>
                <a:cubicBezTo>
                  <a:pt x="154" y="406"/>
                  <a:pt x="161" y="407"/>
                  <a:pt x="169" y="408"/>
                </a:cubicBezTo>
                <a:cubicBezTo>
                  <a:pt x="177" y="408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0" y="438"/>
                  <a:pt x="176" y="437"/>
                  <a:pt x="114" y="437"/>
                </a:cubicBezTo>
                <a:cubicBezTo>
                  <a:pt x="54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8" y="409"/>
                  <a:pt x="61" y="408"/>
                </a:cubicBezTo>
                <a:cubicBezTo>
                  <a:pt x="65" y="408"/>
                  <a:pt x="69" y="407"/>
                  <a:pt x="72" y="406"/>
                </a:cubicBezTo>
                <a:cubicBezTo>
                  <a:pt x="75" y="405"/>
                  <a:pt x="77" y="405"/>
                  <a:pt x="77" y="405"/>
                </a:cubicBezTo>
                <a:cubicBezTo>
                  <a:pt x="78" y="405"/>
                  <a:pt x="79" y="404"/>
                  <a:pt x="81" y="402"/>
                </a:cubicBezTo>
                <a:cubicBezTo>
                  <a:pt x="83" y="399"/>
                  <a:pt x="85" y="399"/>
                  <a:pt x="85" y="399"/>
                </a:cubicBezTo>
                <a:lnTo>
                  <a:pt x="85" y="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027920" y="4865760"/>
            <a:ext cx="223560" cy="223200"/>
          </a:xfrm>
          <a:custGeom>
            <a:avLst/>
            <a:gdLst/>
            <a:ahLst/>
            <a:rect l="0" t="0" r="r" b="b"/>
            <a:pathLst>
              <a:path w="621" h="620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5" y="296"/>
                  <a:pt x="13" y="291"/>
                </a:cubicBezTo>
                <a:lnTo>
                  <a:pt x="291" y="291"/>
                </a:lnTo>
                <a:lnTo>
                  <a:pt x="291" y="152"/>
                </a:lnTo>
                <a:lnTo>
                  <a:pt x="292" y="12"/>
                </a:lnTo>
                <a:cubicBezTo>
                  <a:pt x="299" y="4"/>
                  <a:pt x="304" y="0"/>
                  <a:pt x="310" y="0"/>
                </a:cubicBezTo>
                <a:cubicBezTo>
                  <a:pt x="318" y="0"/>
                  <a:pt x="324" y="5"/>
                  <a:pt x="329" y="14"/>
                </a:cubicBezTo>
                <a:lnTo>
                  <a:pt x="329" y="291"/>
                </a:lnTo>
                <a:lnTo>
                  <a:pt x="607" y="291"/>
                </a:lnTo>
                <a:cubicBezTo>
                  <a:pt x="616" y="296"/>
                  <a:pt x="621" y="303"/>
                  <a:pt x="621" y="310"/>
                </a:cubicBezTo>
                <a:cubicBezTo>
                  <a:pt x="621" y="317"/>
                  <a:pt x="616" y="324"/>
                  <a:pt x="607" y="329"/>
                </a:cubicBezTo>
                <a:lnTo>
                  <a:pt x="329" y="329"/>
                </a:lnTo>
                <a:lnTo>
                  <a:pt x="329" y="607"/>
                </a:lnTo>
                <a:cubicBezTo>
                  <a:pt x="324" y="616"/>
                  <a:pt x="318" y="620"/>
                  <a:pt x="312" y="620"/>
                </a:cubicBezTo>
                <a:lnTo>
                  <a:pt x="310" y="620"/>
                </a:lnTo>
                <a:lnTo>
                  <a:pt x="308" y="620"/>
                </a:lnTo>
                <a:cubicBezTo>
                  <a:pt x="301" y="620"/>
                  <a:pt x="295" y="616"/>
                  <a:pt x="291" y="607"/>
                </a:cubicBezTo>
                <a:lnTo>
                  <a:pt x="291" y="329"/>
                </a:lnTo>
                <a:lnTo>
                  <a:pt x="13" y="329"/>
                </a:lnTo>
                <a:cubicBezTo>
                  <a:pt x="5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351200" y="4912920"/>
            <a:ext cx="224280" cy="152280"/>
          </a:xfrm>
          <a:custGeom>
            <a:avLst/>
            <a:gdLst/>
            <a:ahLst/>
            <a:rect l="0" t="0" r="r" b="b"/>
            <a:pathLst>
              <a:path w="623" h="423">
                <a:moveTo>
                  <a:pt x="521" y="53"/>
                </a:moveTo>
                <a:cubicBezTo>
                  <a:pt x="521" y="40"/>
                  <a:pt x="527" y="28"/>
                  <a:pt x="539" y="17"/>
                </a:cubicBezTo>
                <a:cubicBezTo>
                  <a:pt x="550" y="6"/>
                  <a:pt x="563" y="0"/>
                  <a:pt x="578" y="0"/>
                </a:cubicBezTo>
                <a:cubicBezTo>
                  <a:pt x="589" y="0"/>
                  <a:pt x="599" y="5"/>
                  <a:pt x="608" y="16"/>
                </a:cubicBezTo>
                <a:cubicBezTo>
                  <a:pt x="618" y="27"/>
                  <a:pt x="623" y="45"/>
                  <a:pt x="623" y="70"/>
                </a:cubicBezTo>
                <a:cubicBezTo>
                  <a:pt x="623" y="88"/>
                  <a:pt x="617" y="124"/>
                  <a:pt x="606" y="177"/>
                </a:cubicBezTo>
                <a:cubicBezTo>
                  <a:pt x="596" y="212"/>
                  <a:pt x="588" y="241"/>
                  <a:pt x="581" y="263"/>
                </a:cubicBezTo>
                <a:cubicBezTo>
                  <a:pt x="573" y="285"/>
                  <a:pt x="562" y="310"/>
                  <a:pt x="548" y="338"/>
                </a:cubicBezTo>
                <a:cubicBezTo>
                  <a:pt x="534" y="366"/>
                  <a:pt x="517" y="387"/>
                  <a:pt x="497" y="401"/>
                </a:cubicBezTo>
                <a:cubicBezTo>
                  <a:pt x="477" y="416"/>
                  <a:pt x="455" y="423"/>
                  <a:pt x="430" y="423"/>
                </a:cubicBezTo>
                <a:cubicBezTo>
                  <a:pt x="402" y="423"/>
                  <a:pt x="377" y="418"/>
                  <a:pt x="356" y="408"/>
                </a:cubicBezTo>
                <a:cubicBezTo>
                  <a:pt x="335" y="398"/>
                  <a:pt x="320" y="385"/>
                  <a:pt x="311" y="368"/>
                </a:cubicBezTo>
                <a:cubicBezTo>
                  <a:pt x="310" y="369"/>
                  <a:pt x="309" y="370"/>
                  <a:pt x="308" y="372"/>
                </a:cubicBezTo>
                <a:cubicBezTo>
                  <a:pt x="283" y="406"/>
                  <a:pt x="252" y="423"/>
                  <a:pt x="215" y="423"/>
                </a:cubicBezTo>
                <a:cubicBezTo>
                  <a:pt x="199" y="423"/>
                  <a:pt x="183" y="421"/>
                  <a:pt x="168" y="417"/>
                </a:cubicBezTo>
                <a:cubicBezTo>
                  <a:pt x="154" y="414"/>
                  <a:pt x="139" y="408"/>
                  <a:pt x="125" y="400"/>
                </a:cubicBezTo>
                <a:cubicBezTo>
                  <a:pt x="110" y="392"/>
                  <a:pt x="99" y="379"/>
                  <a:pt x="90" y="363"/>
                </a:cubicBezTo>
                <a:cubicBezTo>
                  <a:pt x="82" y="347"/>
                  <a:pt x="77" y="328"/>
                  <a:pt x="77" y="305"/>
                </a:cubicBezTo>
                <a:cubicBezTo>
                  <a:pt x="77" y="271"/>
                  <a:pt x="88" y="226"/>
                  <a:pt x="109" y="169"/>
                </a:cubicBezTo>
                <a:cubicBezTo>
                  <a:pt x="130" y="112"/>
                  <a:pt x="141" y="76"/>
                  <a:pt x="141" y="59"/>
                </a:cubicBezTo>
                <a:cubicBezTo>
                  <a:pt x="141" y="58"/>
                  <a:pt x="141" y="58"/>
                  <a:pt x="141" y="57"/>
                </a:cubicBezTo>
                <a:cubicBezTo>
                  <a:pt x="141" y="52"/>
                  <a:pt x="141" y="48"/>
                  <a:pt x="141" y="46"/>
                </a:cubicBezTo>
                <a:cubicBezTo>
                  <a:pt x="141" y="44"/>
                  <a:pt x="140" y="42"/>
                  <a:pt x="138" y="40"/>
                </a:cubicBezTo>
                <a:cubicBezTo>
                  <a:pt x="135" y="37"/>
                  <a:pt x="132" y="36"/>
                  <a:pt x="127" y="36"/>
                </a:cubicBezTo>
                <a:lnTo>
                  <a:pt x="124" y="36"/>
                </a:lnTo>
                <a:cubicBezTo>
                  <a:pt x="109" y="36"/>
                  <a:pt x="96" y="42"/>
                  <a:pt x="85" y="53"/>
                </a:cubicBezTo>
                <a:cubicBezTo>
                  <a:pt x="73" y="65"/>
                  <a:pt x="64" y="79"/>
                  <a:pt x="57" y="93"/>
                </a:cubicBezTo>
                <a:cubicBezTo>
                  <a:pt x="50" y="106"/>
                  <a:pt x="45" y="119"/>
                  <a:pt x="41" y="132"/>
                </a:cubicBezTo>
                <a:cubicBezTo>
                  <a:pt x="37" y="144"/>
                  <a:pt x="35" y="151"/>
                  <a:pt x="34" y="152"/>
                </a:cubicBezTo>
                <a:cubicBezTo>
                  <a:pt x="32" y="153"/>
                  <a:pt x="27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6"/>
                </a:cubicBezTo>
                <a:cubicBezTo>
                  <a:pt x="0" y="142"/>
                  <a:pt x="3" y="133"/>
                  <a:pt x="7" y="120"/>
                </a:cubicBezTo>
                <a:cubicBezTo>
                  <a:pt x="12" y="106"/>
                  <a:pt x="20" y="90"/>
                  <a:pt x="29" y="72"/>
                </a:cubicBezTo>
                <a:cubicBezTo>
                  <a:pt x="38" y="53"/>
                  <a:pt x="52" y="37"/>
                  <a:pt x="70" y="23"/>
                </a:cubicBezTo>
                <a:cubicBezTo>
                  <a:pt x="88" y="9"/>
                  <a:pt x="108" y="1"/>
                  <a:pt x="130" y="1"/>
                </a:cubicBezTo>
                <a:cubicBezTo>
                  <a:pt x="157" y="1"/>
                  <a:pt x="177" y="9"/>
                  <a:pt x="192" y="25"/>
                </a:cubicBezTo>
                <a:cubicBezTo>
                  <a:pt x="206" y="40"/>
                  <a:pt x="213" y="58"/>
                  <a:pt x="213" y="80"/>
                </a:cubicBezTo>
                <a:cubicBezTo>
                  <a:pt x="213" y="91"/>
                  <a:pt x="203" y="124"/>
                  <a:pt x="182" y="180"/>
                </a:cubicBezTo>
                <a:cubicBezTo>
                  <a:pt x="162" y="236"/>
                  <a:pt x="152" y="279"/>
                  <a:pt x="152" y="309"/>
                </a:cubicBezTo>
                <a:cubicBezTo>
                  <a:pt x="152" y="338"/>
                  <a:pt x="158" y="358"/>
                  <a:pt x="171" y="370"/>
                </a:cubicBezTo>
                <a:cubicBezTo>
                  <a:pt x="184" y="382"/>
                  <a:pt x="201" y="388"/>
                  <a:pt x="220" y="388"/>
                </a:cubicBezTo>
                <a:cubicBezTo>
                  <a:pt x="247" y="388"/>
                  <a:pt x="271" y="369"/>
                  <a:pt x="291" y="332"/>
                </a:cubicBezTo>
                <a:lnTo>
                  <a:pt x="296" y="323"/>
                </a:lnTo>
                <a:lnTo>
                  <a:pt x="296" y="302"/>
                </a:lnTo>
                <a:cubicBezTo>
                  <a:pt x="296" y="300"/>
                  <a:pt x="296" y="297"/>
                  <a:pt x="296" y="294"/>
                </a:cubicBezTo>
                <a:cubicBezTo>
                  <a:pt x="296" y="290"/>
                  <a:pt x="296" y="287"/>
                  <a:pt x="297" y="286"/>
                </a:cubicBezTo>
                <a:cubicBezTo>
                  <a:pt x="297" y="285"/>
                  <a:pt x="298" y="283"/>
                  <a:pt x="298" y="280"/>
                </a:cubicBezTo>
                <a:cubicBezTo>
                  <a:pt x="298" y="276"/>
                  <a:pt x="298" y="274"/>
                  <a:pt x="299" y="271"/>
                </a:cubicBezTo>
                <a:cubicBezTo>
                  <a:pt x="299" y="269"/>
                  <a:pt x="300" y="265"/>
                  <a:pt x="301" y="259"/>
                </a:cubicBezTo>
                <a:cubicBezTo>
                  <a:pt x="303" y="254"/>
                  <a:pt x="304" y="248"/>
                  <a:pt x="304" y="243"/>
                </a:cubicBezTo>
                <a:cubicBezTo>
                  <a:pt x="305" y="238"/>
                  <a:pt x="307" y="231"/>
                  <a:pt x="310" y="221"/>
                </a:cubicBezTo>
                <a:cubicBezTo>
                  <a:pt x="313" y="211"/>
                  <a:pt x="315" y="201"/>
                  <a:pt x="317" y="191"/>
                </a:cubicBezTo>
                <a:cubicBezTo>
                  <a:pt x="319" y="181"/>
                  <a:pt x="323" y="168"/>
                  <a:pt x="327" y="151"/>
                </a:cubicBezTo>
                <a:cubicBezTo>
                  <a:pt x="345" y="81"/>
                  <a:pt x="356" y="41"/>
                  <a:pt x="358" y="36"/>
                </a:cubicBezTo>
                <a:cubicBezTo>
                  <a:pt x="366" y="19"/>
                  <a:pt x="380" y="11"/>
                  <a:pt x="398" y="11"/>
                </a:cubicBezTo>
                <a:cubicBezTo>
                  <a:pt x="410" y="11"/>
                  <a:pt x="419" y="14"/>
                  <a:pt x="423" y="20"/>
                </a:cubicBezTo>
                <a:cubicBezTo>
                  <a:pt x="428" y="26"/>
                  <a:pt x="430" y="32"/>
                  <a:pt x="431" y="38"/>
                </a:cubicBezTo>
                <a:cubicBezTo>
                  <a:pt x="431" y="46"/>
                  <a:pt x="422" y="86"/>
                  <a:pt x="403" y="158"/>
                </a:cubicBezTo>
                <a:cubicBezTo>
                  <a:pt x="385" y="229"/>
                  <a:pt x="375" y="270"/>
                  <a:pt x="373" y="281"/>
                </a:cubicBezTo>
                <a:cubicBezTo>
                  <a:pt x="372" y="287"/>
                  <a:pt x="371" y="298"/>
                  <a:pt x="371" y="313"/>
                </a:cubicBezTo>
                <a:lnTo>
                  <a:pt x="371" y="320"/>
                </a:lnTo>
                <a:cubicBezTo>
                  <a:pt x="371" y="329"/>
                  <a:pt x="372" y="338"/>
                  <a:pt x="374" y="347"/>
                </a:cubicBezTo>
                <a:cubicBezTo>
                  <a:pt x="376" y="355"/>
                  <a:pt x="382" y="364"/>
                  <a:pt x="392" y="374"/>
                </a:cubicBezTo>
                <a:cubicBezTo>
                  <a:pt x="402" y="383"/>
                  <a:pt x="416" y="388"/>
                  <a:pt x="435" y="388"/>
                </a:cubicBezTo>
                <a:cubicBezTo>
                  <a:pt x="479" y="388"/>
                  <a:pt x="514" y="351"/>
                  <a:pt x="540" y="275"/>
                </a:cubicBezTo>
                <a:cubicBezTo>
                  <a:pt x="545" y="261"/>
                  <a:pt x="551" y="241"/>
                  <a:pt x="558" y="214"/>
                </a:cubicBezTo>
                <a:cubicBezTo>
                  <a:pt x="565" y="188"/>
                  <a:pt x="569" y="170"/>
                  <a:pt x="569" y="159"/>
                </a:cubicBezTo>
                <a:cubicBezTo>
                  <a:pt x="569" y="138"/>
                  <a:pt x="565" y="122"/>
                  <a:pt x="557" y="110"/>
                </a:cubicBezTo>
                <a:cubicBezTo>
                  <a:pt x="549" y="99"/>
                  <a:pt x="541" y="89"/>
                  <a:pt x="533" y="81"/>
                </a:cubicBezTo>
                <a:cubicBezTo>
                  <a:pt x="525" y="72"/>
                  <a:pt x="521" y="63"/>
                  <a:pt x="521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606800" y="495360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7"/>
                </a:moveTo>
                <a:cubicBezTo>
                  <a:pt x="27" y="157"/>
                  <a:pt x="18" y="153"/>
                  <a:pt x="11" y="145"/>
                </a:cubicBezTo>
                <a:cubicBezTo>
                  <a:pt x="4" y="137"/>
                  <a:pt x="0" y="128"/>
                  <a:pt x="0" y="116"/>
                </a:cubicBezTo>
                <a:cubicBezTo>
                  <a:pt x="0" y="85"/>
                  <a:pt x="12" y="58"/>
                  <a:pt x="35" y="35"/>
                </a:cubicBezTo>
                <a:cubicBezTo>
                  <a:pt x="58" y="13"/>
                  <a:pt x="87" y="0"/>
                  <a:pt x="122" y="0"/>
                </a:cubicBezTo>
                <a:cubicBezTo>
                  <a:pt x="162" y="0"/>
                  <a:pt x="195" y="13"/>
                  <a:pt x="222" y="38"/>
                </a:cubicBezTo>
                <a:cubicBezTo>
                  <a:pt x="249" y="63"/>
                  <a:pt x="263" y="94"/>
                  <a:pt x="263" y="133"/>
                </a:cubicBezTo>
                <a:cubicBezTo>
                  <a:pt x="263" y="152"/>
                  <a:pt x="259" y="170"/>
                  <a:pt x="250" y="187"/>
                </a:cubicBezTo>
                <a:cubicBezTo>
                  <a:pt x="242" y="204"/>
                  <a:pt x="231" y="219"/>
                  <a:pt x="218" y="232"/>
                </a:cubicBezTo>
                <a:cubicBezTo>
                  <a:pt x="205" y="245"/>
                  <a:pt x="188" y="261"/>
                  <a:pt x="165" y="281"/>
                </a:cubicBezTo>
                <a:cubicBezTo>
                  <a:pt x="149" y="294"/>
                  <a:pt x="127" y="314"/>
                  <a:pt x="99" y="341"/>
                </a:cubicBezTo>
                <a:lnTo>
                  <a:pt x="61" y="378"/>
                </a:lnTo>
                <a:lnTo>
                  <a:pt x="111" y="379"/>
                </a:lnTo>
                <a:cubicBezTo>
                  <a:pt x="179" y="379"/>
                  <a:pt x="216" y="378"/>
                  <a:pt x="220" y="375"/>
                </a:cubicBezTo>
                <a:cubicBezTo>
                  <a:pt x="224" y="374"/>
                  <a:pt x="230" y="355"/>
                  <a:pt x="237" y="317"/>
                </a:cubicBezTo>
                <a:lnTo>
                  <a:pt x="237" y="315"/>
                </a:lnTo>
                <a:lnTo>
                  <a:pt x="263" y="315"/>
                </a:lnTo>
                <a:lnTo>
                  <a:pt x="263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2"/>
                  <a:pt x="4" y="409"/>
                </a:cubicBezTo>
                <a:cubicBezTo>
                  <a:pt x="7" y="405"/>
                  <a:pt x="13" y="398"/>
                  <a:pt x="24" y="386"/>
                </a:cubicBezTo>
                <a:cubicBezTo>
                  <a:pt x="36" y="372"/>
                  <a:pt x="47" y="360"/>
                  <a:pt x="57" y="349"/>
                </a:cubicBezTo>
                <a:cubicBezTo>
                  <a:pt x="61" y="345"/>
                  <a:pt x="68" y="337"/>
                  <a:pt x="79" y="325"/>
                </a:cubicBezTo>
                <a:cubicBezTo>
                  <a:pt x="90" y="313"/>
                  <a:pt x="97" y="305"/>
                  <a:pt x="101" y="300"/>
                </a:cubicBezTo>
                <a:cubicBezTo>
                  <a:pt x="105" y="296"/>
                  <a:pt x="112" y="289"/>
                  <a:pt x="120" y="279"/>
                </a:cubicBezTo>
                <a:cubicBezTo>
                  <a:pt x="129" y="269"/>
                  <a:pt x="135" y="261"/>
                  <a:pt x="139" y="256"/>
                </a:cubicBezTo>
                <a:cubicBezTo>
                  <a:pt x="142" y="251"/>
                  <a:pt x="147" y="245"/>
                  <a:pt x="154" y="237"/>
                </a:cubicBezTo>
                <a:cubicBezTo>
                  <a:pt x="161" y="228"/>
                  <a:pt x="165" y="221"/>
                  <a:pt x="168" y="216"/>
                </a:cubicBezTo>
                <a:cubicBezTo>
                  <a:pt x="170" y="210"/>
                  <a:pt x="174" y="203"/>
                  <a:pt x="178" y="196"/>
                </a:cubicBezTo>
                <a:cubicBezTo>
                  <a:pt x="182" y="189"/>
                  <a:pt x="184" y="182"/>
                  <a:pt x="186" y="175"/>
                </a:cubicBezTo>
                <a:cubicBezTo>
                  <a:pt x="188" y="168"/>
                  <a:pt x="189" y="162"/>
                  <a:pt x="191" y="156"/>
                </a:cubicBezTo>
                <a:cubicBezTo>
                  <a:pt x="192" y="150"/>
                  <a:pt x="193" y="142"/>
                  <a:pt x="193" y="134"/>
                </a:cubicBezTo>
                <a:cubicBezTo>
                  <a:pt x="193" y="106"/>
                  <a:pt x="185" y="82"/>
                  <a:pt x="170" y="62"/>
                </a:cubicBezTo>
                <a:cubicBezTo>
                  <a:pt x="156" y="42"/>
                  <a:pt x="134" y="32"/>
                  <a:pt x="107" y="32"/>
                </a:cubicBezTo>
                <a:cubicBezTo>
                  <a:pt x="92" y="32"/>
                  <a:pt x="79" y="36"/>
                  <a:pt x="68" y="43"/>
                </a:cubicBezTo>
                <a:cubicBezTo>
                  <a:pt x="58" y="51"/>
                  <a:pt x="50" y="58"/>
                  <a:pt x="45" y="65"/>
                </a:cubicBezTo>
                <a:cubicBezTo>
                  <a:pt x="41" y="72"/>
                  <a:pt x="39" y="76"/>
                  <a:pt x="39" y="77"/>
                </a:cubicBezTo>
                <a:cubicBezTo>
                  <a:pt x="39" y="78"/>
                  <a:pt x="40" y="78"/>
                  <a:pt x="42" y="78"/>
                </a:cubicBezTo>
                <a:cubicBezTo>
                  <a:pt x="50" y="78"/>
                  <a:pt x="58" y="81"/>
                  <a:pt x="67" y="87"/>
                </a:cubicBezTo>
                <a:cubicBezTo>
                  <a:pt x="75" y="93"/>
                  <a:pt x="79" y="104"/>
                  <a:pt x="79" y="118"/>
                </a:cubicBezTo>
                <a:cubicBezTo>
                  <a:pt x="79" y="128"/>
                  <a:pt x="76" y="138"/>
                  <a:pt x="68" y="145"/>
                </a:cubicBezTo>
                <a:cubicBezTo>
                  <a:pt x="61" y="153"/>
                  <a:pt x="52" y="157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741800" y="4912920"/>
            <a:ext cx="163440" cy="152280"/>
          </a:xfrm>
          <a:custGeom>
            <a:avLst/>
            <a:gdLst/>
            <a:ahLst/>
            <a:rect l="0" t="0" r="r" b="b"/>
            <a:pathLst>
              <a:path w="454" h="423">
                <a:moveTo>
                  <a:pt x="16" y="144"/>
                </a:moveTo>
                <a:cubicBezTo>
                  <a:pt x="20" y="118"/>
                  <a:pt x="37" y="88"/>
                  <a:pt x="66" y="54"/>
                </a:cubicBezTo>
                <a:cubicBezTo>
                  <a:pt x="95" y="18"/>
                  <a:pt x="131" y="1"/>
                  <a:pt x="174" y="0"/>
                </a:cubicBezTo>
                <a:cubicBezTo>
                  <a:pt x="196" y="0"/>
                  <a:pt x="216" y="6"/>
                  <a:pt x="234" y="17"/>
                </a:cubicBezTo>
                <a:cubicBezTo>
                  <a:pt x="252" y="28"/>
                  <a:pt x="265" y="43"/>
                  <a:pt x="274" y="60"/>
                </a:cubicBezTo>
                <a:cubicBezTo>
                  <a:pt x="300" y="20"/>
                  <a:pt x="331" y="0"/>
                  <a:pt x="368" y="0"/>
                </a:cubicBezTo>
                <a:cubicBezTo>
                  <a:pt x="391" y="0"/>
                  <a:pt x="410" y="7"/>
                  <a:pt x="428" y="21"/>
                </a:cubicBezTo>
                <a:cubicBezTo>
                  <a:pt x="445" y="35"/>
                  <a:pt x="454" y="54"/>
                  <a:pt x="454" y="77"/>
                </a:cubicBezTo>
                <a:cubicBezTo>
                  <a:pt x="454" y="95"/>
                  <a:pt x="450" y="109"/>
                  <a:pt x="441" y="121"/>
                </a:cubicBezTo>
                <a:cubicBezTo>
                  <a:pt x="432" y="132"/>
                  <a:pt x="424" y="138"/>
                  <a:pt x="415" y="141"/>
                </a:cubicBezTo>
                <a:cubicBezTo>
                  <a:pt x="407" y="143"/>
                  <a:pt x="400" y="145"/>
                  <a:pt x="394" y="145"/>
                </a:cubicBezTo>
                <a:cubicBezTo>
                  <a:pt x="382" y="145"/>
                  <a:pt x="372" y="141"/>
                  <a:pt x="365" y="134"/>
                </a:cubicBezTo>
                <a:cubicBezTo>
                  <a:pt x="357" y="128"/>
                  <a:pt x="354" y="119"/>
                  <a:pt x="354" y="107"/>
                </a:cubicBezTo>
                <a:cubicBezTo>
                  <a:pt x="354" y="79"/>
                  <a:pt x="369" y="59"/>
                  <a:pt x="400" y="49"/>
                </a:cubicBezTo>
                <a:cubicBezTo>
                  <a:pt x="393" y="41"/>
                  <a:pt x="381" y="37"/>
                  <a:pt x="363" y="37"/>
                </a:cubicBezTo>
                <a:cubicBezTo>
                  <a:pt x="355" y="37"/>
                  <a:pt x="349" y="37"/>
                  <a:pt x="345" y="39"/>
                </a:cubicBezTo>
                <a:cubicBezTo>
                  <a:pt x="322" y="49"/>
                  <a:pt x="304" y="69"/>
                  <a:pt x="293" y="100"/>
                </a:cubicBezTo>
                <a:cubicBezTo>
                  <a:pt x="256" y="237"/>
                  <a:pt x="237" y="317"/>
                  <a:pt x="237" y="340"/>
                </a:cubicBezTo>
                <a:cubicBezTo>
                  <a:pt x="237" y="357"/>
                  <a:pt x="242" y="370"/>
                  <a:pt x="252" y="377"/>
                </a:cubicBezTo>
                <a:cubicBezTo>
                  <a:pt x="262" y="385"/>
                  <a:pt x="273" y="388"/>
                  <a:pt x="285" y="388"/>
                </a:cubicBezTo>
                <a:cubicBezTo>
                  <a:pt x="308" y="388"/>
                  <a:pt x="330" y="378"/>
                  <a:pt x="353" y="358"/>
                </a:cubicBezTo>
                <a:cubicBezTo>
                  <a:pt x="375" y="337"/>
                  <a:pt x="390" y="312"/>
                  <a:pt x="398" y="282"/>
                </a:cubicBezTo>
                <a:cubicBezTo>
                  <a:pt x="400" y="276"/>
                  <a:pt x="402" y="273"/>
                  <a:pt x="404" y="272"/>
                </a:cubicBezTo>
                <a:cubicBezTo>
                  <a:pt x="406" y="272"/>
                  <a:pt x="411" y="271"/>
                  <a:pt x="420" y="270"/>
                </a:cubicBezTo>
                <a:lnTo>
                  <a:pt x="423" y="270"/>
                </a:lnTo>
                <a:cubicBezTo>
                  <a:pt x="433" y="270"/>
                  <a:pt x="437" y="273"/>
                  <a:pt x="437" y="278"/>
                </a:cubicBezTo>
                <a:cubicBezTo>
                  <a:pt x="437" y="278"/>
                  <a:pt x="437" y="282"/>
                  <a:pt x="436" y="288"/>
                </a:cubicBezTo>
                <a:cubicBezTo>
                  <a:pt x="426" y="323"/>
                  <a:pt x="405" y="355"/>
                  <a:pt x="377" y="382"/>
                </a:cubicBezTo>
                <a:cubicBezTo>
                  <a:pt x="348" y="409"/>
                  <a:pt x="315" y="423"/>
                  <a:pt x="277" y="423"/>
                </a:cubicBezTo>
                <a:cubicBezTo>
                  <a:pt x="234" y="423"/>
                  <a:pt x="201" y="403"/>
                  <a:pt x="179" y="364"/>
                </a:cubicBezTo>
                <a:cubicBezTo>
                  <a:pt x="153" y="403"/>
                  <a:pt x="124" y="422"/>
                  <a:pt x="91" y="422"/>
                </a:cubicBezTo>
                <a:lnTo>
                  <a:pt x="86" y="422"/>
                </a:lnTo>
                <a:cubicBezTo>
                  <a:pt x="55" y="422"/>
                  <a:pt x="34" y="414"/>
                  <a:pt x="21" y="398"/>
                </a:cubicBezTo>
                <a:cubicBezTo>
                  <a:pt x="8" y="382"/>
                  <a:pt x="1" y="365"/>
                  <a:pt x="0" y="347"/>
                </a:cubicBezTo>
                <a:cubicBezTo>
                  <a:pt x="0" y="327"/>
                  <a:pt x="6" y="311"/>
                  <a:pt x="18" y="298"/>
                </a:cubicBezTo>
                <a:cubicBezTo>
                  <a:pt x="30" y="286"/>
                  <a:pt x="44" y="280"/>
                  <a:pt x="60" y="280"/>
                </a:cubicBezTo>
                <a:cubicBezTo>
                  <a:pt x="86" y="280"/>
                  <a:pt x="100" y="293"/>
                  <a:pt x="100" y="319"/>
                </a:cubicBezTo>
                <a:cubicBezTo>
                  <a:pt x="100" y="331"/>
                  <a:pt x="96" y="342"/>
                  <a:pt x="89" y="351"/>
                </a:cubicBezTo>
                <a:cubicBezTo>
                  <a:pt x="81" y="360"/>
                  <a:pt x="74" y="367"/>
                  <a:pt x="67" y="370"/>
                </a:cubicBezTo>
                <a:cubicBezTo>
                  <a:pt x="60" y="373"/>
                  <a:pt x="56" y="374"/>
                  <a:pt x="55" y="374"/>
                </a:cubicBezTo>
                <a:lnTo>
                  <a:pt x="52" y="375"/>
                </a:lnTo>
                <a:cubicBezTo>
                  <a:pt x="52" y="376"/>
                  <a:pt x="54" y="377"/>
                  <a:pt x="58" y="379"/>
                </a:cubicBezTo>
                <a:cubicBezTo>
                  <a:pt x="62" y="381"/>
                  <a:pt x="67" y="383"/>
                  <a:pt x="73" y="386"/>
                </a:cubicBezTo>
                <a:cubicBezTo>
                  <a:pt x="79" y="388"/>
                  <a:pt x="85" y="389"/>
                  <a:pt x="90" y="388"/>
                </a:cubicBezTo>
                <a:cubicBezTo>
                  <a:pt x="113" y="388"/>
                  <a:pt x="132" y="374"/>
                  <a:pt x="148" y="347"/>
                </a:cubicBezTo>
                <a:cubicBezTo>
                  <a:pt x="154" y="337"/>
                  <a:pt x="161" y="316"/>
                  <a:pt x="169" y="283"/>
                </a:cubicBezTo>
                <a:cubicBezTo>
                  <a:pt x="178" y="251"/>
                  <a:pt x="187" y="218"/>
                  <a:pt x="196" y="183"/>
                </a:cubicBezTo>
                <a:cubicBezTo>
                  <a:pt x="204" y="148"/>
                  <a:pt x="209" y="128"/>
                  <a:pt x="210" y="121"/>
                </a:cubicBezTo>
                <a:cubicBezTo>
                  <a:pt x="214" y="105"/>
                  <a:pt x="215" y="93"/>
                  <a:pt x="215" y="85"/>
                </a:cubicBezTo>
                <a:cubicBezTo>
                  <a:pt x="215" y="68"/>
                  <a:pt x="210" y="55"/>
                  <a:pt x="201" y="48"/>
                </a:cubicBezTo>
                <a:cubicBezTo>
                  <a:pt x="192" y="41"/>
                  <a:pt x="181" y="37"/>
                  <a:pt x="169" y="37"/>
                </a:cubicBezTo>
                <a:cubicBezTo>
                  <a:pt x="145" y="37"/>
                  <a:pt x="121" y="47"/>
                  <a:pt x="100" y="67"/>
                </a:cubicBezTo>
                <a:cubicBezTo>
                  <a:pt x="78" y="86"/>
                  <a:pt x="63" y="112"/>
                  <a:pt x="54" y="143"/>
                </a:cubicBezTo>
                <a:cubicBezTo>
                  <a:pt x="53" y="148"/>
                  <a:pt x="51" y="152"/>
                  <a:pt x="49" y="152"/>
                </a:cubicBezTo>
                <a:cubicBezTo>
                  <a:pt x="48" y="153"/>
                  <a:pt x="43" y="153"/>
                  <a:pt x="35" y="154"/>
                </a:cubicBezTo>
                <a:lnTo>
                  <a:pt x="22" y="154"/>
                </a:lnTo>
                <a:cubicBezTo>
                  <a:pt x="18" y="150"/>
                  <a:pt x="16" y="147"/>
                  <a:pt x="16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944480" y="495360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7"/>
                </a:moveTo>
                <a:cubicBezTo>
                  <a:pt x="27" y="157"/>
                  <a:pt x="18" y="153"/>
                  <a:pt x="11" y="145"/>
                </a:cubicBezTo>
                <a:cubicBezTo>
                  <a:pt x="4" y="137"/>
                  <a:pt x="0" y="128"/>
                  <a:pt x="0" y="116"/>
                </a:cubicBezTo>
                <a:cubicBezTo>
                  <a:pt x="0" y="85"/>
                  <a:pt x="12" y="58"/>
                  <a:pt x="35" y="35"/>
                </a:cubicBezTo>
                <a:cubicBezTo>
                  <a:pt x="58" y="13"/>
                  <a:pt x="88" y="0"/>
                  <a:pt x="123" y="0"/>
                </a:cubicBezTo>
                <a:cubicBezTo>
                  <a:pt x="163" y="0"/>
                  <a:pt x="196" y="13"/>
                  <a:pt x="223" y="38"/>
                </a:cubicBezTo>
                <a:cubicBezTo>
                  <a:pt x="250" y="63"/>
                  <a:pt x="263" y="94"/>
                  <a:pt x="264" y="133"/>
                </a:cubicBezTo>
                <a:cubicBezTo>
                  <a:pt x="264" y="152"/>
                  <a:pt x="259" y="170"/>
                  <a:pt x="251" y="187"/>
                </a:cubicBezTo>
                <a:cubicBezTo>
                  <a:pt x="242" y="204"/>
                  <a:pt x="231" y="219"/>
                  <a:pt x="219" y="232"/>
                </a:cubicBezTo>
                <a:cubicBezTo>
                  <a:pt x="207" y="245"/>
                  <a:pt x="189" y="261"/>
                  <a:pt x="166" y="281"/>
                </a:cubicBezTo>
                <a:cubicBezTo>
                  <a:pt x="151" y="294"/>
                  <a:pt x="129" y="314"/>
                  <a:pt x="101" y="341"/>
                </a:cubicBezTo>
                <a:lnTo>
                  <a:pt x="61" y="378"/>
                </a:lnTo>
                <a:lnTo>
                  <a:pt x="112" y="379"/>
                </a:lnTo>
                <a:cubicBezTo>
                  <a:pt x="181" y="379"/>
                  <a:pt x="217" y="378"/>
                  <a:pt x="222" y="375"/>
                </a:cubicBezTo>
                <a:cubicBezTo>
                  <a:pt x="225" y="374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7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2" y="412"/>
                  <a:pt x="4" y="409"/>
                </a:cubicBezTo>
                <a:cubicBezTo>
                  <a:pt x="7" y="405"/>
                  <a:pt x="13" y="398"/>
                  <a:pt x="24" y="386"/>
                </a:cubicBezTo>
                <a:cubicBezTo>
                  <a:pt x="37" y="372"/>
                  <a:pt x="48" y="360"/>
                  <a:pt x="57" y="349"/>
                </a:cubicBezTo>
                <a:cubicBezTo>
                  <a:pt x="61" y="345"/>
                  <a:pt x="68" y="337"/>
                  <a:pt x="80" y="325"/>
                </a:cubicBezTo>
                <a:cubicBezTo>
                  <a:pt x="91" y="313"/>
                  <a:pt x="99" y="305"/>
                  <a:pt x="103" y="300"/>
                </a:cubicBezTo>
                <a:cubicBezTo>
                  <a:pt x="106" y="296"/>
                  <a:pt x="113" y="289"/>
                  <a:pt x="122" y="279"/>
                </a:cubicBezTo>
                <a:cubicBezTo>
                  <a:pt x="130" y="269"/>
                  <a:pt x="137" y="261"/>
                  <a:pt x="140" y="256"/>
                </a:cubicBezTo>
                <a:cubicBezTo>
                  <a:pt x="144" y="251"/>
                  <a:pt x="149" y="245"/>
                  <a:pt x="155" y="237"/>
                </a:cubicBezTo>
                <a:cubicBezTo>
                  <a:pt x="162" y="228"/>
                  <a:pt x="166" y="221"/>
                  <a:pt x="169" y="216"/>
                </a:cubicBezTo>
                <a:cubicBezTo>
                  <a:pt x="172" y="210"/>
                  <a:pt x="175" y="203"/>
                  <a:pt x="179" y="196"/>
                </a:cubicBezTo>
                <a:cubicBezTo>
                  <a:pt x="183" y="189"/>
                  <a:pt x="186" y="182"/>
                  <a:pt x="187" y="175"/>
                </a:cubicBezTo>
                <a:cubicBezTo>
                  <a:pt x="189" y="168"/>
                  <a:pt x="191" y="162"/>
                  <a:pt x="192" y="156"/>
                </a:cubicBezTo>
                <a:cubicBezTo>
                  <a:pt x="193" y="150"/>
                  <a:pt x="194" y="142"/>
                  <a:pt x="194" y="134"/>
                </a:cubicBezTo>
                <a:cubicBezTo>
                  <a:pt x="194" y="106"/>
                  <a:pt x="187" y="82"/>
                  <a:pt x="172" y="62"/>
                </a:cubicBezTo>
                <a:cubicBezTo>
                  <a:pt x="157" y="42"/>
                  <a:pt x="135" y="32"/>
                  <a:pt x="108" y="32"/>
                </a:cubicBezTo>
                <a:cubicBezTo>
                  <a:pt x="93" y="32"/>
                  <a:pt x="81" y="36"/>
                  <a:pt x="69" y="43"/>
                </a:cubicBezTo>
                <a:cubicBezTo>
                  <a:pt x="58" y="51"/>
                  <a:pt x="50" y="58"/>
                  <a:pt x="46" y="65"/>
                </a:cubicBezTo>
                <a:cubicBezTo>
                  <a:pt x="41" y="72"/>
                  <a:pt x="39" y="76"/>
                  <a:pt x="39" y="77"/>
                </a:cubicBezTo>
                <a:cubicBezTo>
                  <a:pt x="39" y="78"/>
                  <a:pt x="40" y="78"/>
                  <a:pt x="42" y="78"/>
                </a:cubicBezTo>
                <a:cubicBezTo>
                  <a:pt x="50" y="78"/>
                  <a:pt x="58" y="81"/>
                  <a:pt x="67" y="87"/>
                </a:cubicBezTo>
                <a:cubicBezTo>
                  <a:pt x="76" y="93"/>
                  <a:pt x="80" y="104"/>
                  <a:pt x="80" y="118"/>
                </a:cubicBezTo>
                <a:cubicBezTo>
                  <a:pt x="80" y="128"/>
                  <a:pt x="77" y="138"/>
                  <a:pt x="69" y="145"/>
                </a:cubicBezTo>
                <a:cubicBezTo>
                  <a:pt x="62" y="153"/>
                  <a:pt x="52" y="157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086680" y="486576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4" y="296"/>
                  <a:pt x="13" y="291"/>
                </a:cubicBezTo>
                <a:lnTo>
                  <a:pt x="292" y="291"/>
                </a:lnTo>
                <a:lnTo>
                  <a:pt x="292" y="152"/>
                </a:lnTo>
                <a:lnTo>
                  <a:pt x="293" y="12"/>
                </a:lnTo>
                <a:cubicBezTo>
                  <a:pt x="299" y="4"/>
                  <a:pt x="305" y="0"/>
                  <a:pt x="311" y="0"/>
                </a:cubicBezTo>
                <a:cubicBezTo>
                  <a:pt x="319" y="0"/>
                  <a:pt x="325" y="5"/>
                  <a:pt x="329" y="14"/>
                </a:cubicBezTo>
                <a:lnTo>
                  <a:pt x="329" y="291"/>
                </a:lnTo>
                <a:lnTo>
                  <a:pt x="606" y="291"/>
                </a:lnTo>
                <a:cubicBezTo>
                  <a:pt x="616" y="296"/>
                  <a:pt x="620" y="303"/>
                  <a:pt x="620" y="310"/>
                </a:cubicBezTo>
                <a:cubicBezTo>
                  <a:pt x="620" y="317"/>
                  <a:pt x="616" y="324"/>
                  <a:pt x="606" y="329"/>
                </a:cubicBezTo>
                <a:lnTo>
                  <a:pt x="329" y="329"/>
                </a:lnTo>
                <a:lnTo>
                  <a:pt x="329" y="607"/>
                </a:lnTo>
                <a:cubicBezTo>
                  <a:pt x="324" y="616"/>
                  <a:pt x="319" y="620"/>
                  <a:pt x="312" y="620"/>
                </a:cubicBezTo>
                <a:lnTo>
                  <a:pt x="311" y="620"/>
                </a:lnTo>
                <a:lnTo>
                  <a:pt x="309" y="620"/>
                </a:lnTo>
                <a:cubicBezTo>
                  <a:pt x="301" y="620"/>
                  <a:pt x="296" y="616"/>
                  <a:pt x="292" y="607"/>
                </a:cubicBezTo>
                <a:lnTo>
                  <a:pt x="292" y="329"/>
                </a:lnTo>
                <a:lnTo>
                  <a:pt x="13" y="329"/>
                </a:lnTo>
                <a:cubicBezTo>
                  <a:pt x="4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354520" y="502092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6"/>
                </a:moveTo>
                <a:cubicBezTo>
                  <a:pt x="0" y="41"/>
                  <a:pt x="5" y="28"/>
                  <a:pt x="16" y="17"/>
                </a:cubicBezTo>
                <a:cubicBezTo>
                  <a:pt x="26" y="6"/>
                  <a:pt x="41" y="0"/>
                  <a:pt x="57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7" y="25"/>
                  <a:pt x="113" y="38"/>
                  <a:pt x="113" y="55"/>
                </a:cubicBezTo>
                <a:cubicBezTo>
                  <a:pt x="113" y="70"/>
                  <a:pt x="108" y="84"/>
                  <a:pt x="98" y="96"/>
                </a:cubicBezTo>
                <a:cubicBezTo>
                  <a:pt x="87" y="107"/>
                  <a:pt x="74" y="113"/>
                  <a:pt x="58" y="113"/>
                </a:cubicBezTo>
                <a:cubicBezTo>
                  <a:pt x="42" y="113"/>
                  <a:pt x="27" y="107"/>
                  <a:pt x="17" y="97"/>
                </a:cubicBezTo>
                <a:cubicBezTo>
                  <a:pt x="6" y="85"/>
                  <a:pt x="1" y="72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503560" y="502092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6"/>
                </a:moveTo>
                <a:cubicBezTo>
                  <a:pt x="0" y="41"/>
                  <a:pt x="5" y="28"/>
                  <a:pt x="15" y="17"/>
                </a:cubicBezTo>
                <a:cubicBezTo>
                  <a:pt x="26" y="6"/>
                  <a:pt x="39" y="0"/>
                  <a:pt x="55" y="0"/>
                </a:cubicBezTo>
                <a:cubicBezTo>
                  <a:pt x="71" y="0"/>
                  <a:pt x="84" y="5"/>
                  <a:pt x="95" y="15"/>
                </a:cubicBezTo>
                <a:cubicBezTo>
                  <a:pt x="107" y="25"/>
                  <a:pt x="113" y="38"/>
                  <a:pt x="113" y="55"/>
                </a:cubicBezTo>
                <a:cubicBezTo>
                  <a:pt x="113" y="70"/>
                  <a:pt x="108" y="84"/>
                  <a:pt x="97" y="96"/>
                </a:cubicBezTo>
                <a:cubicBezTo>
                  <a:pt x="87" y="107"/>
                  <a:pt x="73" y="113"/>
                  <a:pt x="56" y="113"/>
                </a:cubicBezTo>
                <a:cubicBezTo>
                  <a:pt x="40" y="113"/>
                  <a:pt x="27" y="107"/>
                  <a:pt x="16" y="97"/>
                </a:cubicBezTo>
                <a:cubicBezTo>
                  <a:pt x="6" y="85"/>
                  <a:pt x="0" y="72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652240" y="502092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6"/>
                </a:moveTo>
                <a:cubicBezTo>
                  <a:pt x="0" y="41"/>
                  <a:pt x="5" y="28"/>
                  <a:pt x="16" y="17"/>
                </a:cubicBezTo>
                <a:cubicBezTo>
                  <a:pt x="27" y="6"/>
                  <a:pt x="40" y="0"/>
                  <a:pt x="56" y="0"/>
                </a:cubicBezTo>
                <a:cubicBezTo>
                  <a:pt x="71" y="0"/>
                  <a:pt x="84" y="5"/>
                  <a:pt x="95" y="15"/>
                </a:cubicBezTo>
                <a:cubicBezTo>
                  <a:pt x="107" y="25"/>
                  <a:pt x="113" y="38"/>
                  <a:pt x="114" y="55"/>
                </a:cubicBezTo>
                <a:cubicBezTo>
                  <a:pt x="114" y="70"/>
                  <a:pt x="108" y="84"/>
                  <a:pt x="97" y="96"/>
                </a:cubicBezTo>
                <a:cubicBezTo>
                  <a:pt x="86" y="107"/>
                  <a:pt x="73" y="113"/>
                  <a:pt x="57" y="113"/>
                </a:cubicBezTo>
                <a:cubicBezTo>
                  <a:pt x="41" y="113"/>
                  <a:pt x="27" y="107"/>
                  <a:pt x="17" y="97"/>
                </a:cubicBezTo>
                <a:cubicBezTo>
                  <a:pt x="6" y="85"/>
                  <a:pt x="1" y="72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793720" y="4865760"/>
            <a:ext cx="223560" cy="223200"/>
          </a:xfrm>
          <a:custGeom>
            <a:avLst/>
            <a:gdLst/>
            <a:ahLst/>
            <a:rect l="0" t="0" r="r" b="b"/>
            <a:pathLst>
              <a:path w="621" h="620">
                <a:moveTo>
                  <a:pt x="0" y="322"/>
                </a:moveTo>
                <a:cubicBezTo>
                  <a:pt x="0" y="322"/>
                  <a:pt x="0" y="318"/>
                  <a:pt x="0" y="310"/>
                </a:cubicBezTo>
                <a:cubicBezTo>
                  <a:pt x="0" y="302"/>
                  <a:pt x="5" y="296"/>
                  <a:pt x="13" y="291"/>
                </a:cubicBezTo>
                <a:lnTo>
                  <a:pt x="292" y="291"/>
                </a:lnTo>
                <a:lnTo>
                  <a:pt x="292" y="152"/>
                </a:lnTo>
                <a:lnTo>
                  <a:pt x="293" y="12"/>
                </a:lnTo>
                <a:cubicBezTo>
                  <a:pt x="300" y="4"/>
                  <a:pt x="306" y="0"/>
                  <a:pt x="311" y="0"/>
                </a:cubicBezTo>
                <a:cubicBezTo>
                  <a:pt x="319" y="0"/>
                  <a:pt x="325" y="5"/>
                  <a:pt x="330" y="14"/>
                </a:cubicBezTo>
                <a:lnTo>
                  <a:pt x="330" y="291"/>
                </a:lnTo>
                <a:lnTo>
                  <a:pt x="607" y="291"/>
                </a:lnTo>
                <a:cubicBezTo>
                  <a:pt x="616" y="296"/>
                  <a:pt x="621" y="303"/>
                  <a:pt x="621" y="310"/>
                </a:cubicBezTo>
                <a:cubicBezTo>
                  <a:pt x="621" y="317"/>
                  <a:pt x="616" y="324"/>
                  <a:pt x="607" y="329"/>
                </a:cubicBezTo>
                <a:lnTo>
                  <a:pt x="330" y="329"/>
                </a:lnTo>
                <a:lnTo>
                  <a:pt x="330" y="607"/>
                </a:lnTo>
                <a:cubicBezTo>
                  <a:pt x="325" y="616"/>
                  <a:pt x="319" y="620"/>
                  <a:pt x="313" y="620"/>
                </a:cubicBezTo>
                <a:lnTo>
                  <a:pt x="311" y="620"/>
                </a:lnTo>
                <a:lnTo>
                  <a:pt x="309" y="620"/>
                </a:lnTo>
                <a:cubicBezTo>
                  <a:pt x="302" y="620"/>
                  <a:pt x="296" y="616"/>
                  <a:pt x="292" y="607"/>
                </a:cubicBezTo>
                <a:lnTo>
                  <a:pt x="292" y="329"/>
                </a:lnTo>
                <a:lnTo>
                  <a:pt x="13" y="329"/>
                </a:lnTo>
                <a:cubicBezTo>
                  <a:pt x="5" y="324"/>
                  <a:pt x="0" y="318"/>
                  <a:pt x="0" y="310"/>
                </a:cubicBezTo>
                <a:lnTo>
                  <a:pt x="0" y="3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042480" y="4912920"/>
            <a:ext cx="224640" cy="152280"/>
          </a:xfrm>
          <a:custGeom>
            <a:avLst/>
            <a:gdLst/>
            <a:ahLst/>
            <a:rect l="0" t="0" r="r" b="b"/>
            <a:pathLst>
              <a:path w="624" h="423">
                <a:moveTo>
                  <a:pt x="521" y="53"/>
                </a:moveTo>
                <a:cubicBezTo>
                  <a:pt x="521" y="40"/>
                  <a:pt x="527" y="28"/>
                  <a:pt x="539" y="17"/>
                </a:cubicBezTo>
                <a:cubicBezTo>
                  <a:pt x="551" y="6"/>
                  <a:pt x="564" y="0"/>
                  <a:pt x="578" y="0"/>
                </a:cubicBezTo>
                <a:cubicBezTo>
                  <a:pt x="589" y="0"/>
                  <a:pt x="600" y="5"/>
                  <a:pt x="609" y="16"/>
                </a:cubicBezTo>
                <a:cubicBezTo>
                  <a:pt x="618" y="27"/>
                  <a:pt x="623" y="45"/>
                  <a:pt x="624" y="70"/>
                </a:cubicBezTo>
                <a:cubicBezTo>
                  <a:pt x="624" y="88"/>
                  <a:pt x="618" y="124"/>
                  <a:pt x="606" y="177"/>
                </a:cubicBezTo>
                <a:cubicBezTo>
                  <a:pt x="597" y="212"/>
                  <a:pt x="588" y="241"/>
                  <a:pt x="581" y="263"/>
                </a:cubicBezTo>
                <a:cubicBezTo>
                  <a:pt x="574" y="285"/>
                  <a:pt x="563" y="310"/>
                  <a:pt x="548" y="338"/>
                </a:cubicBezTo>
                <a:cubicBezTo>
                  <a:pt x="534" y="366"/>
                  <a:pt x="517" y="387"/>
                  <a:pt x="497" y="401"/>
                </a:cubicBezTo>
                <a:cubicBezTo>
                  <a:pt x="477" y="416"/>
                  <a:pt x="455" y="423"/>
                  <a:pt x="430" y="423"/>
                </a:cubicBezTo>
                <a:cubicBezTo>
                  <a:pt x="403" y="423"/>
                  <a:pt x="379" y="418"/>
                  <a:pt x="358" y="408"/>
                </a:cubicBezTo>
                <a:cubicBezTo>
                  <a:pt x="337" y="398"/>
                  <a:pt x="321" y="385"/>
                  <a:pt x="312" y="368"/>
                </a:cubicBezTo>
                <a:cubicBezTo>
                  <a:pt x="312" y="369"/>
                  <a:pt x="311" y="370"/>
                  <a:pt x="309" y="372"/>
                </a:cubicBezTo>
                <a:cubicBezTo>
                  <a:pt x="284" y="406"/>
                  <a:pt x="253" y="423"/>
                  <a:pt x="216" y="423"/>
                </a:cubicBezTo>
                <a:cubicBezTo>
                  <a:pt x="200" y="423"/>
                  <a:pt x="185" y="421"/>
                  <a:pt x="170" y="417"/>
                </a:cubicBezTo>
                <a:cubicBezTo>
                  <a:pt x="155" y="414"/>
                  <a:pt x="140" y="408"/>
                  <a:pt x="126" y="400"/>
                </a:cubicBezTo>
                <a:cubicBezTo>
                  <a:pt x="112" y="392"/>
                  <a:pt x="100" y="379"/>
                  <a:pt x="92" y="363"/>
                </a:cubicBezTo>
                <a:cubicBezTo>
                  <a:pt x="83" y="347"/>
                  <a:pt x="79" y="328"/>
                  <a:pt x="79" y="305"/>
                </a:cubicBezTo>
                <a:cubicBezTo>
                  <a:pt x="79" y="271"/>
                  <a:pt x="89" y="226"/>
                  <a:pt x="110" y="169"/>
                </a:cubicBezTo>
                <a:cubicBezTo>
                  <a:pt x="131" y="112"/>
                  <a:pt x="142" y="76"/>
                  <a:pt x="143" y="59"/>
                </a:cubicBezTo>
                <a:cubicBezTo>
                  <a:pt x="143" y="58"/>
                  <a:pt x="143" y="58"/>
                  <a:pt x="143" y="57"/>
                </a:cubicBezTo>
                <a:cubicBezTo>
                  <a:pt x="143" y="52"/>
                  <a:pt x="143" y="48"/>
                  <a:pt x="143" y="46"/>
                </a:cubicBezTo>
                <a:cubicBezTo>
                  <a:pt x="143" y="44"/>
                  <a:pt x="142" y="42"/>
                  <a:pt x="139" y="40"/>
                </a:cubicBezTo>
                <a:cubicBezTo>
                  <a:pt x="137" y="37"/>
                  <a:pt x="133" y="36"/>
                  <a:pt x="129" y="36"/>
                </a:cubicBezTo>
                <a:lnTo>
                  <a:pt x="125" y="36"/>
                </a:lnTo>
                <a:cubicBezTo>
                  <a:pt x="111" y="36"/>
                  <a:pt x="98" y="42"/>
                  <a:pt x="86" y="53"/>
                </a:cubicBezTo>
                <a:cubicBezTo>
                  <a:pt x="74" y="65"/>
                  <a:pt x="64" y="79"/>
                  <a:pt x="57" y="93"/>
                </a:cubicBezTo>
                <a:cubicBezTo>
                  <a:pt x="50" y="106"/>
                  <a:pt x="45" y="119"/>
                  <a:pt x="41" y="132"/>
                </a:cubicBezTo>
                <a:cubicBezTo>
                  <a:pt x="38" y="144"/>
                  <a:pt x="35" y="151"/>
                  <a:pt x="34" y="152"/>
                </a:cubicBezTo>
                <a:cubicBezTo>
                  <a:pt x="33" y="153"/>
                  <a:pt x="28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6"/>
                </a:cubicBezTo>
                <a:cubicBezTo>
                  <a:pt x="0" y="142"/>
                  <a:pt x="3" y="133"/>
                  <a:pt x="8" y="120"/>
                </a:cubicBezTo>
                <a:cubicBezTo>
                  <a:pt x="13" y="106"/>
                  <a:pt x="20" y="90"/>
                  <a:pt x="29" y="72"/>
                </a:cubicBezTo>
                <a:cubicBezTo>
                  <a:pt x="39" y="53"/>
                  <a:pt x="52" y="37"/>
                  <a:pt x="70" y="23"/>
                </a:cubicBezTo>
                <a:cubicBezTo>
                  <a:pt x="89" y="9"/>
                  <a:pt x="109" y="1"/>
                  <a:pt x="132" y="1"/>
                </a:cubicBezTo>
                <a:cubicBezTo>
                  <a:pt x="158" y="1"/>
                  <a:pt x="179" y="9"/>
                  <a:pt x="193" y="25"/>
                </a:cubicBezTo>
                <a:cubicBezTo>
                  <a:pt x="207" y="40"/>
                  <a:pt x="214" y="58"/>
                  <a:pt x="214" y="80"/>
                </a:cubicBezTo>
                <a:cubicBezTo>
                  <a:pt x="214" y="91"/>
                  <a:pt x="204" y="124"/>
                  <a:pt x="184" y="180"/>
                </a:cubicBezTo>
                <a:cubicBezTo>
                  <a:pt x="163" y="236"/>
                  <a:pt x="153" y="279"/>
                  <a:pt x="153" y="309"/>
                </a:cubicBezTo>
                <a:cubicBezTo>
                  <a:pt x="153" y="338"/>
                  <a:pt x="160" y="358"/>
                  <a:pt x="173" y="370"/>
                </a:cubicBezTo>
                <a:cubicBezTo>
                  <a:pt x="186" y="382"/>
                  <a:pt x="202" y="388"/>
                  <a:pt x="222" y="388"/>
                </a:cubicBezTo>
                <a:cubicBezTo>
                  <a:pt x="249" y="388"/>
                  <a:pt x="272" y="369"/>
                  <a:pt x="293" y="332"/>
                </a:cubicBezTo>
                <a:lnTo>
                  <a:pt x="297" y="323"/>
                </a:lnTo>
                <a:lnTo>
                  <a:pt x="297" y="302"/>
                </a:lnTo>
                <a:cubicBezTo>
                  <a:pt x="297" y="300"/>
                  <a:pt x="297" y="297"/>
                  <a:pt x="297" y="294"/>
                </a:cubicBezTo>
                <a:cubicBezTo>
                  <a:pt x="297" y="290"/>
                  <a:pt x="298" y="287"/>
                  <a:pt x="298" y="286"/>
                </a:cubicBezTo>
                <a:cubicBezTo>
                  <a:pt x="299" y="285"/>
                  <a:pt x="299" y="283"/>
                  <a:pt x="299" y="280"/>
                </a:cubicBezTo>
                <a:cubicBezTo>
                  <a:pt x="299" y="276"/>
                  <a:pt x="299" y="274"/>
                  <a:pt x="300" y="271"/>
                </a:cubicBezTo>
                <a:cubicBezTo>
                  <a:pt x="301" y="269"/>
                  <a:pt x="302" y="265"/>
                  <a:pt x="303" y="259"/>
                </a:cubicBezTo>
                <a:cubicBezTo>
                  <a:pt x="304" y="254"/>
                  <a:pt x="305" y="248"/>
                  <a:pt x="306" y="243"/>
                </a:cubicBezTo>
                <a:cubicBezTo>
                  <a:pt x="306" y="238"/>
                  <a:pt x="308" y="231"/>
                  <a:pt x="311" y="221"/>
                </a:cubicBezTo>
                <a:cubicBezTo>
                  <a:pt x="314" y="211"/>
                  <a:pt x="317" y="201"/>
                  <a:pt x="319" y="191"/>
                </a:cubicBezTo>
                <a:cubicBezTo>
                  <a:pt x="321" y="181"/>
                  <a:pt x="324" y="168"/>
                  <a:pt x="329" y="151"/>
                </a:cubicBezTo>
                <a:cubicBezTo>
                  <a:pt x="347" y="81"/>
                  <a:pt x="357" y="41"/>
                  <a:pt x="360" y="36"/>
                </a:cubicBezTo>
                <a:cubicBezTo>
                  <a:pt x="368" y="19"/>
                  <a:pt x="381" y="11"/>
                  <a:pt x="400" y="11"/>
                </a:cubicBezTo>
                <a:cubicBezTo>
                  <a:pt x="411" y="11"/>
                  <a:pt x="419" y="14"/>
                  <a:pt x="424" y="20"/>
                </a:cubicBezTo>
                <a:cubicBezTo>
                  <a:pt x="428" y="26"/>
                  <a:pt x="431" y="32"/>
                  <a:pt x="431" y="38"/>
                </a:cubicBezTo>
                <a:cubicBezTo>
                  <a:pt x="431" y="46"/>
                  <a:pt x="422" y="86"/>
                  <a:pt x="404" y="158"/>
                </a:cubicBezTo>
                <a:cubicBezTo>
                  <a:pt x="386" y="229"/>
                  <a:pt x="376" y="270"/>
                  <a:pt x="374" y="281"/>
                </a:cubicBezTo>
                <a:cubicBezTo>
                  <a:pt x="373" y="287"/>
                  <a:pt x="373" y="298"/>
                  <a:pt x="373" y="313"/>
                </a:cubicBezTo>
                <a:lnTo>
                  <a:pt x="373" y="320"/>
                </a:lnTo>
                <a:cubicBezTo>
                  <a:pt x="373" y="329"/>
                  <a:pt x="374" y="338"/>
                  <a:pt x="375" y="347"/>
                </a:cubicBezTo>
                <a:cubicBezTo>
                  <a:pt x="377" y="355"/>
                  <a:pt x="383" y="364"/>
                  <a:pt x="393" y="374"/>
                </a:cubicBezTo>
                <a:cubicBezTo>
                  <a:pt x="403" y="383"/>
                  <a:pt x="417" y="388"/>
                  <a:pt x="435" y="388"/>
                </a:cubicBezTo>
                <a:cubicBezTo>
                  <a:pt x="479" y="388"/>
                  <a:pt x="514" y="351"/>
                  <a:pt x="540" y="275"/>
                </a:cubicBezTo>
                <a:cubicBezTo>
                  <a:pt x="546" y="261"/>
                  <a:pt x="552" y="241"/>
                  <a:pt x="559" y="214"/>
                </a:cubicBezTo>
                <a:cubicBezTo>
                  <a:pt x="565" y="188"/>
                  <a:pt x="569" y="170"/>
                  <a:pt x="570" y="159"/>
                </a:cubicBezTo>
                <a:cubicBezTo>
                  <a:pt x="570" y="138"/>
                  <a:pt x="566" y="122"/>
                  <a:pt x="558" y="110"/>
                </a:cubicBezTo>
                <a:cubicBezTo>
                  <a:pt x="550" y="99"/>
                  <a:pt x="542" y="89"/>
                  <a:pt x="534" y="81"/>
                </a:cubicBezTo>
                <a:cubicBezTo>
                  <a:pt x="525" y="72"/>
                  <a:pt x="521" y="63"/>
                  <a:pt x="521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291240" y="5006520"/>
            <a:ext cx="198360" cy="107640"/>
          </a:xfrm>
          <a:custGeom>
            <a:avLst/>
            <a:gdLst/>
            <a:ahLst/>
            <a:rect l="0" t="0" r="r" b="b"/>
            <a:pathLst>
              <a:path w="551" h="299">
                <a:moveTo>
                  <a:pt x="0" y="102"/>
                </a:moveTo>
                <a:cubicBezTo>
                  <a:pt x="1" y="100"/>
                  <a:pt x="2" y="96"/>
                  <a:pt x="2" y="92"/>
                </a:cubicBezTo>
                <a:cubicBezTo>
                  <a:pt x="3" y="87"/>
                  <a:pt x="6" y="79"/>
                  <a:pt x="10" y="67"/>
                </a:cubicBezTo>
                <a:cubicBezTo>
                  <a:pt x="15" y="55"/>
                  <a:pt x="19" y="44"/>
                  <a:pt x="23" y="36"/>
                </a:cubicBezTo>
                <a:cubicBezTo>
                  <a:pt x="28" y="28"/>
                  <a:pt x="35" y="20"/>
                  <a:pt x="44" y="12"/>
                </a:cubicBezTo>
                <a:cubicBezTo>
                  <a:pt x="54" y="4"/>
                  <a:pt x="64" y="0"/>
                  <a:pt x="73" y="0"/>
                </a:cubicBezTo>
                <a:cubicBezTo>
                  <a:pt x="83" y="1"/>
                  <a:pt x="93" y="2"/>
                  <a:pt x="102" y="5"/>
                </a:cubicBezTo>
                <a:cubicBezTo>
                  <a:pt x="111" y="8"/>
                  <a:pt x="117" y="12"/>
                  <a:pt x="121" y="17"/>
                </a:cubicBezTo>
                <a:cubicBezTo>
                  <a:pt x="125" y="22"/>
                  <a:pt x="129" y="27"/>
                  <a:pt x="132" y="31"/>
                </a:cubicBezTo>
                <a:cubicBezTo>
                  <a:pt x="135" y="36"/>
                  <a:pt x="137" y="40"/>
                  <a:pt x="137" y="44"/>
                </a:cubicBezTo>
                <a:lnTo>
                  <a:pt x="139" y="48"/>
                </a:lnTo>
                <a:cubicBezTo>
                  <a:pt x="139" y="49"/>
                  <a:pt x="139" y="50"/>
                  <a:pt x="139" y="50"/>
                </a:cubicBezTo>
                <a:lnTo>
                  <a:pt x="146" y="43"/>
                </a:lnTo>
                <a:cubicBezTo>
                  <a:pt x="173" y="14"/>
                  <a:pt x="204" y="0"/>
                  <a:pt x="239" y="0"/>
                </a:cubicBezTo>
                <a:cubicBezTo>
                  <a:pt x="247" y="0"/>
                  <a:pt x="253" y="1"/>
                  <a:pt x="260" y="2"/>
                </a:cubicBezTo>
                <a:cubicBezTo>
                  <a:pt x="266" y="3"/>
                  <a:pt x="272" y="4"/>
                  <a:pt x="278" y="6"/>
                </a:cubicBezTo>
                <a:cubicBezTo>
                  <a:pt x="283" y="9"/>
                  <a:pt x="287" y="11"/>
                  <a:pt x="290" y="13"/>
                </a:cubicBezTo>
                <a:cubicBezTo>
                  <a:pt x="293" y="15"/>
                  <a:pt x="296" y="18"/>
                  <a:pt x="300" y="21"/>
                </a:cubicBezTo>
                <a:cubicBezTo>
                  <a:pt x="304" y="24"/>
                  <a:pt x="306" y="27"/>
                  <a:pt x="307" y="29"/>
                </a:cubicBezTo>
                <a:cubicBezTo>
                  <a:pt x="307" y="32"/>
                  <a:pt x="309" y="35"/>
                  <a:pt x="312" y="38"/>
                </a:cubicBezTo>
                <a:cubicBezTo>
                  <a:pt x="314" y="41"/>
                  <a:pt x="315" y="44"/>
                  <a:pt x="314" y="46"/>
                </a:cubicBezTo>
                <a:cubicBezTo>
                  <a:pt x="314" y="48"/>
                  <a:pt x="314" y="50"/>
                  <a:pt x="316" y="52"/>
                </a:cubicBezTo>
                <a:cubicBezTo>
                  <a:pt x="319" y="53"/>
                  <a:pt x="319" y="55"/>
                  <a:pt x="318" y="56"/>
                </a:cubicBezTo>
                <a:lnTo>
                  <a:pt x="323" y="50"/>
                </a:lnTo>
                <a:cubicBezTo>
                  <a:pt x="351" y="17"/>
                  <a:pt x="383" y="0"/>
                  <a:pt x="421" y="0"/>
                </a:cubicBezTo>
                <a:cubicBezTo>
                  <a:pt x="445" y="0"/>
                  <a:pt x="464" y="6"/>
                  <a:pt x="478" y="18"/>
                </a:cubicBezTo>
                <a:cubicBezTo>
                  <a:pt x="493" y="30"/>
                  <a:pt x="500" y="47"/>
                  <a:pt x="501" y="70"/>
                </a:cubicBezTo>
                <a:cubicBezTo>
                  <a:pt x="501" y="93"/>
                  <a:pt x="492" y="127"/>
                  <a:pt x="476" y="174"/>
                </a:cubicBezTo>
                <a:cubicBezTo>
                  <a:pt x="459" y="222"/>
                  <a:pt x="451" y="250"/>
                  <a:pt x="451" y="259"/>
                </a:cubicBezTo>
                <a:cubicBezTo>
                  <a:pt x="451" y="265"/>
                  <a:pt x="452" y="270"/>
                  <a:pt x="454" y="272"/>
                </a:cubicBezTo>
                <a:cubicBezTo>
                  <a:pt x="456" y="274"/>
                  <a:pt x="459" y="275"/>
                  <a:pt x="464" y="275"/>
                </a:cubicBezTo>
                <a:cubicBezTo>
                  <a:pt x="476" y="275"/>
                  <a:pt x="487" y="268"/>
                  <a:pt x="498" y="255"/>
                </a:cubicBezTo>
                <a:cubicBezTo>
                  <a:pt x="508" y="242"/>
                  <a:pt x="517" y="224"/>
                  <a:pt x="524" y="200"/>
                </a:cubicBezTo>
                <a:cubicBezTo>
                  <a:pt x="525" y="196"/>
                  <a:pt x="526" y="193"/>
                  <a:pt x="528" y="192"/>
                </a:cubicBezTo>
                <a:cubicBezTo>
                  <a:pt x="529" y="191"/>
                  <a:pt x="532" y="190"/>
                  <a:pt x="538" y="190"/>
                </a:cubicBezTo>
                <a:cubicBezTo>
                  <a:pt x="547" y="190"/>
                  <a:pt x="551" y="192"/>
                  <a:pt x="551" y="196"/>
                </a:cubicBezTo>
                <a:cubicBezTo>
                  <a:pt x="551" y="196"/>
                  <a:pt x="550" y="199"/>
                  <a:pt x="549" y="207"/>
                </a:cubicBezTo>
                <a:cubicBezTo>
                  <a:pt x="545" y="219"/>
                  <a:pt x="540" y="232"/>
                  <a:pt x="534" y="244"/>
                </a:cubicBezTo>
                <a:cubicBezTo>
                  <a:pt x="528" y="256"/>
                  <a:pt x="518" y="269"/>
                  <a:pt x="504" y="281"/>
                </a:cubicBezTo>
                <a:cubicBezTo>
                  <a:pt x="490" y="293"/>
                  <a:pt x="475" y="299"/>
                  <a:pt x="458" y="299"/>
                </a:cubicBezTo>
                <a:cubicBezTo>
                  <a:pt x="438" y="299"/>
                  <a:pt x="423" y="293"/>
                  <a:pt x="414" y="281"/>
                </a:cubicBezTo>
                <a:cubicBezTo>
                  <a:pt x="405" y="269"/>
                  <a:pt x="400" y="257"/>
                  <a:pt x="400" y="244"/>
                </a:cubicBezTo>
                <a:cubicBezTo>
                  <a:pt x="400" y="236"/>
                  <a:pt x="408" y="209"/>
                  <a:pt x="424" y="164"/>
                </a:cubicBezTo>
                <a:cubicBezTo>
                  <a:pt x="439" y="120"/>
                  <a:pt x="448" y="87"/>
                  <a:pt x="448" y="64"/>
                </a:cubicBezTo>
                <a:cubicBezTo>
                  <a:pt x="448" y="38"/>
                  <a:pt x="438" y="25"/>
                  <a:pt x="419" y="25"/>
                </a:cubicBezTo>
                <a:lnTo>
                  <a:pt x="416" y="25"/>
                </a:lnTo>
                <a:cubicBezTo>
                  <a:pt x="378" y="25"/>
                  <a:pt x="346" y="48"/>
                  <a:pt x="320" y="92"/>
                </a:cubicBezTo>
                <a:lnTo>
                  <a:pt x="316" y="100"/>
                </a:lnTo>
                <a:lnTo>
                  <a:pt x="294" y="188"/>
                </a:lnTo>
                <a:cubicBezTo>
                  <a:pt x="280" y="246"/>
                  <a:pt x="271" y="277"/>
                  <a:pt x="268" y="282"/>
                </a:cubicBezTo>
                <a:cubicBezTo>
                  <a:pt x="262" y="293"/>
                  <a:pt x="253" y="299"/>
                  <a:pt x="240" y="299"/>
                </a:cubicBezTo>
                <a:cubicBezTo>
                  <a:pt x="234" y="299"/>
                  <a:pt x="230" y="298"/>
                  <a:pt x="226" y="295"/>
                </a:cubicBezTo>
                <a:cubicBezTo>
                  <a:pt x="222" y="292"/>
                  <a:pt x="220" y="289"/>
                  <a:pt x="219" y="287"/>
                </a:cubicBezTo>
                <a:cubicBezTo>
                  <a:pt x="217" y="285"/>
                  <a:pt x="217" y="282"/>
                  <a:pt x="217" y="280"/>
                </a:cubicBezTo>
                <a:cubicBezTo>
                  <a:pt x="217" y="275"/>
                  <a:pt x="224" y="244"/>
                  <a:pt x="239" y="185"/>
                </a:cubicBezTo>
                <a:lnTo>
                  <a:pt x="263" y="89"/>
                </a:lnTo>
                <a:cubicBezTo>
                  <a:pt x="264" y="83"/>
                  <a:pt x="265" y="74"/>
                  <a:pt x="265" y="64"/>
                </a:cubicBezTo>
                <a:cubicBezTo>
                  <a:pt x="265" y="38"/>
                  <a:pt x="255" y="25"/>
                  <a:pt x="236" y="25"/>
                </a:cubicBezTo>
                <a:lnTo>
                  <a:pt x="233" y="25"/>
                </a:lnTo>
                <a:cubicBezTo>
                  <a:pt x="195" y="25"/>
                  <a:pt x="163" y="48"/>
                  <a:pt x="137" y="92"/>
                </a:cubicBezTo>
                <a:lnTo>
                  <a:pt x="133" y="100"/>
                </a:lnTo>
                <a:lnTo>
                  <a:pt x="111" y="188"/>
                </a:lnTo>
                <a:cubicBezTo>
                  <a:pt x="96" y="246"/>
                  <a:pt x="88" y="277"/>
                  <a:pt x="86" y="282"/>
                </a:cubicBezTo>
                <a:cubicBezTo>
                  <a:pt x="80" y="293"/>
                  <a:pt x="71" y="299"/>
                  <a:pt x="58" y="299"/>
                </a:cubicBezTo>
                <a:cubicBezTo>
                  <a:pt x="52" y="299"/>
                  <a:pt x="47" y="298"/>
                  <a:pt x="44" y="295"/>
                </a:cubicBezTo>
                <a:cubicBezTo>
                  <a:pt x="40" y="293"/>
                  <a:pt x="38" y="290"/>
                  <a:pt x="37" y="288"/>
                </a:cubicBezTo>
                <a:cubicBezTo>
                  <a:pt x="35" y="285"/>
                  <a:pt x="35" y="283"/>
                  <a:pt x="35" y="281"/>
                </a:cubicBezTo>
                <a:cubicBezTo>
                  <a:pt x="35" y="275"/>
                  <a:pt x="44" y="239"/>
                  <a:pt x="60" y="172"/>
                </a:cubicBezTo>
                <a:cubicBezTo>
                  <a:pt x="77" y="105"/>
                  <a:pt x="86" y="69"/>
                  <a:pt x="86" y="66"/>
                </a:cubicBezTo>
                <a:cubicBezTo>
                  <a:pt x="87" y="60"/>
                  <a:pt x="88" y="54"/>
                  <a:pt x="88" y="48"/>
                </a:cubicBezTo>
                <a:cubicBezTo>
                  <a:pt x="88" y="33"/>
                  <a:pt x="82" y="25"/>
                  <a:pt x="71" y="25"/>
                </a:cubicBezTo>
                <a:cubicBezTo>
                  <a:pt x="62" y="25"/>
                  <a:pt x="54" y="31"/>
                  <a:pt x="47" y="43"/>
                </a:cubicBezTo>
                <a:cubicBezTo>
                  <a:pt x="41" y="55"/>
                  <a:pt x="36" y="69"/>
                  <a:pt x="32" y="83"/>
                </a:cubicBezTo>
                <a:cubicBezTo>
                  <a:pt x="28" y="98"/>
                  <a:pt x="26" y="106"/>
                  <a:pt x="24" y="107"/>
                </a:cubicBezTo>
                <a:cubicBezTo>
                  <a:pt x="23" y="108"/>
                  <a:pt x="20" y="108"/>
                  <a:pt x="14" y="108"/>
                </a:cubicBezTo>
                <a:lnTo>
                  <a:pt x="4" y="108"/>
                </a:lnTo>
                <a:cubicBezTo>
                  <a:pt x="2" y="106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522720" y="4912920"/>
            <a:ext cx="163440" cy="152280"/>
          </a:xfrm>
          <a:custGeom>
            <a:avLst/>
            <a:gdLst/>
            <a:ahLst/>
            <a:rect l="0" t="0" r="r" b="b"/>
            <a:pathLst>
              <a:path w="454" h="423">
                <a:moveTo>
                  <a:pt x="16" y="144"/>
                </a:moveTo>
                <a:cubicBezTo>
                  <a:pt x="20" y="118"/>
                  <a:pt x="37" y="88"/>
                  <a:pt x="66" y="54"/>
                </a:cubicBezTo>
                <a:cubicBezTo>
                  <a:pt x="95" y="18"/>
                  <a:pt x="131" y="1"/>
                  <a:pt x="174" y="0"/>
                </a:cubicBezTo>
                <a:cubicBezTo>
                  <a:pt x="196" y="0"/>
                  <a:pt x="216" y="6"/>
                  <a:pt x="234" y="17"/>
                </a:cubicBezTo>
                <a:cubicBezTo>
                  <a:pt x="252" y="28"/>
                  <a:pt x="265" y="43"/>
                  <a:pt x="274" y="60"/>
                </a:cubicBezTo>
                <a:cubicBezTo>
                  <a:pt x="300" y="20"/>
                  <a:pt x="331" y="0"/>
                  <a:pt x="368" y="0"/>
                </a:cubicBezTo>
                <a:cubicBezTo>
                  <a:pt x="391" y="0"/>
                  <a:pt x="410" y="7"/>
                  <a:pt x="427" y="21"/>
                </a:cubicBezTo>
                <a:cubicBezTo>
                  <a:pt x="445" y="35"/>
                  <a:pt x="454" y="54"/>
                  <a:pt x="454" y="77"/>
                </a:cubicBezTo>
                <a:cubicBezTo>
                  <a:pt x="454" y="95"/>
                  <a:pt x="450" y="109"/>
                  <a:pt x="440" y="121"/>
                </a:cubicBezTo>
                <a:cubicBezTo>
                  <a:pt x="432" y="132"/>
                  <a:pt x="423" y="138"/>
                  <a:pt x="415" y="141"/>
                </a:cubicBezTo>
                <a:cubicBezTo>
                  <a:pt x="407" y="143"/>
                  <a:pt x="400" y="145"/>
                  <a:pt x="394" y="145"/>
                </a:cubicBezTo>
                <a:cubicBezTo>
                  <a:pt x="382" y="145"/>
                  <a:pt x="372" y="141"/>
                  <a:pt x="365" y="134"/>
                </a:cubicBezTo>
                <a:cubicBezTo>
                  <a:pt x="357" y="128"/>
                  <a:pt x="354" y="119"/>
                  <a:pt x="354" y="107"/>
                </a:cubicBezTo>
                <a:cubicBezTo>
                  <a:pt x="354" y="79"/>
                  <a:pt x="369" y="59"/>
                  <a:pt x="400" y="49"/>
                </a:cubicBezTo>
                <a:cubicBezTo>
                  <a:pt x="393" y="41"/>
                  <a:pt x="381" y="37"/>
                  <a:pt x="363" y="37"/>
                </a:cubicBezTo>
                <a:cubicBezTo>
                  <a:pt x="355" y="37"/>
                  <a:pt x="349" y="37"/>
                  <a:pt x="345" y="39"/>
                </a:cubicBezTo>
                <a:cubicBezTo>
                  <a:pt x="322" y="49"/>
                  <a:pt x="304" y="69"/>
                  <a:pt x="293" y="100"/>
                </a:cubicBezTo>
                <a:cubicBezTo>
                  <a:pt x="256" y="237"/>
                  <a:pt x="237" y="317"/>
                  <a:pt x="237" y="340"/>
                </a:cubicBezTo>
                <a:cubicBezTo>
                  <a:pt x="237" y="357"/>
                  <a:pt x="242" y="370"/>
                  <a:pt x="252" y="377"/>
                </a:cubicBezTo>
                <a:cubicBezTo>
                  <a:pt x="262" y="385"/>
                  <a:pt x="273" y="388"/>
                  <a:pt x="285" y="388"/>
                </a:cubicBezTo>
                <a:cubicBezTo>
                  <a:pt x="308" y="388"/>
                  <a:pt x="330" y="378"/>
                  <a:pt x="353" y="358"/>
                </a:cubicBezTo>
                <a:cubicBezTo>
                  <a:pt x="375" y="337"/>
                  <a:pt x="390" y="312"/>
                  <a:pt x="398" y="282"/>
                </a:cubicBezTo>
                <a:cubicBezTo>
                  <a:pt x="400" y="276"/>
                  <a:pt x="402" y="273"/>
                  <a:pt x="404" y="272"/>
                </a:cubicBezTo>
                <a:cubicBezTo>
                  <a:pt x="406" y="272"/>
                  <a:pt x="411" y="271"/>
                  <a:pt x="419" y="270"/>
                </a:cubicBezTo>
                <a:lnTo>
                  <a:pt x="423" y="270"/>
                </a:lnTo>
                <a:cubicBezTo>
                  <a:pt x="432" y="270"/>
                  <a:pt x="436" y="273"/>
                  <a:pt x="436" y="278"/>
                </a:cubicBezTo>
                <a:cubicBezTo>
                  <a:pt x="436" y="278"/>
                  <a:pt x="436" y="282"/>
                  <a:pt x="435" y="288"/>
                </a:cubicBezTo>
                <a:cubicBezTo>
                  <a:pt x="425" y="323"/>
                  <a:pt x="405" y="355"/>
                  <a:pt x="377" y="382"/>
                </a:cubicBezTo>
                <a:cubicBezTo>
                  <a:pt x="348" y="409"/>
                  <a:pt x="315" y="423"/>
                  <a:pt x="277" y="423"/>
                </a:cubicBezTo>
                <a:cubicBezTo>
                  <a:pt x="234" y="423"/>
                  <a:pt x="201" y="403"/>
                  <a:pt x="179" y="364"/>
                </a:cubicBezTo>
                <a:cubicBezTo>
                  <a:pt x="153" y="403"/>
                  <a:pt x="124" y="422"/>
                  <a:pt x="91" y="422"/>
                </a:cubicBezTo>
                <a:lnTo>
                  <a:pt x="86" y="422"/>
                </a:lnTo>
                <a:cubicBezTo>
                  <a:pt x="55" y="422"/>
                  <a:pt x="34" y="414"/>
                  <a:pt x="21" y="398"/>
                </a:cubicBezTo>
                <a:cubicBezTo>
                  <a:pt x="8" y="382"/>
                  <a:pt x="1" y="365"/>
                  <a:pt x="0" y="347"/>
                </a:cubicBezTo>
                <a:cubicBezTo>
                  <a:pt x="0" y="327"/>
                  <a:pt x="6" y="311"/>
                  <a:pt x="18" y="298"/>
                </a:cubicBezTo>
                <a:cubicBezTo>
                  <a:pt x="30" y="286"/>
                  <a:pt x="44" y="280"/>
                  <a:pt x="60" y="280"/>
                </a:cubicBezTo>
                <a:cubicBezTo>
                  <a:pt x="86" y="280"/>
                  <a:pt x="100" y="293"/>
                  <a:pt x="100" y="319"/>
                </a:cubicBezTo>
                <a:cubicBezTo>
                  <a:pt x="100" y="331"/>
                  <a:pt x="96" y="342"/>
                  <a:pt x="89" y="351"/>
                </a:cubicBezTo>
                <a:cubicBezTo>
                  <a:pt x="81" y="360"/>
                  <a:pt x="74" y="367"/>
                  <a:pt x="67" y="370"/>
                </a:cubicBezTo>
                <a:cubicBezTo>
                  <a:pt x="60" y="373"/>
                  <a:pt x="56" y="374"/>
                  <a:pt x="55" y="374"/>
                </a:cubicBezTo>
                <a:lnTo>
                  <a:pt x="52" y="375"/>
                </a:lnTo>
                <a:cubicBezTo>
                  <a:pt x="52" y="376"/>
                  <a:pt x="54" y="377"/>
                  <a:pt x="58" y="379"/>
                </a:cubicBezTo>
                <a:cubicBezTo>
                  <a:pt x="62" y="381"/>
                  <a:pt x="67" y="383"/>
                  <a:pt x="73" y="386"/>
                </a:cubicBezTo>
                <a:cubicBezTo>
                  <a:pt x="79" y="388"/>
                  <a:pt x="85" y="389"/>
                  <a:pt x="90" y="388"/>
                </a:cubicBezTo>
                <a:cubicBezTo>
                  <a:pt x="113" y="388"/>
                  <a:pt x="132" y="374"/>
                  <a:pt x="148" y="347"/>
                </a:cubicBezTo>
                <a:cubicBezTo>
                  <a:pt x="154" y="337"/>
                  <a:pt x="161" y="316"/>
                  <a:pt x="170" y="283"/>
                </a:cubicBezTo>
                <a:cubicBezTo>
                  <a:pt x="178" y="251"/>
                  <a:pt x="187" y="218"/>
                  <a:pt x="196" y="183"/>
                </a:cubicBezTo>
                <a:cubicBezTo>
                  <a:pt x="204" y="148"/>
                  <a:pt x="209" y="128"/>
                  <a:pt x="210" y="121"/>
                </a:cubicBezTo>
                <a:cubicBezTo>
                  <a:pt x="214" y="105"/>
                  <a:pt x="215" y="93"/>
                  <a:pt x="215" y="85"/>
                </a:cubicBezTo>
                <a:cubicBezTo>
                  <a:pt x="215" y="68"/>
                  <a:pt x="210" y="55"/>
                  <a:pt x="201" y="48"/>
                </a:cubicBezTo>
                <a:cubicBezTo>
                  <a:pt x="192" y="41"/>
                  <a:pt x="181" y="37"/>
                  <a:pt x="170" y="37"/>
                </a:cubicBezTo>
                <a:cubicBezTo>
                  <a:pt x="145" y="37"/>
                  <a:pt x="121" y="47"/>
                  <a:pt x="100" y="67"/>
                </a:cubicBezTo>
                <a:cubicBezTo>
                  <a:pt x="78" y="86"/>
                  <a:pt x="63" y="112"/>
                  <a:pt x="54" y="143"/>
                </a:cubicBezTo>
                <a:cubicBezTo>
                  <a:pt x="53" y="148"/>
                  <a:pt x="51" y="152"/>
                  <a:pt x="50" y="152"/>
                </a:cubicBezTo>
                <a:cubicBezTo>
                  <a:pt x="48" y="153"/>
                  <a:pt x="43" y="153"/>
                  <a:pt x="35" y="154"/>
                </a:cubicBezTo>
                <a:lnTo>
                  <a:pt x="22" y="154"/>
                </a:lnTo>
                <a:cubicBezTo>
                  <a:pt x="18" y="150"/>
                  <a:pt x="16" y="147"/>
                  <a:pt x="16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718560" y="5006520"/>
            <a:ext cx="198360" cy="107640"/>
          </a:xfrm>
          <a:custGeom>
            <a:avLst/>
            <a:gdLst/>
            <a:ahLst/>
            <a:rect l="0" t="0" r="r" b="b"/>
            <a:pathLst>
              <a:path w="551" h="299">
                <a:moveTo>
                  <a:pt x="0" y="102"/>
                </a:moveTo>
                <a:cubicBezTo>
                  <a:pt x="1" y="100"/>
                  <a:pt x="1" y="96"/>
                  <a:pt x="2" y="92"/>
                </a:cubicBezTo>
                <a:cubicBezTo>
                  <a:pt x="3" y="87"/>
                  <a:pt x="6" y="79"/>
                  <a:pt x="10" y="67"/>
                </a:cubicBezTo>
                <a:cubicBezTo>
                  <a:pt x="14" y="55"/>
                  <a:pt x="19" y="44"/>
                  <a:pt x="23" y="36"/>
                </a:cubicBezTo>
                <a:cubicBezTo>
                  <a:pt x="28" y="28"/>
                  <a:pt x="35" y="20"/>
                  <a:pt x="44" y="12"/>
                </a:cubicBezTo>
                <a:cubicBezTo>
                  <a:pt x="54" y="4"/>
                  <a:pt x="64" y="0"/>
                  <a:pt x="73" y="0"/>
                </a:cubicBezTo>
                <a:cubicBezTo>
                  <a:pt x="83" y="1"/>
                  <a:pt x="92" y="2"/>
                  <a:pt x="102" y="5"/>
                </a:cubicBezTo>
                <a:cubicBezTo>
                  <a:pt x="111" y="8"/>
                  <a:pt x="117" y="12"/>
                  <a:pt x="121" y="17"/>
                </a:cubicBezTo>
                <a:cubicBezTo>
                  <a:pt x="125" y="22"/>
                  <a:pt x="129" y="27"/>
                  <a:pt x="132" y="31"/>
                </a:cubicBezTo>
                <a:cubicBezTo>
                  <a:pt x="135" y="36"/>
                  <a:pt x="137" y="40"/>
                  <a:pt x="137" y="44"/>
                </a:cubicBezTo>
                <a:lnTo>
                  <a:pt x="138" y="48"/>
                </a:lnTo>
                <a:cubicBezTo>
                  <a:pt x="138" y="49"/>
                  <a:pt x="139" y="50"/>
                  <a:pt x="139" y="50"/>
                </a:cubicBezTo>
                <a:lnTo>
                  <a:pt x="146" y="43"/>
                </a:lnTo>
                <a:cubicBezTo>
                  <a:pt x="173" y="14"/>
                  <a:pt x="204" y="0"/>
                  <a:pt x="240" y="0"/>
                </a:cubicBezTo>
                <a:cubicBezTo>
                  <a:pt x="247" y="0"/>
                  <a:pt x="254" y="1"/>
                  <a:pt x="260" y="2"/>
                </a:cubicBezTo>
                <a:cubicBezTo>
                  <a:pt x="266" y="3"/>
                  <a:pt x="272" y="4"/>
                  <a:pt x="277" y="6"/>
                </a:cubicBezTo>
                <a:cubicBezTo>
                  <a:pt x="283" y="9"/>
                  <a:pt x="287" y="11"/>
                  <a:pt x="290" y="13"/>
                </a:cubicBezTo>
                <a:cubicBezTo>
                  <a:pt x="293" y="15"/>
                  <a:pt x="296" y="18"/>
                  <a:pt x="300" y="21"/>
                </a:cubicBezTo>
                <a:cubicBezTo>
                  <a:pt x="303" y="24"/>
                  <a:pt x="306" y="27"/>
                  <a:pt x="306" y="29"/>
                </a:cubicBezTo>
                <a:cubicBezTo>
                  <a:pt x="307" y="32"/>
                  <a:pt x="309" y="35"/>
                  <a:pt x="312" y="38"/>
                </a:cubicBezTo>
                <a:cubicBezTo>
                  <a:pt x="314" y="41"/>
                  <a:pt x="315" y="44"/>
                  <a:pt x="314" y="46"/>
                </a:cubicBezTo>
                <a:cubicBezTo>
                  <a:pt x="313" y="48"/>
                  <a:pt x="314" y="50"/>
                  <a:pt x="316" y="52"/>
                </a:cubicBezTo>
                <a:cubicBezTo>
                  <a:pt x="318" y="53"/>
                  <a:pt x="319" y="55"/>
                  <a:pt x="318" y="56"/>
                </a:cubicBezTo>
                <a:lnTo>
                  <a:pt x="323" y="50"/>
                </a:lnTo>
                <a:cubicBezTo>
                  <a:pt x="350" y="17"/>
                  <a:pt x="383" y="0"/>
                  <a:pt x="421" y="0"/>
                </a:cubicBezTo>
                <a:cubicBezTo>
                  <a:pt x="444" y="0"/>
                  <a:pt x="464" y="6"/>
                  <a:pt x="478" y="18"/>
                </a:cubicBezTo>
                <a:cubicBezTo>
                  <a:pt x="492" y="30"/>
                  <a:pt x="500" y="47"/>
                  <a:pt x="500" y="70"/>
                </a:cubicBezTo>
                <a:cubicBezTo>
                  <a:pt x="500" y="93"/>
                  <a:pt x="492" y="127"/>
                  <a:pt x="475" y="174"/>
                </a:cubicBezTo>
                <a:cubicBezTo>
                  <a:pt x="459" y="222"/>
                  <a:pt x="450" y="250"/>
                  <a:pt x="450" y="259"/>
                </a:cubicBezTo>
                <a:cubicBezTo>
                  <a:pt x="451" y="265"/>
                  <a:pt x="452" y="270"/>
                  <a:pt x="454" y="272"/>
                </a:cubicBezTo>
                <a:cubicBezTo>
                  <a:pt x="455" y="274"/>
                  <a:pt x="459" y="275"/>
                  <a:pt x="464" y="275"/>
                </a:cubicBezTo>
                <a:cubicBezTo>
                  <a:pt x="476" y="275"/>
                  <a:pt x="487" y="268"/>
                  <a:pt x="498" y="255"/>
                </a:cubicBezTo>
                <a:cubicBezTo>
                  <a:pt x="508" y="242"/>
                  <a:pt x="517" y="224"/>
                  <a:pt x="523" y="200"/>
                </a:cubicBezTo>
                <a:cubicBezTo>
                  <a:pt x="525" y="196"/>
                  <a:pt x="526" y="193"/>
                  <a:pt x="527" y="192"/>
                </a:cubicBezTo>
                <a:cubicBezTo>
                  <a:pt x="529" y="191"/>
                  <a:pt x="532" y="190"/>
                  <a:pt x="538" y="190"/>
                </a:cubicBezTo>
                <a:cubicBezTo>
                  <a:pt x="547" y="190"/>
                  <a:pt x="551" y="192"/>
                  <a:pt x="551" y="196"/>
                </a:cubicBezTo>
                <a:cubicBezTo>
                  <a:pt x="551" y="196"/>
                  <a:pt x="550" y="199"/>
                  <a:pt x="548" y="207"/>
                </a:cubicBezTo>
                <a:cubicBezTo>
                  <a:pt x="545" y="219"/>
                  <a:pt x="540" y="232"/>
                  <a:pt x="534" y="244"/>
                </a:cubicBezTo>
                <a:cubicBezTo>
                  <a:pt x="528" y="256"/>
                  <a:pt x="518" y="269"/>
                  <a:pt x="504" y="281"/>
                </a:cubicBezTo>
                <a:cubicBezTo>
                  <a:pt x="490" y="293"/>
                  <a:pt x="475" y="299"/>
                  <a:pt x="458" y="299"/>
                </a:cubicBezTo>
                <a:cubicBezTo>
                  <a:pt x="438" y="299"/>
                  <a:pt x="423" y="293"/>
                  <a:pt x="414" y="281"/>
                </a:cubicBezTo>
                <a:cubicBezTo>
                  <a:pt x="404" y="269"/>
                  <a:pt x="400" y="257"/>
                  <a:pt x="400" y="244"/>
                </a:cubicBezTo>
                <a:cubicBezTo>
                  <a:pt x="400" y="236"/>
                  <a:pt x="408" y="209"/>
                  <a:pt x="423" y="164"/>
                </a:cubicBezTo>
                <a:cubicBezTo>
                  <a:pt x="439" y="120"/>
                  <a:pt x="447" y="87"/>
                  <a:pt x="448" y="64"/>
                </a:cubicBezTo>
                <a:cubicBezTo>
                  <a:pt x="448" y="38"/>
                  <a:pt x="438" y="25"/>
                  <a:pt x="419" y="25"/>
                </a:cubicBezTo>
                <a:lnTo>
                  <a:pt x="416" y="25"/>
                </a:lnTo>
                <a:cubicBezTo>
                  <a:pt x="378" y="25"/>
                  <a:pt x="346" y="48"/>
                  <a:pt x="320" y="92"/>
                </a:cubicBezTo>
                <a:lnTo>
                  <a:pt x="316" y="100"/>
                </a:lnTo>
                <a:lnTo>
                  <a:pt x="294" y="188"/>
                </a:lnTo>
                <a:cubicBezTo>
                  <a:pt x="279" y="246"/>
                  <a:pt x="271" y="277"/>
                  <a:pt x="269" y="282"/>
                </a:cubicBezTo>
                <a:cubicBezTo>
                  <a:pt x="263" y="293"/>
                  <a:pt x="254" y="299"/>
                  <a:pt x="241" y="299"/>
                </a:cubicBezTo>
                <a:cubicBezTo>
                  <a:pt x="235" y="299"/>
                  <a:pt x="230" y="298"/>
                  <a:pt x="227" y="295"/>
                </a:cubicBezTo>
                <a:cubicBezTo>
                  <a:pt x="223" y="292"/>
                  <a:pt x="221" y="289"/>
                  <a:pt x="220" y="287"/>
                </a:cubicBezTo>
                <a:cubicBezTo>
                  <a:pt x="218" y="285"/>
                  <a:pt x="218" y="282"/>
                  <a:pt x="218" y="280"/>
                </a:cubicBezTo>
                <a:cubicBezTo>
                  <a:pt x="218" y="275"/>
                  <a:pt x="225" y="244"/>
                  <a:pt x="240" y="185"/>
                </a:cubicBezTo>
                <a:lnTo>
                  <a:pt x="264" y="89"/>
                </a:lnTo>
                <a:cubicBezTo>
                  <a:pt x="265" y="83"/>
                  <a:pt x="266" y="74"/>
                  <a:pt x="266" y="64"/>
                </a:cubicBezTo>
                <a:cubicBezTo>
                  <a:pt x="266" y="38"/>
                  <a:pt x="256" y="25"/>
                  <a:pt x="237" y="25"/>
                </a:cubicBezTo>
                <a:lnTo>
                  <a:pt x="233" y="25"/>
                </a:lnTo>
                <a:cubicBezTo>
                  <a:pt x="196" y="25"/>
                  <a:pt x="163" y="48"/>
                  <a:pt x="137" y="92"/>
                </a:cubicBezTo>
                <a:lnTo>
                  <a:pt x="132" y="100"/>
                </a:lnTo>
                <a:lnTo>
                  <a:pt x="111" y="188"/>
                </a:lnTo>
                <a:cubicBezTo>
                  <a:pt x="96" y="246"/>
                  <a:pt x="88" y="277"/>
                  <a:pt x="86" y="282"/>
                </a:cubicBezTo>
                <a:cubicBezTo>
                  <a:pt x="80" y="293"/>
                  <a:pt x="71" y="299"/>
                  <a:pt x="57" y="299"/>
                </a:cubicBezTo>
                <a:cubicBezTo>
                  <a:pt x="52" y="299"/>
                  <a:pt x="47" y="298"/>
                  <a:pt x="44" y="295"/>
                </a:cubicBezTo>
                <a:cubicBezTo>
                  <a:pt x="40" y="293"/>
                  <a:pt x="38" y="290"/>
                  <a:pt x="36" y="288"/>
                </a:cubicBezTo>
                <a:cubicBezTo>
                  <a:pt x="35" y="285"/>
                  <a:pt x="35" y="283"/>
                  <a:pt x="35" y="281"/>
                </a:cubicBezTo>
                <a:cubicBezTo>
                  <a:pt x="35" y="275"/>
                  <a:pt x="43" y="239"/>
                  <a:pt x="60" y="172"/>
                </a:cubicBezTo>
                <a:cubicBezTo>
                  <a:pt x="77" y="105"/>
                  <a:pt x="86" y="69"/>
                  <a:pt x="86" y="66"/>
                </a:cubicBezTo>
                <a:cubicBezTo>
                  <a:pt x="87" y="60"/>
                  <a:pt x="88" y="54"/>
                  <a:pt x="88" y="48"/>
                </a:cubicBezTo>
                <a:cubicBezTo>
                  <a:pt x="88" y="33"/>
                  <a:pt x="82" y="25"/>
                  <a:pt x="71" y="25"/>
                </a:cubicBezTo>
                <a:cubicBezTo>
                  <a:pt x="62" y="25"/>
                  <a:pt x="54" y="31"/>
                  <a:pt x="47" y="43"/>
                </a:cubicBezTo>
                <a:cubicBezTo>
                  <a:pt x="40" y="55"/>
                  <a:pt x="35" y="69"/>
                  <a:pt x="32" y="83"/>
                </a:cubicBezTo>
                <a:cubicBezTo>
                  <a:pt x="28" y="98"/>
                  <a:pt x="26" y="106"/>
                  <a:pt x="24" y="107"/>
                </a:cubicBezTo>
                <a:cubicBezTo>
                  <a:pt x="23" y="108"/>
                  <a:pt x="20" y="108"/>
                  <a:pt x="13" y="108"/>
                </a:cubicBezTo>
                <a:lnTo>
                  <a:pt x="4" y="108"/>
                </a:lnTo>
                <a:cubicBezTo>
                  <a:pt x="2" y="106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5400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4762440"/>
            <a:ext cx="2995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Гипотеза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Линейная: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3971520" y="5301360"/>
            <a:ext cx="166320" cy="304920"/>
          </a:xfrm>
          <a:custGeom>
            <a:avLst/>
            <a:gdLst/>
            <a:ahLst/>
            <a:rect l="0" t="0" r="r" b="b"/>
            <a:pathLst>
              <a:path w="462" h="847">
                <a:moveTo>
                  <a:pt x="59" y="807"/>
                </a:moveTo>
                <a:cubicBezTo>
                  <a:pt x="60" y="807"/>
                  <a:pt x="62" y="808"/>
                  <a:pt x="64" y="809"/>
                </a:cubicBezTo>
                <a:cubicBezTo>
                  <a:pt x="67" y="810"/>
                  <a:pt x="70" y="811"/>
                  <a:pt x="74" y="812"/>
                </a:cubicBezTo>
                <a:cubicBezTo>
                  <a:pt x="79" y="812"/>
                  <a:pt x="83" y="813"/>
                  <a:pt x="86" y="813"/>
                </a:cubicBezTo>
                <a:cubicBezTo>
                  <a:pt x="94" y="813"/>
                  <a:pt x="101" y="809"/>
                  <a:pt x="108" y="801"/>
                </a:cubicBezTo>
                <a:cubicBezTo>
                  <a:pt x="115" y="793"/>
                  <a:pt x="120" y="784"/>
                  <a:pt x="123" y="774"/>
                </a:cubicBezTo>
                <a:cubicBezTo>
                  <a:pt x="129" y="757"/>
                  <a:pt x="140" y="710"/>
                  <a:pt x="154" y="631"/>
                </a:cubicBezTo>
                <a:cubicBezTo>
                  <a:pt x="169" y="553"/>
                  <a:pt x="184" y="479"/>
                  <a:pt x="197" y="408"/>
                </a:cubicBezTo>
                <a:cubicBezTo>
                  <a:pt x="211" y="337"/>
                  <a:pt x="218" y="302"/>
                  <a:pt x="218" y="301"/>
                </a:cubicBezTo>
                <a:lnTo>
                  <a:pt x="218" y="298"/>
                </a:lnTo>
                <a:lnTo>
                  <a:pt x="174" y="298"/>
                </a:lnTo>
                <a:cubicBezTo>
                  <a:pt x="145" y="298"/>
                  <a:pt x="129" y="298"/>
                  <a:pt x="128" y="297"/>
                </a:cubicBezTo>
                <a:cubicBezTo>
                  <a:pt x="125" y="295"/>
                  <a:pt x="124" y="292"/>
                  <a:pt x="124" y="287"/>
                </a:cubicBezTo>
                <a:lnTo>
                  <a:pt x="130" y="261"/>
                </a:lnTo>
                <a:cubicBezTo>
                  <a:pt x="132" y="258"/>
                  <a:pt x="134" y="257"/>
                  <a:pt x="138" y="257"/>
                </a:cubicBezTo>
                <a:cubicBezTo>
                  <a:pt x="141" y="257"/>
                  <a:pt x="156" y="256"/>
                  <a:pt x="181" y="256"/>
                </a:cubicBezTo>
                <a:cubicBezTo>
                  <a:pt x="211" y="256"/>
                  <a:pt x="226" y="255"/>
                  <a:pt x="226" y="255"/>
                </a:cubicBezTo>
                <a:cubicBezTo>
                  <a:pt x="226" y="253"/>
                  <a:pt x="229" y="238"/>
                  <a:pt x="234" y="208"/>
                </a:cubicBezTo>
                <a:cubicBezTo>
                  <a:pt x="241" y="178"/>
                  <a:pt x="245" y="160"/>
                  <a:pt x="247" y="154"/>
                </a:cubicBezTo>
                <a:cubicBezTo>
                  <a:pt x="270" y="51"/>
                  <a:pt x="315" y="0"/>
                  <a:pt x="382" y="0"/>
                </a:cubicBezTo>
                <a:cubicBezTo>
                  <a:pt x="405" y="1"/>
                  <a:pt x="424" y="8"/>
                  <a:pt x="439" y="20"/>
                </a:cubicBezTo>
                <a:cubicBezTo>
                  <a:pt x="454" y="33"/>
                  <a:pt x="462" y="49"/>
                  <a:pt x="462" y="69"/>
                </a:cubicBezTo>
                <a:cubicBezTo>
                  <a:pt x="462" y="93"/>
                  <a:pt x="455" y="109"/>
                  <a:pt x="442" y="119"/>
                </a:cubicBezTo>
                <a:cubicBezTo>
                  <a:pt x="429" y="129"/>
                  <a:pt x="416" y="134"/>
                  <a:pt x="403" y="135"/>
                </a:cubicBezTo>
                <a:cubicBezTo>
                  <a:pt x="376" y="135"/>
                  <a:pt x="362" y="122"/>
                  <a:pt x="362" y="96"/>
                </a:cubicBezTo>
                <a:cubicBezTo>
                  <a:pt x="362" y="84"/>
                  <a:pt x="365" y="73"/>
                  <a:pt x="372" y="64"/>
                </a:cubicBezTo>
                <a:cubicBezTo>
                  <a:pt x="379" y="55"/>
                  <a:pt x="386" y="49"/>
                  <a:pt x="395" y="44"/>
                </a:cubicBezTo>
                <a:lnTo>
                  <a:pt x="403" y="40"/>
                </a:lnTo>
                <a:cubicBezTo>
                  <a:pt x="393" y="36"/>
                  <a:pt x="384" y="34"/>
                  <a:pt x="375" y="34"/>
                </a:cubicBezTo>
                <a:cubicBezTo>
                  <a:pt x="368" y="34"/>
                  <a:pt x="360" y="37"/>
                  <a:pt x="354" y="43"/>
                </a:cubicBezTo>
                <a:cubicBezTo>
                  <a:pt x="347" y="50"/>
                  <a:pt x="342" y="58"/>
                  <a:pt x="340" y="69"/>
                </a:cubicBezTo>
                <a:cubicBezTo>
                  <a:pt x="335" y="88"/>
                  <a:pt x="330" y="113"/>
                  <a:pt x="325" y="143"/>
                </a:cubicBezTo>
                <a:cubicBezTo>
                  <a:pt x="319" y="173"/>
                  <a:pt x="314" y="199"/>
                  <a:pt x="310" y="220"/>
                </a:cubicBezTo>
                <a:cubicBezTo>
                  <a:pt x="306" y="241"/>
                  <a:pt x="303" y="253"/>
                  <a:pt x="303" y="254"/>
                </a:cubicBezTo>
                <a:cubicBezTo>
                  <a:pt x="303" y="255"/>
                  <a:pt x="320" y="256"/>
                  <a:pt x="355" y="256"/>
                </a:cubicBezTo>
                <a:cubicBezTo>
                  <a:pt x="382" y="256"/>
                  <a:pt x="399" y="256"/>
                  <a:pt x="403" y="257"/>
                </a:cubicBezTo>
                <a:cubicBezTo>
                  <a:pt x="407" y="257"/>
                  <a:pt x="411" y="259"/>
                  <a:pt x="413" y="262"/>
                </a:cubicBezTo>
                <a:cubicBezTo>
                  <a:pt x="414" y="265"/>
                  <a:pt x="413" y="270"/>
                  <a:pt x="411" y="278"/>
                </a:cubicBezTo>
                <a:cubicBezTo>
                  <a:pt x="409" y="286"/>
                  <a:pt x="408" y="291"/>
                  <a:pt x="407" y="293"/>
                </a:cubicBezTo>
                <a:cubicBezTo>
                  <a:pt x="405" y="296"/>
                  <a:pt x="403" y="297"/>
                  <a:pt x="398" y="297"/>
                </a:cubicBezTo>
                <a:cubicBezTo>
                  <a:pt x="394" y="297"/>
                  <a:pt x="377" y="298"/>
                  <a:pt x="348" y="298"/>
                </a:cubicBezTo>
                <a:lnTo>
                  <a:pt x="296" y="298"/>
                </a:lnTo>
                <a:lnTo>
                  <a:pt x="275" y="412"/>
                </a:lnTo>
                <a:cubicBezTo>
                  <a:pt x="245" y="566"/>
                  <a:pt x="223" y="662"/>
                  <a:pt x="211" y="700"/>
                </a:cubicBezTo>
                <a:cubicBezTo>
                  <a:pt x="194" y="753"/>
                  <a:pt x="173" y="792"/>
                  <a:pt x="146" y="817"/>
                </a:cubicBezTo>
                <a:cubicBezTo>
                  <a:pt x="123" y="837"/>
                  <a:pt x="101" y="847"/>
                  <a:pt x="78" y="847"/>
                </a:cubicBezTo>
                <a:cubicBezTo>
                  <a:pt x="58" y="847"/>
                  <a:pt x="40" y="841"/>
                  <a:pt x="24" y="830"/>
                </a:cubicBezTo>
                <a:cubicBezTo>
                  <a:pt x="8" y="818"/>
                  <a:pt x="0" y="801"/>
                  <a:pt x="0" y="779"/>
                </a:cubicBezTo>
                <a:cubicBezTo>
                  <a:pt x="0" y="756"/>
                  <a:pt x="7" y="740"/>
                  <a:pt x="20" y="729"/>
                </a:cubicBezTo>
                <a:cubicBezTo>
                  <a:pt x="33" y="719"/>
                  <a:pt x="46" y="713"/>
                  <a:pt x="59" y="713"/>
                </a:cubicBezTo>
                <a:cubicBezTo>
                  <a:pt x="86" y="713"/>
                  <a:pt x="100" y="726"/>
                  <a:pt x="100" y="752"/>
                </a:cubicBezTo>
                <a:cubicBezTo>
                  <a:pt x="100" y="764"/>
                  <a:pt x="96" y="774"/>
                  <a:pt x="89" y="783"/>
                </a:cubicBezTo>
                <a:cubicBezTo>
                  <a:pt x="83" y="792"/>
                  <a:pt x="75" y="798"/>
                  <a:pt x="67" y="803"/>
                </a:cubicBezTo>
                <a:lnTo>
                  <a:pt x="59" y="8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4168800" y="52862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5" y="305"/>
                  <a:pt x="23" y="271"/>
                  <a:pt x="31" y="244"/>
                </a:cubicBezTo>
                <a:cubicBezTo>
                  <a:pt x="39" y="216"/>
                  <a:pt x="50" y="188"/>
                  <a:pt x="65" y="162"/>
                </a:cubicBezTo>
                <a:cubicBezTo>
                  <a:pt x="81" y="135"/>
                  <a:pt x="93" y="114"/>
                  <a:pt x="101" y="99"/>
                </a:cubicBezTo>
                <a:cubicBezTo>
                  <a:pt x="110" y="85"/>
                  <a:pt x="123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5"/>
                  <a:pt x="124" y="157"/>
                </a:cubicBezTo>
                <a:cubicBezTo>
                  <a:pt x="108" y="189"/>
                  <a:pt x="95" y="231"/>
                  <a:pt x="85" y="285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1"/>
                  <a:pt x="73" y="590"/>
                  <a:pt x="85" y="644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8" y="807"/>
                  <a:pt x="153" y="833"/>
                  <a:pt x="168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7" y="790"/>
                  <a:pt x="40" y="712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4276440" y="5308560"/>
            <a:ext cx="276840" cy="229320"/>
          </a:xfrm>
          <a:custGeom>
            <a:avLst/>
            <a:gdLst/>
            <a:ahLst/>
            <a:rect l="0" t="0" r="r" b="b"/>
            <a:pathLst>
              <a:path w="769" h="637">
                <a:moveTo>
                  <a:pt x="14" y="637"/>
                </a:moveTo>
                <a:lnTo>
                  <a:pt x="13" y="637"/>
                </a:lnTo>
                <a:cubicBezTo>
                  <a:pt x="4" y="637"/>
                  <a:pt x="0" y="633"/>
                  <a:pt x="0" y="626"/>
                </a:cubicBezTo>
                <a:cubicBezTo>
                  <a:pt x="0" y="624"/>
                  <a:pt x="0" y="619"/>
                  <a:pt x="2" y="611"/>
                </a:cubicBezTo>
                <a:cubicBezTo>
                  <a:pt x="5" y="603"/>
                  <a:pt x="7" y="598"/>
                  <a:pt x="9" y="597"/>
                </a:cubicBezTo>
                <a:cubicBezTo>
                  <a:pt x="11" y="595"/>
                  <a:pt x="17" y="594"/>
                  <a:pt x="28" y="594"/>
                </a:cubicBezTo>
                <a:cubicBezTo>
                  <a:pt x="81" y="592"/>
                  <a:pt x="123" y="576"/>
                  <a:pt x="153" y="545"/>
                </a:cubicBezTo>
                <a:cubicBezTo>
                  <a:pt x="159" y="539"/>
                  <a:pt x="195" y="500"/>
                  <a:pt x="261" y="428"/>
                </a:cubicBezTo>
                <a:cubicBezTo>
                  <a:pt x="327" y="356"/>
                  <a:pt x="359" y="320"/>
                  <a:pt x="359" y="318"/>
                </a:cubicBezTo>
                <a:cubicBezTo>
                  <a:pt x="291" y="145"/>
                  <a:pt x="256" y="57"/>
                  <a:pt x="253" y="54"/>
                </a:cubicBezTo>
                <a:cubicBezTo>
                  <a:pt x="247" y="47"/>
                  <a:pt x="227" y="44"/>
                  <a:pt x="194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6"/>
                </a:cubicBezTo>
                <a:cubicBezTo>
                  <a:pt x="162" y="34"/>
                  <a:pt x="163" y="28"/>
                  <a:pt x="164" y="18"/>
                </a:cubicBezTo>
                <a:cubicBezTo>
                  <a:pt x="167" y="10"/>
                  <a:pt x="170" y="4"/>
                  <a:pt x="174" y="0"/>
                </a:cubicBezTo>
                <a:lnTo>
                  <a:pt x="187" y="0"/>
                </a:lnTo>
                <a:cubicBezTo>
                  <a:pt x="208" y="1"/>
                  <a:pt x="245" y="2"/>
                  <a:pt x="299" y="2"/>
                </a:cubicBezTo>
                <a:cubicBezTo>
                  <a:pt x="320" y="2"/>
                  <a:pt x="338" y="2"/>
                  <a:pt x="356" y="2"/>
                </a:cubicBezTo>
                <a:cubicBezTo>
                  <a:pt x="373" y="2"/>
                  <a:pt x="387" y="2"/>
                  <a:pt x="398" y="1"/>
                </a:cubicBezTo>
                <a:cubicBezTo>
                  <a:pt x="408" y="1"/>
                  <a:pt x="414" y="1"/>
                  <a:pt x="416" y="1"/>
                </a:cubicBezTo>
                <a:cubicBezTo>
                  <a:pt x="427" y="1"/>
                  <a:pt x="432" y="5"/>
                  <a:pt x="432" y="11"/>
                </a:cubicBezTo>
                <a:cubicBezTo>
                  <a:pt x="432" y="12"/>
                  <a:pt x="432" y="16"/>
                  <a:pt x="430" y="23"/>
                </a:cubicBezTo>
                <a:cubicBezTo>
                  <a:pt x="428" y="33"/>
                  <a:pt x="426" y="38"/>
                  <a:pt x="424" y="40"/>
                </a:cubicBezTo>
                <a:cubicBezTo>
                  <a:pt x="422" y="42"/>
                  <a:pt x="417" y="43"/>
                  <a:pt x="409" y="43"/>
                </a:cubicBezTo>
                <a:cubicBezTo>
                  <a:pt x="390" y="45"/>
                  <a:pt x="373" y="50"/>
                  <a:pt x="359" y="59"/>
                </a:cubicBezTo>
                <a:lnTo>
                  <a:pt x="430" y="240"/>
                </a:lnTo>
                <a:lnTo>
                  <a:pt x="480" y="185"/>
                </a:lnTo>
                <a:cubicBezTo>
                  <a:pt x="545" y="114"/>
                  <a:pt x="577" y="76"/>
                  <a:pt x="577" y="68"/>
                </a:cubicBezTo>
                <a:cubicBezTo>
                  <a:pt x="577" y="57"/>
                  <a:pt x="570" y="49"/>
                  <a:pt x="555" y="45"/>
                </a:cubicBezTo>
                <a:cubicBezTo>
                  <a:pt x="552" y="45"/>
                  <a:pt x="548" y="44"/>
                  <a:pt x="543" y="43"/>
                </a:cubicBezTo>
                <a:cubicBezTo>
                  <a:pt x="534" y="43"/>
                  <a:pt x="529" y="40"/>
                  <a:pt x="529" y="33"/>
                </a:cubicBezTo>
                <a:cubicBezTo>
                  <a:pt x="529" y="32"/>
                  <a:pt x="529" y="27"/>
                  <a:pt x="531" y="18"/>
                </a:cubicBezTo>
                <a:cubicBezTo>
                  <a:pt x="533" y="10"/>
                  <a:pt x="536" y="4"/>
                  <a:pt x="540" y="0"/>
                </a:cubicBezTo>
                <a:lnTo>
                  <a:pt x="551" y="0"/>
                </a:lnTo>
                <a:cubicBezTo>
                  <a:pt x="552" y="0"/>
                  <a:pt x="560" y="0"/>
                  <a:pt x="574" y="0"/>
                </a:cubicBezTo>
                <a:cubicBezTo>
                  <a:pt x="589" y="0"/>
                  <a:pt x="606" y="1"/>
                  <a:pt x="625" y="2"/>
                </a:cubicBezTo>
                <a:cubicBezTo>
                  <a:pt x="643" y="3"/>
                  <a:pt x="656" y="4"/>
                  <a:pt x="663" y="3"/>
                </a:cubicBezTo>
                <a:cubicBezTo>
                  <a:pt x="719" y="3"/>
                  <a:pt x="749" y="2"/>
                  <a:pt x="755" y="0"/>
                </a:cubicBezTo>
                <a:lnTo>
                  <a:pt x="762" y="0"/>
                </a:lnTo>
                <a:cubicBezTo>
                  <a:pt x="767" y="5"/>
                  <a:pt x="769" y="8"/>
                  <a:pt x="769" y="10"/>
                </a:cubicBezTo>
                <a:cubicBezTo>
                  <a:pt x="768" y="26"/>
                  <a:pt x="764" y="37"/>
                  <a:pt x="758" y="43"/>
                </a:cubicBezTo>
                <a:lnTo>
                  <a:pt x="743" y="43"/>
                </a:lnTo>
                <a:cubicBezTo>
                  <a:pt x="722" y="44"/>
                  <a:pt x="703" y="46"/>
                  <a:pt x="686" y="51"/>
                </a:cubicBezTo>
                <a:cubicBezTo>
                  <a:pt x="669" y="56"/>
                  <a:pt x="657" y="62"/>
                  <a:pt x="648" y="67"/>
                </a:cubicBezTo>
                <a:cubicBezTo>
                  <a:pt x="639" y="73"/>
                  <a:pt x="632" y="78"/>
                  <a:pt x="626" y="84"/>
                </a:cubicBezTo>
                <a:lnTo>
                  <a:pt x="615" y="92"/>
                </a:lnTo>
                <a:cubicBezTo>
                  <a:pt x="615" y="92"/>
                  <a:pt x="586" y="124"/>
                  <a:pt x="527" y="190"/>
                </a:cubicBezTo>
                <a:lnTo>
                  <a:pt x="446" y="279"/>
                </a:lnTo>
                <a:cubicBezTo>
                  <a:pt x="446" y="280"/>
                  <a:pt x="456" y="305"/>
                  <a:pt x="475" y="354"/>
                </a:cubicBezTo>
                <a:cubicBezTo>
                  <a:pt x="494" y="403"/>
                  <a:pt x="514" y="453"/>
                  <a:pt x="535" y="504"/>
                </a:cubicBezTo>
                <a:cubicBezTo>
                  <a:pt x="556" y="556"/>
                  <a:pt x="568" y="583"/>
                  <a:pt x="570" y="584"/>
                </a:cubicBezTo>
                <a:cubicBezTo>
                  <a:pt x="576" y="590"/>
                  <a:pt x="595" y="593"/>
                  <a:pt x="627" y="594"/>
                </a:cubicBezTo>
                <a:cubicBezTo>
                  <a:pt x="648" y="594"/>
                  <a:pt x="659" y="597"/>
                  <a:pt x="659" y="602"/>
                </a:cubicBezTo>
                <a:cubicBezTo>
                  <a:pt x="659" y="603"/>
                  <a:pt x="658" y="608"/>
                  <a:pt x="657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49" y="635"/>
                  <a:pt x="645" y="636"/>
                  <a:pt x="638" y="636"/>
                </a:cubicBezTo>
                <a:cubicBezTo>
                  <a:pt x="636" y="636"/>
                  <a:pt x="626" y="636"/>
                  <a:pt x="607" y="636"/>
                </a:cubicBezTo>
                <a:cubicBezTo>
                  <a:pt x="588" y="636"/>
                  <a:pt x="561" y="635"/>
                  <a:pt x="524" y="635"/>
                </a:cubicBezTo>
                <a:cubicBezTo>
                  <a:pt x="486" y="635"/>
                  <a:pt x="458" y="635"/>
                  <a:pt x="438" y="635"/>
                </a:cubicBezTo>
                <a:cubicBezTo>
                  <a:pt x="418" y="635"/>
                  <a:pt x="407" y="635"/>
                  <a:pt x="405" y="636"/>
                </a:cubicBezTo>
                <a:cubicBezTo>
                  <a:pt x="395" y="636"/>
                  <a:pt x="389" y="633"/>
                  <a:pt x="389" y="627"/>
                </a:cubicBezTo>
                <a:cubicBezTo>
                  <a:pt x="389" y="627"/>
                  <a:pt x="390" y="622"/>
                  <a:pt x="391" y="613"/>
                </a:cubicBezTo>
                <a:cubicBezTo>
                  <a:pt x="392" y="607"/>
                  <a:pt x="394" y="603"/>
                  <a:pt x="395" y="600"/>
                </a:cubicBezTo>
                <a:cubicBezTo>
                  <a:pt x="396" y="598"/>
                  <a:pt x="398" y="596"/>
                  <a:pt x="400" y="596"/>
                </a:cubicBezTo>
                <a:cubicBezTo>
                  <a:pt x="401" y="595"/>
                  <a:pt x="404" y="594"/>
                  <a:pt x="408" y="594"/>
                </a:cubicBezTo>
                <a:cubicBezTo>
                  <a:pt x="412" y="593"/>
                  <a:pt x="417" y="593"/>
                  <a:pt x="423" y="593"/>
                </a:cubicBezTo>
                <a:cubicBezTo>
                  <a:pt x="429" y="593"/>
                  <a:pt x="437" y="591"/>
                  <a:pt x="447" y="586"/>
                </a:cubicBezTo>
                <a:cubicBezTo>
                  <a:pt x="458" y="581"/>
                  <a:pt x="463" y="578"/>
                  <a:pt x="463" y="577"/>
                </a:cubicBezTo>
                <a:cubicBezTo>
                  <a:pt x="462" y="577"/>
                  <a:pt x="448" y="541"/>
                  <a:pt x="419" y="468"/>
                </a:cubicBezTo>
                <a:lnTo>
                  <a:pt x="375" y="358"/>
                </a:lnTo>
                <a:cubicBezTo>
                  <a:pt x="259" y="485"/>
                  <a:pt x="199" y="552"/>
                  <a:pt x="196" y="558"/>
                </a:cubicBezTo>
                <a:cubicBezTo>
                  <a:pt x="193" y="563"/>
                  <a:pt x="192" y="567"/>
                  <a:pt x="192" y="570"/>
                </a:cubicBezTo>
                <a:cubicBezTo>
                  <a:pt x="192" y="581"/>
                  <a:pt x="201" y="589"/>
                  <a:pt x="219" y="593"/>
                </a:cubicBezTo>
                <a:cubicBezTo>
                  <a:pt x="220" y="593"/>
                  <a:pt x="222" y="593"/>
                  <a:pt x="225" y="593"/>
                </a:cubicBezTo>
                <a:cubicBezTo>
                  <a:pt x="228" y="593"/>
                  <a:pt x="230" y="593"/>
                  <a:pt x="230" y="594"/>
                </a:cubicBezTo>
                <a:cubicBezTo>
                  <a:pt x="232" y="594"/>
                  <a:pt x="233" y="594"/>
                  <a:pt x="234" y="594"/>
                </a:cubicBezTo>
                <a:cubicBezTo>
                  <a:pt x="235" y="594"/>
                  <a:pt x="236" y="594"/>
                  <a:pt x="237" y="595"/>
                </a:cubicBezTo>
                <a:cubicBezTo>
                  <a:pt x="238" y="595"/>
                  <a:pt x="239" y="596"/>
                  <a:pt x="240" y="597"/>
                </a:cubicBezTo>
                <a:cubicBezTo>
                  <a:pt x="240" y="599"/>
                  <a:pt x="241" y="601"/>
                  <a:pt x="241" y="604"/>
                </a:cubicBezTo>
                <a:cubicBezTo>
                  <a:pt x="241" y="610"/>
                  <a:pt x="240" y="614"/>
                  <a:pt x="239" y="619"/>
                </a:cubicBezTo>
                <a:cubicBezTo>
                  <a:pt x="237" y="627"/>
                  <a:pt x="235" y="632"/>
                  <a:pt x="233" y="633"/>
                </a:cubicBezTo>
                <a:cubicBezTo>
                  <a:pt x="231" y="634"/>
                  <a:pt x="227" y="635"/>
                  <a:pt x="219" y="636"/>
                </a:cubicBezTo>
                <a:cubicBezTo>
                  <a:pt x="217" y="636"/>
                  <a:pt x="212" y="636"/>
                  <a:pt x="202" y="636"/>
                </a:cubicBezTo>
                <a:cubicBezTo>
                  <a:pt x="193" y="636"/>
                  <a:pt x="180" y="635"/>
                  <a:pt x="163" y="635"/>
                </a:cubicBezTo>
                <a:cubicBezTo>
                  <a:pt x="147" y="634"/>
                  <a:pt x="128" y="634"/>
                  <a:pt x="108" y="635"/>
                </a:cubicBezTo>
                <a:cubicBezTo>
                  <a:pt x="60" y="635"/>
                  <a:pt x="29" y="635"/>
                  <a:pt x="14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4571280" y="52862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5" y="1"/>
                </a:moveTo>
                <a:lnTo>
                  <a:pt x="8" y="0"/>
                </a:lnTo>
                <a:cubicBezTo>
                  <a:pt x="11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4" y="75"/>
                  <a:pt x="157" y="141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8" y="626"/>
                  <a:pt x="201" y="659"/>
                  <a:pt x="193" y="687"/>
                </a:cubicBezTo>
                <a:cubicBezTo>
                  <a:pt x="185" y="715"/>
                  <a:pt x="173" y="742"/>
                  <a:pt x="158" y="769"/>
                </a:cubicBezTo>
                <a:cubicBezTo>
                  <a:pt x="143" y="796"/>
                  <a:pt x="132" y="817"/>
                  <a:pt x="123" y="832"/>
                </a:cubicBezTo>
                <a:cubicBezTo>
                  <a:pt x="114" y="846"/>
                  <a:pt x="101" y="862"/>
                  <a:pt x="85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29" y="930"/>
                  <a:pt x="29" y="931"/>
                </a:cubicBezTo>
                <a:lnTo>
                  <a:pt x="18" y="931"/>
                </a:lnTo>
                <a:cubicBezTo>
                  <a:pt x="13" y="931"/>
                  <a:pt x="9" y="931"/>
                  <a:pt x="7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7" y="808"/>
                  <a:pt x="155" y="660"/>
                  <a:pt x="155" y="465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4794840" y="541440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5" y="4"/>
                  <a:pt x="13" y="0"/>
                </a:cubicBezTo>
                <a:lnTo>
                  <a:pt x="606" y="0"/>
                </a:lnTo>
                <a:cubicBezTo>
                  <a:pt x="616" y="5"/>
                  <a:pt x="621" y="11"/>
                  <a:pt x="621" y="19"/>
                </a:cubicBezTo>
                <a:cubicBezTo>
                  <a:pt x="621" y="26"/>
                  <a:pt x="616" y="31"/>
                  <a:pt x="607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7" y="182"/>
                </a:lnTo>
                <a:cubicBezTo>
                  <a:pt x="616" y="188"/>
                  <a:pt x="621" y="194"/>
                  <a:pt x="621" y="200"/>
                </a:cubicBezTo>
                <a:cubicBezTo>
                  <a:pt x="621" y="208"/>
                  <a:pt x="616" y="214"/>
                  <a:pt x="606" y="219"/>
                </a:cubicBezTo>
                <a:lnTo>
                  <a:pt x="13" y="219"/>
                </a:lnTo>
                <a:cubicBezTo>
                  <a:pt x="5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5166360" y="5286240"/>
            <a:ext cx="75240" cy="335160"/>
          </a:xfrm>
          <a:custGeom>
            <a:avLst/>
            <a:gdLst/>
            <a:ahLst/>
            <a:rect l="0" t="0" r="r" b="b"/>
            <a:pathLst>
              <a:path w="209" h="931">
                <a:moveTo>
                  <a:pt x="209" y="914"/>
                </a:moveTo>
                <a:cubicBezTo>
                  <a:pt x="208" y="919"/>
                  <a:pt x="206" y="922"/>
                  <a:pt x="203" y="925"/>
                </a:cubicBezTo>
                <a:cubicBezTo>
                  <a:pt x="200" y="929"/>
                  <a:pt x="196" y="930"/>
                  <a:pt x="190" y="931"/>
                </a:cubicBezTo>
                <a:cubicBezTo>
                  <a:pt x="184" y="931"/>
                  <a:pt x="179" y="928"/>
                  <a:pt x="175" y="922"/>
                </a:cubicBezTo>
                <a:cubicBezTo>
                  <a:pt x="173" y="917"/>
                  <a:pt x="143" y="841"/>
                  <a:pt x="87" y="693"/>
                </a:cubicBezTo>
                <a:cubicBezTo>
                  <a:pt x="30" y="544"/>
                  <a:pt x="1" y="468"/>
                  <a:pt x="0" y="465"/>
                </a:cubicBezTo>
                <a:cubicBezTo>
                  <a:pt x="0" y="462"/>
                  <a:pt x="28" y="386"/>
                  <a:pt x="86" y="238"/>
                </a:cubicBezTo>
                <a:cubicBezTo>
                  <a:pt x="143" y="90"/>
                  <a:pt x="173" y="14"/>
                  <a:pt x="175" y="9"/>
                </a:cubicBezTo>
                <a:cubicBezTo>
                  <a:pt x="176" y="6"/>
                  <a:pt x="179" y="3"/>
                  <a:pt x="184" y="1"/>
                </a:cubicBezTo>
                <a:lnTo>
                  <a:pt x="187" y="0"/>
                </a:lnTo>
                <a:cubicBezTo>
                  <a:pt x="188" y="0"/>
                  <a:pt x="190" y="0"/>
                  <a:pt x="190" y="0"/>
                </a:cubicBezTo>
                <a:cubicBezTo>
                  <a:pt x="201" y="0"/>
                  <a:pt x="208" y="5"/>
                  <a:pt x="209" y="17"/>
                </a:cubicBezTo>
                <a:cubicBezTo>
                  <a:pt x="209" y="20"/>
                  <a:pt x="181" y="95"/>
                  <a:pt x="125" y="243"/>
                </a:cubicBezTo>
                <a:cubicBezTo>
                  <a:pt x="69" y="390"/>
                  <a:pt x="41" y="464"/>
                  <a:pt x="41" y="465"/>
                </a:cubicBezTo>
                <a:cubicBezTo>
                  <a:pt x="41" y="466"/>
                  <a:pt x="69" y="540"/>
                  <a:pt x="125" y="688"/>
                </a:cubicBezTo>
                <a:cubicBezTo>
                  <a:pt x="181" y="836"/>
                  <a:pt x="209" y="911"/>
                  <a:pt x="209" y="9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5276880" y="530856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7" y="0"/>
                  <a:pt x="383" y="1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3"/>
                  <a:pt x="546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599" y="4"/>
                  <a:pt x="599" y="9"/>
                </a:cubicBezTo>
                <a:cubicBezTo>
                  <a:pt x="599" y="11"/>
                  <a:pt x="599" y="16"/>
                  <a:pt x="597" y="23"/>
                </a:cubicBezTo>
                <a:cubicBezTo>
                  <a:pt x="594" y="34"/>
                  <a:pt x="591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4"/>
                  <a:pt x="540" y="45"/>
                  <a:pt x="531" y="48"/>
                </a:cubicBezTo>
                <a:cubicBezTo>
                  <a:pt x="521" y="50"/>
                  <a:pt x="515" y="53"/>
                  <a:pt x="511" y="55"/>
                </a:cubicBezTo>
                <a:cubicBezTo>
                  <a:pt x="507" y="58"/>
                  <a:pt x="506" y="60"/>
                  <a:pt x="508" y="63"/>
                </a:cubicBezTo>
                <a:cubicBezTo>
                  <a:pt x="508" y="71"/>
                  <a:pt x="513" y="145"/>
                  <a:pt x="523" y="285"/>
                </a:cubicBezTo>
                <a:cubicBezTo>
                  <a:pt x="533" y="425"/>
                  <a:pt x="538" y="499"/>
                  <a:pt x="538" y="507"/>
                </a:cubicBezTo>
                <a:lnTo>
                  <a:pt x="540" y="504"/>
                </a:lnTo>
                <a:cubicBezTo>
                  <a:pt x="541" y="502"/>
                  <a:pt x="543" y="499"/>
                  <a:pt x="546" y="495"/>
                </a:cubicBezTo>
                <a:cubicBezTo>
                  <a:pt x="548" y="491"/>
                  <a:pt x="552" y="485"/>
                  <a:pt x="557" y="477"/>
                </a:cubicBezTo>
                <a:cubicBezTo>
                  <a:pt x="562" y="470"/>
                  <a:pt x="567" y="461"/>
                  <a:pt x="573" y="449"/>
                </a:cubicBezTo>
                <a:cubicBezTo>
                  <a:pt x="578" y="438"/>
                  <a:pt x="586" y="426"/>
                  <a:pt x="595" y="411"/>
                </a:cubicBezTo>
                <a:cubicBezTo>
                  <a:pt x="604" y="397"/>
                  <a:pt x="613" y="380"/>
                  <a:pt x="623" y="361"/>
                </a:cubicBezTo>
                <a:cubicBezTo>
                  <a:pt x="632" y="342"/>
                  <a:pt x="645" y="321"/>
                  <a:pt x="660" y="299"/>
                </a:cubicBezTo>
                <a:cubicBezTo>
                  <a:pt x="725" y="185"/>
                  <a:pt x="761" y="120"/>
                  <a:pt x="770" y="103"/>
                </a:cubicBezTo>
                <a:cubicBezTo>
                  <a:pt x="778" y="87"/>
                  <a:pt x="783" y="77"/>
                  <a:pt x="784" y="74"/>
                </a:cubicBezTo>
                <a:cubicBezTo>
                  <a:pt x="784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5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7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4" y="0"/>
                  <a:pt x="929" y="4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20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7" y="43"/>
                  <a:pt x="884" y="45"/>
                  <a:pt x="873" y="49"/>
                </a:cubicBezTo>
                <a:cubicBezTo>
                  <a:pt x="862" y="52"/>
                  <a:pt x="853" y="57"/>
                  <a:pt x="845" y="62"/>
                </a:cubicBezTo>
                <a:cubicBezTo>
                  <a:pt x="838" y="67"/>
                  <a:pt x="832" y="72"/>
                  <a:pt x="827" y="77"/>
                </a:cubicBezTo>
                <a:cubicBezTo>
                  <a:pt x="823" y="83"/>
                  <a:pt x="819" y="88"/>
                  <a:pt x="816" y="92"/>
                </a:cubicBezTo>
                <a:lnTo>
                  <a:pt x="813" y="98"/>
                </a:lnTo>
                <a:lnTo>
                  <a:pt x="655" y="373"/>
                </a:lnTo>
                <a:cubicBezTo>
                  <a:pt x="550" y="557"/>
                  <a:pt x="498" y="650"/>
                  <a:pt x="497" y="650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6" y="657"/>
                  <a:pt x="460" y="655"/>
                  <a:pt x="457" y="652"/>
                </a:cubicBezTo>
                <a:cubicBezTo>
                  <a:pt x="455" y="650"/>
                  <a:pt x="449" y="573"/>
                  <a:pt x="439" y="422"/>
                </a:cubicBezTo>
                <a:cubicBezTo>
                  <a:pt x="430" y="272"/>
                  <a:pt x="424" y="194"/>
                  <a:pt x="424" y="189"/>
                </a:cubicBezTo>
                <a:lnTo>
                  <a:pt x="413" y="206"/>
                </a:lnTo>
                <a:cubicBezTo>
                  <a:pt x="399" y="229"/>
                  <a:pt x="359" y="298"/>
                  <a:pt x="293" y="413"/>
                </a:cubicBezTo>
                <a:cubicBezTo>
                  <a:pt x="204" y="569"/>
                  <a:pt x="159" y="649"/>
                  <a:pt x="158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0"/>
                </a:cubicBezTo>
                <a:cubicBezTo>
                  <a:pt x="117" y="649"/>
                  <a:pt x="110" y="549"/>
                  <a:pt x="96" y="353"/>
                </a:cubicBezTo>
                <a:cubicBezTo>
                  <a:pt x="83" y="157"/>
                  <a:pt x="75" y="58"/>
                  <a:pt x="75" y="57"/>
                </a:cubicBezTo>
                <a:cubicBezTo>
                  <a:pt x="74" y="51"/>
                  <a:pt x="71" y="48"/>
                  <a:pt x="66" y="47"/>
                </a:cubicBezTo>
                <a:cubicBezTo>
                  <a:pt x="61" y="45"/>
                  <a:pt x="49" y="44"/>
                  <a:pt x="29" y="43"/>
                </a:cubicBezTo>
                <a:lnTo>
                  <a:pt x="7" y="43"/>
                </a:lnTo>
                <a:cubicBezTo>
                  <a:pt x="3" y="39"/>
                  <a:pt x="0" y="35"/>
                  <a:pt x="0" y="33"/>
                </a:cubicBezTo>
                <a:cubicBezTo>
                  <a:pt x="1" y="18"/>
                  <a:pt x="5" y="8"/>
                  <a:pt x="13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5"/>
                  <a:pt x="251" y="41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4"/>
                  <a:pt x="198" y="494"/>
                  <a:pt x="200" y="509"/>
                </a:cubicBezTo>
                <a:lnTo>
                  <a:pt x="419" y="124"/>
                </a:lnTo>
                <a:lnTo>
                  <a:pt x="417" y="89"/>
                </a:lnTo>
                <a:cubicBezTo>
                  <a:pt x="415" y="63"/>
                  <a:pt x="412" y="49"/>
                  <a:pt x="408" y="48"/>
                </a:cubicBezTo>
                <a:cubicBezTo>
                  <a:pt x="404" y="45"/>
                  <a:pt x="391" y="44"/>
                  <a:pt x="369" y="43"/>
                </a:cubicBezTo>
                <a:cubicBezTo>
                  <a:pt x="357" y="43"/>
                  <a:pt x="349" y="42"/>
                  <a:pt x="346" y="41"/>
                </a:cubicBezTo>
                <a:cubicBezTo>
                  <a:pt x="342" y="40"/>
                  <a:pt x="340" y="37"/>
                  <a:pt x="340" y="33"/>
                </a:cubicBezTo>
                <a:cubicBezTo>
                  <a:pt x="340" y="32"/>
                  <a:pt x="341" y="28"/>
                  <a:pt x="342" y="22"/>
                </a:cubicBezTo>
                <a:cubicBezTo>
                  <a:pt x="342" y="19"/>
                  <a:pt x="343" y="16"/>
                  <a:pt x="344" y="13"/>
                </a:cubicBezTo>
                <a:cubicBezTo>
                  <a:pt x="344" y="10"/>
                  <a:pt x="345" y="8"/>
                  <a:pt x="345" y="7"/>
                </a:cubicBezTo>
                <a:cubicBezTo>
                  <a:pt x="345" y="5"/>
                  <a:pt x="346" y="4"/>
                  <a:pt x="347" y="3"/>
                </a:cubicBezTo>
                <a:cubicBezTo>
                  <a:pt x="349" y="2"/>
                  <a:pt x="351" y="1"/>
                  <a:pt x="351" y="1"/>
                </a:cubicBezTo>
                <a:cubicBezTo>
                  <a:pt x="352" y="1"/>
                  <a:pt x="354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5636880" y="549684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6" y="6"/>
                  <a:pt x="40" y="0"/>
                  <a:pt x="56" y="0"/>
                </a:cubicBezTo>
                <a:cubicBezTo>
                  <a:pt x="74" y="0"/>
                  <a:pt x="89" y="8"/>
                  <a:pt x="103" y="23"/>
                </a:cubicBezTo>
                <a:cubicBezTo>
                  <a:pt x="116" y="39"/>
                  <a:pt x="124" y="66"/>
                  <a:pt x="124" y="105"/>
                </a:cubicBezTo>
                <a:cubicBezTo>
                  <a:pt x="124" y="128"/>
                  <a:pt x="121" y="149"/>
                  <a:pt x="116" y="169"/>
                </a:cubicBezTo>
                <a:cubicBezTo>
                  <a:pt x="110" y="190"/>
                  <a:pt x="104" y="207"/>
                  <a:pt x="96" y="222"/>
                </a:cubicBezTo>
                <a:cubicBezTo>
                  <a:pt x="89" y="237"/>
                  <a:pt x="81" y="250"/>
                  <a:pt x="72" y="260"/>
                </a:cubicBezTo>
                <a:cubicBezTo>
                  <a:pt x="63" y="271"/>
                  <a:pt x="56" y="279"/>
                  <a:pt x="50" y="286"/>
                </a:cubicBezTo>
                <a:cubicBezTo>
                  <a:pt x="44" y="292"/>
                  <a:pt x="40" y="295"/>
                  <a:pt x="38" y="294"/>
                </a:cubicBezTo>
                <a:cubicBezTo>
                  <a:pt x="35" y="294"/>
                  <a:pt x="31" y="291"/>
                  <a:pt x="26" y="286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21" y="266"/>
                  <a:pt x="27" y="259"/>
                </a:cubicBezTo>
                <a:cubicBezTo>
                  <a:pt x="34" y="251"/>
                  <a:pt x="42" y="242"/>
                  <a:pt x="51" y="231"/>
                </a:cubicBezTo>
                <a:cubicBezTo>
                  <a:pt x="59" y="220"/>
                  <a:pt x="67" y="204"/>
                  <a:pt x="75" y="184"/>
                </a:cubicBezTo>
                <a:cubicBezTo>
                  <a:pt x="82" y="164"/>
                  <a:pt x="87" y="142"/>
                  <a:pt x="90" y="116"/>
                </a:cubicBezTo>
                <a:lnTo>
                  <a:pt x="90" y="104"/>
                </a:lnTo>
                <a:lnTo>
                  <a:pt x="89" y="105"/>
                </a:lnTo>
                <a:cubicBezTo>
                  <a:pt x="88" y="106"/>
                  <a:pt x="86" y="106"/>
                  <a:pt x="84" y="107"/>
                </a:cubicBezTo>
                <a:cubicBezTo>
                  <a:pt x="82" y="108"/>
                  <a:pt x="80" y="108"/>
                  <a:pt x="79" y="110"/>
                </a:cubicBezTo>
                <a:cubicBezTo>
                  <a:pt x="77" y="111"/>
                  <a:pt x="74" y="112"/>
                  <a:pt x="70" y="112"/>
                </a:cubicBezTo>
                <a:cubicBezTo>
                  <a:pt x="67" y="112"/>
                  <a:pt x="63" y="112"/>
                  <a:pt x="59" y="113"/>
                </a:cubicBezTo>
                <a:cubicBezTo>
                  <a:pt x="42" y="113"/>
                  <a:pt x="29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5768640" y="5308560"/>
            <a:ext cx="276840" cy="229320"/>
          </a:xfrm>
          <a:custGeom>
            <a:avLst/>
            <a:gdLst/>
            <a:ahLst/>
            <a:rect l="0" t="0" r="r" b="b"/>
            <a:pathLst>
              <a:path w="769" h="637">
                <a:moveTo>
                  <a:pt x="14" y="637"/>
                </a:moveTo>
                <a:lnTo>
                  <a:pt x="13" y="637"/>
                </a:lnTo>
                <a:cubicBezTo>
                  <a:pt x="4" y="637"/>
                  <a:pt x="0" y="633"/>
                  <a:pt x="0" y="626"/>
                </a:cubicBezTo>
                <a:cubicBezTo>
                  <a:pt x="0" y="624"/>
                  <a:pt x="1" y="619"/>
                  <a:pt x="2" y="611"/>
                </a:cubicBezTo>
                <a:cubicBezTo>
                  <a:pt x="5" y="603"/>
                  <a:pt x="7" y="598"/>
                  <a:pt x="9" y="597"/>
                </a:cubicBezTo>
                <a:cubicBezTo>
                  <a:pt x="11" y="595"/>
                  <a:pt x="17" y="594"/>
                  <a:pt x="27" y="594"/>
                </a:cubicBezTo>
                <a:cubicBezTo>
                  <a:pt x="80" y="592"/>
                  <a:pt x="122" y="576"/>
                  <a:pt x="152" y="545"/>
                </a:cubicBezTo>
                <a:cubicBezTo>
                  <a:pt x="158" y="539"/>
                  <a:pt x="194" y="500"/>
                  <a:pt x="260" y="428"/>
                </a:cubicBezTo>
                <a:cubicBezTo>
                  <a:pt x="326" y="356"/>
                  <a:pt x="358" y="320"/>
                  <a:pt x="358" y="318"/>
                </a:cubicBezTo>
                <a:cubicBezTo>
                  <a:pt x="290" y="145"/>
                  <a:pt x="255" y="57"/>
                  <a:pt x="252" y="54"/>
                </a:cubicBezTo>
                <a:cubicBezTo>
                  <a:pt x="246" y="47"/>
                  <a:pt x="227" y="44"/>
                  <a:pt x="193" y="43"/>
                </a:cubicBezTo>
                <a:lnTo>
                  <a:pt x="167" y="43"/>
                </a:lnTo>
                <a:cubicBezTo>
                  <a:pt x="163" y="39"/>
                  <a:pt x="161" y="37"/>
                  <a:pt x="161" y="36"/>
                </a:cubicBezTo>
                <a:cubicBezTo>
                  <a:pt x="161" y="34"/>
                  <a:pt x="162" y="28"/>
                  <a:pt x="163" y="18"/>
                </a:cubicBezTo>
                <a:cubicBezTo>
                  <a:pt x="166" y="10"/>
                  <a:pt x="169" y="4"/>
                  <a:pt x="173" y="0"/>
                </a:cubicBezTo>
                <a:lnTo>
                  <a:pt x="186" y="0"/>
                </a:lnTo>
                <a:cubicBezTo>
                  <a:pt x="207" y="1"/>
                  <a:pt x="244" y="2"/>
                  <a:pt x="298" y="2"/>
                </a:cubicBezTo>
                <a:cubicBezTo>
                  <a:pt x="319" y="2"/>
                  <a:pt x="338" y="2"/>
                  <a:pt x="355" y="2"/>
                </a:cubicBezTo>
                <a:cubicBezTo>
                  <a:pt x="372" y="2"/>
                  <a:pt x="386" y="2"/>
                  <a:pt x="397" y="1"/>
                </a:cubicBezTo>
                <a:cubicBezTo>
                  <a:pt x="407" y="1"/>
                  <a:pt x="414" y="1"/>
                  <a:pt x="415" y="1"/>
                </a:cubicBezTo>
                <a:cubicBezTo>
                  <a:pt x="426" y="1"/>
                  <a:pt x="431" y="5"/>
                  <a:pt x="431" y="11"/>
                </a:cubicBezTo>
                <a:cubicBezTo>
                  <a:pt x="431" y="12"/>
                  <a:pt x="431" y="16"/>
                  <a:pt x="429" y="23"/>
                </a:cubicBezTo>
                <a:cubicBezTo>
                  <a:pt x="427" y="33"/>
                  <a:pt x="425" y="38"/>
                  <a:pt x="423" y="40"/>
                </a:cubicBezTo>
                <a:cubicBezTo>
                  <a:pt x="421" y="42"/>
                  <a:pt x="416" y="43"/>
                  <a:pt x="408" y="43"/>
                </a:cubicBezTo>
                <a:cubicBezTo>
                  <a:pt x="389" y="45"/>
                  <a:pt x="372" y="50"/>
                  <a:pt x="358" y="59"/>
                </a:cubicBezTo>
                <a:lnTo>
                  <a:pt x="429" y="240"/>
                </a:lnTo>
                <a:lnTo>
                  <a:pt x="479" y="185"/>
                </a:lnTo>
                <a:cubicBezTo>
                  <a:pt x="545" y="114"/>
                  <a:pt x="577" y="76"/>
                  <a:pt x="577" y="68"/>
                </a:cubicBezTo>
                <a:cubicBezTo>
                  <a:pt x="577" y="57"/>
                  <a:pt x="570" y="49"/>
                  <a:pt x="555" y="45"/>
                </a:cubicBezTo>
                <a:cubicBezTo>
                  <a:pt x="552" y="45"/>
                  <a:pt x="548" y="44"/>
                  <a:pt x="543" y="43"/>
                </a:cubicBezTo>
                <a:cubicBezTo>
                  <a:pt x="534" y="43"/>
                  <a:pt x="529" y="40"/>
                  <a:pt x="529" y="33"/>
                </a:cubicBezTo>
                <a:cubicBezTo>
                  <a:pt x="529" y="32"/>
                  <a:pt x="530" y="27"/>
                  <a:pt x="531" y="18"/>
                </a:cubicBezTo>
                <a:cubicBezTo>
                  <a:pt x="533" y="10"/>
                  <a:pt x="536" y="4"/>
                  <a:pt x="540" y="0"/>
                </a:cubicBezTo>
                <a:lnTo>
                  <a:pt x="551" y="0"/>
                </a:lnTo>
                <a:cubicBezTo>
                  <a:pt x="552" y="0"/>
                  <a:pt x="560" y="0"/>
                  <a:pt x="574" y="0"/>
                </a:cubicBezTo>
                <a:cubicBezTo>
                  <a:pt x="589" y="0"/>
                  <a:pt x="606" y="1"/>
                  <a:pt x="625" y="2"/>
                </a:cubicBezTo>
                <a:cubicBezTo>
                  <a:pt x="643" y="3"/>
                  <a:pt x="656" y="4"/>
                  <a:pt x="663" y="3"/>
                </a:cubicBezTo>
                <a:cubicBezTo>
                  <a:pt x="719" y="3"/>
                  <a:pt x="749" y="2"/>
                  <a:pt x="755" y="0"/>
                </a:cubicBezTo>
                <a:lnTo>
                  <a:pt x="762" y="0"/>
                </a:lnTo>
                <a:cubicBezTo>
                  <a:pt x="767" y="5"/>
                  <a:pt x="769" y="8"/>
                  <a:pt x="769" y="10"/>
                </a:cubicBezTo>
                <a:cubicBezTo>
                  <a:pt x="768" y="26"/>
                  <a:pt x="764" y="37"/>
                  <a:pt x="758" y="43"/>
                </a:cubicBezTo>
                <a:lnTo>
                  <a:pt x="743" y="43"/>
                </a:lnTo>
                <a:cubicBezTo>
                  <a:pt x="722" y="44"/>
                  <a:pt x="703" y="46"/>
                  <a:pt x="686" y="51"/>
                </a:cubicBezTo>
                <a:cubicBezTo>
                  <a:pt x="669" y="56"/>
                  <a:pt x="657" y="62"/>
                  <a:pt x="648" y="67"/>
                </a:cubicBezTo>
                <a:cubicBezTo>
                  <a:pt x="639" y="73"/>
                  <a:pt x="632" y="78"/>
                  <a:pt x="626" y="84"/>
                </a:cubicBezTo>
                <a:lnTo>
                  <a:pt x="615" y="92"/>
                </a:lnTo>
                <a:cubicBezTo>
                  <a:pt x="615" y="92"/>
                  <a:pt x="586" y="124"/>
                  <a:pt x="527" y="190"/>
                </a:cubicBezTo>
                <a:lnTo>
                  <a:pt x="445" y="279"/>
                </a:lnTo>
                <a:cubicBezTo>
                  <a:pt x="445" y="280"/>
                  <a:pt x="455" y="305"/>
                  <a:pt x="474" y="354"/>
                </a:cubicBezTo>
                <a:cubicBezTo>
                  <a:pt x="494" y="403"/>
                  <a:pt x="514" y="453"/>
                  <a:pt x="535" y="504"/>
                </a:cubicBezTo>
                <a:cubicBezTo>
                  <a:pt x="557" y="556"/>
                  <a:pt x="568" y="583"/>
                  <a:pt x="570" y="584"/>
                </a:cubicBezTo>
                <a:cubicBezTo>
                  <a:pt x="576" y="590"/>
                  <a:pt x="595" y="593"/>
                  <a:pt x="627" y="594"/>
                </a:cubicBezTo>
                <a:cubicBezTo>
                  <a:pt x="648" y="594"/>
                  <a:pt x="659" y="597"/>
                  <a:pt x="659" y="602"/>
                </a:cubicBezTo>
                <a:cubicBezTo>
                  <a:pt x="659" y="603"/>
                  <a:pt x="659" y="608"/>
                  <a:pt x="657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49" y="635"/>
                  <a:pt x="645" y="636"/>
                  <a:pt x="638" y="636"/>
                </a:cubicBezTo>
                <a:cubicBezTo>
                  <a:pt x="636" y="636"/>
                  <a:pt x="626" y="636"/>
                  <a:pt x="607" y="636"/>
                </a:cubicBezTo>
                <a:cubicBezTo>
                  <a:pt x="588" y="636"/>
                  <a:pt x="561" y="635"/>
                  <a:pt x="524" y="635"/>
                </a:cubicBezTo>
                <a:cubicBezTo>
                  <a:pt x="485" y="635"/>
                  <a:pt x="457" y="635"/>
                  <a:pt x="437" y="635"/>
                </a:cubicBezTo>
                <a:cubicBezTo>
                  <a:pt x="417" y="635"/>
                  <a:pt x="406" y="635"/>
                  <a:pt x="404" y="636"/>
                </a:cubicBezTo>
                <a:cubicBezTo>
                  <a:pt x="394" y="636"/>
                  <a:pt x="388" y="633"/>
                  <a:pt x="388" y="627"/>
                </a:cubicBezTo>
                <a:cubicBezTo>
                  <a:pt x="388" y="627"/>
                  <a:pt x="389" y="622"/>
                  <a:pt x="390" y="613"/>
                </a:cubicBezTo>
                <a:cubicBezTo>
                  <a:pt x="391" y="607"/>
                  <a:pt x="393" y="603"/>
                  <a:pt x="394" y="600"/>
                </a:cubicBezTo>
                <a:cubicBezTo>
                  <a:pt x="395" y="598"/>
                  <a:pt x="397" y="596"/>
                  <a:pt x="399" y="596"/>
                </a:cubicBezTo>
                <a:cubicBezTo>
                  <a:pt x="400" y="595"/>
                  <a:pt x="403" y="594"/>
                  <a:pt x="407" y="594"/>
                </a:cubicBezTo>
                <a:cubicBezTo>
                  <a:pt x="411" y="593"/>
                  <a:pt x="416" y="593"/>
                  <a:pt x="422" y="593"/>
                </a:cubicBezTo>
                <a:cubicBezTo>
                  <a:pt x="428" y="593"/>
                  <a:pt x="436" y="591"/>
                  <a:pt x="446" y="586"/>
                </a:cubicBezTo>
                <a:cubicBezTo>
                  <a:pt x="457" y="581"/>
                  <a:pt x="462" y="578"/>
                  <a:pt x="462" y="577"/>
                </a:cubicBezTo>
                <a:cubicBezTo>
                  <a:pt x="461" y="577"/>
                  <a:pt x="447" y="541"/>
                  <a:pt x="418" y="468"/>
                </a:cubicBezTo>
                <a:lnTo>
                  <a:pt x="374" y="358"/>
                </a:lnTo>
                <a:cubicBezTo>
                  <a:pt x="258" y="485"/>
                  <a:pt x="198" y="552"/>
                  <a:pt x="195" y="558"/>
                </a:cubicBezTo>
                <a:cubicBezTo>
                  <a:pt x="192" y="563"/>
                  <a:pt x="191" y="567"/>
                  <a:pt x="191" y="570"/>
                </a:cubicBezTo>
                <a:cubicBezTo>
                  <a:pt x="191" y="581"/>
                  <a:pt x="200" y="589"/>
                  <a:pt x="218" y="593"/>
                </a:cubicBezTo>
                <a:cubicBezTo>
                  <a:pt x="219" y="593"/>
                  <a:pt x="221" y="593"/>
                  <a:pt x="224" y="593"/>
                </a:cubicBezTo>
                <a:cubicBezTo>
                  <a:pt x="227" y="593"/>
                  <a:pt x="229" y="593"/>
                  <a:pt x="229" y="594"/>
                </a:cubicBezTo>
                <a:cubicBezTo>
                  <a:pt x="231" y="594"/>
                  <a:pt x="232" y="594"/>
                  <a:pt x="233" y="594"/>
                </a:cubicBezTo>
                <a:cubicBezTo>
                  <a:pt x="234" y="594"/>
                  <a:pt x="235" y="594"/>
                  <a:pt x="236" y="595"/>
                </a:cubicBezTo>
                <a:cubicBezTo>
                  <a:pt x="237" y="595"/>
                  <a:pt x="238" y="596"/>
                  <a:pt x="239" y="597"/>
                </a:cubicBezTo>
                <a:cubicBezTo>
                  <a:pt x="239" y="599"/>
                  <a:pt x="240" y="601"/>
                  <a:pt x="240" y="604"/>
                </a:cubicBezTo>
                <a:cubicBezTo>
                  <a:pt x="240" y="610"/>
                  <a:pt x="239" y="614"/>
                  <a:pt x="238" y="619"/>
                </a:cubicBezTo>
                <a:cubicBezTo>
                  <a:pt x="236" y="627"/>
                  <a:pt x="234" y="632"/>
                  <a:pt x="232" y="633"/>
                </a:cubicBezTo>
                <a:cubicBezTo>
                  <a:pt x="230" y="634"/>
                  <a:pt x="226" y="635"/>
                  <a:pt x="218" y="636"/>
                </a:cubicBezTo>
                <a:cubicBezTo>
                  <a:pt x="216" y="636"/>
                  <a:pt x="211" y="636"/>
                  <a:pt x="201" y="636"/>
                </a:cubicBezTo>
                <a:cubicBezTo>
                  <a:pt x="192" y="636"/>
                  <a:pt x="179" y="635"/>
                  <a:pt x="162" y="635"/>
                </a:cubicBezTo>
                <a:cubicBezTo>
                  <a:pt x="146" y="634"/>
                  <a:pt x="127" y="634"/>
                  <a:pt x="107" y="635"/>
                </a:cubicBezTo>
                <a:cubicBezTo>
                  <a:pt x="59" y="635"/>
                  <a:pt x="28" y="635"/>
                  <a:pt x="14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063480" y="5286240"/>
            <a:ext cx="74880" cy="335160"/>
          </a:xfrm>
          <a:custGeom>
            <a:avLst/>
            <a:gdLst/>
            <a:ahLst/>
            <a:rect l="0" t="0" r="r" b="b"/>
            <a:pathLst>
              <a:path w="208" h="931">
                <a:moveTo>
                  <a:pt x="0" y="17"/>
                </a:moveTo>
                <a:cubicBezTo>
                  <a:pt x="1" y="12"/>
                  <a:pt x="3" y="9"/>
                  <a:pt x="6" y="5"/>
                </a:cubicBezTo>
                <a:cubicBezTo>
                  <a:pt x="9" y="2"/>
                  <a:pt x="13" y="0"/>
                  <a:pt x="19" y="0"/>
                </a:cubicBezTo>
                <a:cubicBezTo>
                  <a:pt x="25" y="0"/>
                  <a:pt x="31" y="3"/>
                  <a:pt x="35" y="9"/>
                </a:cubicBezTo>
                <a:cubicBezTo>
                  <a:pt x="37" y="14"/>
                  <a:pt x="66" y="90"/>
                  <a:pt x="123" y="238"/>
                </a:cubicBezTo>
                <a:cubicBezTo>
                  <a:pt x="179" y="386"/>
                  <a:pt x="208" y="462"/>
                  <a:pt x="208" y="465"/>
                </a:cubicBezTo>
                <a:cubicBezTo>
                  <a:pt x="209" y="468"/>
                  <a:pt x="181" y="544"/>
                  <a:pt x="124" y="693"/>
                </a:cubicBezTo>
                <a:cubicBezTo>
                  <a:pt x="67" y="841"/>
                  <a:pt x="37" y="917"/>
                  <a:pt x="35" y="922"/>
                </a:cubicBezTo>
                <a:cubicBezTo>
                  <a:pt x="31" y="928"/>
                  <a:pt x="25" y="931"/>
                  <a:pt x="19" y="931"/>
                </a:cubicBezTo>
                <a:cubicBezTo>
                  <a:pt x="14" y="931"/>
                  <a:pt x="10" y="930"/>
                  <a:pt x="7" y="926"/>
                </a:cubicBezTo>
                <a:cubicBezTo>
                  <a:pt x="3" y="923"/>
                  <a:pt x="1" y="919"/>
                  <a:pt x="0" y="914"/>
                </a:cubicBezTo>
                <a:cubicBezTo>
                  <a:pt x="0" y="911"/>
                  <a:pt x="29" y="836"/>
                  <a:pt x="85" y="688"/>
                </a:cubicBezTo>
                <a:cubicBezTo>
                  <a:pt x="141" y="540"/>
                  <a:pt x="169" y="466"/>
                  <a:pt x="169" y="465"/>
                </a:cubicBezTo>
                <a:cubicBezTo>
                  <a:pt x="169" y="464"/>
                  <a:pt x="141" y="390"/>
                  <a:pt x="85" y="243"/>
                </a:cubicBezTo>
                <a:cubicBezTo>
                  <a:pt x="29" y="95"/>
                  <a:pt x="0" y="20"/>
                  <a:pt x="0" y="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268680" y="534204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3"/>
                </a:moveTo>
                <a:cubicBezTo>
                  <a:pt x="0" y="323"/>
                  <a:pt x="0" y="319"/>
                  <a:pt x="0" y="311"/>
                </a:cubicBezTo>
                <a:cubicBezTo>
                  <a:pt x="0" y="302"/>
                  <a:pt x="4" y="296"/>
                  <a:pt x="13" y="291"/>
                </a:cubicBezTo>
                <a:lnTo>
                  <a:pt x="292" y="291"/>
                </a:lnTo>
                <a:lnTo>
                  <a:pt x="292" y="152"/>
                </a:lnTo>
                <a:lnTo>
                  <a:pt x="293" y="12"/>
                </a:lnTo>
                <a:cubicBezTo>
                  <a:pt x="299" y="4"/>
                  <a:pt x="305" y="0"/>
                  <a:pt x="310" y="0"/>
                </a:cubicBezTo>
                <a:cubicBezTo>
                  <a:pt x="318" y="0"/>
                  <a:pt x="325" y="5"/>
                  <a:pt x="329" y="14"/>
                </a:cubicBezTo>
                <a:lnTo>
                  <a:pt x="329" y="291"/>
                </a:lnTo>
                <a:lnTo>
                  <a:pt x="606" y="291"/>
                </a:lnTo>
                <a:cubicBezTo>
                  <a:pt x="615" y="296"/>
                  <a:pt x="620" y="304"/>
                  <a:pt x="620" y="311"/>
                </a:cubicBezTo>
                <a:cubicBezTo>
                  <a:pt x="620" y="318"/>
                  <a:pt x="615" y="325"/>
                  <a:pt x="606" y="330"/>
                </a:cubicBezTo>
                <a:lnTo>
                  <a:pt x="329" y="330"/>
                </a:lnTo>
                <a:lnTo>
                  <a:pt x="329" y="607"/>
                </a:lnTo>
                <a:cubicBezTo>
                  <a:pt x="324" y="615"/>
                  <a:pt x="318" y="620"/>
                  <a:pt x="312" y="620"/>
                </a:cubicBezTo>
                <a:lnTo>
                  <a:pt x="310" y="620"/>
                </a:lnTo>
                <a:lnTo>
                  <a:pt x="308" y="620"/>
                </a:lnTo>
                <a:cubicBezTo>
                  <a:pt x="301" y="620"/>
                  <a:pt x="295" y="615"/>
                  <a:pt x="292" y="607"/>
                </a:cubicBezTo>
                <a:lnTo>
                  <a:pt x="292" y="330"/>
                </a:lnTo>
                <a:lnTo>
                  <a:pt x="13" y="330"/>
                </a:lnTo>
                <a:cubicBezTo>
                  <a:pt x="4" y="325"/>
                  <a:pt x="0" y="319"/>
                  <a:pt x="0" y="311"/>
                </a:cubicBezTo>
                <a:lnTo>
                  <a:pt x="0" y="3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6591600" y="5388840"/>
            <a:ext cx="224640" cy="152640"/>
          </a:xfrm>
          <a:custGeom>
            <a:avLst/>
            <a:gdLst/>
            <a:ahLst/>
            <a:rect l="0" t="0" r="r" b="b"/>
            <a:pathLst>
              <a:path w="624" h="424">
                <a:moveTo>
                  <a:pt x="521" y="55"/>
                </a:moveTo>
                <a:cubicBezTo>
                  <a:pt x="521" y="42"/>
                  <a:pt x="527" y="30"/>
                  <a:pt x="539" y="19"/>
                </a:cubicBezTo>
                <a:cubicBezTo>
                  <a:pt x="551" y="7"/>
                  <a:pt x="564" y="1"/>
                  <a:pt x="578" y="0"/>
                </a:cubicBezTo>
                <a:cubicBezTo>
                  <a:pt x="589" y="0"/>
                  <a:pt x="600" y="6"/>
                  <a:pt x="609" y="18"/>
                </a:cubicBezTo>
                <a:cubicBezTo>
                  <a:pt x="618" y="29"/>
                  <a:pt x="623" y="47"/>
                  <a:pt x="624" y="71"/>
                </a:cubicBezTo>
                <a:cubicBezTo>
                  <a:pt x="624" y="89"/>
                  <a:pt x="618" y="125"/>
                  <a:pt x="606" y="178"/>
                </a:cubicBezTo>
                <a:cubicBezTo>
                  <a:pt x="597" y="213"/>
                  <a:pt x="588" y="241"/>
                  <a:pt x="581" y="264"/>
                </a:cubicBezTo>
                <a:cubicBezTo>
                  <a:pt x="573" y="286"/>
                  <a:pt x="563" y="311"/>
                  <a:pt x="548" y="339"/>
                </a:cubicBezTo>
                <a:cubicBezTo>
                  <a:pt x="534" y="367"/>
                  <a:pt x="517" y="388"/>
                  <a:pt x="497" y="402"/>
                </a:cubicBezTo>
                <a:cubicBezTo>
                  <a:pt x="477" y="417"/>
                  <a:pt x="455" y="424"/>
                  <a:pt x="430" y="424"/>
                </a:cubicBezTo>
                <a:cubicBezTo>
                  <a:pt x="403" y="424"/>
                  <a:pt x="379" y="419"/>
                  <a:pt x="358" y="409"/>
                </a:cubicBezTo>
                <a:cubicBezTo>
                  <a:pt x="337" y="399"/>
                  <a:pt x="321" y="386"/>
                  <a:pt x="312" y="369"/>
                </a:cubicBezTo>
                <a:cubicBezTo>
                  <a:pt x="311" y="369"/>
                  <a:pt x="311" y="371"/>
                  <a:pt x="309" y="373"/>
                </a:cubicBezTo>
                <a:cubicBezTo>
                  <a:pt x="284" y="407"/>
                  <a:pt x="253" y="424"/>
                  <a:pt x="216" y="424"/>
                </a:cubicBezTo>
                <a:cubicBezTo>
                  <a:pt x="200" y="424"/>
                  <a:pt x="185" y="422"/>
                  <a:pt x="170" y="418"/>
                </a:cubicBezTo>
                <a:cubicBezTo>
                  <a:pt x="155" y="414"/>
                  <a:pt x="140" y="409"/>
                  <a:pt x="126" y="400"/>
                </a:cubicBezTo>
                <a:cubicBezTo>
                  <a:pt x="112" y="392"/>
                  <a:pt x="100" y="380"/>
                  <a:pt x="92" y="364"/>
                </a:cubicBezTo>
                <a:cubicBezTo>
                  <a:pt x="83" y="348"/>
                  <a:pt x="79" y="329"/>
                  <a:pt x="79" y="306"/>
                </a:cubicBezTo>
                <a:cubicBezTo>
                  <a:pt x="79" y="272"/>
                  <a:pt x="89" y="227"/>
                  <a:pt x="110" y="170"/>
                </a:cubicBezTo>
                <a:cubicBezTo>
                  <a:pt x="131" y="113"/>
                  <a:pt x="142" y="76"/>
                  <a:pt x="143" y="61"/>
                </a:cubicBezTo>
                <a:cubicBezTo>
                  <a:pt x="143" y="60"/>
                  <a:pt x="143" y="60"/>
                  <a:pt x="143" y="59"/>
                </a:cubicBezTo>
                <a:cubicBezTo>
                  <a:pt x="143" y="54"/>
                  <a:pt x="143" y="50"/>
                  <a:pt x="143" y="48"/>
                </a:cubicBezTo>
                <a:cubicBezTo>
                  <a:pt x="143" y="46"/>
                  <a:pt x="142" y="44"/>
                  <a:pt x="139" y="41"/>
                </a:cubicBezTo>
                <a:cubicBezTo>
                  <a:pt x="137" y="39"/>
                  <a:pt x="133" y="38"/>
                  <a:pt x="129" y="38"/>
                </a:cubicBezTo>
                <a:lnTo>
                  <a:pt x="125" y="38"/>
                </a:lnTo>
                <a:cubicBezTo>
                  <a:pt x="111" y="38"/>
                  <a:pt x="98" y="44"/>
                  <a:pt x="86" y="55"/>
                </a:cubicBezTo>
                <a:cubicBezTo>
                  <a:pt x="74" y="67"/>
                  <a:pt x="65" y="80"/>
                  <a:pt x="58" y="94"/>
                </a:cubicBezTo>
                <a:cubicBezTo>
                  <a:pt x="51" y="107"/>
                  <a:pt x="46" y="120"/>
                  <a:pt x="42" y="133"/>
                </a:cubicBezTo>
                <a:cubicBezTo>
                  <a:pt x="38" y="145"/>
                  <a:pt x="35" y="152"/>
                  <a:pt x="34" y="153"/>
                </a:cubicBezTo>
                <a:cubicBezTo>
                  <a:pt x="33" y="154"/>
                  <a:pt x="28" y="155"/>
                  <a:pt x="19" y="155"/>
                </a:cubicBezTo>
                <a:lnTo>
                  <a:pt x="6" y="155"/>
                </a:lnTo>
                <a:cubicBezTo>
                  <a:pt x="2" y="151"/>
                  <a:pt x="0" y="148"/>
                  <a:pt x="0" y="147"/>
                </a:cubicBezTo>
                <a:cubicBezTo>
                  <a:pt x="0" y="143"/>
                  <a:pt x="3" y="134"/>
                  <a:pt x="8" y="121"/>
                </a:cubicBezTo>
                <a:cubicBezTo>
                  <a:pt x="13" y="107"/>
                  <a:pt x="20" y="91"/>
                  <a:pt x="29" y="73"/>
                </a:cubicBezTo>
                <a:cubicBezTo>
                  <a:pt x="40" y="55"/>
                  <a:pt x="53" y="39"/>
                  <a:pt x="71" y="25"/>
                </a:cubicBezTo>
                <a:cubicBezTo>
                  <a:pt x="89" y="9"/>
                  <a:pt x="109" y="2"/>
                  <a:pt x="132" y="2"/>
                </a:cubicBezTo>
                <a:cubicBezTo>
                  <a:pt x="158" y="2"/>
                  <a:pt x="179" y="10"/>
                  <a:pt x="193" y="27"/>
                </a:cubicBezTo>
                <a:cubicBezTo>
                  <a:pt x="207" y="42"/>
                  <a:pt x="214" y="60"/>
                  <a:pt x="214" y="81"/>
                </a:cubicBezTo>
                <a:cubicBezTo>
                  <a:pt x="214" y="92"/>
                  <a:pt x="204" y="125"/>
                  <a:pt x="184" y="181"/>
                </a:cubicBezTo>
                <a:cubicBezTo>
                  <a:pt x="163" y="237"/>
                  <a:pt x="153" y="280"/>
                  <a:pt x="153" y="310"/>
                </a:cubicBezTo>
                <a:cubicBezTo>
                  <a:pt x="153" y="339"/>
                  <a:pt x="160" y="359"/>
                  <a:pt x="173" y="371"/>
                </a:cubicBezTo>
                <a:cubicBezTo>
                  <a:pt x="186" y="383"/>
                  <a:pt x="202" y="389"/>
                  <a:pt x="222" y="389"/>
                </a:cubicBezTo>
                <a:cubicBezTo>
                  <a:pt x="249" y="389"/>
                  <a:pt x="272" y="370"/>
                  <a:pt x="293" y="333"/>
                </a:cubicBezTo>
                <a:lnTo>
                  <a:pt x="297" y="324"/>
                </a:lnTo>
                <a:lnTo>
                  <a:pt x="297" y="303"/>
                </a:lnTo>
                <a:cubicBezTo>
                  <a:pt x="297" y="301"/>
                  <a:pt x="297" y="298"/>
                  <a:pt x="297" y="294"/>
                </a:cubicBezTo>
                <a:cubicBezTo>
                  <a:pt x="297" y="291"/>
                  <a:pt x="298" y="288"/>
                  <a:pt x="298" y="287"/>
                </a:cubicBezTo>
                <a:cubicBezTo>
                  <a:pt x="299" y="286"/>
                  <a:pt x="299" y="284"/>
                  <a:pt x="299" y="280"/>
                </a:cubicBezTo>
                <a:cubicBezTo>
                  <a:pt x="299" y="277"/>
                  <a:pt x="299" y="275"/>
                  <a:pt x="300" y="272"/>
                </a:cubicBezTo>
                <a:cubicBezTo>
                  <a:pt x="301" y="270"/>
                  <a:pt x="302" y="266"/>
                  <a:pt x="303" y="260"/>
                </a:cubicBezTo>
                <a:cubicBezTo>
                  <a:pt x="304" y="254"/>
                  <a:pt x="305" y="249"/>
                  <a:pt x="306" y="244"/>
                </a:cubicBezTo>
                <a:cubicBezTo>
                  <a:pt x="306" y="239"/>
                  <a:pt x="308" y="232"/>
                  <a:pt x="311" y="222"/>
                </a:cubicBezTo>
                <a:cubicBezTo>
                  <a:pt x="314" y="212"/>
                  <a:pt x="317" y="202"/>
                  <a:pt x="319" y="192"/>
                </a:cubicBezTo>
                <a:cubicBezTo>
                  <a:pt x="320" y="182"/>
                  <a:pt x="324" y="169"/>
                  <a:pt x="329" y="152"/>
                </a:cubicBezTo>
                <a:cubicBezTo>
                  <a:pt x="347" y="81"/>
                  <a:pt x="357" y="43"/>
                  <a:pt x="360" y="38"/>
                </a:cubicBezTo>
                <a:cubicBezTo>
                  <a:pt x="368" y="21"/>
                  <a:pt x="381" y="13"/>
                  <a:pt x="400" y="13"/>
                </a:cubicBezTo>
                <a:cubicBezTo>
                  <a:pt x="411" y="13"/>
                  <a:pt x="419" y="16"/>
                  <a:pt x="424" y="22"/>
                </a:cubicBezTo>
                <a:cubicBezTo>
                  <a:pt x="428" y="28"/>
                  <a:pt x="431" y="34"/>
                  <a:pt x="431" y="40"/>
                </a:cubicBezTo>
                <a:cubicBezTo>
                  <a:pt x="431" y="48"/>
                  <a:pt x="422" y="87"/>
                  <a:pt x="404" y="159"/>
                </a:cubicBezTo>
                <a:cubicBezTo>
                  <a:pt x="386" y="230"/>
                  <a:pt x="376" y="271"/>
                  <a:pt x="374" y="281"/>
                </a:cubicBezTo>
                <a:cubicBezTo>
                  <a:pt x="373" y="288"/>
                  <a:pt x="373" y="299"/>
                  <a:pt x="373" y="314"/>
                </a:cubicBezTo>
                <a:lnTo>
                  <a:pt x="373" y="320"/>
                </a:lnTo>
                <a:cubicBezTo>
                  <a:pt x="373" y="330"/>
                  <a:pt x="373" y="339"/>
                  <a:pt x="375" y="347"/>
                </a:cubicBezTo>
                <a:cubicBezTo>
                  <a:pt x="377" y="356"/>
                  <a:pt x="383" y="365"/>
                  <a:pt x="393" y="374"/>
                </a:cubicBezTo>
                <a:cubicBezTo>
                  <a:pt x="403" y="384"/>
                  <a:pt x="417" y="389"/>
                  <a:pt x="435" y="389"/>
                </a:cubicBezTo>
                <a:cubicBezTo>
                  <a:pt x="479" y="389"/>
                  <a:pt x="514" y="351"/>
                  <a:pt x="540" y="276"/>
                </a:cubicBezTo>
                <a:cubicBezTo>
                  <a:pt x="546" y="262"/>
                  <a:pt x="552" y="241"/>
                  <a:pt x="559" y="215"/>
                </a:cubicBezTo>
                <a:cubicBezTo>
                  <a:pt x="565" y="189"/>
                  <a:pt x="569" y="171"/>
                  <a:pt x="570" y="160"/>
                </a:cubicBezTo>
                <a:cubicBezTo>
                  <a:pt x="570" y="139"/>
                  <a:pt x="566" y="123"/>
                  <a:pt x="558" y="111"/>
                </a:cubicBezTo>
                <a:cubicBezTo>
                  <a:pt x="550" y="99"/>
                  <a:pt x="542" y="89"/>
                  <a:pt x="533" y="81"/>
                </a:cubicBezTo>
                <a:cubicBezTo>
                  <a:pt x="525" y="73"/>
                  <a:pt x="521" y="65"/>
                  <a:pt x="521" y="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6844680" y="5429880"/>
            <a:ext cx="100080" cy="163440"/>
          </a:xfrm>
          <a:custGeom>
            <a:avLst/>
            <a:gdLst/>
            <a:ahLst/>
            <a:rect l="0" t="0" r="r" b="b"/>
            <a:pathLst>
              <a:path w="278" h="454">
                <a:moveTo>
                  <a:pt x="38" y="53"/>
                </a:moveTo>
                <a:cubicBezTo>
                  <a:pt x="62" y="18"/>
                  <a:pt x="96" y="0"/>
                  <a:pt x="138" y="0"/>
                </a:cubicBezTo>
                <a:cubicBezTo>
                  <a:pt x="159" y="0"/>
                  <a:pt x="181" y="6"/>
                  <a:pt x="202" y="17"/>
                </a:cubicBezTo>
                <a:cubicBezTo>
                  <a:pt x="224" y="29"/>
                  <a:pt x="241" y="49"/>
                  <a:pt x="254" y="79"/>
                </a:cubicBezTo>
                <a:cubicBezTo>
                  <a:pt x="270" y="115"/>
                  <a:pt x="278" y="165"/>
                  <a:pt x="278" y="229"/>
                </a:cubicBezTo>
                <a:cubicBezTo>
                  <a:pt x="278" y="297"/>
                  <a:pt x="269" y="348"/>
                  <a:pt x="250" y="384"/>
                </a:cubicBezTo>
                <a:cubicBezTo>
                  <a:pt x="241" y="403"/>
                  <a:pt x="229" y="418"/>
                  <a:pt x="214" y="429"/>
                </a:cubicBezTo>
                <a:cubicBezTo>
                  <a:pt x="198" y="439"/>
                  <a:pt x="185" y="446"/>
                  <a:pt x="174" y="449"/>
                </a:cubicBezTo>
                <a:cubicBezTo>
                  <a:pt x="161" y="452"/>
                  <a:pt x="150" y="453"/>
                  <a:pt x="139" y="454"/>
                </a:cubicBezTo>
                <a:cubicBezTo>
                  <a:pt x="128" y="454"/>
                  <a:pt x="116" y="452"/>
                  <a:pt x="105" y="450"/>
                </a:cubicBezTo>
                <a:cubicBezTo>
                  <a:pt x="93" y="447"/>
                  <a:pt x="80" y="440"/>
                  <a:pt x="65" y="429"/>
                </a:cubicBezTo>
                <a:cubicBezTo>
                  <a:pt x="49" y="417"/>
                  <a:pt x="37" y="402"/>
                  <a:pt x="29" y="384"/>
                </a:cubicBezTo>
                <a:cubicBezTo>
                  <a:pt x="10" y="348"/>
                  <a:pt x="0" y="297"/>
                  <a:pt x="0" y="229"/>
                </a:cubicBezTo>
                <a:cubicBezTo>
                  <a:pt x="0" y="152"/>
                  <a:pt x="13" y="94"/>
                  <a:pt x="38" y="53"/>
                </a:cubicBezTo>
                <a:moveTo>
                  <a:pt x="187" y="45"/>
                </a:moveTo>
                <a:cubicBezTo>
                  <a:pt x="174" y="31"/>
                  <a:pt x="157" y="24"/>
                  <a:pt x="139" y="24"/>
                </a:cubicBezTo>
                <a:cubicBezTo>
                  <a:pt x="121" y="24"/>
                  <a:pt x="105" y="31"/>
                  <a:pt x="92" y="45"/>
                </a:cubicBezTo>
                <a:cubicBezTo>
                  <a:pt x="81" y="57"/>
                  <a:pt x="73" y="74"/>
                  <a:pt x="70" y="94"/>
                </a:cubicBezTo>
                <a:cubicBezTo>
                  <a:pt x="66" y="114"/>
                  <a:pt x="65" y="156"/>
                  <a:pt x="65" y="220"/>
                </a:cubicBezTo>
                <a:cubicBezTo>
                  <a:pt x="65" y="289"/>
                  <a:pt x="66" y="335"/>
                  <a:pt x="70" y="357"/>
                </a:cubicBezTo>
                <a:cubicBezTo>
                  <a:pt x="73" y="379"/>
                  <a:pt x="81" y="396"/>
                  <a:pt x="94" y="409"/>
                </a:cubicBezTo>
                <a:cubicBezTo>
                  <a:pt x="106" y="422"/>
                  <a:pt x="121" y="429"/>
                  <a:pt x="139" y="429"/>
                </a:cubicBezTo>
                <a:cubicBezTo>
                  <a:pt x="157" y="429"/>
                  <a:pt x="172" y="422"/>
                  <a:pt x="185" y="409"/>
                </a:cubicBezTo>
                <a:cubicBezTo>
                  <a:pt x="197" y="396"/>
                  <a:pt x="205" y="377"/>
                  <a:pt x="208" y="354"/>
                </a:cubicBezTo>
                <a:cubicBezTo>
                  <a:pt x="211" y="330"/>
                  <a:pt x="213" y="285"/>
                  <a:pt x="214" y="220"/>
                </a:cubicBezTo>
                <a:cubicBezTo>
                  <a:pt x="214" y="156"/>
                  <a:pt x="212" y="115"/>
                  <a:pt x="208" y="94"/>
                </a:cubicBezTo>
                <a:cubicBezTo>
                  <a:pt x="205" y="74"/>
                  <a:pt x="198" y="57"/>
                  <a:pt x="187" y="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5248440"/>
            <a:ext cx="2714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Векторная форма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637400" y="530856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7" y="0"/>
                  <a:pt x="382" y="1"/>
                  <a:pt x="404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8" y="3"/>
                  <a:pt x="525" y="3"/>
                  <a:pt x="546" y="2"/>
                </a:cubicBezTo>
                <a:cubicBezTo>
                  <a:pt x="567" y="1"/>
                  <a:pt x="580" y="1"/>
                  <a:pt x="583" y="1"/>
                </a:cubicBezTo>
                <a:cubicBezTo>
                  <a:pt x="594" y="1"/>
                  <a:pt x="600" y="4"/>
                  <a:pt x="600" y="9"/>
                </a:cubicBezTo>
                <a:cubicBezTo>
                  <a:pt x="600" y="11"/>
                  <a:pt x="599" y="16"/>
                  <a:pt x="597" y="23"/>
                </a:cubicBezTo>
                <a:cubicBezTo>
                  <a:pt x="594" y="34"/>
                  <a:pt x="591" y="40"/>
                  <a:pt x="589" y="41"/>
                </a:cubicBezTo>
                <a:cubicBezTo>
                  <a:pt x="586" y="42"/>
                  <a:pt x="579" y="43"/>
                  <a:pt x="567" y="43"/>
                </a:cubicBezTo>
                <a:cubicBezTo>
                  <a:pt x="552" y="44"/>
                  <a:pt x="539" y="45"/>
                  <a:pt x="530" y="48"/>
                </a:cubicBezTo>
                <a:cubicBezTo>
                  <a:pt x="521" y="50"/>
                  <a:pt x="514" y="53"/>
                  <a:pt x="510" y="55"/>
                </a:cubicBezTo>
                <a:cubicBezTo>
                  <a:pt x="507" y="58"/>
                  <a:pt x="506" y="60"/>
                  <a:pt x="508" y="63"/>
                </a:cubicBezTo>
                <a:cubicBezTo>
                  <a:pt x="508" y="71"/>
                  <a:pt x="513" y="145"/>
                  <a:pt x="523" y="285"/>
                </a:cubicBezTo>
                <a:cubicBezTo>
                  <a:pt x="533" y="425"/>
                  <a:pt x="537" y="499"/>
                  <a:pt x="537" y="507"/>
                </a:cubicBezTo>
                <a:lnTo>
                  <a:pt x="539" y="504"/>
                </a:lnTo>
                <a:cubicBezTo>
                  <a:pt x="541" y="502"/>
                  <a:pt x="542" y="499"/>
                  <a:pt x="545" y="495"/>
                </a:cubicBezTo>
                <a:cubicBezTo>
                  <a:pt x="547" y="491"/>
                  <a:pt x="551" y="485"/>
                  <a:pt x="556" y="477"/>
                </a:cubicBezTo>
                <a:cubicBezTo>
                  <a:pt x="561" y="470"/>
                  <a:pt x="566" y="461"/>
                  <a:pt x="573" y="449"/>
                </a:cubicBezTo>
                <a:cubicBezTo>
                  <a:pt x="578" y="438"/>
                  <a:pt x="586" y="426"/>
                  <a:pt x="595" y="411"/>
                </a:cubicBezTo>
                <a:cubicBezTo>
                  <a:pt x="605" y="397"/>
                  <a:pt x="614" y="380"/>
                  <a:pt x="623" y="361"/>
                </a:cubicBezTo>
                <a:cubicBezTo>
                  <a:pt x="632" y="342"/>
                  <a:pt x="645" y="321"/>
                  <a:pt x="659" y="299"/>
                </a:cubicBezTo>
                <a:cubicBezTo>
                  <a:pt x="724" y="185"/>
                  <a:pt x="760" y="120"/>
                  <a:pt x="769" y="103"/>
                </a:cubicBezTo>
                <a:cubicBezTo>
                  <a:pt x="778" y="87"/>
                  <a:pt x="782" y="77"/>
                  <a:pt x="783" y="74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4" y="46"/>
                  <a:pt x="741" y="43"/>
                  <a:pt x="726" y="43"/>
                </a:cubicBezTo>
                <a:cubicBezTo>
                  <a:pt x="718" y="43"/>
                  <a:pt x="713" y="40"/>
                  <a:pt x="713" y="34"/>
                </a:cubicBezTo>
                <a:cubicBezTo>
                  <a:pt x="713" y="32"/>
                  <a:pt x="714" y="28"/>
                  <a:pt x="715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6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4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4" y="33"/>
                  <a:pt x="921" y="38"/>
                  <a:pt x="919" y="40"/>
                </a:cubicBezTo>
                <a:cubicBezTo>
                  <a:pt x="916" y="43"/>
                  <a:pt x="913" y="44"/>
                  <a:pt x="910" y="43"/>
                </a:cubicBezTo>
                <a:cubicBezTo>
                  <a:pt x="896" y="43"/>
                  <a:pt x="884" y="45"/>
                  <a:pt x="872" y="49"/>
                </a:cubicBezTo>
                <a:cubicBezTo>
                  <a:pt x="861" y="52"/>
                  <a:pt x="852" y="57"/>
                  <a:pt x="844" y="62"/>
                </a:cubicBezTo>
                <a:cubicBezTo>
                  <a:pt x="837" y="67"/>
                  <a:pt x="831" y="72"/>
                  <a:pt x="827" y="77"/>
                </a:cubicBezTo>
                <a:cubicBezTo>
                  <a:pt x="822" y="83"/>
                  <a:pt x="819" y="88"/>
                  <a:pt x="816" y="92"/>
                </a:cubicBezTo>
                <a:lnTo>
                  <a:pt x="812" y="98"/>
                </a:lnTo>
                <a:lnTo>
                  <a:pt x="655" y="373"/>
                </a:lnTo>
                <a:cubicBezTo>
                  <a:pt x="550" y="557"/>
                  <a:pt x="497" y="650"/>
                  <a:pt x="497" y="650"/>
                </a:cubicBezTo>
                <a:cubicBezTo>
                  <a:pt x="493" y="655"/>
                  <a:pt x="485" y="657"/>
                  <a:pt x="474" y="657"/>
                </a:cubicBezTo>
                <a:cubicBezTo>
                  <a:pt x="465" y="657"/>
                  <a:pt x="459" y="655"/>
                  <a:pt x="457" y="652"/>
                </a:cubicBezTo>
                <a:cubicBezTo>
                  <a:pt x="455" y="650"/>
                  <a:pt x="449" y="573"/>
                  <a:pt x="439" y="422"/>
                </a:cubicBezTo>
                <a:cubicBezTo>
                  <a:pt x="429" y="272"/>
                  <a:pt x="424" y="194"/>
                  <a:pt x="423" y="189"/>
                </a:cubicBezTo>
                <a:lnTo>
                  <a:pt x="412" y="206"/>
                </a:lnTo>
                <a:cubicBezTo>
                  <a:pt x="398" y="229"/>
                  <a:pt x="359" y="298"/>
                  <a:pt x="293" y="413"/>
                </a:cubicBezTo>
                <a:cubicBezTo>
                  <a:pt x="204" y="569"/>
                  <a:pt x="158" y="649"/>
                  <a:pt x="157" y="650"/>
                </a:cubicBezTo>
                <a:cubicBezTo>
                  <a:pt x="156" y="652"/>
                  <a:pt x="154" y="653"/>
                  <a:pt x="152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0"/>
                </a:cubicBezTo>
                <a:cubicBezTo>
                  <a:pt x="116" y="649"/>
                  <a:pt x="109" y="549"/>
                  <a:pt x="96" y="353"/>
                </a:cubicBezTo>
                <a:cubicBezTo>
                  <a:pt x="82" y="157"/>
                  <a:pt x="75" y="58"/>
                  <a:pt x="74" y="57"/>
                </a:cubicBezTo>
                <a:cubicBezTo>
                  <a:pt x="73" y="51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9"/>
                  <a:pt x="0" y="35"/>
                  <a:pt x="0" y="33"/>
                </a:cubicBezTo>
                <a:cubicBezTo>
                  <a:pt x="0" y="18"/>
                  <a:pt x="4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8" y="7"/>
                  <a:pt x="258" y="9"/>
                </a:cubicBezTo>
                <a:cubicBezTo>
                  <a:pt x="258" y="10"/>
                  <a:pt x="258" y="16"/>
                  <a:pt x="257" y="25"/>
                </a:cubicBezTo>
                <a:cubicBezTo>
                  <a:pt x="253" y="35"/>
                  <a:pt x="251" y="41"/>
                  <a:pt x="248" y="43"/>
                </a:cubicBezTo>
                <a:lnTo>
                  <a:pt x="229" y="43"/>
                </a:lnTo>
                <a:cubicBezTo>
                  <a:pt x="191" y="45"/>
                  <a:pt x="171" y="50"/>
                  <a:pt x="168" y="59"/>
                </a:cubicBezTo>
                <a:cubicBezTo>
                  <a:pt x="187" y="344"/>
                  <a:pt x="197" y="494"/>
                  <a:pt x="200" y="509"/>
                </a:cubicBezTo>
                <a:lnTo>
                  <a:pt x="418" y="124"/>
                </a:lnTo>
                <a:lnTo>
                  <a:pt x="417" y="89"/>
                </a:lnTo>
                <a:cubicBezTo>
                  <a:pt x="415" y="63"/>
                  <a:pt x="412" y="49"/>
                  <a:pt x="407" y="48"/>
                </a:cubicBezTo>
                <a:cubicBezTo>
                  <a:pt x="404" y="45"/>
                  <a:pt x="390" y="44"/>
                  <a:pt x="368" y="43"/>
                </a:cubicBezTo>
                <a:cubicBezTo>
                  <a:pt x="356" y="43"/>
                  <a:pt x="349" y="42"/>
                  <a:pt x="345" y="41"/>
                </a:cubicBezTo>
                <a:cubicBezTo>
                  <a:pt x="341" y="40"/>
                  <a:pt x="339" y="37"/>
                  <a:pt x="339" y="33"/>
                </a:cubicBezTo>
                <a:cubicBezTo>
                  <a:pt x="339" y="32"/>
                  <a:pt x="340" y="28"/>
                  <a:pt x="341" y="22"/>
                </a:cubicBezTo>
                <a:cubicBezTo>
                  <a:pt x="342" y="19"/>
                  <a:pt x="342" y="16"/>
                  <a:pt x="343" y="13"/>
                </a:cubicBezTo>
                <a:cubicBezTo>
                  <a:pt x="344" y="10"/>
                  <a:pt x="344" y="8"/>
                  <a:pt x="344" y="7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2"/>
                  <a:pt x="350" y="1"/>
                  <a:pt x="350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083080" y="541440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6"/>
                  <a:pt x="616" y="31"/>
                  <a:pt x="607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7" y="182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6" y="214"/>
                  <a:pt x="606" y="219"/>
                </a:cubicBezTo>
                <a:lnTo>
                  <a:pt x="13" y="219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449200" y="52862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6" y="305"/>
                  <a:pt x="23" y="271"/>
                  <a:pt x="31" y="244"/>
                </a:cubicBezTo>
                <a:cubicBezTo>
                  <a:pt x="39" y="216"/>
                  <a:pt x="50" y="188"/>
                  <a:pt x="65" y="162"/>
                </a:cubicBezTo>
                <a:cubicBezTo>
                  <a:pt x="80" y="135"/>
                  <a:pt x="92" y="114"/>
                  <a:pt x="101" y="99"/>
                </a:cubicBezTo>
                <a:cubicBezTo>
                  <a:pt x="109" y="85"/>
                  <a:pt x="122" y="68"/>
                  <a:pt x="140" y="51"/>
                </a:cubicBezTo>
                <a:cubicBezTo>
                  <a:pt x="157" y="34"/>
                  <a:pt x="167" y="23"/>
                  <a:pt x="170" y="19"/>
                </a:cubicBezTo>
                <a:cubicBezTo>
                  <a:pt x="174" y="16"/>
                  <a:pt x="182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8" y="28"/>
                </a:cubicBezTo>
                <a:cubicBezTo>
                  <a:pt x="197" y="39"/>
                  <a:pt x="184" y="55"/>
                  <a:pt x="168" y="77"/>
                </a:cubicBezTo>
                <a:cubicBezTo>
                  <a:pt x="154" y="99"/>
                  <a:pt x="138" y="125"/>
                  <a:pt x="123" y="157"/>
                </a:cubicBezTo>
                <a:cubicBezTo>
                  <a:pt x="107" y="189"/>
                  <a:pt x="94" y="231"/>
                  <a:pt x="84" y="285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1"/>
                  <a:pt x="73" y="590"/>
                  <a:pt x="84" y="644"/>
                </a:cubicBezTo>
                <a:cubicBezTo>
                  <a:pt x="94" y="698"/>
                  <a:pt x="107" y="741"/>
                  <a:pt x="122" y="774"/>
                </a:cubicBezTo>
                <a:cubicBezTo>
                  <a:pt x="137" y="807"/>
                  <a:pt x="152" y="833"/>
                  <a:pt x="168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8" y="909"/>
                </a:lnTo>
                <a:cubicBezTo>
                  <a:pt x="109" y="856"/>
                  <a:pt x="67" y="790"/>
                  <a:pt x="40" y="712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555040" y="5388840"/>
            <a:ext cx="224280" cy="152640"/>
          </a:xfrm>
          <a:custGeom>
            <a:avLst/>
            <a:gdLst/>
            <a:ahLst/>
            <a:rect l="0" t="0" r="r" b="b"/>
            <a:pathLst>
              <a:path w="623" h="424">
                <a:moveTo>
                  <a:pt x="521" y="55"/>
                </a:moveTo>
                <a:cubicBezTo>
                  <a:pt x="521" y="42"/>
                  <a:pt x="527" y="30"/>
                  <a:pt x="539" y="19"/>
                </a:cubicBezTo>
                <a:cubicBezTo>
                  <a:pt x="550" y="7"/>
                  <a:pt x="564" y="1"/>
                  <a:pt x="578" y="0"/>
                </a:cubicBezTo>
                <a:cubicBezTo>
                  <a:pt x="589" y="0"/>
                  <a:pt x="599" y="6"/>
                  <a:pt x="608" y="18"/>
                </a:cubicBezTo>
                <a:cubicBezTo>
                  <a:pt x="618" y="29"/>
                  <a:pt x="623" y="47"/>
                  <a:pt x="623" y="71"/>
                </a:cubicBezTo>
                <a:cubicBezTo>
                  <a:pt x="623" y="89"/>
                  <a:pt x="617" y="125"/>
                  <a:pt x="606" y="178"/>
                </a:cubicBezTo>
                <a:cubicBezTo>
                  <a:pt x="596" y="213"/>
                  <a:pt x="588" y="241"/>
                  <a:pt x="581" y="264"/>
                </a:cubicBezTo>
                <a:cubicBezTo>
                  <a:pt x="573" y="286"/>
                  <a:pt x="562" y="311"/>
                  <a:pt x="548" y="339"/>
                </a:cubicBezTo>
                <a:cubicBezTo>
                  <a:pt x="534" y="367"/>
                  <a:pt x="517" y="388"/>
                  <a:pt x="497" y="402"/>
                </a:cubicBezTo>
                <a:cubicBezTo>
                  <a:pt x="477" y="417"/>
                  <a:pt x="455" y="424"/>
                  <a:pt x="430" y="424"/>
                </a:cubicBezTo>
                <a:cubicBezTo>
                  <a:pt x="403" y="424"/>
                  <a:pt x="378" y="419"/>
                  <a:pt x="357" y="409"/>
                </a:cubicBezTo>
                <a:cubicBezTo>
                  <a:pt x="336" y="399"/>
                  <a:pt x="321" y="386"/>
                  <a:pt x="312" y="369"/>
                </a:cubicBezTo>
                <a:cubicBezTo>
                  <a:pt x="311" y="369"/>
                  <a:pt x="310" y="371"/>
                  <a:pt x="309" y="373"/>
                </a:cubicBezTo>
                <a:cubicBezTo>
                  <a:pt x="284" y="407"/>
                  <a:pt x="253" y="424"/>
                  <a:pt x="216" y="424"/>
                </a:cubicBezTo>
                <a:cubicBezTo>
                  <a:pt x="200" y="424"/>
                  <a:pt x="184" y="422"/>
                  <a:pt x="168" y="418"/>
                </a:cubicBezTo>
                <a:cubicBezTo>
                  <a:pt x="154" y="414"/>
                  <a:pt x="139" y="409"/>
                  <a:pt x="125" y="400"/>
                </a:cubicBezTo>
                <a:cubicBezTo>
                  <a:pt x="110" y="392"/>
                  <a:pt x="99" y="380"/>
                  <a:pt x="90" y="364"/>
                </a:cubicBezTo>
                <a:cubicBezTo>
                  <a:pt x="82" y="348"/>
                  <a:pt x="77" y="329"/>
                  <a:pt x="77" y="306"/>
                </a:cubicBezTo>
                <a:cubicBezTo>
                  <a:pt x="77" y="272"/>
                  <a:pt x="88" y="227"/>
                  <a:pt x="109" y="170"/>
                </a:cubicBezTo>
                <a:cubicBezTo>
                  <a:pt x="130" y="113"/>
                  <a:pt x="141" y="76"/>
                  <a:pt x="141" y="61"/>
                </a:cubicBezTo>
                <a:cubicBezTo>
                  <a:pt x="141" y="60"/>
                  <a:pt x="141" y="60"/>
                  <a:pt x="141" y="59"/>
                </a:cubicBezTo>
                <a:cubicBezTo>
                  <a:pt x="141" y="54"/>
                  <a:pt x="141" y="50"/>
                  <a:pt x="141" y="48"/>
                </a:cubicBezTo>
                <a:cubicBezTo>
                  <a:pt x="141" y="46"/>
                  <a:pt x="140" y="44"/>
                  <a:pt x="138" y="41"/>
                </a:cubicBezTo>
                <a:cubicBezTo>
                  <a:pt x="135" y="39"/>
                  <a:pt x="132" y="38"/>
                  <a:pt x="127" y="38"/>
                </a:cubicBezTo>
                <a:lnTo>
                  <a:pt x="124" y="38"/>
                </a:lnTo>
                <a:cubicBezTo>
                  <a:pt x="110" y="38"/>
                  <a:pt x="96" y="44"/>
                  <a:pt x="85" y="55"/>
                </a:cubicBezTo>
                <a:cubicBezTo>
                  <a:pt x="73" y="67"/>
                  <a:pt x="64" y="80"/>
                  <a:pt x="57" y="94"/>
                </a:cubicBezTo>
                <a:cubicBezTo>
                  <a:pt x="50" y="107"/>
                  <a:pt x="45" y="120"/>
                  <a:pt x="41" y="133"/>
                </a:cubicBezTo>
                <a:cubicBezTo>
                  <a:pt x="37" y="145"/>
                  <a:pt x="35" y="152"/>
                  <a:pt x="34" y="153"/>
                </a:cubicBezTo>
                <a:cubicBezTo>
                  <a:pt x="32" y="154"/>
                  <a:pt x="27" y="155"/>
                  <a:pt x="19" y="155"/>
                </a:cubicBezTo>
                <a:lnTo>
                  <a:pt x="6" y="155"/>
                </a:lnTo>
                <a:cubicBezTo>
                  <a:pt x="2" y="151"/>
                  <a:pt x="0" y="148"/>
                  <a:pt x="0" y="147"/>
                </a:cubicBezTo>
                <a:cubicBezTo>
                  <a:pt x="0" y="143"/>
                  <a:pt x="3" y="134"/>
                  <a:pt x="8" y="121"/>
                </a:cubicBezTo>
                <a:cubicBezTo>
                  <a:pt x="12" y="107"/>
                  <a:pt x="20" y="91"/>
                  <a:pt x="29" y="73"/>
                </a:cubicBezTo>
                <a:cubicBezTo>
                  <a:pt x="38" y="55"/>
                  <a:pt x="52" y="39"/>
                  <a:pt x="70" y="25"/>
                </a:cubicBezTo>
                <a:cubicBezTo>
                  <a:pt x="88" y="9"/>
                  <a:pt x="108" y="2"/>
                  <a:pt x="130" y="2"/>
                </a:cubicBezTo>
                <a:cubicBezTo>
                  <a:pt x="157" y="2"/>
                  <a:pt x="177" y="10"/>
                  <a:pt x="193" y="27"/>
                </a:cubicBezTo>
                <a:cubicBezTo>
                  <a:pt x="207" y="42"/>
                  <a:pt x="214" y="60"/>
                  <a:pt x="214" y="81"/>
                </a:cubicBezTo>
                <a:cubicBezTo>
                  <a:pt x="214" y="92"/>
                  <a:pt x="204" y="125"/>
                  <a:pt x="182" y="181"/>
                </a:cubicBezTo>
                <a:cubicBezTo>
                  <a:pt x="162" y="237"/>
                  <a:pt x="152" y="280"/>
                  <a:pt x="152" y="310"/>
                </a:cubicBezTo>
                <a:cubicBezTo>
                  <a:pt x="152" y="339"/>
                  <a:pt x="158" y="359"/>
                  <a:pt x="171" y="371"/>
                </a:cubicBezTo>
                <a:cubicBezTo>
                  <a:pt x="185" y="383"/>
                  <a:pt x="202" y="389"/>
                  <a:pt x="222" y="389"/>
                </a:cubicBezTo>
                <a:cubicBezTo>
                  <a:pt x="248" y="389"/>
                  <a:pt x="272" y="370"/>
                  <a:pt x="292" y="333"/>
                </a:cubicBezTo>
                <a:lnTo>
                  <a:pt x="297" y="324"/>
                </a:lnTo>
                <a:lnTo>
                  <a:pt x="297" y="303"/>
                </a:lnTo>
                <a:cubicBezTo>
                  <a:pt x="297" y="301"/>
                  <a:pt x="297" y="298"/>
                  <a:pt x="297" y="294"/>
                </a:cubicBezTo>
                <a:cubicBezTo>
                  <a:pt x="297" y="291"/>
                  <a:pt x="297" y="288"/>
                  <a:pt x="298" y="287"/>
                </a:cubicBezTo>
                <a:cubicBezTo>
                  <a:pt x="298" y="286"/>
                  <a:pt x="299" y="284"/>
                  <a:pt x="299" y="280"/>
                </a:cubicBezTo>
                <a:cubicBezTo>
                  <a:pt x="299" y="277"/>
                  <a:pt x="299" y="275"/>
                  <a:pt x="300" y="272"/>
                </a:cubicBezTo>
                <a:cubicBezTo>
                  <a:pt x="300" y="270"/>
                  <a:pt x="301" y="266"/>
                  <a:pt x="302" y="260"/>
                </a:cubicBezTo>
                <a:cubicBezTo>
                  <a:pt x="304" y="254"/>
                  <a:pt x="305" y="249"/>
                  <a:pt x="305" y="244"/>
                </a:cubicBezTo>
                <a:cubicBezTo>
                  <a:pt x="306" y="239"/>
                  <a:pt x="308" y="232"/>
                  <a:pt x="311" y="222"/>
                </a:cubicBezTo>
                <a:cubicBezTo>
                  <a:pt x="314" y="212"/>
                  <a:pt x="316" y="202"/>
                  <a:pt x="318" y="192"/>
                </a:cubicBezTo>
                <a:cubicBezTo>
                  <a:pt x="320" y="182"/>
                  <a:pt x="324" y="169"/>
                  <a:pt x="328" y="152"/>
                </a:cubicBezTo>
                <a:cubicBezTo>
                  <a:pt x="346" y="81"/>
                  <a:pt x="357" y="43"/>
                  <a:pt x="359" y="38"/>
                </a:cubicBezTo>
                <a:cubicBezTo>
                  <a:pt x="367" y="21"/>
                  <a:pt x="381" y="13"/>
                  <a:pt x="399" y="13"/>
                </a:cubicBezTo>
                <a:cubicBezTo>
                  <a:pt x="411" y="13"/>
                  <a:pt x="419" y="16"/>
                  <a:pt x="423" y="22"/>
                </a:cubicBezTo>
                <a:cubicBezTo>
                  <a:pt x="428" y="28"/>
                  <a:pt x="430" y="34"/>
                  <a:pt x="431" y="40"/>
                </a:cubicBezTo>
                <a:cubicBezTo>
                  <a:pt x="431" y="48"/>
                  <a:pt x="422" y="87"/>
                  <a:pt x="404" y="159"/>
                </a:cubicBezTo>
                <a:cubicBezTo>
                  <a:pt x="386" y="230"/>
                  <a:pt x="376" y="271"/>
                  <a:pt x="374" y="281"/>
                </a:cubicBezTo>
                <a:cubicBezTo>
                  <a:pt x="373" y="288"/>
                  <a:pt x="372" y="299"/>
                  <a:pt x="372" y="314"/>
                </a:cubicBezTo>
                <a:lnTo>
                  <a:pt x="372" y="320"/>
                </a:lnTo>
                <a:cubicBezTo>
                  <a:pt x="372" y="330"/>
                  <a:pt x="373" y="339"/>
                  <a:pt x="375" y="347"/>
                </a:cubicBezTo>
                <a:cubicBezTo>
                  <a:pt x="377" y="356"/>
                  <a:pt x="383" y="365"/>
                  <a:pt x="393" y="374"/>
                </a:cubicBezTo>
                <a:cubicBezTo>
                  <a:pt x="403" y="384"/>
                  <a:pt x="417" y="389"/>
                  <a:pt x="435" y="389"/>
                </a:cubicBezTo>
                <a:cubicBezTo>
                  <a:pt x="479" y="389"/>
                  <a:pt x="514" y="351"/>
                  <a:pt x="540" y="276"/>
                </a:cubicBezTo>
                <a:cubicBezTo>
                  <a:pt x="545" y="262"/>
                  <a:pt x="551" y="241"/>
                  <a:pt x="558" y="215"/>
                </a:cubicBezTo>
                <a:cubicBezTo>
                  <a:pt x="565" y="189"/>
                  <a:pt x="569" y="171"/>
                  <a:pt x="569" y="160"/>
                </a:cubicBezTo>
                <a:cubicBezTo>
                  <a:pt x="569" y="139"/>
                  <a:pt x="565" y="123"/>
                  <a:pt x="557" y="111"/>
                </a:cubicBezTo>
                <a:cubicBezTo>
                  <a:pt x="549" y="99"/>
                  <a:pt x="541" y="89"/>
                  <a:pt x="533" y="81"/>
                </a:cubicBezTo>
                <a:cubicBezTo>
                  <a:pt x="525" y="73"/>
                  <a:pt x="521" y="65"/>
                  <a:pt x="521" y="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8818560" y="542988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8"/>
                </a:moveTo>
                <a:lnTo>
                  <a:pt x="78" y="61"/>
                </a:lnTo>
                <a:cubicBezTo>
                  <a:pt x="72" y="63"/>
                  <a:pt x="63" y="66"/>
                  <a:pt x="51" y="68"/>
                </a:cubicBezTo>
                <a:cubicBezTo>
                  <a:pt x="40" y="70"/>
                  <a:pt x="27" y="72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4" y="41"/>
                  <a:pt x="53" y="38"/>
                  <a:pt x="71" y="32"/>
                </a:cubicBezTo>
                <a:cubicBezTo>
                  <a:pt x="88" y="27"/>
                  <a:pt x="100" y="21"/>
                  <a:pt x="107" y="16"/>
                </a:cubicBezTo>
                <a:cubicBezTo>
                  <a:pt x="114" y="12"/>
                  <a:pt x="121" y="7"/>
                  <a:pt x="126" y="2"/>
                </a:cubicBezTo>
                <a:cubicBezTo>
                  <a:pt x="127" y="1"/>
                  <a:pt x="129" y="0"/>
                  <a:pt x="134" y="0"/>
                </a:cubicBezTo>
                <a:cubicBezTo>
                  <a:pt x="138" y="0"/>
                  <a:pt x="141" y="1"/>
                  <a:pt x="145" y="4"/>
                </a:cubicBezTo>
                <a:lnTo>
                  <a:pt x="145" y="201"/>
                </a:lnTo>
                <a:lnTo>
                  <a:pt x="145" y="398"/>
                </a:lnTo>
                <a:cubicBezTo>
                  <a:pt x="149" y="401"/>
                  <a:pt x="151" y="403"/>
                  <a:pt x="153" y="404"/>
                </a:cubicBezTo>
                <a:cubicBezTo>
                  <a:pt x="156" y="405"/>
                  <a:pt x="161" y="406"/>
                  <a:pt x="169" y="406"/>
                </a:cubicBezTo>
                <a:cubicBezTo>
                  <a:pt x="177" y="407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5" y="437"/>
                </a:cubicBezTo>
                <a:cubicBezTo>
                  <a:pt x="56" y="437"/>
                  <a:pt x="20" y="438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0" y="408"/>
                </a:lnTo>
                <a:cubicBezTo>
                  <a:pt x="31" y="408"/>
                  <a:pt x="39" y="408"/>
                  <a:pt x="46" y="408"/>
                </a:cubicBezTo>
                <a:cubicBezTo>
                  <a:pt x="53" y="408"/>
                  <a:pt x="59" y="408"/>
                  <a:pt x="63" y="407"/>
                </a:cubicBezTo>
                <a:cubicBezTo>
                  <a:pt x="67" y="407"/>
                  <a:pt x="70" y="406"/>
                  <a:pt x="73" y="405"/>
                </a:cubicBezTo>
                <a:cubicBezTo>
                  <a:pt x="76" y="404"/>
                  <a:pt x="78" y="404"/>
                  <a:pt x="78" y="404"/>
                </a:cubicBezTo>
                <a:cubicBezTo>
                  <a:pt x="79" y="404"/>
                  <a:pt x="80" y="403"/>
                  <a:pt x="82" y="401"/>
                </a:cubicBezTo>
                <a:cubicBezTo>
                  <a:pt x="85" y="398"/>
                  <a:pt x="86" y="397"/>
                  <a:pt x="86" y="398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8960040" y="549684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6"/>
                  <a:pt x="38" y="0"/>
                  <a:pt x="55" y="0"/>
                </a:cubicBezTo>
                <a:cubicBezTo>
                  <a:pt x="73" y="0"/>
                  <a:pt x="89" y="8"/>
                  <a:pt x="102" y="23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8"/>
                  <a:pt x="121" y="149"/>
                  <a:pt x="116" y="169"/>
                </a:cubicBezTo>
                <a:cubicBezTo>
                  <a:pt x="110" y="190"/>
                  <a:pt x="103" y="207"/>
                  <a:pt x="96" y="222"/>
                </a:cubicBezTo>
                <a:cubicBezTo>
                  <a:pt x="89" y="237"/>
                  <a:pt x="80" y="250"/>
                  <a:pt x="72" y="260"/>
                </a:cubicBezTo>
                <a:cubicBezTo>
                  <a:pt x="63" y="271"/>
                  <a:pt x="55" y="279"/>
                  <a:pt x="48" y="286"/>
                </a:cubicBezTo>
                <a:cubicBezTo>
                  <a:pt x="42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1" y="242"/>
                  <a:pt x="49" y="231"/>
                </a:cubicBezTo>
                <a:cubicBezTo>
                  <a:pt x="58" y="220"/>
                  <a:pt x="67" y="204"/>
                  <a:pt x="75" y="184"/>
                </a:cubicBezTo>
                <a:cubicBezTo>
                  <a:pt x="82" y="164"/>
                  <a:pt x="87" y="142"/>
                  <a:pt x="89" y="116"/>
                </a:cubicBezTo>
                <a:lnTo>
                  <a:pt x="89" y="104"/>
                </a:lnTo>
                <a:lnTo>
                  <a:pt x="89" y="105"/>
                </a:lnTo>
                <a:cubicBezTo>
                  <a:pt x="87" y="106"/>
                  <a:pt x="86" y="106"/>
                  <a:pt x="84" y="107"/>
                </a:cubicBezTo>
                <a:cubicBezTo>
                  <a:pt x="82" y="108"/>
                  <a:pt x="80" y="108"/>
                  <a:pt x="78" y="110"/>
                </a:cubicBezTo>
                <a:cubicBezTo>
                  <a:pt x="76" y="111"/>
                  <a:pt x="74" y="112"/>
                  <a:pt x="70" y="112"/>
                </a:cubicBezTo>
                <a:cubicBezTo>
                  <a:pt x="66" y="112"/>
                  <a:pt x="62" y="112"/>
                  <a:pt x="58" y="113"/>
                </a:cubicBezTo>
                <a:cubicBezTo>
                  <a:pt x="41" y="113"/>
                  <a:pt x="27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090000" y="5388840"/>
            <a:ext cx="224280" cy="152640"/>
          </a:xfrm>
          <a:custGeom>
            <a:avLst/>
            <a:gdLst/>
            <a:ahLst/>
            <a:rect l="0" t="0" r="r" b="b"/>
            <a:pathLst>
              <a:path w="623" h="424">
                <a:moveTo>
                  <a:pt x="520" y="55"/>
                </a:moveTo>
                <a:cubicBezTo>
                  <a:pt x="520" y="42"/>
                  <a:pt x="526" y="30"/>
                  <a:pt x="537" y="19"/>
                </a:cubicBezTo>
                <a:cubicBezTo>
                  <a:pt x="549" y="7"/>
                  <a:pt x="562" y="1"/>
                  <a:pt x="577" y="0"/>
                </a:cubicBezTo>
                <a:cubicBezTo>
                  <a:pt x="589" y="0"/>
                  <a:pt x="599" y="6"/>
                  <a:pt x="608" y="18"/>
                </a:cubicBezTo>
                <a:cubicBezTo>
                  <a:pt x="617" y="29"/>
                  <a:pt x="622" y="47"/>
                  <a:pt x="623" y="71"/>
                </a:cubicBezTo>
                <a:cubicBezTo>
                  <a:pt x="623" y="89"/>
                  <a:pt x="617" y="125"/>
                  <a:pt x="605" y="178"/>
                </a:cubicBezTo>
                <a:cubicBezTo>
                  <a:pt x="596" y="213"/>
                  <a:pt x="588" y="241"/>
                  <a:pt x="580" y="264"/>
                </a:cubicBezTo>
                <a:cubicBezTo>
                  <a:pt x="573" y="286"/>
                  <a:pt x="561" y="311"/>
                  <a:pt x="547" y="339"/>
                </a:cubicBezTo>
                <a:cubicBezTo>
                  <a:pt x="532" y="367"/>
                  <a:pt x="515" y="388"/>
                  <a:pt x="496" y="402"/>
                </a:cubicBezTo>
                <a:cubicBezTo>
                  <a:pt x="476" y="417"/>
                  <a:pt x="453" y="424"/>
                  <a:pt x="429" y="424"/>
                </a:cubicBezTo>
                <a:cubicBezTo>
                  <a:pt x="401" y="424"/>
                  <a:pt x="377" y="419"/>
                  <a:pt x="356" y="409"/>
                </a:cubicBezTo>
                <a:cubicBezTo>
                  <a:pt x="335" y="399"/>
                  <a:pt x="320" y="386"/>
                  <a:pt x="310" y="369"/>
                </a:cubicBezTo>
                <a:cubicBezTo>
                  <a:pt x="310" y="369"/>
                  <a:pt x="309" y="371"/>
                  <a:pt x="308" y="373"/>
                </a:cubicBezTo>
                <a:cubicBezTo>
                  <a:pt x="282" y="407"/>
                  <a:pt x="251" y="424"/>
                  <a:pt x="215" y="424"/>
                </a:cubicBezTo>
                <a:cubicBezTo>
                  <a:pt x="198" y="424"/>
                  <a:pt x="183" y="422"/>
                  <a:pt x="168" y="418"/>
                </a:cubicBezTo>
                <a:cubicBezTo>
                  <a:pt x="153" y="414"/>
                  <a:pt x="139" y="409"/>
                  <a:pt x="124" y="400"/>
                </a:cubicBezTo>
                <a:cubicBezTo>
                  <a:pt x="110" y="392"/>
                  <a:pt x="99" y="380"/>
                  <a:pt x="90" y="364"/>
                </a:cubicBezTo>
                <a:cubicBezTo>
                  <a:pt x="81" y="348"/>
                  <a:pt x="77" y="329"/>
                  <a:pt x="77" y="306"/>
                </a:cubicBezTo>
                <a:cubicBezTo>
                  <a:pt x="77" y="272"/>
                  <a:pt x="87" y="227"/>
                  <a:pt x="109" y="170"/>
                </a:cubicBezTo>
                <a:cubicBezTo>
                  <a:pt x="130" y="113"/>
                  <a:pt x="141" y="76"/>
                  <a:pt x="141" y="61"/>
                </a:cubicBezTo>
                <a:cubicBezTo>
                  <a:pt x="141" y="60"/>
                  <a:pt x="141" y="60"/>
                  <a:pt x="141" y="59"/>
                </a:cubicBezTo>
                <a:cubicBezTo>
                  <a:pt x="141" y="54"/>
                  <a:pt x="141" y="50"/>
                  <a:pt x="141" y="48"/>
                </a:cubicBezTo>
                <a:cubicBezTo>
                  <a:pt x="141" y="46"/>
                  <a:pt x="140" y="44"/>
                  <a:pt x="137" y="41"/>
                </a:cubicBezTo>
                <a:cubicBezTo>
                  <a:pt x="135" y="39"/>
                  <a:pt x="132" y="38"/>
                  <a:pt x="127" y="38"/>
                </a:cubicBezTo>
                <a:lnTo>
                  <a:pt x="123" y="38"/>
                </a:lnTo>
                <a:cubicBezTo>
                  <a:pt x="109" y="38"/>
                  <a:pt x="96" y="44"/>
                  <a:pt x="84" y="55"/>
                </a:cubicBezTo>
                <a:cubicBezTo>
                  <a:pt x="73" y="67"/>
                  <a:pt x="63" y="80"/>
                  <a:pt x="56" y="94"/>
                </a:cubicBezTo>
                <a:cubicBezTo>
                  <a:pt x="50" y="107"/>
                  <a:pt x="44" y="120"/>
                  <a:pt x="41" y="133"/>
                </a:cubicBezTo>
                <a:cubicBezTo>
                  <a:pt x="37" y="145"/>
                  <a:pt x="34" y="152"/>
                  <a:pt x="33" y="153"/>
                </a:cubicBezTo>
                <a:cubicBezTo>
                  <a:pt x="32" y="154"/>
                  <a:pt x="27" y="155"/>
                  <a:pt x="18" y="155"/>
                </a:cubicBezTo>
                <a:lnTo>
                  <a:pt x="5" y="155"/>
                </a:lnTo>
                <a:cubicBezTo>
                  <a:pt x="2" y="151"/>
                  <a:pt x="0" y="148"/>
                  <a:pt x="0" y="147"/>
                </a:cubicBezTo>
                <a:cubicBezTo>
                  <a:pt x="0" y="143"/>
                  <a:pt x="2" y="134"/>
                  <a:pt x="7" y="121"/>
                </a:cubicBezTo>
                <a:cubicBezTo>
                  <a:pt x="12" y="107"/>
                  <a:pt x="19" y="91"/>
                  <a:pt x="29" y="73"/>
                </a:cubicBezTo>
                <a:cubicBezTo>
                  <a:pt x="38" y="55"/>
                  <a:pt x="52" y="39"/>
                  <a:pt x="69" y="25"/>
                </a:cubicBezTo>
                <a:cubicBezTo>
                  <a:pt x="87" y="9"/>
                  <a:pt x="108" y="2"/>
                  <a:pt x="130" y="2"/>
                </a:cubicBezTo>
                <a:cubicBezTo>
                  <a:pt x="157" y="2"/>
                  <a:pt x="177" y="10"/>
                  <a:pt x="191" y="27"/>
                </a:cubicBezTo>
                <a:cubicBezTo>
                  <a:pt x="206" y="42"/>
                  <a:pt x="213" y="60"/>
                  <a:pt x="213" y="81"/>
                </a:cubicBezTo>
                <a:cubicBezTo>
                  <a:pt x="213" y="92"/>
                  <a:pt x="203" y="125"/>
                  <a:pt x="182" y="181"/>
                </a:cubicBezTo>
                <a:cubicBezTo>
                  <a:pt x="162" y="237"/>
                  <a:pt x="151" y="280"/>
                  <a:pt x="151" y="310"/>
                </a:cubicBezTo>
                <a:cubicBezTo>
                  <a:pt x="151" y="339"/>
                  <a:pt x="158" y="359"/>
                  <a:pt x="171" y="371"/>
                </a:cubicBezTo>
                <a:cubicBezTo>
                  <a:pt x="184" y="383"/>
                  <a:pt x="200" y="389"/>
                  <a:pt x="220" y="389"/>
                </a:cubicBezTo>
                <a:cubicBezTo>
                  <a:pt x="247" y="389"/>
                  <a:pt x="270" y="370"/>
                  <a:pt x="291" y="333"/>
                </a:cubicBezTo>
                <a:lnTo>
                  <a:pt x="296" y="324"/>
                </a:lnTo>
                <a:lnTo>
                  <a:pt x="296" y="303"/>
                </a:lnTo>
                <a:cubicBezTo>
                  <a:pt x="296" y="301"/>
                  <a:pt x="296" y="298"/>
                  <a:pt x="296" y="294"/>
                </a:cubicBezTo>
                <a:cubicBezTo>
                  <a:pt x="296" y="291"/>
                  <a:pt x="296" y="288"/>
                  <a:pt x="296" y="287"/>
                </a:cubicBezTo>
                <a:cubicBezTo>
                  <a:pt x="297" y="286"/>
                  <a:pt x="297" y="284"/>
                  <a:pt x="297" y="280"/>
                </a:cubicBezTo>
                <a:cubicBezTo>
                  <a:pt x="297" y="277"/>
                  <a:pt x="298" y="275"/>
                  <a:pt x="298" y="272"/>
                </a:cubicBezTo>
                <a:cubicBezTo>
                  <a:pt x="299" y="270"/>
                  <a:pt x="300" y="266"/>
                  <a:pt x="301" y="260"/>
                </a:cubicBezTo>
                <a:cubicBezTo>
                  <a:pt x="302" y="254"/>
                  <a:pt x="303" y="249"/>
                  <a:pt x="304" y="244"/>
                </a:cubicBezTo>
                <a:cubicBezTo>
                  <a:pt x="305" y="239"/>
                  <a:pt x="306" y="232"/>
                  <a:pt x="309" y="222"/>
                </a:cubicBezTo>
                <a:cubicBezTo>
                  <a:pt x="313" y="212"/>
                  <a:pt x="315" y="202"/>
                  <a:pt x="317" y="192"/>
                </a:cubicBezTo>
                <a:cubicBezTo>
                  <a:pt x="319" y="182"/>
                  <a:pt x="322" y="169"/>
                  <a:pt x="327" y="152"/>
                </a:cubicBezTo>
                <a:cubicBezTo>
                  <a:pt x="345" y="81"/>
                  <a:pt x="355" y="43"/>
                  <a:pt x="358" y="38"/>
                </a:cubicBezTo>
                <a:cubicBezTo>
                  <a:pt x="366" y="21"/>
                  <a:pt x="379" y="13"/>
                  <a:pt x="398" y="13"/>
                </a:cubicBezTo>
                <a:cubicBezTo>
                  <a:pt x="410" y="13"/>
                  <a:pt x="418" y="16"/>
                  <a:pt x="422" y="22"/>
                </a:cubicBezTo>
                <a:cubicBezTo>
                  <a:pt x="426" y="28"/>
                  <a:pt x="429" y="34"/>
                  <a:pt x="429" y="40"/>
                </a:cubicBezTo>
                <a:cubicBezTo>
                  <a:pt x="429" y="48"/>
                  <a:pt x="420" y="87"/>
                  <a:pt x="403" y="159"/>
                </a:cubicBezTo>
                <a:cubicBezTo>
                  <a:pt x="385" y="230"/>
                  <a:pt x="375" y="271"/>
                  <a:pt x="373" y="281"/>
                </a:cubicBezTo>
                <a:cubicBezTo>
                  <a:pt x="371" y="288"/>
                  <a:pt x="371" y="299"/>
                  <a:pt x="371" y="314"/>
                </a:cubicBezTo>
                <a:lnTo>
                  <a:pt x="371" y="320"/>
                </a:lnTo>
                <a:cubicBezTo>
                  <a:pt x="371" y="330"/>
                  <a:pt x="372" y="339"/>
                  <a:pt x="374" y="347"/>
                </a:cubicBezTo>
                <a:cubicBezTo>
                  <a:pt x="376" y="356"/>
                  <a:pt x="381" y="365"/>
                  <a:pt x="391" y="374"/>
                </a:cubicBezTo>
                <a:cubicBezTo>
                  <a:pt x="401" y="384"/>
                  <a:pt x="415" y="389"/>
                  <a:pt x="433" y="389"/>
                </a:cubicBezTo>
                <a:cubicBezTo>
                  <a:pt x="477" y="389"/>
                  <a:pt x="512" y="351"/>
                  <a:pt x="538" y="276"/>
                </a:cubicBezTo>
                <a:cubicBezTo>
                  <a:pt x="544" y="262"/>
                  <a:pt x="550" y="241"/>
                  <a:pt x="557" y="215"/>
                </a:cubicBezTo>
                <a:cubicBezTo>
                  <a:pt x="565" y="189"/>
                  <a:pt x="568" y="171"/>
                  <a:pt x="569" y="160"/>
                </a:cubicBezTo>
                <a:cubicBezTo>
                  <a:pt x="569" y="139"/>
                  <a:pt x="565" y="123"/>
                  <a:pt x="556" y="111"/>
                </a:cubicBezTo>
                <a:cubicBezTo>
                  <a:pt x="548" y="99"/>
                  <a:pt x="540" y="89"/>
                  <a:pt x="532" y="81"/>
                </a:cubicBezTo>
                <a:cubicBezTo>
                  <a:pt x="524" y="73"/>
                  <a:pt x="520" y="65"/>
                  <a:pt x="520" y="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345600" y="542988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6"/>
                </a:moveTo>
                <a:cubicBezTo>
                  <a:pt x="27" y="156"/>
                  <a:pt x="17" y="152"/>
                  <a:pt x="10" y="144"/>
                </a:cubicBezTo>
                <a:cubicBezTo>
                  <a:pt x="3" y="136"/>
                  <a:pt x="0" y="127"/>
                  <a:pt x="0" y="115"/>
                </a:cubicBezTo>
                <a:cubicBezTo>
                  <a:pt x="0" y="84"/>
                  <a:pt x="11" y="57"/>
                  <a:pt x="35" y="34"/>
                </a:cubicBezTo>
                <a:cubicBezTo>
                  <a:pt x="58" y="11"/>
                  <a:pt x="87" y="0"/>
                  <a:pt x="122" y="0"/>
                </a:cubicBezTo>
                <a:cubicBezTo>
                  <a:pt x="162" y="0"/>
                  <a:pt x="196" y="12"/>
                  <a:pt x="222" y="37"/>
                </a:cubicBezTo>
                <a:cubicBezTo>
                  <a:pt x="249" y="61"/>
                  <a:pt x="263" y="93"/>
                  <a:pt x="263" y="132"/>
                </a:cubicBezTo>
                <a:cubicBezTo>
                  <a:pt x="263" y="151"/>
                  <a:pt x="259" y="169"/>
                  <a:pt x="250" y="186"/>
                </a:cubicBezTo>
                <a:cubicBezTo>
                  <a:pt x="241" y="203"/>
                  <a:pt x="231" y="218"/>
                  <a:pt x="218" y="231"/>
                </a:cubicBezTo>
                <a:cubicBezTo>
                  <a:pt x="206" y="244"/>
                  <a:pt x="189" y="260"/>
                  <a:pt x="166" y="280"/>
                </a:cubicBezTo>
                <a:cubicBezTo>
                  <a:pt x="150" y="293"/>
                  <a:pt x="128" y="313"/>
                  <a:pt x="99" y="340"/>
                </a:cubicBezTo>
                <a:lnTo>
                  <a:pt x="60" y="377"/>
                </a:lnTo>
                <a:lnTo>
                  <a:pt x="111" y="378"/>
                </a:lnTo>
                <a:cubicBezTo>
                  <a:pt x="180" y="378"/>
                  <a:pt x="217" y="376"/>
                  <a:pt x="221" y="374"/>
                </a:cubicBezTo>
                <a:cubicBezTo>
                  <a:pt x="224" y="373"/>
                  <a:pt x="229" y="354"/>
                  <a:pt x="237" y="316"/>
                </a:cubicBezTo>
                <a:lnTo>
                  <a:pt x="237" y="314"/>
                </a:lnTo>
                <a:lnTo>
                  <a:pt x="263" y="314"/>
                </a:lnTo>
                <a:lnTo>
                  <a:pt x="263" y="316"/>
                </a:lnTo>
                <a:cubicBezTo>
                  <a:pt x="263" y="317"/>
                  <a:pt x="260" y="337"/>
                  <a:pt x="255" y="376"/>
                </a:cubicBezTo>
                <a:cubicBezTo>
                  <a:pt x="249" y="414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8"/>
                </a:lnTo>
                <a:cubicBezTo>
                  <a:pt x="0" y="415"/>
                  <a:pt x="1" y="411"/>
                  <a:pt x="4" y="408"/>
                </a:cubicBezTo>
                <a:cubicBezTo>
                  <a:pt x="6" y="404"/>
                  <a:pt x="13" y="397"/>
                  <a:pt x="23" y="385"/>
                </a:cubicBezTo>
                <a:cubicBezTo>
                  <a:pt x="36" y="371"/>
                  <a:pt x="47" y="358"/>
                  <a:pt x="56" y="348"/>
                </a:cubicBezTo>
                <a:cubicBezTo>
                  <a:pt x="60" y="344"/>
                  <a:pt x="68" y="335"/>
                  <a:pt x="79" y="324"/>
                </a:cubicBezTo>
                <a:cubicBezTo>
                  <a:pt x="90" y="312"/>
                  <a:pt x="97" y="304"/>
                  <a:pt x="101" y="299"/>
                </a:cubicBezTo>
                <a:cubicBezTo>
                  <a:pt x="105" y="295"/>
                  <a:pt x="112" y="288"/>
                  <a:pt x="121" y="278"/>
                </a:cubicBezTo>
                <a:cubicBezTo>
                  <a:pt x="130" y="267"/>
                  <a:pt x="136" y="260"/>
                  <a:pt x="140" y="255"/>
                </a:cubicBezTo>
                <a:cubicBezTo>
                  <a:pt x="143" y="250"/>
                  <a:pt x="148" y="244"/>
                  <a:pt x="155" y="235"/>
                </a:cubicBezTo>
                <a:cubicBezTo>
                  <a:pt x="161" y="227"/>
                  <a:pt x="166" y="220"/>
                  <a:pt x="168" y="214"/>
                </a:cubicBezTo>
                <a:cubicBezTo>
                  <a:pt x="171" y="209"/>
                  <a:pt x="174" y="202"/>
                  <a:pt x="178" y="195"/>
                </a:cubicBezTo>
                <a:cubicBezTo>
                  <a:pt x="182" y="188"/>
                  <a:pt x="185" y="181"/>
                  <a:pt x="187" y="174"/>
                </a:cubicBezTo>
                <a:cubicBezTo>
                  <a:pt x="189" y="167"/>
                  <a:pt x="190" y="161"/>
                  <a:pt x="192" y="155"/>
                </a:cubicBezTo>
                <a:cubicBezTo>
                  <a:pt x="193" y="148"/>
                  <a:pt x="193" y="141"/>
                  <a:pt x="193" y="133"/>
                </a:cubicBezTo>
                <a:cubicBezTo>
                  <a:pt x="193" y="105"/>
                  <a:pt x="186" y="81"/>
                  <a:pt x="171" y="61"/>
                </a:cubicBezTo>
                <a:cubicBezTo>
                  <a:pt x="156" y="41"/>
                  <a:pt x="135" y="31"/>
                  <a:pt x="106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50"/>
                  <a:pt x="50" y="57"/>
                  <a:pt x="45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5" y="92"/>
                  <a:pt x="79" y="102"/>
                  <a:pt x="79" y="116"/>
                </a:cubicBezTo>
                <a:cubicBezTo>
                  <a:pt x="79" y="127"/>
                  <a:pt x="75" y="137"/>
                  <a:pt x="68" y="144"/>
                </a:cubicBezTo>
                <a:cubicBezTo>
                  <a:pt x="61" y="152"/>
                  <a:pt x="51" y="155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495000" y="549684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6"/>
                  <a:pt x="39" y="0"/>
                  <a:pt x="56" y="0"/>
                </a:cubicBezTo>
                <a:cubicBezTo>
                  <a:pt x="73" y="0"/>
                  <a:pt x="89" y="8"/>
                  <a:pt x="102" y="23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8"/>
                  <a:pt x="121" y="149"/>
                  <a:pt x="115" y="169"/>
                </a:cubicBezTo>
                <a:cubicBezTo>
                  <a:pt x="110" y="190"/>
                  <a:pt x="103" y="207"/>
                  <a:pt x="96" y="222"/>
                </a:cubicBezTo>
                <a:cubicBezTo>
                  <a:pt x="88" y="237"/>
                  <a:pt x="80" y="250"/>
                  <a:pt x="71" y="260"/>
                </a:cubicBezTo>
                <a:cubicBezTo>
                  <a:pt x="63" y="271"/>
                  <a:pt x="55" y="279"/>
                  <a:pt x="49" y="286"/>
                </a:cubicBezTo>
                <a:cubicBezTo>
                  <a:pt x="43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8" y="280"/>
                  <a:pt x="16" y="276"/>
                  <a:pt x="16" y="273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1" y="242"/>
                  <a:pt x="50" y="231"/>
                </a:cubicBezTo>
                <a:cubicBezTo>
                  <a:pt x="59" y="220"/>
                  <a:pt x="67" y="204"/>
                  <a:pt x="74" y="184"/>
                </a:cubicBezTo>
                <a:cubicBezTo>
                  <a:pt x="82" y="164"/>
                  <a:pt x="87" y="142"/>
                  <a:pt x="89" y="116"/>
                </a:cubicBezTo>
                <a:lnTo>
                  <a:pt x="89" y="104"/>
                </a:lnTo>
                <a:lnTo>
                  <a:pt x="88" y="105"/>
                </a:lnTo>
                <a:cubicBezTo>
                  <a:pt x="87" y="106"/>
                  <a:pt x="85" y="106"/>
                  <a:pt x="84" y="107"/>
                </a:cubicBezTo>
                <a:cubicBezTo>
                  <a:pt x="82" y="108"/>
                  <a:pt x="80" y="108"/>
                  <a:pt x="78" y="110"/>
                </a:cubicBezTo>
                <a:cubicBezTo>
                  <a:pt x="76" y="111"/>
                  <a:pt x="73" y="112"/>
                  <a:pt x="70" y="112"/>
                </a:cubicBezTo>
                <a:cubicBezTo>
                  <a:pt x="66" y="112"/>
                  <a:pt x="62" y="112"/>
                  <a:pt x="58" y="113"/>
                </a:cubicBezTo>
                <a:cubicBezTo>
                  <a:pt x="42" y="113"/>
                  <a:pt x="27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643680" y="549720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6"/>
                </a:moveTo>
                <a:cubicBezTo>
                  <a:pt x="0" y="41"/>
                  <a:pt x="6" y="28"/>
                  <a:pt x="16" y="17"/>
                </a:cubicBezTo>
                <a:cubicBezTo>
                  <a:pt x="27" y="5"/>
                  <a:pt x="41" y="0"/>
                  <a:pt x="57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7" y="25"/>
                  <a:pt x="113" y="38"/>
                  <a:pt x="114" y="55"/>
                </a:cubicBezTo>
                <a:cubicBezTo>
                  <a:pt x="114" y="70"/>
                  <a:pt x="109" y="84"/>
                  <a:pt x="98" y="95"/>
                </a:cubicBezTo>
                <a:cubicBezTo>
                  <a:pt x="88" y="107"/>
                  <a:pt x="74" y="113"/>
                  <a:pt x="58" y="113"/>
                </a:cubicBezTo>
                <a:cubicBezTo>
                  <a:pt x="42" y="113"/>
                  <a:pt x="28" y="107"/>
                  <a:pt x="17" y="96"/>
                </a:cubicBezTo>
                <a:cubicBezTo>
                  <a:pt x="7" y="85"/>
                  <a:pt x="1" y="72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9792720" y="5497200"/>
            <a:ext cx="41040" cy="40680"/>
          </a:xfrm>
          <a:custGeom>
            <a:avLst/>
            <a:gdLst/>
            <a:ahLst/>
            <a:rect l="0" t="0" r="r" b="b"/>
            <a:pathLst>
              <a:path w="114" h="113">
                <a:moveTo>
                  <a:pt x="0" y="56"/>
                </a:moveTo>
                <a:cubicBezTo>
                  <a:pt x="0" y="41"/>
                  <a:pt x="5" y="28"/>
                  <a:pt x="16" y="17"/>
                </a:cubicBezTo>
                <a:cubicBezTo>
                  <a:pt x="26" y="5"/>
                  <a:pt x="40" y="0"/>
                  <a:pt x="56" y="0"/>
                </a:cubicBezTo>
                <a:cubicBezTo>
                  <a:pt x="72" y="0"/>
                  <a:pt x="85" y="5"/>
                  <a:pt x="96" y="15"/>
                </a:cubicBezTo>
                <a:cubicBezTo>
                  <a:pt x="107" y="25"/>
                  <a:pt x="113" y="38"/>
                  <a:pt x="114" y="55"/>
                </a:cubicBezTo>
                <a:cubicBezTo>
                  <a:pt x="114" y="70"/>
                  <a:pt x="108" y="84"/>
                  <a:pt x="98" y="95"/>
                </a:cubicBezTo>
                <a:cubicBezTo>
                  <a:pt x="87" y="107"/>
                  <a:pt x="74" y="113"/>
                  <a:pt x="57" y="113"/>
                </a:cubicBezTo>
                <a:cubicBezTo>
                  <a:pt x="41" y="113"/>
                  <a:pt x="27" y="107"/>
                  <a:pt x="17" y="96"/>
                </a:cubicBezTo>
                <a:cubicBezTo>
                  <a:pt x="6" y="85"/>
                  <a:pt x="1" y="72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9941760" y="549720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6"/>
                </a:moveTo>
                <a:cubicBezTo>
                  <a:pt x="0" y="41"/>
                  <a:pt x="5" y="28"/>
                  <a:pt x="15" y="17"/>
                </a:cubicBezTo>
                <a:cubicBezTo>
                  <a:pt x="26" y="5"/>
                  <a:pt x="39" y="0"/>
                  <a:pt x="55" y="0"/>
                </a:cubicBezTo>
                <a:cubicBezTo>
                  <a:pt x="70" y="0"/>
                  <a:pt x="83" y="5"/>
                  <a:pt x="95" y="15"/>
                </a:cubicBezTo>
                <a:cubicBezTo>
                  <a:pt x="107" y="25"/>
                  <a:pt x="113" y="38"/>
                  <a:pt x="113" y="55"/>
                </a:cubicBezTo>
                <a:cubicBezTo>
                  <a:pt x="113" y="70"/>
                  <a:pt x="108" y="84"/>
                  <a:pt x="96" y="95"/>
                </a:cubicBezTo>
                <a:cubicBezTo>
                  <a:pt x="86" y="107"/>
                  <a:pt x="73" y="113"/>
                  <a:pt x="56" y="113"/>
                </a:cubicBezTo>
                <a:cubicBezTo>
                  <a:pt x="40" y="113"/>
                  <a:pt x="27" y="107"/>
                  <a:pt x="16" y="96"/>
                </a:cubicBezTo>
                <a:cubicBezTo>
                  <a:pt x="6" y="85"/>
                  <a:pt x="0" y="72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090440" y="549684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0"/>
                </a:moveTo>
                <a:cubicBezTo>
                  <a:pt x="0" y="80"/>
                  <a:pt x="0" y="72"/>
                  <a:pt x="0" y="57"/>
                </a:cubicBezTo>
                <a:cubicBezTo>
                  <a:pt x="0" y="41"/>
                  <a:pt x="5" y="28"/>
                  <a:pt x="15" y="17"/>
                </a:cubicBezTo>
                <a:cubicBezTo>
                  <a:pt x="25" y="6"/>
                  <a:pt x="38" y="0"/>
                  <a:pt x="55" y="0"/>
                </a:cubicBezTo>
                <a:cubicBezTo>
                  <a:pt x="73" y="0"/>
                  <a:pt x="88" y="8"/>
                  <a:pt x="103" y="23"/>
                </a:cubicBezTo>
                <a:cubicBezTo>
                  <a:pt x="116" y="39"/>
                  <a:pt x="123" y="66"/>
                  <a:pt x="124" y="105"/>
                </a:cubicBezTo>
                <a:cubicBezTo>
                  <a:pt x="124" y="128"/>
                  <a:pt x="121" y="149"/>
                  <a:pt x="116" y="169"/>
                </a:cubicBezTo>
                <a:cubicBezTo>
                  <a:pt x="110" y="190"/>
                  <a:pt x="104" y="207"/>
                  <a:pt x="96" y="222"/>
                </a:cubicBezTo>
                <a:cubicBezTo>
                  <a:pt x="88" y="237"/>
                  <a:pt x="80" y="250"/>
                  <a:pt x="71" y="260"/>
                </a:cubicBezTo>
                <a:cubicBezTo>
                  <a:pt x="62" y="271"/>
                  <a:pt x="55" y="279"/>
                  <a:pt x="49" y="286"/>
                </a:cubicBezTo>
                <a:cubicBezTo>
                  <a:pt x="42" y="292"/>
                  <a:pt x="38" y="295"/>
                  <a:pt x="37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9" y="280"/>
                  <a:pt x="16" y="276"/>
                  <a:pt x="16" y="273"/>
                </a:cubicBezTo>
                <a:cubicBezTo>
                  <a:pt x="16" y="271"/>
                  <a:pt x="20" y="266"/>
                  <a:pt x="26" y="259"/>
                </a:cubicBezTo>
                <a:cubicBezTo>
                  <a:pt x="33" y="251"/>
                  <a:pt x="41" y="242"/>
                  <a:pt x="50" y="231"/>
                </a:cubicBezTo>
                <a:cubicBezTo>
                  <a:pt x="58" y="220"/>
                  <a:pt x="66" y="204"/>
                  <a:pt x="74" y="184"/>
                </a:cubicBezTo>
                <a:cubicBezTo>
                  <a:pt x="81" y="164"/>
                  <a:pt x="86" y="142"/>
                  <a:pt x="89" y="116"/>
                </a:cubicBezTo>
                <a:lnTo>
                  <a:pt x="89" y="104"/>
                </a:lnTo>
                <a:lnTo>
                  <a:pt x="88" y="105"/>
                </a:lnTo>
                <a:cubicBezTo>
                  <a:pt x="86" y="106"/>
                  <a:pt x="85" y="106"/>
                  <a:pt x="83" y="107"/>
                </a:cubicBezTo>
                <a:cubicBezTo>
                  <a:pt x="81" y="108"/>
                  <a:pt x="79" y="108"/>
                  <a:pt x="77" y="110"/>
                </a:cubicBezTo>
                <a:cubicBezTo>
                  <a:pt x="76" y="111"/>
                  <a:pt x="73" y="112"/>
                  <a:pt x="69" y="112"/>
                </a:cubicBezTo>
                <a:cubicBezTo>
                  <a:pt x="65" y="112"/>
                  <a:pt x="62" y="112"/>
                  <a:pt x="58" y="113"/>
                </a:cubicBezTo>
                <a:cubicBezTo>
                  <a:pt x="41" y="113"/>
                  <a:pt x="28" y="107"/>
                  <a:pt x="17" y="97"/>
                </a:cubicBezTo>
                <a:lnTo>
                  <a:pt x="0" y="8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220400" y="5388840"/>
            <a:ext cx="224280" cy="152640"/>
          </a:xfrm>
          <a:custGeom>
            <a:avLst/>
            <a:gdLst/>
            <a:ahLst/>
            <a:rect l="0" t="0" r="r" b="b"/>
            <a:pathLst>
              <a:path w="623" h="424">
                <a:moveTo>
                  <a:pt x="520" y="55"/>
                </a:moveTo>
                <a:cubicBezTo>
                  <a:pt x="520" y="42"/>
                  <a:pt x="526" y="30"/>
                  <a:pt x="539" y="19"/>
                </a:cubicBezTo>
                <a:cubicBezTo>
                  <a:pt x="550" y="7"/>
                  <a:pt x="563" y="1"/>
                  <a:pt x="578" y="0"/>
                </a:cubicBezTo>
                <a:cubicBezTo>
                  <a:pt x="589" y="0"/>
                  <a:pt x="599" y="6"/>
                  <a:pt x="608" y="18"/>
                </a:cubicBezTo>
                <a:cubicBezTo>
                  <a:pt x="618" y="29"/>
                  <a:pt x="623" y="47"/>
                  <a:pt x="623" y="71"/>
                </a:cubicBezTo>
                <a:cubicBezTo>
                  <a:pt x="623" y="89"/>
                  <a:pt x="617" y="125"/>
                  <a:pt x="606" y="178"/>
                </a:cubicBezTo>
                <a:cubicBezTo>
                  <a:pt x="596" y="213"/>
                  <a:pt x="588" y="241"/>
                  <a:pt x="580" y="264"/>
                </a:cubicBezTo>
                <a:cubicBezTo>
                  <a:pt x="573" y="286"/>
                  <a:pt x="562" y="311"/>
                  <a:pt x="548" y="339"/>
                </a:cubicBezTo>
                <a:cubicBezTo>
                  <a:pt x="534" y="367"/>
                  <a:pt x="516" y="388"/>
                  <a:pt x="496" y="402"/>
                </a:cubicBezTo>
                <a:cubicBezTo>
                  <a:pt x="476" y="417"/>
                  <a:pt x="454" y="424"/>
                  <a:pt x="429" y="424"/>
                </a:cubicBezTo>
                <a:cubicBezTo>
                  <a:pt x="401" y="424"/>
                  <a:pt x="377" y="419"/>
                  <a:pt x="356" y="409"/>
                </a:cubicBezTo>
                <a:cubicBezTo>
                  <a:pt x="335" y="399"/>
                  <a:pt x="320" y="386"/>
                  <a:pt x="311" y="369"/>
                </a:cubicBezTo>
                <a:cubicBezTo>
                  <a:pt x="310" y="369"/>
                  <a:pt x="309" y="371"/>
                  <a:pt x="308" y="373"/>
                </a:cubicBezTo>
                <a:cubicBezTo>
                  <a:pt x="282" y="407"/>
                  <a:pt x="251" y="424"/>
                  <a:pt x="215" y="424"/>
                </a:cubicBezTo>
                <a:cubicBezTo>
                  <a:pt x="199" y="424"/>
                  <a:pt x="183" y="422"/>
                  <a:pt x="168" y="418"/>
                </a:cubicBezTo>
                <a:cubicBezTo>
                  <a:pt x="153" y="414"/>
                  <a:pt x="139" y="409"/>
                  <a:pt x="125" y="400"/>
                </a:cubicBezTo>
                <a:cubicBezTo>
                  <a:pt x="110" y="392"/>
                  <a:pt x="99" y="380"/>
                  <a:pt x="90" y="364"/>
                </a:cubicBezTo>
                <a:cubicBezTo>
                  <a:pt x="81" y="348"/>
                  <a:pt x="77" y="329"/>
                  <a:pt x="77" y="306"/>
                </a:cubicBezTo>
                <a:cubicBezTo>
                  <a:pt x="77" y="272"/>
                  <a:pt x="88" y="227"/>
                  <a:pt x="109" y="170"/>
                </a:cubicBezTo>
                <a:cubicBezTo>
                  <a:pt x="130" y="113"/>
                  <a:pt x="141" y="76"/>
                  <a:pt x="141" y="61"/>
                </a:cubicBezTo>
                <a:cubicBezTo>
                  <a:pt x="141" y="60"/>
                  <a:pt x="141" y="60"/>
                  <a:pt x="141" y="59"/>
                </a:cubicBezTo>
                <a:cubicBezTo>
                  <a:pt x="141" y="54"/>
                  <a:pt x="141" y="50"/>
                  <a:pt x="141" y="48"/>
                </a:cubicBezTo>
                <a:cubicBezTo>
                  <a:pt x="141" y="46"/>
                  <a:pt x="140" y="44"/>
                  <a:pt x="138" y="41"/>
                </a:cubicBezTo>
                <a:cubicBezTo>
                  <a:pt x="135" y="39"/>
                  <a:pt x="132" y="38"/>
                  <a:pt x="127" y="38"/>
                </a:cubicBezTo>
                <a:lnTo>
                  <a:pt x="124" y="38"/>
                </a:lnTo>
                <a:cubicBezTo>
                  <a:pt x="109" y="38"/>
                  <a:pt x="96" y="44"/>
                  <a:pt x="85" y="55"/>
                </a:cubicBezTo>
                <a:cubicBezTo>
                  <a:pt x="73" y="67"/>
                  <a:pt x="63" y="80"/>
                  <a:pt x="57" y="94"/>
                </a:cubicBezTo>
                <a:cubicBezTo>
                  <a:pt x="50" y="107"/>
                  <a:pt x="45" y="120"/>
                  <a:pt x="41" y="133"/>
                </a:cubicBezTo>
                <a:cubicBezTo>
                  <a:pt x="37" y="145"/>
                  <a:pt x="35" y="152"/>
                  <a:pt x="33" y="153"/>
                </a:cubicBezTo>
                <a:cubicBezTo>
                  <a:pt x="32" y="154"/>
                  <a:pt x="27" y="155"/>
                  <a:pt x="19" y="155"/>
                </a:cubicBezTo>
                <a:lnTo>
                  <a:pt x="5" y="155"/>
                </a:lnTo>
                <a:cubicBezTo>
                  <a:pt x="2" y="151"/>
                  <a:pt x="0" y="148"/>
                  <a:pt x="0" y="147"/>
                </a:cubicBezTo>
                <a:cubicBezTo>
                  <a:pt x="0" y="143"/>
                  <a:pt x="2" y="134"/>
                  <a:pt x="7" y="121"/>
                </a:cubicBezTo>
                <a:cubicBezTo>
                  <a:pt x="12" y="107"/>
                  <a:pt x="19" y="91"/>
                  <a:pt x="29" y="73"/>
                </a:cubicBezTo>
                <a:cubicBezTo>
                  <a:pt x="38" y="55"/>
                  <a:pt x="52" y="39"/>
                  <a:pt x="70" y="25"/>
                </a:cubicBezTo>
                <a:cubicBezTo>
                  <a:pt x="88" y="9"/>
                  <a:pt x="108" y="2"/>
                  <a:pt x="130" y="2"/>
                </a:cubicBezTo>
                <a:cubicBezTo>
                  <a:pt x="157" y="2"/>
                  <a:pt x="177" y="10"/>
                  <a:pt x="192" y="27"/>
                </a:cubicBezTo>
                <a:cubicBezTo>
                  <a:pt x="206" y="42"/>
                  <a:pt x="213" y="60"/>
                  <a:pt x="213" y="81"/>
                </a:cubicBezTo>
                <a:cubicBezTo>
                  <a:pt x="213" y="92"/>
                  <a:pt x="203" y="125"/>
                  <a:pt x="182" y="181"/>
                </a:cubicBezTo>
                <a:cubicBezTo>
                  <a:pt x="162" y="237"/>
                  <a:pt x="152" y="280"/>
                  <a:pt x="152" y="310"/>
                </a:cubicBezTo>
                <a:cubicBezTo>
                  <a:pt x="152" y="339"/>
                  <a:pt x="158" y="359"/>
                  <a:pt x="171" y="371"/>
                </a:cubicBezTo>
                <a:cubicBezTo>
                  <a:pt x="184" y="383"/>
                  <a:pt x="201" y="389"/>
                  <a:pt x="220" y="389"/>
                </a:cubicBezTo>
                <a:cubicBezTo>
                  <a:pt x="247" y="389"/>
                  <a:pt x="271" y="370"/>
                  <a:pt x="291" y="333"/>
                </a:cubicBezTo>
                <a:lnTo>
                  <a:pt x="296" y="324"/>
                </a:lnTo>
                <a:lnTo>
                  <a:pt x="296" y="303"/>
                </a:lnTo>
                <a:cubicBezTo>
                  <a:pt x="296" y="301"/>
                  <a:pt x="296" y="298"/>
                  <a:pt x="296" y="294"/>
                </a:cubicBezTo>
                <a:cubicBezTo>
                  <a:pt x="296" y="291"/>
                  <a:pt x="296" y="288"/>
                  <a:pt x="297" y="287"/>
                </a:cubicBezTo>
                <a:cubicBezTo>
                  <a:pt x="297" y="286"/>
                  <a:pt x="298" y="284"/>
                  <a:pt x="298" y="280"/>
                </a:cubicBezTo>
                <a:cubicBezTo>
                  <a:pt x="298" y="277"/>
                  <a:pt x="298" y="275"/>
                  <a:pt x="299" y="272"/>
                </a:cubicBezTo>
                <a:cubicBezTo>
                  <a:pt x="299" y="270"/>
                  <a:pt x="300" y="266"/>
                  <a:pt x="301" y="260"/>
                </a:cubicBezTo>
                <a:cubicBezTo>
                  <a:pt x="303" y="254"/>
                  <a:pt x="303" y="249"/>
                  <a:pt x="304" y="244"/>
                </a:cubicBezTo>
                <a:cubicBezTo>
                  <a:pt x="305" y="239"/>
                  <a:pt x="307" y="232"/>
                  <a:pt x="310" y="222"/>
                </a:cubicBezTo>
                <a:cubicBezTo>
                  <a:pt x="313" y="212"/>
                  <a:pt x="315" y="202"/>
                  <a:pt x="317" y="192"/>
                </a:cubicBezTo>
                <a:cubicBezTo>
                  <a:pt x="319" y="182"/>
                  <a:pt x="322" y="169"/>
                  <a:pt x="327" y="152"/>
                </a:cubicBezTo>
                <a:cubicBezTo>
                  <a:pt x="345" y="81"/>
                  <a:pt x="356" y="43"/>
                  <a:pt x="358" y="38"/>
                </a:cubicBezTo>
                <a:cubicBezTo>
                  <a:pt x="366" y="21"/>
                  <a:pt x="379" y="13"/>
                  <a:pt x="398" y="13"/>
                </a:cubicBezTo>
                <a:cubicBezTo>
                  <a:pt x="410" y="13"/>
                  <a:pt x="418" y="16"/>
                  <a:pt x="422" y="22"/>
                </a:cubicBezTo>
                <a:cubicBezTo>
                  <a:pt x="427" y="28"/>
                  <a:pt x="429" y="34"/>
                  <a:pt x="430" y="40"/>
                </a:cubicBezTo>
                <a:cubicBezTo>
                  <a:pt x="430" y="48"/>
                  <a:pt x="421" y="87"/>
                  <a:pt x="403" y="159"/>
                </a:cubicBezTo>
                <a:cubicBezTo>
                  <a:pt x="385" y="230"/>
                  <a:pt x="375" y="271"/>
                  <a:pt x="373" y="281"/>
                </a:cubicBezTo>
                <a:cubicBezTo>
                  <a:pt x="372" y="288"/>
                  <a:pt x="371" y="299"/>
                  <a:pt x="371" y="314"/>
                </a:cubicBezTo>
                <a:lnTo>
                  <a:pt x="371" y="320"/>
                </a:lnTo>
                <a:cubicBezTo>
                  <a:pt x="371" y="330"/>
                  <a:pt x="372" y="339"/>
                  <a:pt x="374" y="347"/>
                </a:cubicBezTo>
                <a:cubicBezTo>
                  <a:pt x="376" y="356"/>
                  <a:pt x="382" y="365"/>
                  <a:pt x="392" y="374"/>
                </a:cubicBezTo>
                <a:cubicBezTo>
                  <a:pt x="401" y="384"/>
                  <a:pt x="415" y="389"/>
                  <a:pt x="433" y="389"/>
                </a:cubicBezTo>
                <a:cubicBezTo>
                  <a:pt x="477" y="389"/>
                  <a:pt x="512" y="351"/>
                  <a:pt x="539" y="276"/>
                </a:cubicBezTo>
                <a:cubicBezTo>
                  <a:pt x="545" y="262"/>
                  <a:pt x="551" y="241"/>
                  <a:pt x="558" y="215"/>
                </a:cubicBezTo>
                <a:cubicBezTo>
                  <a:pt x="565" y="189"/>
                  <a:pt x="569" y="171"/>
                  <a:pt x="569" y="160"/>
                </a:cubicBezTo>
                <a:cubicBezTo>
                  <a:pt x="569" y="139"/>
                  <a:pt x="565" y="123"/>
                  <a:pt x="557" y="111"/>
                </a:cubicBezTo>
                <a:cubicBezTo>
                  <a:pt x="549" y="99"/>
                  <a:pt x="541" y="89"/>
                  <a:pt x="532" y="81"/>
                </a:cubicBezTo>
                <a:cubicBezTo>
                  <a:pt x="524" y="73"/>
                  <a:pt x="520" y="65"/>
                  <a:pt x="520" y="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469160" y="5482800"/>
            <a:ext cx="198360" cy="107640"/>
          </a:xfrm>
          <a:custGeom>
            <a:avLst/>
            <a:gdLst/>
            <a:ahLst/>
            <a:rect l="0" t="0" r="r" b="b"/>
            <a:pathLst>
              <a:path w="551" h="299">
                <a:moveTo>
                  <a:pt x="0" y="103"/>
                </a:moveTo>
                <a:cubicBezTo>
                  <a:pt x="0" y="101"/>
                  <a:pt x="1" y="97"/>
                  <a:pt x="2" y="93"/>
                </a:cubicBezTo>
                <a:cubicBezTo>
                  <a:pt x="3" y="88"/>
                  <a:pt x="5" y="80"/>
                  <a:pt x="10" y="68"/>
                </a:cubicBezTo>
                <a:cubicBezTo>
                  <a:pt x="14" y="55"/>
                  <a:pt x="19" y="44"/>
                  <a:pt x="23" y="36"/>
                </a:cubicBezTo>
                <a:cubicBezTo>
                  <a:pt x="27" y="28"/>
                  <a:pt x="34" y="19"/>
                  <a:pt x="44" y="12"/>
                </a:cubicBezTo>
                <a:cubicBezTo>
                  <a:pt x="54" y="4"/>
                  <a:pt x="63" y="0"/>
                  <a:pt x="73" y="0"/>
                </a:cubicBezTo>
                <a:cubicBezTo>
                  <a:pt x="83" y="1"/>
                  <a:pt x="92" y="2"/>
                  <a:pt x="101" y="5"/>
                </a:cubicBezTo>
                <a:cubicBezTo>
                  <a:pt x="110" y="8"/>
                  <a:pt x="117" y="12"/>
                  <a:pt x="121" y="17"/>
                </a:cubicBezTo>
                <a:cubicBezTo>
                  <a:pt x="125" y="22"/>
                  <a:pt x="128" y="27"/>
                  <a:pt x="131" y="31"/>
                </a:cubicBezTo>
                <a:cubicBezTo>
                  <a:pt x="134" y="36"/>
                  <a:pt x="136" y="40"/>
                  <a:pt x="137" y="44"/>
                </a:cubicBezTo>
                <a:lnTo>
                  <a:pt x="138" y="48"/>
                </a:lnTo>
                <a:cubicBezTo>
                  <a:pt x="138" y="49"/>
                  <a:pt x="138" y="50"/>
                  <a:pt x="139" y="50"/>
                </a:cubicBezTo>
                <a:lnTo>
                  <a:pt x="146" y="42"/>
                </a:lnTo>
                <a:cubicBezTo>
                  <a:pt x="172" y="14"/>
                  <a:pt x="203" y="0"/>
                  <a:pt x="239" y="0"/>
                </a:cubicBezTo>
                <a:cubicBezTo>
                  <a:pt x="246" y="0"/>
                  <a:pt x="253" y="1"/>
                  <a:pt x="259" y="2"/>
                </a:cubicBezTo>
                <a:cubicBezTo>
                  <a:pt x="265" y="3"/>
                  <a:pt x="271" y="4"/>
                  <a:pt x="276" y="6"/>
                </a:cubicBezTo>
                <a:cubicBezTo>
                  <a:pt x="281" y="8"/>
                  <a:pt x="286" y="11"/>
                  <a:pt x="289" y="13"/>
                </a:cubicBezTo>
                <a:cubicBezTo>
                  <a:pt x="293" y="15"/>
                  <a:pt x="296" y="18"/>
                  <a:pt x="299" y="21"/>
                </a:cubicBezTo>
                <a:cubicBezTo>
                  <a:pt x="303" y="24"/>
                  <a:pt x="305" y="27"/>
                  <a:pt x="306" y="29"/>
                </a:cubicBezTo>
                <a:cubicBezTo>
                  <a:pt x="307" y="32"/>
                  <a:pt x="309" y="35"/>
                  <a:pt x="311" y="38"/>
                </a:cubicBezTo>
                <a:cubicBezTo>
                  <a:pt x="314" y="41"/>
                  <a:pt x="315" y="44"/>
                  <a:pt x="314" y="46"/>
                </a:cubicBezTo>
                <a:cubicBezTo>
                  <a:pt x="313" y="48"/>
                  <a:pt x="314" y="50"/>
                  <a:pt x="316" y="52"/>
                </a:cubicBezTo>
                <a:cubicBezTo>
                  <a:pt x="318" y="53"/>
                  <a:pt x="319" y="55"/>
                  <a:pt x="317" y="56"/>
                </a:cubicBezTo>
                <a:lnTo>
                  <a:pt x="322" y="50"/>
                </a:lnTo>
                <a:cubicBezTo>
                  <a:pt x="350" y="17"/>
                  <a:pt x="383" y="0"/>
                  <a:pt x="420" y="0"/>
                </a:cubicBezTo>
                <a:cubicBezTo>
                  <a:pt x="444" y="0"/>
                  <a:pt x="463" y="6"/>
                  <a:pt x="478" y="18"/>
                </a:cubicBezTo>
                <a:cubicBezTo>
                  <a:pt x="492" y="30"/>
                  <a:pt x="500" y="47"/>
                  <a:pt x="500" y="71"/>
                </a:cubicBezTo>
                <a:cubicBezTo>
                  <a:pt x="500" y="93"/>
                  <a:pt x="492" y="128"/>
                  <a:pt x="475" y="175"/>
                </a:cubicBezTo>
                <a:cubicBezTo>
                  <a:pt x="458" y="222"/>
                  <a:pt x="450" y="250"/>
                  <a:pt x="450" y="259"/>
                </a:cubicBezTo>
                <a:cubicBezTo>
                  <a:pt x="450" y="265"/>
                  <a:pt x="452" y="269"/>
                  <a:pt x="453" y="272"/>
                </a:cubicBezTo>
                <a:cubicBezTo>
                  <a:pt x="455" y="274"/>
                  <a:pt x="458" y="275"/>
                  <a:pt x="463" y="275"/>
                </a:cubicBezTo>
                <a:cubicBezTo>
                  <a:pt x="475" y="275"/>
                  <a:pt x="487" y="268"/>
                  <a:pt x="497" y="255"/>
                </a:cubicBezTo>
                <a:cubicBezTo>
                  <a:pt x="508" y="242"/>
                  <a:pt x="516" y="224"/>
                  <a:pt x="523" y="201"/>
                </a:cubicBezTo>
                <a:cubicBezTo>
                  <a:pt x="524" y="196"/>
                  <a:pt x="526" y="194"/>
                  <a:pt x="527" y="193"/>
                </a:cubicBezTo>
                <a:cubicBezTo>
                  <a:pt x="528" y="192"/>
                  <a:pt x="532" y="191"/>
                  <a:pt x="538" y="191"/>
                </a:cubicBezTo>
                <a:cubicBezTo>
                  <a:pt x="546" y="191"/>
                  <a:pt x="551" y="193"/>
                  <a:pt x="551" y="197"/>
                </a:cubicBezTo>
                <a:cubicBezTo>
                  <a:pt x="551" y="197"/>
                  <a:pt x="550" y="200"/>
                  <a:pt x="548" y="207"/>
                </a:cubicBezTo>
                <a:cubicBezTo>
                  <a:pt x="545" y="219"/>
                  <a:pt x="540" y="232"/>
                  <a:pt x="534" y="244"/>
                </a:cubicBezTo>
                <a:cubicBezTo>
                  <a:pt x="527" y="256"/>
                  <a:pt x="517" y="269"/>
                  <a:pt x="503" y="281"/>
                </a:cubicBezTo>
                <a:cubicBezTo>
                  <a:pt x="489" y="293"/>
                  <a:pt x="474" y="299"/>
                  <a:pt x="458" y="299"/>
                </a:cubicBezTo>
                <a:cubicBezTo>
                  <a:pt x="437" y="299"/>
                  <a:pt x="422" y="293"/>
                  <a:pt x="413" y="281"/>
                </a:cubicBezTo>
                <a:cubicBezTo>
                  <a:pt x="404" y="269"/>
                  <a:pt x="399" y="257"/>
                  <a:pt x="399" y="244"/>
                </a:cubicBezTo>
                <a:cubicBezTo>
                  <a:pt x="399" y="236"/>
                  <a:pt x="407" y="209"/>
                  <a:pt x="423" y="165"/>
                </a:cubicBezTo>
                <a:cubicBezTo>
                  <a:pt x="439" y="121"/>
                  <a:pt x="447" y="88"/>
                  <a:pt x="447" y="64"/>
                </a:cubicBezTo>
                <a:cubicBezTo>
                  <a:pt x="447" y="38"/>
                  <a:pt x="438" y="25"/>
                  <a:pt x="418" y="25"/>
                </a:cubicBezTo>
                <a:lnTo>
                  <a:pt x="415" y="25"/>
                </a:lnTo>
                <a:cubicBezTo>
                  <a:pt x="377" y="25"/>
                  <a:pt x="346" y="47"/>
                  <a:pt x="320" y="93"/>
                </a:cubicBezTo>
                <a:lnTo>
                  <a:pt x="315" y="101"/>
                </a:lnTo>
                <a:lnTo>
                  <a:pt x="294" y="189"/>
                </a:lnTo>
                <a:cubicBezTo>
                  <a:pt x="278" y="246"/>
                  <a:pt x="270" y="277"/>
                  <a:pt x="268" y="282"/>
                </a:cubicBezTo>
                <a:cubicBezTo>
                  <a:pt x="262" y="293"/>
                  <a:pt x="252" y="299"/>
                  <a:pt x="239" y="299"/>
                </a:cubicBezTo>
                <a:cubicBezTo>
                  <a:pt x="234" y="299"/>
                  <a:pt x="229" y="298"/>
                  <a:pt x="225" y="295"/>
                </a:cubicBezTo>
                <a:cubicBezTo>
                  <a:pt x="222" y="292"/>
                  <a:pt x="220" y="289"/>
                  <a:pt x="218" y="287"/>
                </a:cubicBezTo>
                <a:cubicBezTo>
                  <a:pt x="217" y="285"/>
                  <a:pt x="216" y="282"/>
                  <a:pt x="216" y="280"/>
                </a:cubicBezTo>
                <a:cubicBezTo>
                  <a:pt x="216" y="275"/>
                  <a:pt x="224" y="244"/>
                  <a:pt x="239" y="186"/>
                </a:cubicBezTo>
                <a:lnTo>
                  <a:pt x="262" y="90"/>
                </a:lnTo>
                <a:cubicBezTo>
                  <a:pt x="264" y="84"/>
                  <a:pt x="264" y="75"/>
                  <a:pt x="264" y="64"/>
                </a:cubicBezTo>
                <a:cubicBezTo>
                  <a:pt x="264" y="38"/>
                  <a:pt x="255" y="25"/>
                  <a:pt x="235" y="25"/>
                </a:cubicBezTo>
                <a:lnTo>
                  <a:pt x="232" y="25"/>
                </a:lnTo>
                <a:cubicBezTo>
                  <a:pt x="194" y="25"/>
                  <a:pt x="163" y="47"/>
                  <a:pt x="137" y="93"/>
                </a:cubicBezTo>
                <a:lnTo>
                  <a:pt x="132" y="101"/>
                </a:lnTo>
                <a:lnTo>
                  <a:pt x="110" y="189"/>
                </a:lnTo>
                <a:cubicBezTo>
                  <a:pt x="96" y="246"/>
                  <a:pt x="88" y="277"/>
                  <a:pt x="85" y="282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8"/>
                  <a:pt x="43" y="295"/>
                </a:cubicBezTo>
                <a:cubicBezTo>
                  <a:pt x="40" y="293"/>
                  <a:pt x="37" y="290"/>
                  <a:pt x="36" y="287"/>
                </a:cubicBezTo>
                <a:cubicBezTo>
                  <a:pt x="35" y="285"/>
                  <a:pt x="34" y="283"/>
                  <a:pt x="35" y="281"/>
                </a:cubicBezTo>
                <a:cubicBezTo>
                  <a:pt x="35" y="275"/>
                  <a:pt x="43" y="239"/>
                  <a:pt x="60" y="173"/>
                </a:cubicBezTo>
                <a:cubicBezTo>
                  <a:pt x="77" y="105"/>
                  <a:pt x="85" y="70"/>
                  <a:pt x="85" y="67"/>
                </a:cubicBezTo>
                <a:cubicBezTo>
                  <a:pt x="87" y="60"/>
                  <a:pt x="87" y="54"/>
                  <a:pt x="87" y="48"/>
                </a:cubicBezTo>
                <a:cubicBezTo>
                  <a:pt x="87" y="33"/>
                  <a:pt x="82" y="25"/>
                  <a:pt x="71" y="25"/>
                </a:cubicBezTo>
                <a:cubicBezTo>
                  <a:pt x="61" y="25"/>
                  <a:pt x="53" y="31"/>
                  <a:pt x="47" y="43"/>
                </a:cubicBezTo>
                <a:cubicBezTo>
                  <a:pt x="40" y="55"/>
                  <a:pt x="35" y="70"/>
                  <a:pt x="31" y="84"/>
                </a:cubicBezTo>
                <a:cubicBezTo>
                  <a:pt x="28" y="99"/>
                  <a:pt x="25" y="107"/>
                  <a:pt x="24" y="108"/>
                </a:cubicBezTo>
                <a:cubicBezTo>
                  <a:pt x="23" y="109"/>
                  <a:pt x="19" y="109"/>
                  <a:pt x="13" y="109"/>
                </a:cubicBezTo>
                <a:lnTo>
                  <a:pt x="4" y="109"/>
                </a:lnTo>
                <a:cubicBezTo>
                  <a:pt x="1" y="107"/>
                  <a:pt x="0" y="105"/>
                  <a:pt x="0" y="1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707120" y="528624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7" y="141"/>
                  <a:pt x="184" y="219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0" y="548"/>
                  <a:pt x="214" y="587"/>
                </a:cubicBezTo>
                <a:cubicBezTo>
                  <a:pt x="208" y="626"/>
                  <a:pt x="201" y="659"/>
                  <a:pt x="193" y="687"/>
                </a:cubicBezTo>
                <a:cubicBezTo>
                  <a:pt x="185" y="715"/>
                  <a:pt x="173" y="742"/>
                  <a:pt x="158" y="769"/>
                </a:cubicBezTo>
                <a:cubicBezTo>
                  <a:pt x="144" y="796"/>
                  <a:pt x="132" y="817"/>
                  <a:pt x="123" y="832"/>
                </a:cubicBezTo>
                <a:cubicBezTo>
                  <a:pt x="113" y="846"/>
                  <a:pt x="101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7" y="808"/>
                  <a:pt x="156" y="660"/>
                  <a:pt x="156" y="465"/>
                </a:cubicBezTo>
                <a:cubicBezTo>
                  <a:pt x="156" y="270"/>
                  <a:pt x="107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6972480" y="5248440"/>
            <a:ext cx="653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где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747720" y="1423080"/>
            <a:ext cx="58467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Источники и литература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 txBox="1"/>
          <p:nvPr/>
        </p:nvSpPr>
        <p:spPr>
          <a:xfrm>
            <a:off x="747720" y="2330640"/>
            <a:ext cx="22320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Литература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 txBox="1"/>
          <p:nvPr/>
        </p:nvSpPr>
        <p:spPr>
          <a:xfrm>
            <a:off x="996120" y="3085920"/>
            <a:ext cx="8835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1. Hastie, Tibshirani, Friedman "The Elements of Statistical Learning"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 txBox="1"/>
          <p:nvPr/>
        </p:nvSpPr>
        <p:spPr>
          <a:xfrm>
            <a:off x="996120" y="3571920"/>
            <a:ext cx="9675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2. James, Witten, Hastie, Tibshirani "An Introduction to Statistical Learning"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 txBox="1"/>
          <p:nvPr/>
        </p:nvSpPr>
        <p:spPr>
          <a:xfrm>
            <a:off x="996120" y="4048200"/>
            <a:ext cx="5801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3. Andrew Ng "Machine Learning" (Coursera)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996120" y="4533840"/>
            <a:ext cx="6308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4. Sebastian Raschka "Python Machine Learning"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996120" y="5019840"/>
            <a:ext cx="5048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5. Документация sklearn.linear_model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47720" y="956160"/>
            <a:ext cx="104310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Как измерить качество? Метрики регрессии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1508760"/>
            <a:ext cx="1998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(Часть 1)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47720" y="2416320"/>
            <a:ext cx="87379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Ошибка предсказания: Функция потерь (Loss)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3994560" y="3313800"/>
            <a:ext cx="130680" cy="152280"/>
          </a:xfrm>
          <a:custGeom>
            <a:avLst/>
            <a:gdLst/>
            <a:ahLst/>
            <a:rect l="0" t="0" r="r" b="b"/>
            <a:pathLst>
              <a:path w="363" h="423">
                <a:moveTo>
                  <a:pt x="0" y="255"/>
                </a:moveTo>
                <a:cubicBezTo>
                  <a:pt x="0" y="220"/>
                  <a:pt x="6" y="188"/>
                  <a:pt x="17" y="159"/>
                </a:cubicBezTo>
                <a:cubicBezTo>
                  <a:pt x="29" y="129"/>
                  <a:pt x="44" y="105"/>
                  <a:pt x="63" y="86"/>
                </a:cubicBezTo>
                <a:cubicBezTo>
                  <a:pt x="81" y="67"/>
                  <a:pt x="102" y="51"/>
                  <a:pt x="125" y="38"/>
                </a:cubicBezTo>
                <a:cubicBezTo>
                  <a:pt x="148" y="25"/>
                  <a:pt x="170" y="15"/>
                  <a:pt x="190" y="9"/>
                </a:cubicBezTo>
                <a:cubicBezTo>
                  <a:pt x="211" y="3"/>
                  <a:pt x="230" y="0"/>
                  <a:pt x="249" y="0"/>
                </a:cubicBezTo>
                <a:lnTo>
                  <a:pt x="252" y="0"/>
                </a:lnTo>
                <a:cubicBezTo>
                  <a:pt x="280" y="0"/>
                  <a:pt x="304" y="7"/>
                  <a:pt x="325" y="21"/>
                </a:cubicBezTo>
                <a:cubicBezTo>
                  <a:pt x="346" y="34"/>
                  <a:pt x="356" y="55"/>
                  <a:pt x="356" y="81"/>
                </a:cubicBezTo>
                <a:cubicBezTo>
                  <a:pt x="356" y="137"/>
                  <a:pt x="322" y="174"/>
                  <a:pt x="252" y="191"/>
                </a:cubicBezTo>
                <a:cubicBezTo>
                  <a:pt x="221" y="199"/>
                  <a:pt x="180" y="203"/>
                  <a:pt x="127" y="204"/>
                </a:cubicBezTo>
                <a:cubicBezTo>
                  <a:pt x="104" y="204"/>
                  <a:pt x="92" y="205"/>
                  <a:pt x="92" y="206"/>
                </a:cubicBezTo>
                <a:cubicBezTo>
                  <a:pt x="92" y="207"/>
                  <a:pt x="90" y="218"/>
                  <a:pt x="86" y="239"/>
                </a:cubicBezTo>
                <a:cubicBezTo>
                  <a:pt x="82" y="259"/>
                  <a:pt x="80" y="278"/>
                  <a:pt x="80" y="293"/>
                </a:cubicBezTo>
                <a:cubicBezTo>
                  <a:pt x="80" y="323"/>
                  <a:pt x="86" y="346"/>
                  <a:pt x="99" y="362"/>
                </a:cubicBezTo>
                <a:cubicBezTo>
                  <a:pt x="112" y="379"/>
                  <a:pt x="132" y="388"/>
                  <a:pt x="158" y="388"/>
                </a:cubicBezTo>
                <a:cubicBezTo>
                  <a:pt x="184" y="389"/>
                  <a:pt x="213" y="383"/>
                  <a:pt x="244" y="371"/>
                </a:cubicBezTo>
                <a:cubicBezTo>
                  <a:pt x="276" y="358"/>
                  <a:pt x="304" y="338"/>
                  <a:pt x="331" y="309"/>
                </a:cubicBezTo>
                <a:cubicBezTo>
                  <a:pt x="336" y="303"/>
                  <a:pt x="340" y="300"/>
                  <a:pt x="342" y="300"/>
                </a:cubicBezTo>
                <a:cubicBezTo>
                  <a:pt x="345" y="300"/>
                  <a:pt x="349" y="303"/>
                  <a:pt x="354" y="308"/>
                </a:cubicBezTo>
                <a:cubicBezTo>
                  <a:pt x="360" y="314"/>
                  <a:pt x="363" y="318"/>
                  <a:pt x="363" y="321"/>
                </a:cubicBezTo>
                <a:cubicBezTo>
                  <a:pt x="364" y="325"/>
                  <a:pt x="361" y="329"/>
                  <a:pt x="355" y="336"/>
                </a:cubicBezTo>
                <a:cubicBezTo>
                  <a:pt x="349" y="343"/>
                  <a:pt x="340" y="351"/>
                  <a:pt x="327" y="361"/>
                </a:cubicBezTo>
                <a:cubicBezTo>
                  <a:pt x="315" y="371"/>
                  <a:pt x="299" y="381"/>
                  <a:pt x="283" y="390"/>
                </a:cubicBezTo>
                <a:cubicBezTo>
                  <a:pt x="267" y="400"/>
                  <a:pt x="248" y="407"/>
                  <a:pt x="225" y="413"/>
                </a:cubicBezTo>
                <a:cubicBezTo>
                  <a:pt x="202" y="420"/>
                  <a:pt x="178" y="423"/>
                  <a:pt x="154" y="423"/>
                </a:cubicBezTo>
                <a:cubicBezTo>
                  <a:pt x="105" y="423"/>
                  <a:pt x="67" y="406"/>
                  <a:pt x="41" y="373"/>
                </a:cubicBezTo>
                <a:cubicBezTo>
                  <a:pt x="14" y="341"/>
                  <a:pt x="0" y="302"/>
                  <a:pt x="0" y="255"/>
                </a:cubicBezTo>
                <a:moveTo>
                  <a:pt x="311" y="83"/>
                </a:moveTo>
                <a:cubicBezTo>
                  <a:pt x="308" y="51"/>
                  <a:pt x="286" y="35"/>
                  <a:pt x="247" y="35"/>
                </a:cubicBezTo>
                <a:cubicBezTo>
                  <a:pt x="227" y="35"/>
                  <a:pt x="208" y="39"/>
                  <a:pt x="190" y="48"/>
                </a:cubicBezTo>
                <a:cubicBezTo>
                  <a:pt x="173" y="57"/>
                  <a:pt x="159" y="67"/>
                  <a:pt x="148" y="79"/>
                </a:cubicBezTo>
                <a:cubicBezTo>
                  <a:pt x="138" y="92"/>
                  <a:pt x="129" y="105"/>
                  <a:pt x="121" y="118"/>
                </a:cubicBezTo>
                <a:cubicBezTo>
                  <a:pt x="114" y="131"/>
                  <a:pt x="109" y="142"/>
                  <a:pt x="107" y="151"/>
                </a:cubicBezTo>
                <a:cubicBezTo>
                  <a:pt x="104" y="160"/>
                  <a:pt x="103" y="166"/>
                  <a:pt x="102" y="169"/>
                </a:cubicBezTo>
                <a:cubicBezTo>
                  <a:pt x="102" y="169"/>
                  <a:pt x="108" y="170"/>
                  <a:pt x="121" y="170"/>
                </a:cubicBezTo>
                <a:cubicBezTo>
                  <a:pt x="191" y="170"/>
                  <a:pt x="240" y="162"/>
                  <a:pt x="268" y="147"/>
                </a:cubicBezTo>
                <a:cubicBezTo>
                  <a:pt x="295" y="132"/>
                  <a:pt x="311" y="111"/>
                  <a:pt x="311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4153320" y="33555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2" y="21"/>
                  <a:pt x="120" y="13"/>
                </a:cubicBezTo>
                <a:cubicBezTo>
                  <a:pt x="128" y="5"/>
                  <a:pt x="138" y="1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4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5" y="69"/>
                </a:cubicBezTo>
                <a:cubicBezTo>
                  <a:pt x="129" y="69"/>
                  <a:pt x="122" y="67"/>
                  <a:pt x="117" y="62"/>
                </a:cubicBezTo>
                <a:cubicBezTo>
                  <a:pt x="111" y="58"/>
                  <a:pt x="108" y="51"/>
                  <a:pt x="108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9" y="181"/>
                  <a:pt x="38" y="170"/>
                  <a:pt x="51" y="159"/>
                </a:cubicBezTo>
                <a:cubicBezTo>
                  <a:pt x="64" y="149"/>
                  <a:pt x="77" y="144"/>
                  <a:pt x="90" y="144"/>
                </a:cubicBezTo>
                <a:cubicBezTo>
                  <a:pt x="108" y="144"/>
                  <a:pt x="122" y="149"/>
                  <a:pt x="133" y="160"/>
                </a:cubicBezTo>
                <a:cubicBezTo>
                  <a:pt x="145" y="171"/>
                  <a:pt x="152" y="184"/>
                  <a:pt x="152" y="201"/>
                </a:cubicBezTo>
                <a:cubicBezTo>
                  <a:pt x="152" y="209"/>
                  <a:pt x="149" y="221"/>
                  <a:pt x="142" y="238"/>
                </a:cubicBezTo>
                <a:cubicBezTo>
                  <a:pt x="136" y="255"/>
                  <a:pt x="127" y="278"/>
                  <a:pt x="115" y="307"/>
                </a:cubicBezTo>
                <a:cubicBezTo>
                  <a:pt x="104" y="336"/>
                  <a:pt x="95" y="361"/>
                  <a:pt x="88" y="382"/>
                </a:cubicBezTo>
                <a:cubicBezTo>
                  <a:pt x="86" y="391"/>
                  <a:pt x="85" y="398"/>
                  <a:pt x="85" y="403"/>
                </a:cubicBezTo>
                <a:cubicBezTo>
                  <a:pt x="85" y="414"/>
                  <a:pt x="88" y="419"/>
                  <a:pt x="96" y="419"/>
                </a:cubicBezTo>
                <a:cubicBezTo>
                  <a:pt x="100" y="419"/>
                  <a:pt x="104" y="418"/>
                  <a:pt x="108" y="417"/>
                </a:cubicBezTo>
                <a:cubicBezTo>
                  <a:pt x="113" y="416"/>
                  <a:pt x="118" y="413"/>
                  <a:pt x="123" y="408"/>
                </a:cubicBezTo>
                <a:cubicBezTo>
                  <a:pt x="129" y="403"/>
                  <a:pt x="135" y="395"/>
                  <a:pt x="141" y="385"/>
                </a:cubicBezTo>
                <a:cubicBezTo>
                  <a:pt x="147" y="374"/>
                  <a:pt x="154" y="361"/>
                  <a:pt x="159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3" y="336"/>
                  <a:pt x="166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6"/>
                  <a:pt x="184" y="352"/>
                  <a:pt x="180" y="362"/>
                </a:cubicBezTo>
                <a:cubicBezTo>
                  <a:pt x="176" y="373"/>
                  <a:pt x="171" y="384"/>
                  <a:pt x="164" y="396"/>
                </a:cubicBezTo>
                <a:cubicBezTo>
                  <a:pt x="157" y="408"/>
                  <a:pt x="146" y="419"/>
                  <a:pt x="133" y="429"/>
                </a:cubicBezTo>
                <a:cubicBezTo>
                  <a:pt x="121" y="439"/>
                  <a:pt x="107" y="443"/>
                  <a:pt x="92" y="443"/>
                </a:cubicBezTo>
                <a:cubicBezTo>
                  <a:pt x="78" y="443"/>
                  <a:pt x="65" y="439"/>
                  <a:pt x="54" y="430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9" y="366"/>
                </a:cubicBezTo>
                <a:cubicBezTo>
                  <a:pt x="41" y="360"/>
                  <a:pt x="50" y="335"/>
                  <a:pt x="67" y="291"/>
                </a:cubicBezTo>
                <a:cubicBezTo>
                  <a:pt x="83" y="247"/>
                  <a:pt x="93" y="221"/>
                  <a:pt x="96" y="212"/>
                </a:cubicBezTo>
                <a:cubicBezTo>
                  <a:pt x="98" y="203"/>
                  <a:pt x="100" y="195"/>
                  <a:pt x="100" y="186"/>
                </a:cubicBezTo>
                <a:cubicBezTo>
                  <a:pt x="100" y="176"/>
                  <a:pt x="97" y="170"/>
                  <a:pt x="89" y="170"/>
                </a:cubicBezTo>
                <a:lnTo>
                  <a:pt x="88" y="170"/>
                </a:lnTo>
                <a:cubicBezTo>
                  <a:pt x="75" y="170"/>
                  <a:pt x="63" y="178"/>
                  <a:pt x="52" y="192"/>
                </a:cubicBezTo>
                <a:cubicBezTo>
                  <a:pt x="41" y="207"/>
                  <a:pt x="32" y="225"/>
                  <a:pt x="27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5" y="251"/>
                  <a:pt x="25" y="251"/>
                </a:cubicBezTo>
                <a:cubicBezTo>
                  <a:pt x="25" y="252"/>
                  <a:pt x="24" y="252"/>
                  <a:pt x="23" y="253"/>
                </a:cubicBezTo>
                <a:cubicBezTo>
                  <a:pt x="23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4" y="253"/>
                </a:cubicBezTo>
                <a:lnTo>
                  <a:pt x="4" y="253"/>
                </a:lnTo>
                <a:cubicBezTo>
                  <a:pt x="2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4358520" y="333900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5" y="4"/>
                  <a:pt x="14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9"/>
                </a:cubicBezTo>
                <a:cubicBezTo>
                  <a:pt x="621" y="26"/>
                  <a:pt x="617" y="31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8" y="182"/>
                </a:lnTo>
                <a:cubicBezTo>
                  <a:pt x="617" y="188"/>
                  <a:pt x="621" y="194"/>
                  <a:pt x="621" y="200"/>
                </a:cubicBezTo>
                <a:cubicBezTo>
                  <a:pt x="621" y="208"/>
                  <a:pt x="616" y="214"/>
                  <a:pt x="607" y="219"/>
                </a:cubicBezTo>
                <a:lnTo>
                  <a:pt x="14" y="219"/>
                </a:lnTo>
                <a:cubicBezTo>
                  <a:pt x="5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4700520" y="33138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6"/>
                </a:moveTo>
                <a:cubicBezTo>
                  <a:pt x="0" y="137"/>
                  <a:pt x="5" y="122"/>
                  <a:pt x="14" y="100"/>
                </a:cubicBezTo>
                <a:cubicBezTo>
                  <a:pt x="23" y="79"/>
                  <a:pt x="38" y="57"/>
                  <a:pt x="59" y="34"/>
                </a:cubicBezTo>
                <a:cubicBezTo>
                  <a:pt x="79" y="11"/>
                  <a:pt x="102" y="0"/>
                  <a:pt x="128" y="0"/>
                </a:cubicBezTo>
                <a:cubicBezTo>
                  <a:pt x="153" y="0"/>
                  <a:pt x="173" y="8"/>
                  <a:pt x="189" y="22"/>
                </a:cubicBezTo>
                <a:cubicBezTo>
                  <a:pt x="204" y="36"/>
                  <a:pt x="213" y="56"/>
                  <a:pt x="213" y="81"/>
                </a:cubicBezTo>
                <a:cubicBezTo>
                  <a:pt x="212" y="93"/>
                  <a:pt x="211" y="100"/>
                  <a:pt x="210" y="101"/>
                </a:cubicBezTo>
                <a:cubicBezTo>
                  <a:pt x="210" y="103"/>
                  <a:pt x="205" y="118"/>
                  <a:pt x="195" y="145"/>
                </a:cubicBezTo>
                <a:cubicBezTo>
                  <a:pt x="186" y="171"/>
                  <a:pt x="175" y="201"/>
                  <a:pt x="165" y="235"/>
                </a:cubicBezTo>
                <a:cubicBezTo>
                  <a:pt x="154" y="268"/>
                  <a:pt x="149" y="295"/>
                  <a:pt x="150" y="315"/>
                </a:cubicBezTo>
                <a:cubicBezTo>
                  <a:pt x="150" y="342"/>
                  <a:pt x="154" y="360"/>
                  <a:pt x="163" y="371"/>
                </a:cubicBezTo>
                <a:cubicBezTo>
                  <a:pt x="172" y="381"/>
                  <a:pt x="185" y="387"/>
                  <a:pt x="202" y="387"/>
                </a:cubicBezTo>
                <a:cubicBezTo>
                  <a:pt x="216" y="387"/>
                  <a:pt x="230" y="384"/>
                  <a:pt x="242" y="377"/>
                </a:cubicBezTo>
                <a:cubicBezTo>
                  <a:pt x="254" y="370"/>
                  <a:pt x="264" y="363"/>
                  <a:pt x="271" y="356"/>
                </a:cubicBezTo>
                <a:cubicBezTo>
                  <a:pt x="278" y="348"/>
                  <a:pt x="286" y="338"/>
                  <a:pt x="296" y="325"/>
                </a:cubicBezTo>
                <a:cubicBezTo>
                  <a:pt x="296" y="325"/>
                  <a:pt x="297" y="318"/>
                  <a:pt x="301" y="307"/>
                </a:cubicBezTo>
                <a:cubicBezTo>
                  <a:pt x="304" y="295"/>
                  <a:pt x="308" y="276"/>
                  <a:pt x="314" y="252"/>
                </a:cubicBezTo>
                <a:cubicBezTo>
                  <a:pt x="319" y="227"/>
                  <a:pt x="325" y="204"/>
                  <a:pt x="331" y="183"/>
                </a:cubicBezTo>
                <a:cubicBezTo>
                  <a:pt x="355" y="89"/>
                  <a:pt x="368" y="40"/>
                  <a:pt x="370" y="36"/>
                </a:cubicBezTo>
                <a:cubicBezTo>
                  <a:pt x="378" y="19"/>
                  <a:pt x="392" y="11"/>
                  <a:pt x="410" y="11"/>
                </a:cubicBezTo>
                <a:cubicBezTo>
                  <a:pt x="418" y="11"/>
                  <a:pt x="426" y="13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7"/>
                </a:cubicBezTo>
                <a:cubicBezTo>
                  <a:pt x="443" y="45"/>
                  <a:pt x="428" y="110"/>
                  <a:pt x="396" y="233"/>
                </a:cubicBezTo>
                <a:cubicBezTo>
                  <a:pt x="366" y="355"/>
                  <a:pt x="349" y="422"/>
                  <a:pt x="344" y="434"/>
                </a:cubicBezTo>
                <a:cubicBezTo>
                  <a:pt x="327" y="485"/>
                  <a:pt x="297" y="526"/>
                  <a:pt x="254" y="557"/>
                </a:cubicBezTo>
                <a:cubicBezTo>
                  <a:pt x="211" y="587"/>
                  <a:pt x="168" y="603"/>
                  <a:pt x="126" y="603"/>
                </a:cubicBezTo>
                <a:cubicBezTo>
                  <a:pt x="98" y="603"/>
                  <a:pt x="73" y="596"/>
                  <a:pt x="52" y="583"/>
                </a:cubicBezTo>
                <a:cubicBezTo>
                  <a:pt x="31" y="569"/>
                  <a:pt x="21" y="549"/>
                  <a:pt x="21" y="521"/>
                </a:cubicBezTo>
                <a:cubicBezTo>
                  <a:pt x="21" y="508"/>
                  <a:pt x="23" y="496"/>
                  <a:pt x="27" y="487"/>
                </a:cubicBezTo>
                <a:cubicBezTo>
                  <a:pt x="31" y="478"/>
                  <a:pt x="37" y="471"/>
                  <a:pt x="45" y="467"/>
                </a:cubicBezTo>
                <a:cubicBezTo>
                  <a:pt x="52" y="462"/>
                  <a:pt x="58" y="459"/>
                  <a:pt x="63" y="457"/>
                </a:cubicBezTo>
                <a:cubicBezTo>
                  <a:pt x="68" y="455"/>
                  <a:pt x="74" y="454"/>
                  <a:pt x="79" y="454"/>
                </a:cubicBezTo>
                <a:cubicBezTo>
                  <a:pt x="106" y="454"/>
                  <a:pt x="120" y="467"/>
                  <a:pt x="120" y="494"/>
                </a:cubicBezTo>
                <a:cubicBezTo>
                  <a:pt x="120" y="506"/>
                  <a:pt x="116" y="517"/>
                  <a:pt x="109" y="526"/>
                </a:cubicBezTo>
                <a:cubicBezTo>
                  <a:pt x="102" y="535"/>
                  <a:pt x="94" y="542"/>
                  <a:pt x="88" y="545"/>
                </a:cubicBezTo>
                <a:cubicBezTo>
                  <a:pt x="81" y="548"/>
                  <a:pt x="77" y="549"/>
                  <a:pt x="75" y="549"/>
                </a:cubicBezTo>
                <a:lnTo>
                  <a:pt x="73" y="550"/>
                </a:lnTo>
                <a:cubicBezTo>
                  <a:pt x="74" y="553"/>
                  <a:pt x="80" y="557"/>
                  <a:pt x="90" y="561"/>
                </a:cubicBezTo>
                <a:cubicBezTo>
                  <a:pt x="101" y="566"/>
                  <a:pt x="111" y="568"/>
                  <a:pt x="122" y="568"/>
                </a:cubicBezTo>
                <a:lnTo>
                  <a:pt x="129" y="568"/>
                </a:lnTo>
                <a:cubicBezTo>
                  <a:pt x="140" y="568"/>
                  <a:pt x="148" y="567"/>
                  <a:pt x="154" y="566"/>
                </a:cubicBezTo>
                <a:cubicBezTo>
                  <a:pt x="174" y="560"/>
                  <a:pt x="193" y="549"/>
                  <a:pt x="210" y="531"/>
                </a:cubicBezTo>
                <a:cubicBezTo>
                  <a:pt x="228" y="513"/>
                  <a:pt x="241" y="494"/>
                  <a:pt x="250" y="473"/>
                </a:cubicBezTo>
                <a:cubicBezTo>
                  <a:pt x="260" y="453"/>
                  <a:pt x="267" y="435"/>
                  <a:pt x="272" y="421"/>
                </a:cubicBezTo>
                <a:cubicBezTo>
                  <a:pt x="277" y="407"/>
                  <a:pt x="279" y="397"/>
                  <a:pt x="279" y="393"/>
                </a:cubicBezTo>
                <a:lnTo>
                  <a:pt x="274" y="397"/>
                </a:lnTo>
                <a:cubicBezTo>
                  <a:pt x="270" y="399"/>
                  <a:pt x="264" y="403"/>
                  <a:pt x="256" y="407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19" y="421"/>
                  <a:pt x="207" y="423"/>
                  <a:pt x="195" y="423"/>
                </a:cubicBezTo>
                <a:cubicBezTo>
                  <a:pt x="167" y="423"/>
                  <a:pt x="142" y="416"/>
                  <a:pt x="120" y="402"/>
                </a:cubicBezTo>
                <a:cubicBezTo>
                  <a:pt x="98" y="389"/>
                  <a:pt x="84" y="367"/>
                  <a:pt x="77" y="336"/>
                </a:cubicBezTo>
                <a:cubicBezTo>
                  <a:pt x="77" y="332"/>
                  <a:pt x="76" y="322"/>
                  <a:pt x="76" y="307"/>
                </a:cubicBezTo>
                <a:cubicBezTo>
                  <a:pt x="76" y="272"/>
                  <a:pt x="87" y="226"/>
                  <a:pt x="109" y="169"/>
                </a:cubicBezTo>
                <a:cubicBezTo>
                  <a:pt x="131" y="112"/>
                  <a:pt x="142" y="74"/>
                  <a:pt x="142" y="59"/>
                </a:cubicBezTo>
                <a:cubicBezTo>
                  <a:pt x="142" y="58"/>
                  <a:pt x="142" y="58"/>
                  <a:pt x="142" y="57"/>
                </a:cubicBezTo>
                <a:cubicBezTo>
                  <a:pt x="142" y="52"/>
                  <a:pt x="142" y="48"/>
                  <a:pt x="142" y="46"/>
                </a:cubicBezTo>
                <a:cubicBezTo>
                  <a:pt x="142" y="44"/>
                  <a:pt x="140" y="42"/>
                  <a:pt x="138" y="39"/>
                </a:cubicBezTo>
                <a:cubicBezTo>
                  <a:pt x="135" y="37"/>
                  <a:pt x="132" y="36"/>
                  <a:pt x="128" y="36"/>
                </a:cubicBezTo>
                <a:lnTo>
                  <a:pt x="124" y="36"/>
                </a:lnTo>
                <a:cubicBezTo>
                  <a:pt x="110" y="36"/>
                  <a:pt x="97" y="42"/>
                  <a:pt x="85" y="53"/>
                </a:cubicBezTo>
                <a:cubicBezTo>
                  <a:pt x="73" y="65"/>
                  <a:pt x="64" y="78"/>
                  <a:pt x="57" y="92"/>
                </a:cubicBezTo>
                <a:cubicBezTo>
                  <a:pt x="50" y="105"/>
                  <a:pt x="45" y="119"/>
                  <a:pt x="41" y="132"/>
                </a:cubicBezTo>
                <a:cubicBezTo>
                  <a:pt x="37" y="144"/>
                  <a:pt x="35" y="151"/>
                  <a:pt x="34" y="152"/>
                </a:cubicBezTo>
                <a:cubicBezTo>
                  <a:pt x="32" y="153"/>
                  <a:pt x="27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4873680" y="33555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1" y="21"/>
                  <a:pt x="120" y="13"/>
                </a:cubicBezTo>
                <a:cubicBezTo>
                  <a:pt x="128" y="5"/>
                  <a:pt x="138" y="1"/>
                  <a:pt x="149" y="0"/>
                </a:cubicBezTo>
                <a:cubicBezTo>
                  <a:pt x="156" y="0"/>
                  <a:pt x="163" y="3"/>
                  <a:pt x="168" y="8"/>
                </a:cubicBezTo>
                <a:cubicBezTo>
                  <a:pt x="175" y="14"/>
                  <a:pt x="177" y="20"/>
                  <a:pt x="178" y="28"/>
                </a:cubicBezTo>
                <a:cubicBezTo>
                  <a:pt x="178" y="38"/>
                  <a:pt x="173" y="47"/>
                  <a:pt x="164" y="56"/>
                </a:cubicBezTo>
                <a:cubicBezTo>
                  <a:pt x="155" y="64"/>
                  <a:pt x="145" y="68"/>
                  <a:pt x="135" y="69"/>
                </a:cubicBezTo>
                <a:cubicBezTo>
                  <a:pt x="128" y="69"/>
                  <a:pt x="122" y="67"/>
                  <a:pt x="116" y="62"/>
                </a:cubicBezTo>
                <a:cubicBezTo>
                  <a:pt x="111" y="58"/>
                  <a:pt x="108" y="51"/>
                  <a:pt x="107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8" y="181"/>
                  <a:pt x="38" y="170"/>
                  <a:pt x="51" y="159"/>
                </a:cubicBezTo>
                <a:cubicBezTo>
                  <a:pt x="63" y="149"/>
                  <a:pt x="76" y="144"/>
                  <a:pt x="90" y="144"/>
                </a:cubicBezTo>
                <a:cubicBezTo>
                  <a:pt x="107" y="144"/>
                  <a:pt x="121" y="149"/>
                  <a:pt x="133" y="160"/>
                </a:cubicBezTo>
                <a:cubicBezTo>
                  <a:pt x="144" y="171"/>
                  <a:pt x="150" y="184"/>
                  <a:pt x="151" y="201"/>
                </a:cubicBezTo>
                <a:cubicBezTo>
                  <a:pt x="151" y="209"/>
                  <a:pt x="147" y="221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4" y="336"/>
                  <a:pt x="94" y="361"/>
                  <a:pt x="87" y="382"/>
                </a:cubicBezTo>
                <a:cubicBezTo>
                  <a:pt x="85" y="391"/>
                  <a:pt x="84" y="398"/>
                  <a:pt x="84" y="403"/>
                </a:cubicBezTo>
                <a:cubicBezTo>
                  <a:pt x="84" y="414"/>
                  <a:pt x="88" y="419"/>
                  <a:pt x="95" y="419"/>
                </a:cubicBezTo>
                <a:cubicBezTo>
                  <a:pt x="99" y="419"/>
                  <a:pt x="103" y="418"/>
                  <a:pt x="108" y="417"/>
                </a:cubicBezTo>
                <a:cubicBezTo>
                  <a:pt x="112" y="416"/>
                  <a:pt x="117" y="413"/>
                  <a:pt x="123" y="408"/>
                </a:cubicBezTo>
                <a:cubicBezTo>
                  <a:pt x="129" y="403"/>
                  <a:pt x="135" y="395"/>
                  <a:pt x="141" y="385"/>
                </a:cubicBezTo>
                <a:cubicBezTo>
                  <a:pt x="147" y="374"/>
                  <a:pt x="152" y="361"/>
                  <a:pt x="157" y="346"/>
                </a:cubicBezTo>
                <a:cubicBezTo>
                  <a:pt x="158" y="341"/>
                  <a:pt x="160" y="338"/>
                  <a:pt x="160" y="337"/>
                </a:cubicBezTo>
                <a:cubicBezTo>
                  <a:pt x="161" y="336"/>
                  <a:pt x="165" y="335"/>
                  <a:pt x="173" y="335"/>
                </a:cubicBezTo>
                <a:cubicBezTo>
                  <a:pt x="181" y="335"/>
                  <a:pt x="186" y="338"/>
                  <a:pt x="186" y="342"/>
                </a:cubicBezTo>
                <a:cubicBezTo>
                  <a:pt x="186" y="346"/>
                  <a:pt x="184" y="352"/>
                  <a:pt x="180" y="362"/>
                </a:cubicBezTo>
                <a:cubicBezTo>
                  <a:pt x="176" y="373"/>
                  <a:pt x="169" y="384"/>
                  <a:pt x="162" y="396"/>
                </a:cubicBezTo>
                <a:cubicBezTo>
                  <a:pt x="155" y="408"/>
                  <a:pt x="145" y="419"/>
                  <a:pt x="133" y="429"/>
                </a:cubicBezTo>
                <a:cubicBezTo>
                  <a:pt x="120" y="439"/>
                  <a:pt x="106" y="443"/>
                  <a:pt x="92" y="443"/>
                </a:cubicBezTo>
                <a:cubicBezTo>
                  <a:pt x="78" y="443"/>
                  <a:pt x="65" y="439"/>
                  <a:pt x="53" y="430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60"/>
                  <a:pt x="50" y="335"/>
                  <a:pt x="66" y="291"/>
                </a:cubicBezTo>
                <a:cubicBezTo>
                  <a:pt x="83" y="247"/>
                  <a:pt x="93" y="221"/>
                  <a:pt x="95" y="212"/>
                </a:cubicBezTo>
                <a:cubicBezTo>
                  <a:pt x="98" y="203"/>
                  <a:pt x="99" y="195"/>
                  <a:pt x="100" y="186"/>
                </a:cubicBezTo>
                <a:cubicBezTo>
                  <a:pt x="100" y="176"/>
                  <a:pt x="96" y="170"/>
                  <a:pt x="89" y="170"/>
                </a:cubicBezTo>
                <a:lnTo>
                  <a:pt x="87" y="170"/>
                </a:lnTo>
                <a:cubicBezTo>
                  <a:pt x="74" y="170"/>
                  <a:pt x="62" y="178"/>
                  <a:pt x="51" y="192"/>
                </a:cubicBezTo>
                <a:cubicBezTo>
                  <a:pt x="40" y="207"/>
                  <a:pt x="32" y="225"/>
                  <a:pt x="26" y="247"/>
                </a:cubicBezTo>
                <a:cubicBezTo>
                  <a:pt x="26" y="248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2"/>
                  <a:pt x="24" y="252"/>
                  <a:pt x="23" y="253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5069520" y="3371400"/>
            <a:ext cx="204840" cy="14040"/>
          </a:xfrm>
          <a:custGeom>
            <a:avLst/>
            <a:gdLst/>
            <a:ahLst/>
            <a:rect l="0" t="0" r="r" b="b"/>
            <a:pathLst>
              <a:path w="569" h="39">
                <a:moveTo>
                  <a:pt x="0" y="32"/>
                </a:moveTo>
                <a:cubicBezTo>
                  <a:pt x="0" y="32"/>
                  <a:pt x="0" y="28"/>
                  <a:pt x="0" y="20"/>
                </a:cubicBezTo>
                <a:cubicBezTo>
                  <a:pt x="0" y="11"/>
                  <a:pt x="5" y="5"/>
                  <a:pt x="13" y="0"/>
                </a:cubicBezTo>
                <a:lnTo>
                  <a:pt x="555" y="0"/>
                </a:lnTo>
                <a:cubicBezTo>
                  <a:pt x="564" y="5"/>
                  <a:pt x="569" y="12"/>
                  <a:pt x="569" y="20"/>
                </a:cubicBezTo>
                <a:cubicBezTo>
                  <a:pt x="569" y="27"/>
                  <a:pt x="564" y="34"/>
                  <a:pt x="555" y="39"/>
                </a:cubicBezTo>
                <a:lnTo>
                  <a:pt x="13" y="39"/>
                </a:lnTo>
                <a:cubicBezTo>
                  <a:pt x="5" y="34"/>
                  <a:pt x="0" y="28"/>
                  <a:pt x="0" y="20"/>
                </a:cubicBezTo>
                <a:lnTo>
                  <a:pt x="0" y="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5383440" y="331380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6"/>
                </a:moveTo>
                <a:cubicBezTo>
                  <a:pt x="0" y="137"/>
                  <a:pt x="5" y="122"/>
                  <a:pt x="14" y="100"/>
                </a:cubicBezTo>
                <a:cubicBezTo>
                  <a:pt x="24" y="79"/>
                  <a:pt x="38" y="57"/>
                  <a:pt x="59" y="34"/>
                </a:cubicBezTo>
                <a:cubicBezTo>
                  <a:pt x="79" y="11"/>
                  <a:pt x="102" y="0"/>
                  <a:pt x="128" y="0"/>
                </a:cubicBezTo>
                <a:cubicBezTo>
                  <a:pt x="153" y="0"/>
                  <a:pt x="174" y="8"/>
                  <a:pt x="189" y="22"/>
                </a:cubicBezTo>
                <a:cubicBezTo>
                  <a:pt x="205" y="36"/>
                  <a:pt x="213" y="56"/>
                  <a:pt x="213" y="81"/>
                </a:cubicBezTo>
                <a:cubicBezTo>
                  <a:pt x="212" y="93"/>
                  <a:pt x="211" y="100"/>
                  <a:pt x="211" y="101"/>
                </a:cubicBezTo>
                <a:cubicBezTo>
                  <a:pt x="211" y="103"/>
                  <a:pt x="206" y="118"/>
                  <a:pt x="196" y="145"/>
                </a:cubicBezTo>
                <a:cubicBezTo>
                  <a:pt x="186" y="171"/>
                  <a:pt x="176" y="201"/>
                  <a:pt x="165" y="235"/>
                </a:cubicBezTo>
                <a:cubicBezTo>
                  <a:pt x="154" y="268"/>
                  <a:pt x="149" y="295"/>
                  <a:pt x="150" y="315"/>
                </a:cubicBezTo>
                <a:cubicBezTo>
                  <a:pt x="150" y="342"/>
                  <a:pt x="154" y="360"/>
                  <a:pt x="163" y="371"/>
                </a:cubicBezTo>
                <a:cubicBezTo>
                  <a:pt x="172" y="381"/>
                  <a:pt x="185" y="387"/>
                  <a:pt x="202" y="387"/>
                </a:cubicBezTo>
                <a:cubicBezTo>
                  <a:pt x="216" y="387"/>
                  <a:pt x="230" y="384"/>
                  <a:pt x="242" y="377"/>
                </a:cubicBezTo>
                <a:cubicBezTo>
                  <a:pt x="255" y="370"/>
                  <a:pt x="264" y="363"/>
                  <a:pt x="271" y="356"/>
                </a:cubicBezTo>
                <a:cubicBezTo>
                  <a:pt x="278" y="348"/>
                  <a:pt x="286" y="338"/>
                  <a:pt x="297" y="325"/>
                </a:cubicBezTo>
                <a:cubicBezTo>
                  <a:pt x="297" y="325"/>
                  <a:pt x="299" y="318"/>
                  <a:pt x="302" y="307"/>
                </a:cubicBezTo>
                <a:cubicBezTo>
                  <a:pt x="305" y="295"/>
                  <a:pt x="309" y="276"/>
                  <a:pt x="315" y="252"/>
                </a:cubicBezTo>
                <a:cubicBezTo>
                  <a:pt x="320" y="227"/>
                  <a:pt x="326" y="204"/>
                  <a:pt x="332" y="183"/>
                </a:cubicBezTo>
                <a:cubicBezTo>
                  <a:pt x="356" y="89"/>
                  <a:pt x="369" y="40"/>
                  <a:pt x="372" y="36"/>
                </a:cubicBezTo>
                <a:cubicBezTo>
                  <a:pt x="380" y="19"/>
                  <a:pt x="393" y="11"/>
                  <a:pt x="412" y="11"/>
                </a:cubicBezTo>
                <a:cubicBezTo>
                  <a:pt x="420" y="11"/>
                  <a:pt x="426" y="13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7"/>
                </a:cubicBezTo>
                <a:cubicBezTo>
                  <a:pt x="443" y="45"/>
                  <a:pt x="428" y="110"/>
                  <a:pt x="398" y="233"/>
                </a:cubicBezTo>
                <a:cubicBezTo>
                  <a:pt x="367" y="355"/>
                  <a:pt x="350" y="422"/>
                  <a:pt x="346" y="434"/>
                </a:cubicBezTo>
                <a:cubicBezTo>
                  <a:pt x="328" y="485"/>
                  <a:pt x="298" y="526"/>
                  <a:pt x="254" y="557"/>
                </a:cubicBezTo>
                <a:cubicBezTo>
                  <a:pt x="211" y="587"/>
                  <a:pt x="169" y="603"/>
                  <a:pt x="126" y="603"/>
                </a:cubicBezTo>
                <a:cubicBezTo>
                  <a:pt x="98" y="603"/>
                  <a:pt x="74" y="596"/>
                  <a:pt x="52" y="583"/>
                </a:cubicBezTo>
                <a:cubicBezTo>
                  <a:pt x="31" y="569"/>
                  <a:pt x="21" y="549"/>
                  <a:pt x="21" y="521"/>
                </a:cubicBezTo>
                <a:cubicBezTo>
                  <a:pt x="21" y="508"/>
                  <a:pt x="23" y="496"/>
                  <a:pt x="27" y="487"/>
                </a:cubicBezTo>
                <a:cubicBezTo>
                  <a:pt x="32" y="478"/>
                  <a:pt x="38" y="471"/>
                  <a:pt x="45" y="467"/>
                </a:cubicBezTo>
                <a:cubicBezTo>
                  <a:pt x="52" y="462"/>
                  <a:pt x="59" y="459"/>
                  <a:pt x="64" y="457"/>
                </a:cubicBezTo>
                <a:cubicBezTo>
                  <a:pt x="69" y="455"/>
                  <a:pt x="74" y="454"/>
                  <a:pt x="79" y="454"/>
                </a:cubicBezTo>
                <a:cubicBezTo>
                  <a:pt x="107" y="454"/>
                  <a:pt x="120" y="467"/>
                  <a:pt x="120" y="494"/>
                </a:cubicBezTo>
                <a:cubicBezTo>
                  <a:pt x="120" y="506"/>
                  <a:pt x="117" y="517"/>
                  <a:pt x="109" y="526"/>
                </a:cubicBezTo>
                <a:cubicBezTo>
                  <a:pt x="102" y="535"/>
                  <a:pt x="95" y="542"/>
                  <a:pt x="88" y="545"/>
                </a:cubicBezTo>
                <a:cubicBezTo>
                  <a:pt x="81" y="548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1" y="566"/>
                  <a:pt x="112" y="568"/>
                  <a:pt x="122" y="568"/>
                </a:cubicBezTo>
                <a:lnTo>
                  <a:pt x="130" y="568"/>
                </a:lnTo>
                <a:cubicBezTo>
                  <a:pt x="140" y="568"/>
                  <a:pt x="148" y="567"/>
                  <a:pt x="154" y="566"/>
                </a:cubicBezTo>
                <a:cubicBezTo>
                  <a:pt x="174" y="560"/>
                  <a:pt x="193" y="549"/>
                  <a:pt x="211" y="531"/>
                </a:cubicBezTo>
                <a:cubicBezTo>
                  <a:pt x="228" y="513"/>
                  <a:pt x="241" y="494"/>
                  <a:pt x="251" y="473"/>
                </a:cubicBezTo>
                <a:cubicBezTo>
                  <a:pt x="260" y="453"/>
                  <a:pt x="267" y="435"/>
                  <a:pt x="272" y="421"/>
                </a:cubicBezTo>
                <a:cubicBezTo>
                  <a:pt x="277" y="407"/>
                  <a:pt x="279" y="397"/>
                  <a:pt x="279" y="393"/>
                </a:cubicBezTo>
                <a:lnTo>
                  <a:pt x="274" y="397"/>
                </a:lnTo>
                <a:cubicBezTo>
                  <a:pt x="270" y="399"/>
                  <a:pt x="264" y="403"/>
                  <a:pt x="256" y="407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20" y="421"/>
                  <a:pt x="207" y="423"/>
                  <a:pt x="196" y="423"/>
                </a:cubicBezTo>
                <a:cubicBezTo>
                  <a:pt x="167" y="423"/>
                  <a:pt x="142" y="416"/>
                  <a:pt x="120" y="402"/>
                </a:cubicBezTo>
                <a:cubicBezTo>
                  <a:pt x="99" y="389"/>
                  <a:pt x="84" y="367"/>
                  <a:pt x="78" y="336"/>
                </a:cubicBezTo>
                <a:cubicBezTo>
                  <a:pt x="77" y="332"/>
                  <a:pt x="77" y="322"/>
                  <a:pt x="77" y="307"/>
                </a:cubicBezTo>
                <a:cubicBezTo>
                  <a:pt x="77" y="272"/>
                  <a:pt x="87" y="226"/>
                  <a:pt x="109" y="169"/>
                </a:cubicBezTo>
                <a:cubicBezTo>
                  <a:pt x="131" y="112"/>
                  <a:pt x="142" y="74"/>
                  <a:pt x="142" y="59"/>
                </a:cubicBezTo>
                <a:cubicBezTo>
                  <a:pt x="142" y="58"/>
                  <a:pt x="142" y="58"/>
                  <a:pt x="142" y="57"/>
                </a:cubicBezTo>
                <a:cubicBezTo>
                  <a:pt x="142" y="52"/>
                  <a:pt x="142" y="48"/>
                  <a:pt x="142" y="46"/>
                </a:cubicBezTo>
                <a:cubicBezTo>
                  <a:pt x="142" y="44"/>
                  <a:pt x="140" y="42"/>
                  <a:pt x="138" y="39"/>
                </a:cubicBezTo>
                <a:cubicBezTo>
                  <a:pt x="136" y="37"/>
                  <a:pt x="132" y="36"/>
                  <a:pt x="128" y="36"/>
                </a:cubicBezTo>
                <a:lnTo>
                  <a:pt x="124" y="36"/>
                </a:lnTo>
                <a:cubicBezTo>
                  <a:pt x="110" y="36"/>
                  <a:pt x="97" y="42"/>
                  <a:pt x="85" y="53"/>
                </a:cubicBezTo>
                <a:cubicBezTo>
                  <a:pt x="73" y="65"/>
                  <a:pt x="64" y="78"/>
                  <a:pt x="57" y="92"/>
                </a:cubicBezTo>
                <a:cubicBezTo>
                  <a:pt x="50" y="105"/>
                  <a:pt x="45" y="119"/>
                  <a:pt x="41" y="132"/>
                </a:cubicBezTo>
                <a:cubicBezTo>
                  <a:pt x="38" y="144"/>
                  <a:pt x="35" y="151"/>
                  <a:pt x="34" y="152"/>
                </a:cubicBezTo>
                <a:cubicBezTo>
                  <a:pt x="33" y="153"/>
                  <a:pt x="28" y="154"/>
                  <a:pt x="19" y="154"/>
                </a:cubicBezTo>
                <a:lnTo>
                  <a:pt x="6" y="154"/>
                </a:lnTo>
                <a:cubicBezTo>
                  <a:pt x="2" y="150"/>
                  <a:pt x="0" y="147"/>
                  <a:pt x="0" y="1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5556600" y="335556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2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4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7"/>
                  <a:pt x="118" y="62"/>
                </a:cubicBezTo>
                <a:cubicBezTo>
                  <a:pt x="111" y="58"/>
                  <a:pt x="108" y="51"/>
                  <a:pt x="107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8" y="181"/>
                  <a:pt x="38" y="170"/>
                  <a:pt x="51" y="159"/>
                </a:cubicBezTo>
                <a:cubicBezTo>
                  <a:pt x="63" y="149"/>
                  <a:pt x="77" y="144"/>
                  <a:pt x="90" y="144"/>
                </a:cubicBezTo>
                <a:cubicBezTo>
                  <a:pt x="107" y="144"/>
                  <a:pt x="123" y="149"/>
                  <a:pt x="134" y="160"/>
                </a:cubicBezTo>
                <a:cubicBezTo>
                  <a:pt x="145" y="171"/>
                  <a:pt x="151" y="184"/>
                  <a:pt x="152" y="201"/>
                </a:cubicBezTo>
                <a:cubicBezTo>
                  <a:pt x="152" y="209"/>
                  <a:pt x="149" y="221"/>
                  <a:pt x="143" y="238"/>
                </a:cubicBezTo>
                <a:cubicBezTo>
                  <a:pt x="136" y="255"/>
                  <a:pt x="128" y="278"/>
                  <a:pt x="116" y="307"/>
                </a:cubicBezTo>
                <a:cubicBezTo>
                  <a:pt x="104" y="336"/>
                  <a:pt x="95" y="361"/>
                  <a:pt x="88" y="382"/>
                </a:cubicBezTo>
                <a:cubicBezTo>
                  <a:pt x="85" y="391"/>
                  <a:pt x="84" y="398"/>
                  <a:pt x="84" y="403"/>
                </a:cubicBezTo>
                <a:cubicBezTo>
                  <a:pt x="84" y="414"/>
                  <a:pt x="88" y="419"/>
                  <a:pt x="95" y="419"/>
                </a:cubicBezTo>
                <a:cubicBezTo>
                  <a:pt x="99" y="419"/>
                  <a:pt x="104" y="418"/>
                  <a:pt x="108" y="417"/>
                </a:cubicBezTo>
                <a:cubicBezTo>
                  <a:pt x="112" y="416"/>
                  <a:pt x="118" y="413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4" y="361"/>
                  <a:pt x="158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2" y="336"/>
                  <a:pt x="166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6"/>
                  <a:pt x="184" y="352"/>
                  <a:pt x="180" y="362"/>
                </a:cubicBezTo>
                <a:cubicBezTo>
                  <a:pt x="176" y="373"/>
                  <a:pt x="171" y="384"/>
                  <a:pt x="164" y="396"/>
                </a:cubicBezTo>
                <a:cubicBezTo>
                  <a:pt x="157" y="408"/>
                  <a:pt x="147" y="419"/>
                  <a:pt x="134" y="429"/>
                </a:cubicBezTo>
                <a:cubicBezTo>
                  <a:pt x="121" y="439"/>
                  <a:pt x="107" y="443"/>
                  <a:pt x="92" y="443"/>
                </a:cubicBezTo>
                <a:cubicBezTo>
                  <a:pt x="78" y="443"/>
                  <a:pt x="65" y="439"/>
                  <a:pt x="53" y="430"/>
                </a:cubicBezTo>
                <a:cubicBezTo>
                  <a:pt x="42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60"/>
                  <a:pt x="50" y="335"/>
                  <a:pt x="67" y="291"/>
                </a:cubicBezTo>
                <a:cubicBezTo>
                  <a:pt x="83" y="247"/>
                  <a:pt x="93" y="221"/>
                  <a:pt x="95" y="212"/>
                </a:cubicBezTo>
                <a:cubicBezTo>
                  <a:pt x="98" y="203"/>
                  <a:pt x="100" y="195"/>
                  <a:pt x="100" y="186"/>
                </a:cubicBezTo>
                <a:cubicBezTo>
                  <a:pt x="100" y="176"/>
                  <a:pt x="96" y="170"/>
                  <a:pt x="89" y="170"/>
                </a:cubicBezTo>
                <a:lnTo>
                  <a:pt x="88" y="170"/>
                </a:lnTo>
                <a:cubicBezTo>
                  <a:pt x="74" y="170"/>
                  <a:pt x="62" y="178"/>
                  <a:pt x="51" y="192"/>
                </a:cubicBezTo>
                <a:cubicBezTo>
                  <a:pt x="40" y="207"/>
                  <a:pt x="32" y="225"/>
                  <a:pt x="26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4" y="251"/>
                  <a:pt x="24" y="251"/>
                </a:cubicBezTo>
                <a:cubicBezTo>
                  <a:pt x="24" y="252"/>
                  <a:pt x="24" y="252"/>
                  <a:pt x="23" y="253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5466960" y="3224160"/>
            <a:ext cx="92520" cy="55080"/>
          </a:xfrm>
          <a:custGeom>
            <a:avLst/>
            <a:gdLst/>
            <a:ahLst/>
            <a:rect l="0" t="0" r="r" b="b"/>
            <a:pathLst>
              <a:path w="257" h="153">
                <a:moveTo>
                  <a:pt x="0" y="126"/>
                </a:moveTo>
                <a:lnTo>
                  <a:pt x="128" y="0"/>
                </a:lnTo>
                <a:lnTo>
                  <a:pt x="135" y="8"/>
                </a:lnTo>
                <a:cubicBezTo>
                  <a:pt x="216" y="85"/>
                  <a:pt x="257" y="124"/>
                  <a:pt x="257" y="126"/>
                </a:cubicBezTo>
                <a:lnTo>
                  <a:pt x="232" y="153"/>
                </a:lnTo>
                <a:cubicBezTo>
                  <a:pt x="231" y="152"/>
                  <a:pt x="213" y="137"/>
                  <a:pt x="178" y="106"/>
                </a:cubicBezTo>
                <a:lnTo>
                  <a:pt x="129" y="63"/>
                </a:lnTo>
                <a:lnTo>
                  <a:pt x="78" y="107"/>
                </a:lnTo>
                <a:cubicBezTo>
                  <a:pt x="70" y="114"/>
                  <a:pt x="62" y="121"/>
                  <a:pt x="53" y="129"/>
                </a:cubicBezTo>
                <a:cubicBezTo>
                  <a:pt x="45" y="136"/>
                  <a:pt x="39" y="142"/>
                  <a:pt x="34" y="146"/>
                </a:cubicBezTo>
                <a:lnTo>
                  <a:pt x="26" y="152"/>
                </a:lnTo>
                <a:cubicBezTo>
                  <a:pt x="25" y="153"/>
                  <a:pt x="21" y="149"/>
                  <a:pt x="13" y="139"/>
                </a:cubicBezTo>
                <a:lnTo>
                  <a:pt x="0" y="12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3171960"/>
            <a:ext cx="2751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Остаток (Residual)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5058360" y="36576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7"/>
                </a:moveTo>
                <a:lnTo>
                  <a:pt x="78" y="61"/>
                </a:lnTo>
                <a:cubicBezTo>
                  <a:pt x="71" y="63"/>
                  <a:pt x="62" y="65"/>
                  <a:pt x="50" y="67"/>
                </a:cubicBezTo>
                <a:cubicBezTo>
                  <a:pt x="39" y="69"/>
                  <a:pt x="26" y="71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7"/>
                  <a:pt x="70" y="32"/>
                </a:cubicBezTo>
                <a:cubicBezTo>
                  <a:pt x="88" y="26"/>
                  <a:pt x="100" y="21"/>
                  <a:pt x="107" y="16"/>
                </a:cubicBezTo>
                <a:cubicBezTo>
                  <a:pt x="114" y="11"/>
                  <a:pt x="120" y="6"/>
                  <a:pt x="126" y="2"/>
                </a:cubicBezTo>
                <a:cubicBezTo>
                  <a:pt x="127" y="0"/>
                  <a:pt x="129" y="0"/>
                  <a:pt x="134" y="0"/>
                </a:cubicBezTo>
                <a:cubicBezTo>
                  <a:pt x="138" y="0"/>
                  <a:pt x="141" y="1"/>
                  <a:pt x="145" y="3"/>
                </a:cubicBezTo>
                <a:lnTo>
                  <a:pt x="145" y="201"/>
                </a:lnTo>
                <a:lnTo>
                  <a:pt x="145" y="398"/>
                </a:lnTo>
                <a:cubicBezTo>
                  <a:pt x="149" y="401"/>
                  <a:pt x="151" y="403"/>
                  <a:pt x="153" y="404"/>
                </a:cubicBezTo>
                <a:cubicBezTo>
                  <a:pt x="156" y="405"/>
                  <a:pt x="161" y="406"/>
                  <a:pt x="169" y="407"/>
                </a:cubicBezTo>
                <a:cubicBezTo>
                  <a:pt x="177" y="408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7"/>
                  <a:pt x="176" y="437"/>
                  <a:pt x="115" y="437"/>
                </a:cubicBezTo>
                <a:cubicBezTo>
                  <a:pt x="55" y="437"/>
                  <a:pt x="20" y="437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0" y="408"/>
                </a:lnTo>
                <a:cubicBezTo>
                  <a:pt x="30" y="408"/>
                  <a:pt x="38" y="408"/>
                  <a:pt x="45" y="408"/>
                </a:cubicBezTo>
                <a:cubicBezTo>
                  <a:pt x="52" y="408"/>
                  <a:pt x="58" y="408"/>
                  <a:pt x="62" y="408"/>
                </a:cubicBezTo>
                <a:cubicBezTo>
                  <a:pt x="66" y="407"/>
                  <a:pt x="69" y="407"/>
                  <a:pt x="72" y="406"/>
                </a:cubicBezTo>
                <a:cubicBezTo>
                  <a:pt x="76" y="405"/>
                  <a:pt x="78" y="404"/>
                  <a:pt x="78" y="404"/>
                </a:cubicBezTo>
                <a:cubicBezTo>
                  <a:pt x="79" y="404"/>
                  <a:pt x="80" y="403"/>
                  <a:pt x="82" y="401"/>
                </a:cubicBezTo>
                <a:cubicBezTo>
                  <a:pt x="85" y="399"/>
                  <a:pt x="86" y="398"/>
                  <a:pt x="86" y="398"/>
                </a:cubicBezTo>
                <a:lnTo>
                  <a:pt x="86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5031720" y="395784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2"/>
                </a:moveTo>
                <a:cubicBezTo>
                  <a:pt x="1" y="100"/>
                  <a:pt x="1" y="96"/>
                  <a:pt x="2" y="92"/>
                </a:cubicBezTo>
                <a:cubicBezTo>
                  <a:pt x="3" y="87"/>
                  <a:pt x="6" y="79"/>
                  <a:pt x="10" y="67"/>
                </a:cubicBezTo>
                <a:cubicBezTo>
                  <a:pt x="14" y="54"/>
                  <a:pt x="19" y="44"/>
                  <a:pt x="23" y="36"/>
                </a:cubicBezTo>
                <a:cubicBezTo>
                  <a:pt x="27" y="27"/>
                  <a:pt x="35" y="19"/>
                  <a:pt x="45" y="11"/>
                </a:cubicBezTo>
                <a:cubicBezTo>
                  <a:pt x="55" y="4"/>
                  <a:pt x="65" y="0"/>
                  <a:pt x="75" y="0"/>
                </a:cubicBezTo>
                <a:cubicBezTo>
                  <a:pt x="91" y="0"/>
                  <a:pt x="104" y="4"/>
                  <a:pt x="115" y="12"/>
                </a:cubicBezTo>
                <a:cubicBezTo>
                  <a:pt x="125" y="20"/>
                  <a:pt x="132" y="27"/>
                  <a:pt x="134" y="34"/>
                </a:cubicBezTo>
                <a:cubicBezTo>
                  <a:pt x="137" y="42"/>
                  <a:pt x="138" y="46"/>
                  <a:pt x="138" y="48"/>
                </a:cubicBezTo>
                <a:cubicBezTo>
                  <a:pt x="138" y="49"/>
                  <a:pt x="138" y="50"/>
                  <a:pt x="139" y="50"/>
                </a:cubicBezTo>
                <a:lnTo>
                  <a:pt x="146" y="42"/>
                </a:lnTo>
                <a:cubicBezTo>
                  <a:pt x="174" y="14"/>
                  <a:pt x="204" y="0"/>
                  <a:pt x="239" y="0"/>
                </a:cubicBezTo>
                <a:cubicBezTo>
                  <a:pt x="262" y="0"/>
                  <a:pt x="281" y="6"/>
                  <a:pt x="296" y="18"/>
                </a:cubicBezTo>
                <a:cubicBezTo>
                  <a:pt x="310" y="30"/>
                  <a:pt x="318" y="47"/>
                  <a:pt x="318" y="70"/>
                </a:cubicBezTo>
                <a:cubicBezTo>
                  <a:pt x="319" y="93"/>
                  <a:pt x="310" y="127"/>
                  <a:pt x="293" y="174"/>
                </a:cubicBezTo>
                <a:cubicBezTo>
                  <a:pt x="276" y="220"/>
                  <a:pt x="268" y="248"/>
                  <a:pt x="268" y="258"/>
                </a:cubicBezTo>
                <a:cubicBezTo>
                  <a:pt x="268" y="269"/>
                  <a:pt x="272" y="275"/>
                  <a:pt x="279" y="275"/>
                </a:cubicBezTo>
                <a:cubicBezTo>
                  <a:pt x="282" y="275"/>
                  <a:pt x="284" y="275"/>
                  <a:pt x="285" y="274"/>
                </a:cubicBezTo>
                <a:cubicBezTo>
                  <a:pt x="298" y="272"/>
                  <a:pt x="309" y="264"/>
                  <a:pt x="319" y="249"/>
                </a:cubicBezTo>
                <a:cubicBezTo>
                  <a:pt x="329" y="235"/>
                  <a:pt x="337" y="217"/>
                  <a:pt x="342" y="197"/>
                </a:cubicBezTo>
                <a:cubicBezTo>
                  <a:pt x="343" y="193"/>
                  <a:pt x="348" y="191"/>
                  <a:pt x="356" y="191"/>
                </a:cubicBezTo>
                <a:cubicBezTo>
                  <a:pt x="364" y="191"/>
                  <a:pt x="369" y="193"/>
                  <a:pt x="369" y="197"/>
                </a:cubicBezTo>
                <a:cubicBezTo>
                  <a:pt x="369" y="197"/>
                  <a:pt x="368" y="200"/>
                  <a:pt x="366" y="206"/>
                </a:cubicBezTo>
                <a:cubicBezTo>
                  <a:pt x="363" y="219"/>
                  <a:pt x="358" y="232"/>
                  <a:pt x="352" y="244"/>
                </a:cubicBezTo>
                <a:cubicBezTo>
                  <a:pt x="345" y="256"/>
                  <a:pt x="335" y="269"/>
                  <a:pt x="321" y="281"/>
                </a:cubicBezTo>
                <a:cubicBezTo>
                  <a:pt x="307" y="293"/>
                  <a:pt x="292" y="299"/>
                  <a:pt x="276" y="299"/>
                </a:cubicBezTo>
                <a:cubicBezTo>
                  <a:pt x="255" y="299"/>
                  <a:pt x="240" y="293"/>
                  <a:pt x="231" y="281"/>
                </a:cubicBezTo>
                <a:cubicBezTo>
                  <a:pt x="222" y="269"/>
                  <a:pt x="217" y="257"/>
                  <a:pt x="217" y="244"/>
                </a:cubicBezTo>
                <a:cubicBezTo>
                  <a:pt x="217" y="236"/>
                  <a:pt x="225" y="209"/>
                  <a:pt x="241" y="165"/>
                </a:cubicBezTo>
                <a:cubicBezTo>
                  <a:pt x="257" y="120"/>
                  <a:pt x="265" y="86"/>
                  <a:pt x="265" y="64"/>
                </a:cubicBezTo>
                <a:cubicBezTo>
                  <a:pt x="265" y="38"/>
                  <a:pt x="256" y="25"/>
                  <a:pt x="237" y="25"/>
                </a:cubicBezTo>
                <a:lnTo>
                  <a:pt x="233" y="25"/>
                </a:lnTo>
                <a:cubicBezTo>
                  <a:pt x="196" y="25"/>
                  <a:pt x="164" y="47"/>
                  <a:pt x="137" y="92"/>
                </a:cubicBezTo>
                <a:lnTo>
                  <a:pt x="132" y="100"/>
                </a:lnTo>
                <a:lnTo>
                  <a:pt x="111" y="189"/>
                </a:lnTo>
                <a:cubicBezTo>
                  <a:pt x="96" y="246"/>
                  <a:pt x="88" y="277"/>
                  <a:pt x="86" y="281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2" y="299"/>
                  <a:pt x="47" y="298"/>
                  <a:pt x="43" y="295"/>
                </a:cubicBezTo>
                <a:cubicBezTo>
                  <a:pt x="40" y="293"/>
                  <a:pt x="38" y="290"/>
                  <a:pt x="36" y="287"/>
                </a:cubicBezTo>
                <a:cubicBezTo>
                  <a:pt x="35" y="285"/>
                  <a:pt x="35" y="283"/>
                  <a:pt x="35" y="281"/>
                </a:cubicBezTo>
                <a:cubicBezTo>
                  <a:pt x="35" y="275"/>
                  <a:pt x="43" y="239"/>
                  <a:pt x="60" y="174"/>
                </a:cubicBezTo>
                <a:cubicBezTo>
                  <a:pt x="77" y="107"/>
                  <a:pt x="85" y="71"/>
                  <a:pt x="86" y="65"/>
                </a:cubicBezTo>
                <a:cubicBezTo>
                  <a:pt x="87" y="63"/>
                  <a:pt x="87" y="58"/>
                  <a:pt x="87" y="50"/>
                </a:cubicBezTo>
                <a:cubicBezTo>
                  <a:pt x="87" y="33"/>
                  <a:pt x="82" y="25"/>
                  <a:pt x="71" y="25"/>
                </a:cubicBezTo>
                <a:cubicBezTo>
                  <a:pt x="54" y="25"/>
                  <a:pt x="41" y="47"/>
                  <a:pt x="30" y="90"/>
                </a:cubicBezTo>
                <a:cubicBezTo>
                  <a:pt x="27" y="99"/>
                  <a:pt x="26" y="104"/>
                  <a:pt x="26" y="104"/>
                </a:cubicBezTo>
                <a:cubicBezTo>
                  <a:pt x="25" y="107"/>
                  <a:pt x="21" y="108"/>
                  <a:pt x="13" y="108"/>
                </a:cubicBezTo>
                <a:lnTo>
                  <a:pt x="4" y="108"/>
                </a:lnTo>
                <a:cubicBezTo>
                  <a:pt x="1" y="106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4993200" y="3853440"/>
            <a:ext cx="209520" cy="20160"/>
          </a:xfrm>
          <a:custGeom>
            <a:avLst/>
            <a:gdLst/>
            <a:ahLst/>
            <a:rect l="0" t="0" r="r" b="b"/>
            <a:pathLst>
              <a:path w="582" h="56">
                <a:moveTo>
                  <a:pt x="0" y="56"/>
                </a:moveTo>
                <a:lnTo>
                  <a:pt x="582" y="56"/>
                </a:lnTo>
                <a:lnTo>
                  <a:pt x="582" y="0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5317200" y="3695760"/>
            <a:ext cx="316080" cy="335520"/>
          </a:xfrm>
          <a:custGeom>
            <a:avLst/>
            <a:gdLst/>
            <a:ahLst/>
            <a:rect l="0" t="0" r="r" b="b"/>
            <a:pathLst>
              <a:path w="878" h="932">
                <a:moveTo>
                  <a:pt x="4" y="2"/>
                </a:moveTo>
                <a:cubicBezTo>
                  <a:pt x="6" y="1"/>
                  <a:pt x="139" y="0"/>
                  <a:pt x="402" y="0"/>
                </a:cubicBezTo>
                <a:lnTo>
                  <a:pt x="798" y="0"/>
                </a:lnTo>
                <a:lnTo>
                  <a:pt x="836" y="103"/>
                </a:lnTo>
                <a:cubicBezTo>
                  <a:pt x="843" y="122"/>
                  <a:pt x="850" y="141"/>
                  <a:pt x="857" y="159"/>
                </a:cubicBezTo>
                <a:cubicBezTo>
                  <a:pt x="863" y="178"/>
                  <a:pt x="869" y="192"/>
                  <a:pt x="872" y="202"/>
                </a:cubicBezTo>
                <a:cubicBezTo>
                  <a:pt x="876" y="212"/>
                  <a:pt x="878" y="217"/>
                  <a:pt x="878" y="218"/>
                </a:cubicBezTo>
                <a:lnTo>
                  <a:pt x="859" y="218"/>
                </a:lnTo>
                <a:lnTo>
                  <a:pt x="841" y="217"/>
                </a:lnTo>
                <a:cubicBezTo>
                  <a:pt x="826" y="179"/>
                  <a:pt x="804" y="146"/>
                  <a:pt x="773" y="120"/>
                </a:cubicBezTo>
                <a:cubicBezTo>
                  <a:pt x="742" y="94"/>
                  <a:pt x="708" y="75"/>
                  <a:pt x="671" y="64"/>
                </a:cubicBezTo>
                <a:cubicBezTo>
                  <a:pt x="639" y="52"/>
                  <a:pt x="601" y="45"/>
                  <a:pt x="557" y="42"/>
                </a:cubicBezTo>
                <a:cubicBezTo>
                  <a:pt x="514" y="39"/>
                  <a:pt x="446" y="38"/>
                  <a:pt x="353" y="38"/>
                </a:cubicBezTo>
                <a:lnTo>
                  <a:pt x="244" y="38"/>
                </a:lnTo>
                <a:cubicBezTo>
                  <a:pt x="160" y="38"/>
                  <a:pt x="118" y="38"/>
                  <a:pt x="118" y="39"/>
                </a:cubicBezTo>
                <a:cubicBezTo>
                  <a:pt x="120" y="40"/>
                  <a:pt x="171" y="110"/>
                  <a:pt x="271" y="248"/>
                </a:cubicBezTo>
                <a:cubicBezTo>
                  <a:pt x="372" y="386"/>
                  <a:pt x="422" y="456"/>
                  <a:pt x="423" y="458"/>
                </a:cubicBezTo>
                <a:cubicBezTo>
                  <a:pt x="427" y="464"/>
                  <a:pt x="427" y="468"/>
                  <a:pt x="425" y="472"/>
                </a:cubicBezTo>
                <a:lnTo>
                  <a:pt x="403" y="498"/>
                </a:lnTo>
                <a:cubicBezTo>
                  <a:pt x="389" y="515"/>
                  <a:pt x="367" y="541"/>
                  <a:pt x="338" y="574"/>
                </a:cubicBezTo>
                <a:cubicBezTo>
                  <a:pt x="310" y="608"/>
                  <a:pt x="282" y="641"/>
                  <a:pt x="255" y="674"/>
                </a:cubicBezTo>
                <a:lnTo>
                  <a:pt x="86" y="873"/>
                </a:lnTo>
                <a:cubicBezTo>
                  <a:pt x="86" y="874"/>
                  <a:pt x="152" y="874"/>
                  <a:pt x="284" y="874"/>
                </a:cubicBezTo>
                <a:cubicBezTo>
                  <a:pt x="300" y="874"/>
                  <a:pt x="323" y="874"/>
                  <a:pt x="353" y="874"/>
                </a:cubicBezTo>
                <a:cubicBezTo>
                  <a:pt x="383" y="874"/>
                  <a:pt x="405" y="874"/>
                  <a:pt x="418" y="875"/>
                </a:cubicBezTo>
                <a:cubicBezTo>
                  <a:pt x="526" y="875"/>
                  <a:pt x="611" y="867"/>
                  <a:pt x="672" y="850"/>
                </a:cubicBezTo>
                <a:cubicBezTo>
                  <a:pt x="734" y="833"/>
                  <a:pt x="783" y="796"/>
                  <a:pt x="819" y="739"/>
                </a:cubicBezTo>
                <a:cubicBezTo>
                  <a:pt x="826" y="729"/>
                  <a:pt x="833" y="714"/>
                  <a:pt x="841" y="693"/>
                </a:cubicBezTo>
                <a:lnTo>
                  <a:pt x="878" y="693"/>
                </a:lnTo>
                <a:lnTo>
                  <a:pt x="798" y="931"/>
                </a:lnTo>
                <a:lnTo>
                  <a:pt x="402" y="932"/>
                </a:lnTo>
                <a:cubicBezTo>
                  <a:pt x="140" y="932"/>
                  <a:pt x="7" y="931"/>
                  <a:pt x="5" y="930"/>
                </a:cubicBezTo>
                <a:cubicBezTo>
                  <a:pt x="2" y="929"/>
                  <a:pt x="0" y="926"/>
                  <a:pt x="0" y="921"/>
                </a:cubicBezTo>
                <a:cubicBezTo>
                  <a:pt x="0" y="918"/>
                  <a:pt x="19" y="894"/>
                  <a:pt x="57" y="849"/>
                </a:cubicBezTo>
                <a:cubicBezTo>
                  <a:pt x="100" y="799"/>
                  <a:pt x="139" y="753"/>
                  <a:pt x="176" y="709"/>
                </a:cubicBezTo>
                <a:lnTo>
                  <a:pt x="346" y="507"/>
                </a:lnTo>
                <a:cubicBezTo>
                  <a:pt x="346" y="507"/>
                  <a:pt x="288" y="426"/>
                  <a:pt x="173" y="268"/>
                </a:cubicBezTo>
                <a:lnTo>
                  <a:pt x="1" y="31"/>
                </a:lnTo>
                <a:lnTo>
                  <a:pt x="0" y="21"/>
                </a:lnTo>
                <a:cubicBezTo>
                  <a:pt x="0" y="11"/>
                  <a:pt x="1" y="5"/>
                  <a:pt x="4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5667840" y="3682800"/>
            <a:ext cx="132840" cy="107280"/>
          </a:xfrm>
          <a:custGeom>
            <a:avLst/>
            <a:gdLst/>
            <a:ahLst/>
            <a:rect l="0" t="0" r="r" b="b"/>
            <a:pathLst>
              <a:path w="369" h="298">
                <a:moveTo>
                  <a:pt x="0" y="102"/>
                </a:moveTo>
                <a:cubicBezTo>
                  <a:pt x="1" y="100"/>
                  <a:pt x="2" y="96"/>
                  <a:pt x="2" y="92"/>
                </a:cubicBezTo>
                <a:cubicBezTo>
                  <a:pt x="3" y="88"/>
                  <a:pt x="6" y="79"/>
                  <a:pt x="10" y="67"/>
                </a:cubicBezTo>
                <a:cubicBezTo>
                  <a:pt x="15" y="55"/>
                  <a:pt x="19" y="44"/>
                  <a:pt x="23" y="36"/>
                </a:cubicBezTo>
                <a:cubicBezTo>
                  <a:pt x="28" y="28"/>
                  <a:pt x="35" y="20"/>
                  <a:pt x="45" y="11"/>
                </a:cubicBezTo>
                <a:cubicBezTo>
                  <a:pt x="55" y="3"/>
                  <a:pt x="65" y="-1"/>
                  <a:pt x="75" y="0"/>
                </a:cubicBezTo>
                <a:cubicBezTo>
                  <a:pt x="91" y="0"/>
                  <a:pt x="104" y="3"/>
                  <a:pt x="115" y="11"/>
                </a:cubicBezTo>
                <a:cubicBezTo>
                  <a:pt x="125" y="20"/>
                  <a:pt x="132" y="28"/>
                  <a:pt x="135" y="35"/>
                </a:cubicBezTo>
                <a:cubicBezTo>
                  <a:pt x="137" y="42"/>
                  <a:pt x="139" y="46"/>
                  <a:pt x="139" y="49"/>
                </a:cubicBezTo>
                <a:lnTo>
                  <a:pt x="139" y="50"/>
                </a:lnTo>
                <a:lnTo>
                  <a:pt x="146" y="43"/>
                </a:lnTo>
                <a:cubicBezTo>
                  <a:pt x="173" y="14"/>
                  <a:pt x="204" y="0"/>
                  <a:pt x="239" y="0"/>
                </a:cubicBezTo>
                <a:cubicBezTo>
                  <a:pt x="263" y="0"/>
                  <a:pt x="282" y="5"/>
                  <a:pt x="296" y="18"/>
                </a:cubicBezTo>
                <a:cubicBezTo>
                  <a:pt x="311" y="30"/>
                  <a:pt x="318" y="47"/>
                  <a:pt x="318" y="70"/>
                </a:cubicBezTo>
                <a:cubicBezTo>
                  <a:pt x="319" y="93"/>
                  <a:pt x="311" y="127"/>
                  <a:pt x="293" y="174"/>
                </a:cubicBezTo>
                <a:cubicBezTo>
                  <a:pt x="276" y="220"/>
                  <a:pt x="268" y="247"/>
                  <a:pt x="268" y="257"/>
                </a:cubicBezTo>
                <a:cubicBezTo>
                  <a:pt x="268" y="268"/>
                  <a:pt x="272" y="274"/>
                  <a:pt x="280" y="274"/>
                </a:cubicBezTo>
                <a:cubicBezTo>
                  <a:pt x="282" y="274"/>
                  <a:pt x="284" y="274"/>
                  <a:pt x="286" y="273"/>
                </a:cubicBezTo>
                <a:cubicBezTo>
                  <a:pt x="298" y="271"/>
                  <a:pt x="310" y="263"/>
                  <a:pt x="320" y="248"/>
                </a:cubicBezTo>
                <a:cubicBezTo>
                  <a:pt x="330" y="234"/>
                  <a:pt x="338" y="216"/>
                  <a:pt x="343" y="196"/>
                </a:cubicBezTo>
                <a:cubicBezTo>
                  <a:pt x="344" y="192"/>
                  <a:pt x="348" y="191"/>
                  <a:pt x="356" y="191"/>
                </a:cubicBezTo>
                <a:cubicBezTo>
                  <a:pt x="365" y="191"/>
                  <a:pt x="369" y="192"/>
                  <a:pt x="369" y="196"/>
                </a:cubicBezTo>
                <a:cubicBezTo>
                  <a:pt x="369" y="196"/>
                  <a:pt x="368" y="200"/>
                  <a:pt x="366" y="206"/>
                </a:cubicBezTo>
                <a:cubicBezTo>
                  <a:pt x="363" y="218"/>
                  <a:pt x="358" y="231"/>
                  <a:pt x="352" y="243"/>
                </a:cubicBezTo>
                <a:cubicBezTo>
                  <a:pt x="346" y="256"/>
                  <a:pt x="336" y="268"/>
                  <a:pt x="322" y="280"/>
                </a:cubicBezTo>
                <a:cubicBezTo>
                  <a:pt x="308" y="292"/>
                  <a:pt x="293" y="298"/>
                  <a:pt x="276" y="298"/>
                </a:cubicBezTo>
                <a:cubicBezTo>
                  <a:pt x="256" y="298"/>
                  <a:pt x="241" y="292"/>
                  <a:pt x="232" y="280"/>
                </a:cubicBezTo>
                <a:cubicBezTo>
                  <a:pt x="222" y="268"/>
                  <a:pt x="217" y="256"/>
                  <a:pt x="217" y="243"/>
                </a:cubicBezTo>
                <a:cubicBezTo>
                  <a:pt x="217" y="235"/>
                  <a:pt x="226" y="209"/>
                  <a:pt x="241" y="164"/>
                </a:cubicBezTo>
                <a:cubicBezTo>
                  <a:pt x="257" y="120"/>
                  <a:pt x="265" y="87"/>
                  <a:pt x="266" y="64"/>
                </a:cubicBezTo>
                <a:cubicBezTo>
                  <a:pt x="266" y="38"/>
                  <a:pt x="256" y="26"/>
                  <a:pt x="237" y="26"/>
                </a:cubicBezTo>
                <a:lnTo>
                  <a:pt x="234" y="26"/>
                </a:lnTo>
                <a:cubicBezTo>
                  <a:pt x="195" y="26"/>
                  <a:pt x="163" y="48"/>
                  <a:pt x="137" y="92"/>
                </a:cubicBezTo>
                <a:lnTo>
                  <a:pt x="133" y="100"/>
                </a:lnTo>
                <a:lnTo>
                  <a:pt x="111" y="188"/>
                </a:lnTo>
                <a:cubicBezTo>
                  <a:pt x="96" y="245"/>
                  <a:pt x="88" y="276"/>
                  <a:pt x="86" y="281"/>
                </a:cubicBezTo>
                <a:cubicBezTo>
                  <a:pt x="80" y="293"/>
                  <a:pt x="71" y="298"/>
                  <a:pt x="58" y="298"/>
                </a:cubicBezTo>
                <a:cubicBezTo>
                  <a:pt x="52" y="298"/>
                  <a:pt x="47" y="297"/>
                  <a:pt x="44" y="295"/>
                </a:cubicBezTo>
                <a:cubicBezTo>
                  <a:pt x="40" y="292"/>
                  <a:pt x="38" y="289"/>
                  <a:pt x="37" y="287"/>
                </a:cubicBezTo>
                <a:cubicBezTo>
                  <a:pt x="35" y="284"/>
                  <a:pt x="35" y="282"/>
                  <a:pt x="35" y="280"/>
                </a:cubicBezTo>
                <a:cubicBezTo>
                  <a:pt x="35" y="274"/>
                  <a:pt x="44" y="239"/>
                  <a:pt x="60" y="173"/>
                </a:cubicBezTo>
                <a:cubicBezTo>
                  <a:pt x="77" y="107"/>
                  <a:pt x="86" y="71"/>
                  <a:pt x="87" y="66"/>
                </a:cubicBezTo>
                <a:cubicBezTo>
                  <a:pt x="87" y="63"/>
                  <a:pt x="87" y="58"/>
                  <a:pt x="87" y="51"/>
                </a:cubicBezTo>
                <a:cubicBezTo>
                  <a:pt x="87" y="33"/>
                  <a:pt x="82" y="25"/>
                  <a:pt x="71" y="25"/>
                </a:cubicBezTo>
                <a:cubicBezTo>
                  <a:pt x="55" y="25"/>
                  <a:pt x="41" y="47"/>
                  <a:pt x="30" y="91"/>
                </a:cubicBezTo>
                <a:cubicBezTo>
                  <a:pt x="27" y="99"/>
                  <a:pt x="26" y="104"/>
                  <a:pt x="26" y="104"/>
                </a:cubicBezTo>
                <a:cubicBezTo>
                  <a:pt x="25" y="107"/>
                  <a:pt x="21" y="108"/>
                  <a:pt x="14" y="108"/>
                </a:cubicBezTo>
                <a:lnTo>
                  <a:pt x="4" y="108"/>
                </a:lnTo>
                <a:cubicBezTo>
                  <a:pt x="2" y="106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5667840" y="388620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1"/>
                </a:moveTo>
                <a:cubicBezTo>
                  <a:pt x="108" y="30"/>
                  <a:pt x="112" y="21"/>
                  <a:pt x="120" y="13"/>
                </a:cubicBezTo>
                <a:cubicBezTo>
                  <a:pt x="128" y="4"/>
                  <a:pt x="138" y="0"/>
                  <a:pt x="149" y="0"/>
                </a:cubicBezTo>
                <a:cubicBezTo>
                  <a:pt x="157" y="0"/>
                  <a:pt x="164" y="2"/>
                  <a:pt x="169" y="8"/>
                </a:cubicBezTo>
                <a:cubicBezTo>
                  <a:pt x="175" y="14"/>
                  <a:pt x="178" y="21"/>
                  <a:pt x="178" y="28"/>
                </a:cubicBezTo>
                <a:cubicBezTo>
                  <a:pt x="178" y="39"/>
                  <a:pt x="174" y="48"/>
                  <a:pt x="164" y="56"/>
                </a:cubicBezTo>
                <a:cubicBezTo>
                  <a:pt x="155" y="64"/>
                  <a:pt x="146" y="69"/>
                  <a:pt x="135" y="69"/>
                </a:cubicBezTo>
                <a:cubicBezTo>
                  <a:pt x="129" y="69"/>
                  <a:pt x="123" y="67"/>
                  <a:pt x="117" y="63"/>
                </a:cubicBezTo>
                <a:cubicBezTo>
                  <a:pt x="111" y="58"/>
                  <a:pt x="108" y="51"/>
                  <a:pt x="108" y="41"/>
                </a:cubicBezTo>
                <a:moveTo>
                  <a:pt x="0" y="247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6" y="205"/>
                  <a:pt x="22" y="193"/>
                </a:cubicBezTo>
                <a:cubicBezTo>
                  <a:pt x="29" y="181"/>
                  <a:pt x="38" y="169"/>
                  <a:pt x="51" y="159"/>
                </a:cubicBezTo>
                <a:cubicBezTo>
                  <a:pt x="64" y="149"/>
                  <a:pt x="77" y="144"/>
                  <a:pt x="91" y="145"/>
                </a:cubicBezTo>
                <a:cubicBezTo>
                  <a:pt x="108" y="145"/>
                  <a:pt x="122" y="150"/>
                  <a:pt x="133" y="160"/>
                </a:cubicBezTo>
                <a:cubicBezTo>
                  <a:pt x="145" y="170"/>
                  <a:pt x="151" y="184"/>
                  <a:pt x="151" y="201"/>
                </a:cubicBezTo>
                <a:cubicBezTo>
                  <a:pt x="151" y="208"/>
                  <a:pt x="148" y="220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4" y="336"/>
                  <a:pt x="95" y="360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8" y="418"/>
                  <a:pt x="96" y="418"/>
                </a:cubicBezTo>
                <a:cubicBezTo>
                  <a:pt x="100" y="418"/>
                  <a:pt x="104" y="418"/>
                  <a:pt x="108" y="416"/>
                </a:cubicBezTo>
                <a:cubicBezTo>
                  <a:pt x="113" y="415"/>
                  <a:pt x="118" y="412"/>
                  <a:pt x="123" y="407"/>
                </a:cubicBezTo>
                <a:cubicBezTo>
                  <a:pt x="129" y="402"/>
                  <a:pt x="135" y="395"/>
                  <a:pt x="141" y="384"/>
                </a:cubicBezTo>
                <a:cubicBezTo>
                  <a:pt x="147" y="374"/>
                  <a:pt x="153" y="361"/>
                  <a:pt x="158" y="345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2" y="335"/>
                  <a:pt x="166" y="335"/>
                  <a:pt x="172" y="335"/>
                </a:cubicBezTo>
                <a:cubicBezTo>
                  <a:pt x="182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5"/>
                </a:cubicBezTo>
                <a:cubicBezTo>
                  <a:pt x="156" y="408"/>
                  <a:pt x="146" y="419"/>
                  <a:pt x="133" y="428"/>
                </a:cubicBezTo>
                <a:cubicBezTo>
                  <a:pt x="121" y="438"/>
                  <a:pt x="107" y="443"/>
                  <a:pt x="93" y="443"/>
                </a:cubicBezTo>
                <a:cubicBezTo>
                  <a:pt x="78" y="443"/>
                  <a:pt x="66" y="438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79"/>
                  <a:pt x="36" y="372"/>
                  <a:pt x="39" y="366"/>
                </a:cubicBezTo>
                <a:cubicBezTo>
                  <a:pt x="41" y="359"/>
                  <a:pt x="50" y="334"/>
                  <a:pt x="67" y="291"/>
                </a:cubicBezTo>
                <a:cubicBezTo>
                  <a:pt x="84" y="247"/>
                  <a:pt x="93" y="220"/>
                  <a:pt x="96" y="211"/>
                </a:cubicBezTo>
                <a:cubicBezTo>
                  <a:pt x="98" y="203"/>
                  <a:pt x="100" y="194"/>
                  <a:pt x="100" y="186"/>
                </a:cubicBezTo>
                <a:cubicBezTo>
                  <a:pt x="100" y="175"/>
                  <a:pt x="97" y="170"/>
                  <a:pt x="89" y="170"/>
                </a:cubicBezTo>
                <a:lnTo>
                  <a:pt x="88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1" y="206"/>
                  <a:pt x="32" y="224"/>
                  <a:pt x="27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5" y="250"/>
                  <a:pt x="25" y="251"/>
                </a:cubicBezTo>
                <a:cubicBezTo>
                  <a:pt x="25" y="251"/>
                  <a:pt x="24" y="252"/>
                  <a:pt x="23" y="252"/>
                </a:cubicBezTo>
                <a:cubicBezTo>
                  <a:pt x="23" y="252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8" y="253"/>
                  <a:pt x="16" y="253"/>
                  <a:pt x="14" y="253"/>
                </a:cubicBezTo>
                <a:lnTo>
                  <a:pt x="4" y="253"/>
                </a:lnTo>
                <a:cubicBezTo>
                  <a:pt x="2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5757840" y="3955680"/>
            <a:ext cx="158040" cy="55800"/>
          </a:xfrm>
          <a:custGeom>
            <a:avLst/>
            <a:gdLst/>
            <a:ahLst/>
            <a:rect l="0" t="0" r="r" b="b"/>
            <a:pathLst>
              <a:path w="439" h="155">
                <a:moveTo>
                  <a:pt x="0" y="13"/>
                </a:moveTo>
                <a:cubicBezTo>
                  <a:pt x="0" y="8"/>
                  <a:pt x="3" y="3"/>
                  <a:pt x="10" y="0"/>
                </a:cubicBezTo>
                <a:lnTo>
                  <a:pt x="429" y="0"/>
                </a:lnTo>
                <a:cubicBezTo>
                  <a:pt x="436" y="4"/>
                  <a:pt x="439" y="8"/>
                  <a:pt x="439" y="13"/>
                </a:cubicBezTo>
                <a:cubicBezTo>
                  <a:pt x="439" y="18"/>
                  <a:pt x="436" y="22"/>
                  <a:pt x="429" y="26"/>
                </a:cubicBezTo>
                <a:lnTo>
                  <a:pt x="220" y="26"/>
                </a:lnTo>
                <a:lnTo>
                  <a:pt x="11" y="26"/>
                </a:lnTo>
                <a:cubicBezTo>
                  <a:pt x="4" y="24"/>
                  <a:pt x="0" y="20"/>
                  <a:pt x="0" y="13"/>
                </a:cubicBezTo>
                <a:moveTo>
                  <a:pt x="0" y="142"/>
                </a:moveTo>
                <a:cubicBezTo>
                  <a:pt x="0" y="135"/>
                  <a:pt x="4" y="131"/>
                  <a:pt x="11" y="129"/>
                </a:cubicBezTo>
                <a:lnTo>
                  <a:pt x="429" y="129"/>
                </a:lnTo>
                <a:cubicBezTo>
                  <a:pt x="436" y="133"/>
                  <a:pt x="439" y="138"/>
                  <a:pt x="439" y="142"/>
                </a:cubicBezTo>
                <a:cubicBezTo>
                  <a:pt x="439" y="148"/>
                  <a:pt x="436" y="152"/>
                  <a:pt x="429" y="155"/>
                </a:cubicBezTo>
                <a:lnTo>
                  <a:pt x="10" y="155"/>
                </a:lnTo>
                <a:cubicBezTo>
                  <a:pt x="3" y="152"/>
                  <a:pt x="0" y="148"/>
                  <a:pt x="0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5948640" y="388512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7"/>
                </a:moveTo>
                <a:lnTo>
                  <a:pt x="77" y="61"/>
                </a:lnTo>
                <a:cubicBezTo>
                  <a:pt x="71" y="63"/>
                  <a:pt x="62" y="65"/>
                  <a:pt x="50" y="67"/>
                </a:cubicBezTo>
                <a:cubicBezTo>
                  <a:pt x="39" y="69"/>
                  <a:pt x="26" y="71"/>
                  <a:pt x="12" y="72"/>
                </a:cubicBezTo>
                <a:lnTo>
                  <a:pt x="0" y="72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7"/>
                  <a:pt x="69" y="32"/>
                </a:cubicBezTo>
                <a:cubicBezTo>
                  <a:pt x="88" y="26"/>
                  <a:pt x="100" y="21"/>
                  <a:pt x="107" y="16"/>
                </a:cubicBezTo>
                <a:cubicBezTo>
                  <a:pt x="114" y="11"/>
                  <a:pt x="120" y="6"/>
                  <a:pt x="126" y="2"/>
                </a:cubicBezTo>
                <a:cubicBezTo>
                  <a:pt x="127" y="0"/>
                  <a:pt x="129" y="0"/>
                  <a:pt x="134" y="0"/>
                </a:cubicBezTo>
                <a:cubicBezTo>
                  <a:pt x="138" y="0"/>
                  <a:pt x="141" y="1"/>
                  <a:pt x="145" y="3"/>
                </a:cubicBezTo>
                <a:lnTo>
                  <a:pt x="145" y="200"/>
                </a:lnTo>
                <a:lnTo>
                  <a:pt x="145" y="398"/>
                </a:lnTo>
                <a:cubicBezTo>
                  <a:pt x="149" y="401"/>
                  <a:pt x="151" y="403"/>
                  <a:pt x="153" y="404"/>
                </a:cubicBezTo>
                <a:cubicBezTo>
                  <a:pt x="156" y="405"/>
                  <a:pt x="161" y="406"/>
                  <a:pt x="169" y="407"/>
                </a:cubicBezTo>
                <a:cubicBezTo>
                  <a:pt x="177" y="408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7"/>
                  <a:pt x="176" y="437"/>
                  <a:pt x="115" y="437"/>
                </a:cubicBezTo>
                <a:cubicBezTo>
                  <a:pt x="55" y="437"/>
                  <a:pt x="20" y="437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0" y="408"/>
                </a:lnTo>
                <a:cubicBezTo>
                  <a:pt x="30" y="408"/>
                  <a:pt x="38" y="408"/>
                  <a:pt x="45" y="408"/>
                </a:cubicBezTo>
                <a:cubicBezTo>
                  <a:pt x="52" y="408"/>
                  <a:pt x="58" y="408"/>
                  <a:pt x="62" y="408"/>
                </a:cubicBezTo>
                <a:cubicBezTo>
                  <a:pt x="66" y="407"/>
                  <a:pt x="69" y="407"/>
                  <a:pt x="72" y="406"/>
                </a:cubicBezTo>
                <a:cubicBezTo>
                  <a:pt x="75" y="405"/>
                  <a:pt x="77" y="404"/>
                  <a:pt x="77" y="404"/>
                </a:cubicBezTo>
                <a:cubicBezTo>
                  <a:pt x="78" y="404"/>
                  <a:pt x="79" y="403"/>
                  <a:pt x="81" y="401"/>
                </a:cubicBezTo>
                <a:cubicBezTo>
                  <a:pt x="84" y="399"/>
                  <a:pt x="85" y="398"/>
                  <a:pt x="85" y="398"/>
                </a:cubicBezTo>
                <a:lnTo>
                  <a:pt x="85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6095520" y="3695760"/>
            <a:ext cx="80640" cy="335520"/>
          </a:xfrm>
          <a:custGeom>
            <a:avLst/>
            <a:gdLst/>
            <a:ahLst/>
            <a:rect l="0" t="0" r="r" b="b"/>
            <a:pathLst>
              <a:path w="224" h="932">
                <a:moveTo>
                  <a:pt x="0" y="467"/>
                </a:moveTo>
                <a:cubicBezTo>
                  <a:pt x="0" y="423"/>
                  <a:pt x="3" y="382"/>
                  <a:pt x="10" y="344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9"/>
                  <a:pt x="66" y="162"/>
                </a:cubicBezTo>
                <a:cubicBezTo>
                  <a:pt x="81" y="136"/>
                  <a:pt x="93" y="115"/>
                  <a:pt x="102" y="100"/>
                </a:cubicBezTo>
                <a:cubicBezTo>
                  <a:pt x="110" y="85"/>
                  <a:pt x="123" y="69"/>
                  <a:pt x="141" y="52"/>
                </a:cubicBezTo>
                <a:cubicBezTo>
                  <a:pt x="158" y="34"/>
                  <a:pt x="168" y="24"/>
                  <a:pt x="171" y="20"/>
                </a:cubicBezTo>
                <a:cubicBezTo>
                  <a:pt x="175" y="16"/>
                  <a:pt x="182" y="10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9"/>
                </a:cubicBezTo>
                <a:cubicBezTo>
                  <a:pt x="224" y="11"/>
                  <a:pt x="218" y="17"/>
                  <a:pt x="208" y="28"/>
                </a:cubicBezTo>
                <a:cubicBezTo>
                  <a:pt x="197" y="39"/>
                  <a:pt x="184" y="56"/>
                  <a:pt x="170" y="78"/>
                </a:cubicBezTo>
                <a:cubicBezTo>
                  <a:pt x="155" y="99"/>
                  <a:pt x="140" y="126"/>
                  <a:pt x="124" y="158"/>
                </a:cubicBezTo>
                <a:cubicBezTo>
                  <a:pt x="108" y="189"/>
                  <a:pt x="95" y="232"/>
                  <a:pt x="85" y="286"/>
                </a:cubicBezTo>
                <a:cubicBezTo>
                  <a:pt x="74" y="340"/>
                  <a:pt x="69" y="400"/>
                  <a:pt x="69" y="467"/>
                </a:cubicBezTo>
                <a:cubicBezTo>
                  <a:pt x="69" y="532"/>
                  <a:pt x="74" y="592"/>
                  <a:pt x="85" y="645"/>
                </a:cubicBezTo>
                <a:cubicBezTo>
                  <a:pt x="95" y="698"/>
                  <a:pt x="108" y="742"/>
                  <a:pt x="123" y="774"/>
                </a:cubicBezTo>
                <a:cubicBezTo>
                  <a:pt x="138" y="807"/>
                  <a:pt x="153" y="834"/>
                  <a:pt x="169" y="854"/>
                </a:cubicBezTo>
                <a:cubicBezTo>
                  <a:pt x="184" y="875"/>
                  <a:pt x="197" y="891"/>
                  <a:pt x="208" y="904"/>
                </a:cubicBezTo>
                <a:cubicBezTo>
                  <a:pt x="218" y="916"/>
                  <a:pt x="224" y="923"/>
                  <a:pt x="224" y="923"/>
                </a:cubicBezTo>
                <a:cubicBezTo>
                  <a:pt x="224" y="929"/>
                  <a:pt x="219" y="932"/>
                  <a:pt x="210" y="932"/>
                </a:cubicBezTo>
                <a:lnTo>
                  <a:pt x="207" y="932"/>
                </a:lnTo>
                <a:lnTo>
                  <a:pt x="195" y="932"/>
                </a:lnTo>
                <a:lnTo>
                  <a:pt x="169" y="909"/>
                </a:lnTo>
                <a:cubicBezTo>
                  <a:pt x="110" y="857"/>
                  <a:pt x="68" y="791"/>
                  <a:pt x="40" y="712"/>
                </a:cubicBezTo>
                <a:cubicBezTo>
                  <a:pt x="14" y="633"/>
                  <a:pt x="0" y="551"/>
                  <a:pt x="0" y="4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6201360" y="379908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5" y="121"/>
                  <a:pt x="14" y="99"/>
                </a:cubicBezTo>
                <a:cubicBezTo>
                  <a:pt x="23" y="78"/>
                  <a:pt x="38" y="56"/>
                  <a:pt x="59" y="33"/>
                </a:cubicBezTo>
                <a:cubicBezTo>
                  <a:pt x="79" y="10"/>
                  <a:pt x="102" y="-1"/>
                  <a:pt x="128" y="0"/>
                </a:cubicBezTo>
                <a:cubicBezTo>
                  <a:pt x="153" y="0"/>
                  <a:pt x="173" y="7"/>
                  <a:pt x="189" y="21"/>
                </a:cubicBezTo>
                <a:cubicBezTo>
                  <a:pt x="205" y="36"/>
                  <a:pt x="213" y="55"/>
                  <a:pt x="213" y="81"/>
                </a:cubicBezTo>
                <a:cubicBezTo>
                  <a:pt x="212" y="93"/>
                  <a:pt x="211" y="99"/>
                  <a:pt x="210" y="100"/>
                </a:cubicBezTo>
                <a:cubicBezTo>
                  <a:pt x="210" y="102"/>
                  <a:pt x="205" y="116"/>
                  <a:pt x="196" y="143"/>
                </a:cubicBezTo>
                <a:cubicBezTo>
                  <a:pt x="186" y="170"/>
                  <a:pt x="175" y="200"/>
                  <a:pt x="165" y="233"/>
                </a:cubicBezTo>
                <a:cubicBezTo>
                  <a:pt x="154" y="267"/>
                  <a:pt x="149" y="294"/>
                  <a:pt x="150" y="313"/>
                </a:cubicBezTo>
                <a:cubicBezTo>
                  <a:pt x="150" y="340"/>
                  <a:pt x="154" y="359"/>
                  <a:pt x="163" y="369"/>
                </a:cubicBezTo>
                <a:cubicBezTo>
                  <a:pt x="172" y="380"/>
                  <a:pt x="185" y="385"/>
                  <a:pt x="202" y="386"/>
                </a:cubicBezTo>
                <a:cubicBezTo>
                  <a:pt x="216" y="386"/>
                  <a:pt x="230" y="383"/>
                  <a:pt x="243" y="376"/>
                </a:cubicBezTo>
                <a:cubicBezTo>
                  <a:pt x="255" y="369"/>
                  <a:pt x="265" y="362"/>
                  <a:pt x="272" y="354"/>
                </a:cubicBezTo>
                <a:cubicBezTo>
                  <a:pt x="279" y="347"/>
                  <a:pt x="287" y="337"/>
                  <a:pt x="297" y="324"/>
                </a:cubicBezTo>
                <a:cubicBezTo>
                  <a:pt x="297" y="323"/>
                  <a:pt x="299" y="317"/>
                  <a:pt x="302" y="305"/>
                </a:cubicBezTo>
                <a:cubicBezTo>
                  <a:pt x="305" y="293"/>
                  <a:pt x="309" y="275"/>
                  <a:pt x="315" y="250"/>
                </a:cubicBezTo>
                <a:cubicBezTo>
                  <a:pt x="320" y="225"/>
                  <a:pt x="326" y="202"/>
                  <a:pt x="332" y="181"/>
                </a:cubicBezTo>
                <a:cubicBezTo>
                  <a:pt x="356" y="88"/>
                  <a:pt x="369" y="40"/>
                  <a:pt x="371" y="35"/>
                </a:cubicBezTo>
                <a:cubicBezTo>
                  <a:pt x="379" y="19"/>
                  <a:pt x="393" y="10"/>
                  <a:pt x="411" y="10"/>
                </a:cubicBezTo>
                <a:cubicBezTo>
                  <a:pt x="419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4"/>
                  <a:pt x="428" y="109"/>
                  <a:pt x="397" y="232"/>
                </a:cubicBezTo>
                <a:cubicBezTo>
                  <a:pt x="367" y="354"/>
                  <a:pt x="350" y="421"/>
                  <a:pt x="345" y="432"/>
                </a:cubicBezTo>
                <a:cubicBezTo>
                  <a:pt x="328" y="484"/>
                  <a:pt x="298" y="525"/>
                  <a:pt x="255" y="555"/>
                </a:cubicBezTo>
                <a:cubicBezTo>
                  <a:pt x="211" y="587"/>
                  <a:pt x="169" y="602"/>
                  <a:pt x="126" y="603"/>
                </a:cubicBezTo>
                <a:cubicBezTo>
                  <a:pt x="98" y="603"/>
                  <a:pt x="73" y="596"/>
                  <a:pt x="52" y="582"/>
                </a:cubicBezTo>
                <a:cubicBezTo>
                  <a:pt x="31" y="569"/>
                  <a:pt x="21" y="547"/>
                  <a:pt x="21" y="520"/>
                </a:cubicBezTo>
                <a:cubicBezTo>
                  <a:pt x="21" y="506"/>
                  <a:pt x="23" y="495"/>
                  <a:pt x="27" y="485"/>
                </a:cubicBezTo>
                <a:cubicBezTo>
                  <a:pt x="31" y="476"/>
                  <a:pt x="37" y="469"/>
                  <a:pt x="45" y="465"/>
                </a:cubicBezTo>
                <a:cubicBezTo>
                  <a:pt x="52" y="461"/>
                  <a:pt x="58" y="458"/>
                  <a:pt x="63" y="456"/>
                </a:cubicBezTo>
                <a:cubicBezTo>
                  <a:pt x="68" y="454"/>
                  <a:pt x="74" y="453"/>
                  <a:pt x="79" y="453"/>
                </a:cubicBezTo>
                <a:cubicBezTo>
                  <a:pt x="107" y="453"/>
                  <a:pt x="120" y="466"/>
                  <a:pt x="120" y="492"/>
                </a:cubicBezTo>
                <a:cubicBezTo>
                  <a:pt x="120" y="504"/>
                  <a:pt x="116" y="515"/>
                  <a:pt x="109" y="525"/>
                </a:cubicBezTo>
                <a:cubicBezTo>
                  <a:pt x="102" y="534"/>
                  <a:pt x="94" y="540"/>
                  <a:pt x="88" y="543"/>
                </a:cubicBezTo>
                <a:cubicBezTo>
                  <a:pt x="81" y="546"/>
                  <a:pt x="77" y="548"/>
                  <a:pt x="76" y="548"/>
                </a:cubicBezTo>
                <a:lnTo>
                  <a:pt x="73" y="549"/>
                </a:lnTo>
                <a:cubicBezTo>
                  <a:pt x="74" y="552"/>
                  <a:pt x="80" y="556"/>
                  <a:pt x="90" y="560"/>
                </a:cubicBezTo>
                <a:cubicBezTo>
                  <a:pt x="101" y="564"/>
                  <a:pt x="111" y="567"/>
                  <a:pt x="122" y="567"/>
                </a:cubicBezTo>
                <a:lnTo>
                  <a:pt x="129" y="567"/>
                </a:lnTo>
                <a:cubicBezTo>
                  <a:pt x="140" y="567"/>
                  <a:pt x="148" y="567"/>
                  <a:pt x="154" y="565"/>
                </a:cubicBezTo>
                <a:cubicBezTo>
                  <a:pt x="174" y="559"/>
                  <a:pt x="193" y="547"/>
                  <a:pt x="210" y="529"/>
                </a:cubicBezTo>
                <a:cubicBezTo>
                  <a:pt x="228" y="511"/>
                  <a:pt x="242" y="492"/>
                  <a:pt x="251" y="472"/>
                </a:cubicBezTo>
                <a:cubicBezTo>
                  <a:pt x="261" y="451"/>
                  <a:pt x="268" y="434"/>
                  <a:pt x="273" y="419"/>
                </a:cubicBezTo>
                <a:cubicBezTo>
                  <a:pt x="278" y="405"/>
                  <a:pt x="280" y="396"/>
                  <a:pt x="280" y="392"/>
                </a:cubicBezTo>
                <a:lnTo>
                  <a:pt x="275" y="395"/>
                </a:lnTo>
                <a:cubicBezTo>
                  <a:pt x="271" y="398"/>
                  <a:pt x="265" y="401"/>
                  <a:pt x="257" y="405"/>
                </a:cubicBezTo>
                <a:cubicBezTo>
                  <a:pt x="249" y="410"/>
                  <a:pt x="241" y="414"/>
                  <a:pt x="232" y="417"/>
                </a:cubicBezTo>
                <a:cubicBezTo>
                  <a:pt x="219" y="420"/>
                  <a:pt x="207" y="421"/>
                  <a:pt x="196" y="421"/>
                </a:cubicBezTo>
                <a:cubicBezTo>
                  <a:pt x="167" y="421"/>
                  <a:pt x="142" y="414"/>
                  <a:pt x="120" y="401"/>
                </a:cubicBezTo>
                <a:cubicBezTo>
                  <a:pt x="98" y="387"/>
                  <a:pt x="84" y="365"/>
                  <a:pt x="77" y="335"/>
                </a:cubicBezTo>
                <a:cubicBezTo>
                  <a:pt x="77" y="330"/>
                  <a:pt x="76" y="321"/>
                  <a:pt x="76" y="306"/>
                </a:cubicBezTo>
                <a:cubicBezTo>
                  <a:pt x="76" y="271"/>
                  <a:pt x="87" y="224"/>
                  <a:pt x="109" y="167"/>
                </a:cubicBezTo>
                <a:cubicBezTo>
                  <a:pt x="131" y="110"/>
                  <a:pt x="142" y="74"/>
                  <a:pt x="142" y="59"/>
                </a:cubicBezTo>
                <a:cubicBezTo>
                  <a:pt x="142" y="58"/>
                  <a:pt x="142" y="57"/>
                  <a:pt x="142" y="57"/>
                </a:cubicBezTo>
                <a:cubicBezTo>
                  <a:pt x="142" y="51"/>
                  <a:pt x="142" y="47"/>
                  <a:pt x="142" y="45"/>
                </a:cubicBezTo>
                <a:cubicBezTo>
                  <a:pt x="142" y="44"/>
                  <a:pt x="140" y="41"/>
                  <a:pt x="138" y="39"/>
                </a:cubicBezTo>
                <a:cubicBezTo>
                  <a:pt x="135" y="36"/>
                  <a:pt x="132" y="35"/>
                  <a:pt x="128" y="35"/>
                </a:cubicBezTo>
                <a:lnTo>
                  <a:pt x="124" y="35"/>
                </a:lnTo>
                <a:cubicBezTo>
                  <a:pt x="110" y="35"/>
                  <a:pt x="97" y="41"/>
                  <a:pt x="85" y="53"/>
                </a:cubicBezTo>
                <a:cubicBezTo>
                  <a:pt x="73" y="65"/>
                  <a:pt x="64" y="77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3"/>
                  <a:pt x="35" y="149"/>
                  <a:pt x="34" y="151"/>
                </a:cubicBezTo>
                <a:cubicBezTo>
                  <a:pt x="32" y="152"/>
                  <a:pt x="27" y="152"/>
                  <a:pt x="19" y="152"/>
                </a:cubicBezTo>
                <a:lnTo>
                  <a:pt x="6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6374520" y="38408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29"/>
                  <a:pt x="112" y="20"/>
                  <a:pt x="121" y="12"/>
                </a:cubicBezTo>
                <a:cubicBezTo>
                  <a:pt x="129" y="4"/>
                  <a:pt x="139" y="0"/>
                  <a:pt x="150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5" y="13"/>
                  <a:pt x="177" y="20"/>
                  <a:pt x="178" y="27"/>
                </a:cubicBezTo>
                <a:cubicBezTo>
                  <a:pt x="178" y="38"/>
                  <a:pt x="173" y="47"/>
                  <a:pt x="165" y="55"/>
                </a:cubicBezTo>
                <a:cubicBezTo>
                  <a:pt x="156" y="63"/>
                  <a:pt x="146" y="68"/>
                  <a:pt x="136" y="68"/>
                </a:cubicBezTo>
                <a:cubicBezTo>
                  <a:pt x="129" y="68"/>
                  <a:pt x="123" y="66"/>
                  <a:pt x="117" y="62"/>
                </a:cubicBezTo>
                <a:cubicBezTo>
                  <a:pt x="112" y="57"/>
                  <a:pt x="109" y="50"/>
                  <a:pt x="108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1"/>
                  <a:pt x="38" y="169"/>
                  <a:pt x="52" y="159"/>
                </a:cubicBezTo>
                <a:cubicBezTo>
                  <a:pt x="64" y="149"/>
                  <a:pt x="77" y="144"/>
                  <a:pt x="91" y="145"/>
                </a:cubicBezTo>
                <a:cubicBezTo>
                  <a:pt x="108" y="145"/>
                  <a:pt x="122" y="150"/>
                  <a:pt x="134" y="160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8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5" y="336"/>
                  <a:pt x="95" y="360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8"/>
                  <a:pt x="96" y="418"/>
                </a:cubicBezTo>
                <a:cubicBezTo>
                  <a:pt x="100" y="418"/>
                  <a:pt x="104" y="418"/>
                  <a:pt x="109" y="417"/>
                </a:cubicBezTo>
                <a:cubicBezTo>
                  <a:pt x="113" y="415"/>
                  <a:pt x="118" y="412"/>
                  <a:pt x="124" y="407"/>
                </a:cubicBezTo>
                <a:cubicBezTo>
                  <a:pt x="130" y="402"/>
                  <a:pt x="136" y="395"/>
                  <a:pt x="142" y="384"/>
                </a:cubicBezTo>
                <a:cubicBezTo>
                  <a:pt x="148" y="374"/>
                  <a:pt x="153" y="361"/>
                  <a:pt x="158" y="345"/>
                </a:cubicBezTo>
                <a:cubicBezTo>
                  <a:pt x="159" y="340"/>
                  <a:pt x="161" y="337"/>
                  <a:pt x="161" y="336"/>
                </a:cubicBezTo>
                <a:cubicBezTo>
                  <a:pt x="162" y="335"/>
                  <a:pt x="166" y="335"/>
                  <a:pt x="173" y="335"/>
                </a:cubicBezTo>
                <a:cubicBezTo>
                  <a:pt x="181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3"/>
                  <a:pt x="163" y="395"/>
                </a:cubicBezTo>
                <a:cubicBezTo>
                  <a:pt x="156" y="408"/>
                  <a:pt x="147" y="419"/>
                  <a:pt x="134" y="428"/>
                </a:cubicBezTo>
                <a:cubicBezTo>
                  <a:pt x="121" y="438"/>
                  <a:pt x="107" y="443"/>
                  <a:pt x="93" y="443"/>
                </a:cubicBezTo>
                <a:cubicBezTo>
                  <a:pt x="79" y="443"/>
                  <a:pt x="66" y="438"/>
                  <a:pt x="54" y="429"/>
                </a:cubicBezTo>
                <a:cubicBezTo>
                  <a:pt x="41" y="420"/>
                  <a:pt x="35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0" y="359"/>
                  <a:pt x="51" y="334"/>
                  <a:pt x="67" y="291"/>
                </a:cubicBezTo>
                <a:cubicBezTo>
                  <a:pt x="84" y="247"/>
                  <a:pt x="94" y="220"/>
                  <a:pt x="96" y="211"/>
                </a:cubicBezTo>
                <a:cubicBezTo>
                  <a:pt x="99" y="203"/>
                  <a:pt x="100" y="194"/>
                  <a:pt x="101" y="186"/>
                </a:cubicBezTo>
                <a:cubicBezTo>
                  <a:pt x="101" y="175"/>
                  <a:pt x="97" y="170"/>
                  <a:pt x="90" y="170"/>
                </a:cubicBezTo>
                <a:lnTo>
                  <a:pt x="88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0" y="206"/>
                  <a:pt x="32" y="224"/>
                  <a:pt x="26" y="247"/>
                </a:cubicBezTo>
                <a:cubicBezTo>
                  <a:pt x="26" y="247"/>
                  <a:pt x="25" y="248"/>
                  <a:pt x="25" y="249"/>
                </a:cubicBezTo>
                <a:cubicBezTo>
                  <a:pt x="25" y="250"/>
                  <a:pt x="24" y="250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6570360" y="3856680"/>
            <a:ext cx="204840" cy="13680"/>
          </a:xfrm>
          <a:custGeom>
            <a:avLst/>
            <a:gdLst/>
            <a:ahLst/>
            <a:rect l="0" t="0" r="r" b="b"/>
            <a:pathLst>
              <a:path w="569" h="38">
                <a:moveTo>
                  <a:pt x="0" y="31"/>
                </a:moveTo>
                <a:cubicBezTo>
                  <a:pt x="0" y="31"/>
                  <a:pt x="0" y="27"/>
                  <a:pt x="0" y="19"/>
                </a:cubicBezTo>
                <a:cubicBezTo>
                  <a:pt x="0" y="10"/>
                  <a:pt x="5" y="4"/>
                  <a:pt x="13" y="0"/>
                </a:cubicBezTo>
                <a:lnTo>
                  <a:pt x="555" y="0"/>
                </a:lnTo>
                <a:cubicBezTo>
                  <a:pt x="564" y="5"/>
                  <a:pt x="569" y="11"/>
                  <a:pt x="569" y="19"/>
                </a:cubicBezTo>
                <a:cubicBezTo>
                  <a:pt x="569" y="26"/>
                  <a:pt x="564" y="32"/>
                  <a:pt x="555" y="38"/>
                </a:cubicBezTo>
                <a:lnTo>
                  <a:pt x="13" y="38"/>
                </a:lnTo>
                <a:cubicBezTo>
                  <a:pt x="5" y="33"/>
                  <a:pt x="0" y="27"/>
                  <a:pt x="0" y="19"/>
                </a:cubicBezTo>
                <a:lnTo>
                  <a:pt x="0" y="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6884280" y="379908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5"/>
                  <a:pt x="5" y="121"/>
                  <a:pt x="14" y="99"/>
                </a:cubicBezTo>
                <a:cubicBezTo>
                  <a:pt x="24" y="78"/>
                  <a:pt x="38" y="56"/>
                  <a:pt x="59" y="33"/>
                </a:cubicBezTo>
                <a:cubicBezTo>
                  <a:pt x="79" y="10"/>
                  <a:pt x="102" y="-1"/>
                  <a:pt x="129" y="0"/>
                </a:cubicBezTo>
                <a:cubicBezTo>
                  <a:pt x="154" y="0"/>
                  <a:pt x="175" y="7"/>
                  <a:pt x="190" y="21"/>
                </a:cubicBezTo>
                <a:cubicBezTo>
                  <a:pt x="206" y="36"/>
                  <a:pt x="214" y="55"/>
                  <a:pt x="214" y="81"/>
                </a:cubicBezTo>
                <a:cubicBezTo>
                  <a:pt x="213" y="93"/>
                  <a:pt x="212" y="99"/>
                  <a:pt x="212" y="100"/>
                </a:cubicBezTo>
                <a:cubicBezTo>
                  <a:pt x="212" y="102"/>
                  <a:pt x="207" y="116"/>
                  <a:pt x="197" y="143"/>
                </a:cubicBezTo>
                <a:cubicBezTo>
                  <a:pt x="187" y="170"/>
                  <a:pt x="176" y="200"/>
                  <a:pt x="166" y="233"/>
                </a:cubicBezTo>
                <a:cubicBezTo>
                  <a:pt x="155" y="267"/>
                  <a:pt x="150" y="294"/>
                  <a:pt x="151" y="313"/>
                </a:cubicBezTo>
                <a:cubicBezTo>
                  <a:pt x="151" y="340"/>
                  <a:pt x="155" y="359"/>
                  <a:pt x="164" y="369"/>
                </a:cubicBezTo>
                <a:cubicBezTo>
                  <a:pt x="173" y="380"/>
                  <a:pt x="186" y="385"/>
                  <a:pt x="203" y="386"/>
                </a:cubicBezTo>
                <a:cubicBezTo>
                  <a:pt x="217" y="386"/>
                  <a:pt x="231" y="383"/>
                  <a:pt x="243" y="376"/>
                </a:cubicBezTo>
                <a:cubicBezTo>
                  <a:pt x="256" y="369"/>
                  <a:pt x="265" y="362"/>
                  <a:pt x="272" y="354"/>
                </a:cubicBezTo>
                <a:cubicBezTo>
                  <a:pt x="279" y="347"/>
                  <a:pt x="287" y="337"/>
                  <a:pt x="297" y="324"/>
                </a:cubicBezTo>
                <a:cubicBezTo>
                  <a:pt x="297" y="323"/>
                  <a:pt x="299" y="317"/>
                  <a:pt x="302" y="305"/>
                </a:cubicBezTo>
                <a:cubicBezTo>
                  <a:pt x="305" y="293"/>
                  <a:pt x="309" y="275"/>
                  <a:pt x="315" y="250"/>
                </a:cubicBezTo>
                <a:cubicBezTo>
                  <a:pt x="320" y="225"/>
                  <a:pt x="326" y="202"/>
                  <a:pt x="332" y="181"/>
                </a:cubicBezTo>
                <a:cubicBezTo>
                  <a:pt x="356" y="88"/>
                  <a:pt x="369" y="40"/>
                  <a:pt x="372" y="35"/>
                </a:cubicBezTo>
                <a:cubicBezTo>
                  <a:pt x="380" y="19"/>
                  <a:pt x="393" y="10"/>
                  <a:pt x="412" y="10"/>
                </a:cubicBezTo>
                <a:cubicBezTo>
                  <a:pt x="420" y="10"/>
                  <a:pt x="426" y="12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6"/>
                </a:cubicBezTo>
                <a:cubicBezTo>
                  <a:pt x="443" y="44"/>
                  <a:pt x="428" y="109"/>
                  <a:pt x="398" y="232"/>
                </a:cubicBezTo>
                <a:cubicBezTo>
                  <a:pt x="367" y="354"/>
                  <a:pt x="350" y="421"/>
                  <a:pt x="345" y="432"/>
                </a:cubicBezTo>
                <a:cubicBezTo>
                  <a:pt x="328" y="484"/>
                  <a:pt x="298" y="525"/>
                  <a:pt x="255" y="555"/>
                </a:cubicBezTo>
                <a:cubicBezTo>
                  <a:pt x="212" y="587"/>
                  <a:pt x="170" y="602"/>
                  <a:pt x="127" y="603"/>
                </a:cubicBezTo>
                <a:cubicBezTo>
                  <a:pt x="98" y="603"/>
                  <a:pt x="73" y="596"/>
                  <a:pt x="52" y="582"/>
                </a:cubicBezTo>
                <a:cubicBezTo>
                  <a:pt x="31" y="569"/>
                  <a:pt x="21" y="547"/>
                  <a:pt x="21" y="520"/>
                </a:cubicBezTo>
                <a:cubicBezTo>
                  <a:pt x="21" y="506"/>
                  <a:pt x="23" y="495"/>
                  <a:pt x="27" y="485"/>
                </a:cubicBezTo>
                <a:cubicBezTo>
                  <a:pt x="32" y="476"/>
                  <a:pt x="37" y="469"/>
                  <a:pt x="45" y="465"/>
                </a:cubicBezTo>
                <a:cubicBezTo>
                  <a:pt x="52" y="461"/>
                  <a:pt x="59" y="458"/>
                  <a:pt x="64" y="456"/>
                </a:cubicBezTo>
                <a:cubicBezTo>
                  <a:pt x="69" y="454"/>
                  <a:pt x="74" y="453"/>
                  <a:pt x="79" y="453"/>
                </a:cubicBezTo>
                <a:cubicBezTo>
                  <a:pt x="108" y="453"/>
                  <a:pt x="121" y="466"/>
                  <a:pt x="121" y="492"/>
                </a:cubicBezTo>
                <a:cubicBezTo>
                  <a:pt x="121" y="504"/>
                  <a:pt x="118" y="515"/>
                  <a:pt x="110" y="525"/>
                </a:cubicBezTo>
                <a:cubicBezTo>
                  <a:pt x="102" y="534"/>
                  <a:pt x="95" y="540"/>
                  <a:pt x="88" y="543"/>
                </a:cubicBezTo>
                <a:cubicBezTo>
                  <a:pt x="81" y="546"/>
                  <a:pt x="77" y="548"/>
                  <a:pt x="76" y="548"/>
                </a:cubicBezTo>
                <a:lnTo>
                  <a:pt x="73" y="549"/>
                </a:lnTo>
                <a:cubicBezTo>
                  <a:pt x="74" y="552"/>
                  <a:pt x="80" y="556"/>
                  <a:pt x="91" y="560"/>
                </a:cubicBezTo>
                <a:cubicBezTo>
                  <a:pt x="101" y="564"/>
                  <a:pt x="113" y="567"/>
                  <a:pt x="123" y="567"/>
                </a:cubicBezTo>
                <a:lnTo>
                  <a:pt x="131" y="567"/>
                </a:lnTo>
                <a:cubicBezTo>
                  <a:pt x="141" y="567"/>
                  <a:pt x="149" y="567"/>
                  <a:pt x="155" y="565"/>
                </a:cubicBezTo>
                <a:cubicBezTo>
                  <a:pt x="175" y="559"/>
                  <a:pt x="194" y="547"/>
                  <a:pt x="212" y="529"/>
                </a:cubicBezTo>
                <a:cubicBezTo>
                  <a:pt x="229" y="511"/>
                  <a:pt x="242" y="492"/>
                  <a:pt x="252" y="472"/>
                </a:cubicBezTo>
                <a:cubicBezTo>
                  <a:pt x="261" y="451"/>
                  <a:pt x="268" y="434"/>
                  <a:pt x="273" y="419"/>
                </a:cubicBezTo>
                <a:cubicBezTo>
                  <a:pt x="278" y="405"/>
                  <a:pt x="280" y="396"/>
                  <a:pt x="280" y="392"/>
                </a:cubicBezTo>
                <a:lnTo>
                  <a:pt x="275" y="395"/>
                </a:lnTo>
                <a:cubicBezTo>
                  <a:pt x="271" y="398"/>
                  <a:pt x="265" y="401"/>
                  <a:pt x="257" y="405"/>
                </a:cubicBezTo>
                <a:cubicBezTo>
                  <a:pt x="249" y="410"/>
                  <a:pt x="241" y="414"/>
                  <a:pt x="233" y="417"/>
                </a:cubicBezTo>
                <a:cubicBezTo>
                  <a:pt x="221" y="420"/>
                  <a:pt x="208" y="421"/>
                  <a:pt x="197" y="421"/>
                </a:cubicBezTo>
                <a:cubicBezTo>
                  <a:pt x="168" y="421"/>
                  <a:pt x="143" y="414"/>
                  <a:pt x="121" y="401"/>
                </a:cubicBezTo>
                <a:cubicBezTo>
                  <a:pt x="99" y="387"/>
                  <a:pt x="84" y="365"/>
                  <a:pt x="77" y="335"/>
                </a:cubicBezTo>
                <a:cubicBezTo>
                  <a:pt x="77" y="330"/>
                  <a:pt x="77" y="321"/>
                  <a:pt x="77" y="306"/>
                </a:cubicBezTo>
                <a:cubicBezTo>
                  <a:pt x="77" y="271"/>
                  <a:pt x="87" y="224"/>
                  <a:pt x="110" y="167"/>
                </a:cubicBezTo>
                <a:cubicBezTo>
                  <a:pt x="132" y="110"/>
                  <a:pt x="143" y="74"/>
                  <a:pt x="143" y="59"/>
                </a:cubicBezTo>
                <a:cubicBezTo>
                  <a:pt x="143" y="58"/>
                  <a:pt x="143" y="57"/>
                  <a:pt x="143" y="57"/>
                </a:cubicBezTo>
                <a:cubicBezTo>
                  <a:pt x="143" y="51"/>
                  <a:pt x="143" y="47"/>
                  <a:pt x="143" y="45"/>
                </a:cubicBezTo>
                <a:cubicBezTo>
                  <a:pt x="143" y="44"/>
                  <a:pt x="141" y="41"/>
                  <a:pt x="139" y="39"/>
                </a:cubicBezTo>
                <a:cubicBezTo>
                  <a:pt x="136" y="36"/>
                  <a:pt x="133" y="35"/>
                  <a:pt x="129" y="35"/>
                </a:cubicBezTo>
                <a:lnTo>
                  <a:pt x="125" y="35"/>
                </a:lnTo>
                <a:cubicBezTo>
                  <a:pt x="111" y="35"/>
                  <a:pt x="97" y="41"/>
                  <a:pt x="85" y="53"/>
                </a:cubicBezTo>
                <a:cubicBezTo>
                  <a:pt x="73" y="65"/>
                  <a:pt x="64" y="77"/>
                  <a:pt x="57" y="91"/>
                </a:cubicBezTo>
                <a:cubicBezTo>
                  <a:pt x="50" y="105"/>
                  <a:pt x="45" y="118"/>
                  <a:pt x="41" y="130"/>
                </a:cubicBezTo>
                <a:cubicBezTo>
                  <a:pt x="37" y="143"/>
                  <a:pt x="35" y="149"/>
                  <a:pt x="34" y="151"/>
                </a:cubicBezTo>
                <a:cubicBezTo>
                  <a:pt x="33" y="152"/>
                  <a:pt x="28" y="152"/>
                  <a:pt x="19" y="152"/>
                </a:cubicBezTo>
                <a:lnTo>
                  <a:pt x="6" y="152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057440" y="38408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29"/>
                  <a:pt x="111" y="20"/>
                  <a:pt x="120" y="12"/>
                </a:cubicBezTo>
                <a:cubicBezTo>
                  <a:pt x="128" y="4"/>
                  <a:pt x="138" y="0"/>
                  <a:pt x="149" y="0"/>
                </a:cubicBezTo>
                <a:cubicBezTo>
                  <a:pt x="157" y="0"/>
                  <a:pt x="163" y="3"/>
                  <a:pt x="168" y="8"/>
                </a:cubicBezTo>
                <a:cubicBezTo>
                  <a:pt x="174" y="13"/>
                  <a:pt x="178" y="20"/>
                  <a:pt x="178" y="27"/>
                </a:cubicBezTo>
                <a:cubicBezTo>
                  <a:pt x="178" y="38"/>
                  <a:pt x="173" y="47"/>
                  <a:pt x="164" y="55"/>
                </a:cubicBezTo>
                <a:cubicBezTo>
                  <a:pt x="155" y="63"/>
                  <a:pt x="145" y="68"/>
                  <a:pt x="135" y="68"/>
                </a:cubicBezTo>
                <a:cubicBezTo>
                  <a:pt x="128" y="68"/>
                  <a:pt x="122" y="66"/>
                  <a:pt x="116" y="62"/>
                </a:cubicBezTo>
                <a:cubicBezTo>
                  <a:pt x="111" y="57"/>
                  <a:pt x="108" y="50"/>
                  <a:pt x="107" y="40"/>
                </a:cubicBezTo>
                <a:moveTo>
                  <a:pt x="0" y="247"/>
                </a:moveTo>
                <a:cubicBezTo>
                  <a:pt x="0" y="243"/>
                  <a:pt x="2" y="237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1"/>
                  <a:pt x="38" y="169"/>
                  <a:pt x="51" y="159"/>
                </a:cubicBezTo>
                <a:cubicBezTo>
                  <a:pt x="63" y="149"/>
                  <a:pt x="77" y="144"/>
                  <a:pt x="90" y="145"/>
                </a:cubicBezTo>
                <a:cubicBezTo>
                  <a:pt x="107" y="145"/>
                  <a:pt x="122" y="150"/>
                  <a:pt x="133" y="160"/>
                </a:cubicBezTo>
                <a:cubicBezTo>
                  <a:pt x="144" y="170"/>
                  <a:pt x="150" y="184"/>
                  <a:pt x="151" y="201"/>
                </a:cubicBezTo>
                <a:cubicBezTo>
                  <a:pt x="151" y="208"/>
                  <a:pt x="148" y="221"/>
                  <a:pt x="141" y="238"/>
                </a:cubicBezTo>
                <a:cubicBezTo>
                  <a:pt x="135" y="255"/>
                  <a:pt x="127" y="278"/>
                  <a:pt x="115" y="307"/>
                </a:cubicBezTo>
                <a:cubicBezTo>
                  <a:pt x="104" y="336"/>
                  <a:pt x="95" y="360"/>
                  <a:pt x="88" y="381"/>
                </a:cubicBezTo>
                <a:cubicBezTo>
                  <a:pt x="85" y="391"/>
                  <a:pt x="84" y="398"/>
                  <a:pt x="84" y="402"/>
                </a:cubicBezTo>
                <a:cubicBezTo>
                  <a:pt x="84" y="413"/>
                  <a:pt x="88" y="418"/>
                  <a:pt x="95" y="418"/>
                </a:cubicBezTo>
                <a:cubicBezTo>
                  <a:pt x="99" y="418"/>
                  <a:pt x="104" y="418"/>
                  <a:pt x="108" y="417"/>
                </a:cubicBezTo>
                <a:cubicBezTo>
                  <a:pt x="112" y="415"/>
                  <a:pt x="117" y="412"/>
                  <a:pt x="123" y="407"/>
                </a:cubicBezTo>
                <a:cubicBezTo>
                  <a:pt x="129" y="402"/>
                  <a:pt x="135" y="395"/>
                  <a:pt x="141" y="384"/>
                </a:cubicBezTo>
                <a:cubicBezTo>
                  <a:pt x="147" y="374"/>
                  <a:pt x="152" y="361"/>
                  <a:pt x="157" y="345"/>
                </a:cubicBezTo>
                <a:cubicBezTo>
                  <a:pt x="159" y="340"/>
                  <a:pt x="160" y="337"/>
                  <a:pt x="161" y="336"/>
                </a:cubicBezTo>
                <a:cubicBezTo>
                  <a:pt x="161" y="335"/>
                  <a:pt x="165" y="335"/>
                  <a:pt x="172" y="335"/>
                </a:cubicBezTo>
                <a:cubicBezTo>
                  <a:pt x="181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5" y="372"/>
                  <a:pt x="170" y="383"/>
                  <a:pt x="163" y="395"/>
                </a:cubicBezTo>
                <a:cubicBezTo>
                  <a:pt x="156" y="408"/>
                  <a:pt x="146" y="419"/>
                  <a:pt x="133" y="428"/>
                </a:cubicBezTo>
                <a:cubicBezTo>
                  <a:pt x="120" y="438"/>
                  <a:pt x="107" y="443"/>
                  <a:pt x="92" y="443"/>
                </a:cubicBezTo>
                <a:cubicBezTo>
                  <a:pt x="78" y="443"/>
                  <a:pt x="65" y="438"/>
                  <a:pt x="53" y="429"/>
                </a:cubicBezTo>
                <a:cubicBezTo>
                  <a:pt x="42" y="420"/>
                  <a:pt x="35" y="406"/>
                  <a:pt x="35" y="387"/>
                </a:cubicBezTo>
                <a:cubicBezTo>
                  <a:pt x="35" y="379"/>
                  <a:pt x="36" y="372"/>
                  <a:pt x="38" y="366"/>
                </a:cubicBezTo>
                <a:cubicBezTo>
                  <a:pt x="40" y="359"/>
                  <a:pt x="50" y="334"/>
                  <a:pt x="67" y="291"/>
                </a:cubicBezTo>
                <a:cubicBezTo>
                  <a:pt x="83" y="247"/>
                  <a:pt x="93" y="220"/>
                  <a:pt x="95" y="211"/>
                </a:cubicBezTo>
                <a:cubicBezTo>
                  <a:pt x="98" y="203"/>
                  <a:pt x="100" y="194"/>
                  <a:pt x="100" y="186"/>
                </a:cubicBezTo>
                <a:cubicBezTo>
                  <a:pt x="100" y="175"/>
                  <a:pt x="96" y="170"/>
                  <a:pt x="89" y="170"/>
                </a:cubicBezTo>
                <a:lnTo>
                  <a:pt x="88" y="170"/>
                </a:lnTo>
                <a:cubicBezTo>
                  <a:pt x="74" y="170"/>
                  <a:pt x="62" y="177"/>
                  <a:pt x="51" y="192"/>
                </a:cubicBezTo>
                <a:cubicBezTo>
                  <a:pt x="40" y="206"/>
                  <a:pt x="32" y="224"/>
                  <a:pt x="26" y="247"/>
                </a:cubicBezTo>
                <a:cubicBezTo>
                  <a:pt x="26" y="247"/>
                  <a:pt x="26" y="248"/>
                  <a:pt x="25" y="249"/>
                </a:cubicBezTo>
                <a:cubicBezTo>
                  <a:pt x="25" y="250"/>
                  <a:pt x="24" y="250"/>
                  <a:pt x="24" y="251"/>
                </a:cubicBezTo>
                <a:cubicBezTo>
                  <a:pt x="24" y="251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6967800" y="3709440"/>
            <a:ext cx="92520" cy="54720"/>
          </a:xfrm>
          <a:custGeom>
            <a:avLst/>
            <a:gdLst/>
            <a:ahLst/>
            <a:rect l="0" t="0" r="r" b="b"/>
            <a:pathLst>
              <a:path w="257" h="152">
                <a:moveTo>
                  <a:pt x="0" y="125"/>
                </a:moveTo>
                <a:lnTo>
                  <a:pt x="128" y="0"/>
                </a:lnTo>
                <a:lnTo>
                  <a:pt x="135" y="7"/>
                </a:lnTo>
                <a:cubicBezTo>
                  <a:pt x="217" y="85"/>
                  <a:pt x="257" y="124"/>
                  <a:pt x="257" y="125"/>
                </a:cubicBezTo>
                <a:lnTo>
                  <a:pt x="233" y="152"/>
                </a:lnTo>
                <a:cubicBezTo>
                  <a:pt x="232" y="152"/>
                  <a:pt x="214" y="136"/>
                  <a:pt x="179" y="106"/>
                </a:cubicBezTo>
                <a:lnTo>
                  <a:pt x="129" y="63"/>
                </a:lnTo>
                <a:lnTo>
                  <a:pt x="78" y="107"/>
                </a:lnTo>
                <a:cubicBezTo>
                  <a:pt x="70" y="113"/>
                  <a:pt x="61" y="121"/>
                  <a:pt x="53" y="128"/>
                </a:cubicBezTo>
                <a:cubicBezTo>
                  <a:pt x="45" y="135"/>
                  <a:pt x="39" y="141"/>
                  <a:pt x="34" y="146"/>
                </a:cubicBezTo>
                <a:lnTo>
                  <a:pt x="26" y="151"/>
                </a:lnTo>
                <a:cubicBezTo>
                  <a:pt x="25" y="153"/>
                  <a:pt x="21" y="148"/>
                  <a:pt x="12" y="138"/>
                </a:cubicBezTo>
                <a:lnTo>
                  <a:pt x="0" y="12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169400" y="3695760"/>
            <a:ext cx="80280" cy="335520"/>
          </a:xfrm>
          <a:custGeom>
            <a:avLst/>
            <a:gdLst/>
            <a:ahLst/>
            <a:rect l="0" t="0" r="r" b="b"/>
            <a:pathLst>
              <a:path w="223" h="93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9" y="0"/>
                </a:lnTo>
                <a:lnTo>
                  <a:pt x="55" y="23"/>
                </a:lnTo>
                <a:cubicBezTo>
                  <a:pt x="113" y="75"/>
                  <a:pt x="155" y="141"/>
                  <a:pt x="183" y="220"/>
                </a:cubicBezTo>
                <a:cubicBezTo>
                  <a:pt x="210" y="299"/>
                  <a:pt x="223" y="381"/>
                  <a:pt x="223" y="467"/>
                </a:cubicBezTo>
                <a:cubicBezTo>
                  <a:pt x="223" y="509"/>
                  <a:pt x="220" y="549"/>
                  <a:pt x="214" y="588"/>
                </a:cubicBezTo>
                <a:cubicBezTo>
                  <a:pt x="208" y="627"/>
                  <a:pt x="201" y="661"/>
                  <a:pt x="192" y="688"/>
                </a:cubicBezTo>
                <a:cubicBezTo>
                  <a:pt x="184" y="715"/>
                  <a:pt x="172" y="742"/>
                  <a:pt x="157" y="770"/>
                </a:cubicBezTo>
                <a:cubicBezTo>
                  <a:pt x="142" y="797"/>
                  <a:pt x="130" y="818"/>
                  <a:pt x="122" y="832"/>
                </a:cubicBezTo>
                <a:cubicBezTo>
                  <a:pt x="113" y="846"/>
                  <a:pt x="100" y="862"/>
                  <a:pt x="84" y="880"/>
                </a:cubicBezTo>
                <a:cubicBezTo>
                  <a:pt x="67" y="897"/>
                  <a:pt x="57" y="907"/>
                  <a:pt x="54" y="910"/>
                </a:cubicBezTo>
                <a:cubicBezTo>
                  <a:pt x="51" y="913"/>
                  <a:pt x="44" y="919"/>
                  <a:pt x="32" y="928"/>
                </a:cubicBezTo>
                <a:cubicBezTo>
                  <a:pt x="31" y="930"/>
                  <a:pt x="29" y="931"/>
                  <a:pt x="29" y="932"/>
                </a:cubicBezTo>
                <a:lnTo>
                  <a:pt x="17" y="932"/>
                </a:lnTo>
                <a:cubicBezTo>
                  <a:pt x="13" y="932"/>
                  <a:pt x="9" y="932"/>
                  <a:pt x="7" y="932"/>
                </a:cubicBezTo>
                <a:cubicBezTo>
                  <a:pt x="5" y="932"/>
                  <a:pt x="4" y="931"/>
                  <a:pt x="3" y="929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20"/>
                  <a:pt x="4" y="916"/>
                  <a:pt x="10" y="908"/>
                </a:cubicBezTo>
                <a:cubicBezTo>
                  <a:pt x="106" y="809"/>
                  <a:pt x="154" y="661"/>
                  <a:pt x="154" y="467"/>
                </a:cubicBezTo>
                <a:cubicBezTo>
                  <a:pt x="154" y="271"/>
                  <a:pt x="106" y="123"/>
                  <a:pt x="10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304040" y="366768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40" y="157"/>
                </a:moveTo>
                <a:cubicBezTo>
                  <a:pt x="28" y="157"/>
                  <a:pt x="19" y="153"/>
                  <a:pt x="11" y="145"/>
                </a:cubicBezTo>
                <a:cubicBezTo>
                  <a:pt x="4" y="138"/>
                  <a:pt x="0" y="128"/>
                  <a:pt x="0" y="116"/>
                </a:cubicBezTo>
                <a:cubicBezTo>
                  <a:pt x="0" y="84"/>
                  <a:pt x="12" y="57"/>
                  <a:pt x="36" y="35"/>
                </a:cubicBezTo>
                <a:cubicBezTo>
                  <a:pt x="59" y="12"/>
                  <a:pt x="88" y="0"/>
                  <a:pt x="123" y="0"/>
                </a:cubicBezTo>
                <a:cubicBezTo>
                  <a:pt x="163" y="0"/>
                  <a:pt x="196" y="13"/>
                  <a:pt x="223" y="37"/>
                </a:cubicBezTo>
                <a:cubicBezTo>
                  <a:pt x="249" y="62"/>
                  <a:pt x="263" y="94"/>
                  <a:pt x="264" y="134"/>
                </a:cubicBezTo>
                <a:cubicBezTo>
                  <a:pt x="264" y="152"/>
                  <a:pt x="259" y="170"/>
                  <a:pt x="250" y="187"/>
                </a:cubicBezTo>
                <a:cubicBezTo>
                  <a:pt x="242" y="205"/>
                  <a:pt x="231" y="220"/>
                  <a:pt x="219" y="232"/>
                </a:cubicBezTo>
                <a:cubicBezTo>
                  <a:pt x="207" y="245"/>
                  <a:pt x="189" y="261"/>
                  <a:pt x="166" y="281"/>
                </a:cubicBezTo>
                <a:cubicBezTo>
                  <a:pt x="150" y="294"/>
                  <a:pt x="128" y="315"/>
                  <a:pt x="100" y="341"/>
                </a:cubicBezTo>
                <a:lnTo>
                  <a:pt x="62" y="378"/>
                </a:lnTo>
                <a:lnTo>
                  <a:pt x="112" y="379"/>
                </a:lnTo>
                <a:cubicBezTo>
                  <a:pt x="180" y="379"/>
                  <a:pt x="217" y="378"/>
                  <a:pt x="221" y="376"/>
                </a:cubicBezTo>
                <a:cubicBezTo>
                  <a:pt x="224" y="375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6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3"/>
                  <a:pt x="4" y="409"/>
                </a:cubicBezTo>
                <a:cubicBezTo>
                  <a:pt x="7" y="406"/>
                  <a:pt x="13" y="398"/>
                  <a:pt x="25" y="386"/>
                </a:cubicBezTo>
                <a:cubicBezTo>
                  <a:pt x="37" y="372"/>
                  <a:pt x="48" y="360"/>
                  <a:pt x="58" y="349"/>
                </a:cubicBezTo>
                <a:cubicBezTo>
                  <a:pt x="62" y="345"/>
                  <a:pt x="69" y="337"/>
                  <a:pt x="80" y="325"/>
                </a:cubicBezTo>
                <a:cubicBezTo>
                  <a:pt x="91" y="313"/>
                  <a:pt x="98" y="305"/>
                  <a:pt x="102" y="301"/>
                </a:cubicBezTo>
                <a:cubicBezTo>
                  <a:pt x="106" y="296"/>
                  <a:pt x="113" y="289"/>
                  <a:pt x="121" y="279"/>
                </a:cubicBezTo>
                <a:cubicBezTo>
                  <a:pt x="130" y="269"/>
                  <a:pt x="136" y="261"/>
                  <a:pt x="140" y="257"/>
                </a:cubicBezTo>
                <a:cubicBezTo>
                  <a:pt x="143" y="252"/>
                  <a:pt x="148" y="245"/>
                  <a:pt x="155" y="237"/>
                </a:cubicBezTo>
                <a:cubicBezTo>
                  <a:pt x="162" y="228"/>
                  <a:pt x="166" y="221"/>
                  <a:pt x="169" y="216"/>
                </a:cubicBezTo>
                <a:cubicBezTo>
                  <a:pt x="171" y="210"/>
                  <a:pt x="175" y="204"/>
                  <a:pt x="179" y="197"/>
                </a:cubicBezTo>
                <a:cubicBezTo>
                  <a:pt x="183" y="190"/>
                  <a:pt x="185" y="183"/>
                  <a:pt x="187" y="176"/>
                </a:cubicBezTo>
                <a:cubicBezTo>
                  <a:pt x="189" y="169"/>
                  <a:pt x="191" y="162"/>
                  <a:pt x="192" y="156"/>
                </a:cubicBezTo>
                <a:cubicBezTo>
                  <a:pt x="193" y="150"/>
                  <a:pt x="194" y="143"/>
                  <a:pt x="194" y="134"/>
                </a:cubicBezTo>
                <a:cubicBezTo>
                  <a:pt x="194" y="107"/>
                  <a:pt x="186" y="82"/>
                  <a:pt x="171" y="62"/>
                </a:cubicBezTo>
                <a:cubicBezTo>
                  <a:pt x="157" y="41"/>
                  <a:pt x="135" y="31"/>
                  <a:pt x="108" y="31"/>
                </a:cubicBezTo>
                <a:cubicBezTo>
                  <a:pt x="93" y="31"/>
                  <a:pt x="80" y="35"/>
                  <a:pt x="70" y="42"/>
                </a:cubicBezTo>
                <a:cubicBezTo>
                  <a:pt x="59" y="50"/>
                  <a:pt x="51" y="57"/>
                  <a:pt x="46" y="64"/>
                </a:cubicBezTo>
                <a:cubicBezTo>
                  <a:pt x="42" y="71"/>
                  <a:pt x="40" y="75"/>
                  <a:pt x="40" y="77"/>
                </a:cubicBezTo>
                <a:cubicBezTo>
                  <a:pt x="40" y="77"/>
                  <a:pt x="41" y="77"/>
                  <a:pt x="43" y="77"/>
                </a:cubicBezTo>
                <a:cubicBezTo>
                  <a:pt x="51" y="77"/>
                  <a:pt x="59" y="80"/>
                  <a:pt x="68" y="87"/>
                </a:cubicBezTo>
                <a:cubicBezTo>
                  <a:pt x="76" y="93"/>
                  <a:pt x="80" y="103"/>
                  <a:pt x="80" y="118"/>
                </a:cubicBezTo>
                <a:cubicBezTo>
                  <a:pt x="80" y="129"/>
                  <a:pt x="77" y="138"/>
                  <a:pt x="70" y="145"/>
                </a:cubicBezTo>
                <a:cubicBezTo>
                  <a:pt x="62" y="153"/>
                  <a:pt x="53" y="157"/>
                  <a:pt x="40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599840" y="42382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3657600"/>
            <a:ext cx="3722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MSE (Mean Squared Error)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599840" y="47242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852560" y="4086360"/>
            <a:ext cx="5452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Сурово наказывает за большие ошибки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5209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852560" y="4572000"/>
            <a:ext cx="2602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Дифференцируема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5172480" y="505764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8"/>
                </a:moveTo>
                <a:lnTo>
                  <a:pt x="77" y="61"/>
                </a:lnTo>
                <a:cubicBezTo>
                  <a:pt x="71" y="63"/>
                  <a:pt x="62" y="65"/>
                  <a:pt x="51" y="68"/>
                </a:cubicBezTo>
                <a:cubicBezTo>
                  <a:pt x="39" y="70"/>
                  <a:pt x="27" y="71"/>
                  <a:pt x="13" y="72"/>
                </a:cubicBezTo>
                <a:lnTo>
                  <a:pt x="0" y="72"/>
                </a:lnTo>
                <a:lnTo>
                  <a:pt x="0" y="42"/>
                </a:lnTo>
                <a:lnTo>
                  <a:pt x="13" y="42"/>
                </a:lnTo>
                <a:cubicBezTo>
                  <a:pt x="33" y="41"/>
                  <a:pt x="52" y="38"/>
                  <a:pt x="70" y="32"/>
                </a:cubicBezTo>
                <a:cubicBezTo>
                  <a:pt x="88" y="26"/>
                  <a:pt x="100" y="21"/>
                  <a:pt x="107" y="16"/>
                </a:cubicBezTo>
                <a:cubicBezTo>
                  <a:pt x="114" y="12"/>
                  <a:pt x="120" y="7"/>
                  <a:pt x="125" y="2"/>
                </a:cubicBezTo>
                <a:cubicBezTo>
                  <a:pt x="126" y="1"/>
                  <a:pt x="129" y="0"/>
                  <a:pt x="133" y="0"/>
                </a:cubicBezTo>
                <a:cubicBezTo>
                  <a:pt x="137" y="0"/>
                  <a:pt x="141" y="1"/>
                  <a:pt x="144" y="4"/>
                </a:cubicBezTo>
                <a:lnTo>
                  <a:pt x="144" y="202"/>
                </a:lnTo>
                <a:lnTo>
                  <a:pt x="145" y="399"/>
                </a:lnTo>
                <a:cubicBezTo>
                  <a:pt x="148" y="402"/>
                  <a:pt x="151" y="404"/>
                  <a:pt x="153" y="405"/>
                </a:cubicBezTo>
                <a:cubicBezTo>
                  <a:pt x="155" y="406"/>
                  <a:pt x="160" y="406"/>
                  <a:pt x="169" y="407"/>
                </a:cubicBezTo>
                <a:cubicBezTo>
                  <a:pt x="177" y="408"/>
                  <a:pt x="191" y="409"/>
                  <a:pt x="209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5" y="437"/>
                  <a:pt x="115" y="437"/>
                </a:cubicBezTo>
                <a:cubicBezTo>
                  <a:pt x="55" y="437"/>
                  <a:pt x="21" y="438"/>
                  <a:pt x="11" y="439"/>
                </a:cubicBezTo>
                <a:lnTo>
                  <a:pt x="4" y="439"/>
                </a:lnTo>
                <a:lnTo>
                  <a:pt x="4" y="409"/>
                </a:lnTo>
                <a:lnTo>
                  <a:pt x="21" y="409"/>
                </a:lnTo>
                <a:cubicBezTo>
                  <a:pt x="30" y="409"/>
                  <a:pt x="39" y="409"/>
                  <a:pt x="46" y="409"/>
                </a:cubicBezTo>
                <a:cubicBezTo>
                  <a:pt x="53" y="409"/>
                  <a:pt x="58" y="408"/>
                  <a:pt x="62" y="408"/>
                </a:cubicBezTo>
                <a:cubicBezTo>
                  <a:pt x="66" y="408"/>
                  <a:pt x="70" y="407"/>
                  <a:pt x="73" y="406"/>
                </a:cubicBezTo>
                <a:cubicBezTo>
                  <a:pt x="76" y="405"/>
                  <a:pt x="77" y="405"/>
                  <a:pt x="78" y="405"/>
                </a:cubicBezTo>
                <a:cubicBezTo>
                  <a:pt x="78" y="405"/>
                  <a:pt x="80" y="404"/>
                  <a:pt x="82" y="401"/>
                </a:cubicBezTo>
                <a:cubicBezTo>
                  <a:pt x="84" y="399"/>
                  <a:pt x="85" y="398"/>
                  <a:pt x="86" y="399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5146200" y="5358240"/>
            <a:ext cx="132480" cy="107640"/>
          </a:xfrm>
          <a:custGeom>
            <a:avLst/>
            <a:gdLst/>
            <a:ahLst/>
            <a:rect l="0" t="0" r="r" b="b"/>
            <a:pathLst>
              <a:path w="368" h="299">
                <a:moveTo>
                  <a:pt x="0" y="102"/>
                </a:moveTo>
                <a:cubicBezTo>
                  <a:pt x="0" y="99"/>
                  <a:pt x="1" y="95"/>
                  <a:pt x="2" y="91"/>
                </a:cubicBezTo>
                <a:cubicBezTo>
                  <a:pt x="2" y="87"/>
                  <a:pt x="5" y="78"/>
                  <a:pt x="9" y="66"/>
                </a:cubicBezTo>
                <a:cubicBezTo>
                  <a:pt x="14" y="54"/>
                  <a:pt x="18" y="44"/>
                  <a:pt x="23" y="35"/>
                </a:cubicBezTo>
                <a:cubicBezTo>
                  <a:pt x="27" y="27"/>
                  <a:pt x="34" y="19"/>
                  <a:pt x="44" y="11"/>
                </a:cubicBezTo>
                <a:cubicBezTo>
                  <a:pt x="54" y="3"/>
                  <a:pt x="64" y="-1"/>
                  <a:pt x="75" y="0"/>
                </a:cubicBezTo>
                <a:cubicBezTo>
                  <a:pt x="90" y="0"/>
                  <a:pt x="103" y="4"/>
                  <a:pt x="114" y="12"/>
                </a:cubicBezTo>
                <a:cubicBezTo>
                  <a:pt x="125" y="19"/>
                  <a:pt x="131" y="27"/>
                  <a:pt x="134" y="34"/>
                </a:cubicBezTo>
                <a:cubicBezTo>
                  <a:pt x="136" y="41"/>
                  <a:pt x="138" y="45"/>
                  <a:pt x="138" y="48"/>
                </a:cubicBezTo>
                <a:cubicBezTo>
                  <a:pt x="138" y="49"/>
                  <a:pt x="138" y="49"/>
                  <a:pt x="138" y="49"/>
                </a:cubicBezTo>
                <a:lnTo>
                  <a:pt x="146" y="42"/>
                </a:lnTo>
                <a:cubicBezTo>
                  <a:pt x="172" y="14"/>
                  <a:pt x="204" y="0"/>
                  <a:pt x="238" y="0"/>
                </a:cubicBezTo>
                <a:cubicBezTo>
                  <a:pt x="262" y="0"/>
                  <a:pt x="281" y="6"/>
                  <a:pt x="295" y="17"/>
                </a:cubicBezTo>
                <a:cubicBezTo>
                  <a:pt x="310" y="29"/>
                  <a:pt x="317" y="47"/>
                  <a:pt x="318" y="69"/>
                </a:cubicBezTo>
                <a:cubicBezTo>
                  <a:pt x="318" y="92"/>
                  <a:pt x="310" y="128"/>
                  <a:pt x="293" y="174"/>
                </a:cubicBezTo>
                <a:cubicBezTo>
                  <a:pt x="275" y="220"/>
                  <a:pt x="267" y="248"/>
                  <a:pt x="268" y="257"/>
                </a:cubicBezTo>
                <a:cubicBezTo>
                  <a:pt x="268" y="269"/>
                  <a:pt x="271" y="274"/>
                  <a:pt x="279" y="274"/>
                </a:cubicBezTo>
                <a:cubicBezTo>
                  <a:pt x="281" y="274"/>
                  <a:pt x="283" y="274"/>
                  <a:pt x="285" y="274"/>
                </a:cubicBezTo>
                <a:cubicBezTo>
                  <a:pt x="297" y="271"/>
                  <a:pt x="309" y="263"/>
                  <a:pt x="319" y="249"/>
                </a:cubicBezTo>
                <a:cubicBezTo>
                  <a:pt x="329" y="234"/>
                  <a:pt x="337" y="217"/>
                  <a:pt x="342" y="196"/>
                </a:cubicBezTo>
                <a:cubicBezTo>
                  <a:pt x="343" y="192"/>
                  <a:pt x="347" y="191"/>
                  <a:pt x="355" y="191"/>
                </a:cubicBezTo>
                <a:cubicBezTo>
                  <a:pt x="364" y="191"/>
                  <a:pt x="368" y="192"/>
                  <a:pt x="368" y="196"/>
                </a:cubicBezTo>
                <a:cubicBezTo>
                  <a:pt x="368" y="196"/>
                  <a:pt x="367" y="200"/>
                  <a:pt x="366" y="206"/>
                </a:cubicBezTo>
                <a:cubicBezTo>
                  <a:pt x="362" y="219"/>
                  <a:pt x="357" y="231"/>
                  <a:pt x="351" y="243"/>
                </a:cubicBezTo>
                <a:cubicBezTo>
                  <a:pt x="345" y="256"/>
                  <a:pt x="335" y="268"/>
                  <a:pt x="321" y="280"/>
                </a:cubicBezTo>
                <a:cubicBezTo>
                  <a:pt x="307" y="292"/>
                  <a:pt x="292" y="298"/>
                  <a:pt x="275" y="298"/>
                </a:cubicBezTo>
                <a:cubicBezTo>
                  <a:pt x="255" y="298"/>
                  <a:pt x="240" y="292"/>
                  <a:pt x="231" y="280"/>
                </a:cubicBezTo>
                <a:cubicBezTo>
                  <a:pt x="222" y="268"/>
                  <a:pt x="217" y="256"/>
                  <a:pt x="217" y="243"/>
                </a:cubicBezTo>
                <a:cubicBezTo>
                  <a:pt x="217" y="235"/>
                  <a:pt x="225" y="209"/>
                  <a:pt x="241" y="164"/>
                </a:cubicBezTo>
                <a:cubicBezTo>
                  <a:pt x="256" y="120"/>
                  <a:pt x="264" y="86"/>
                  <a:pt x="265" y="63"/>
                </a:cubicBezTo>
                <a:cubicBezTo>
                  <a:pt x="265" y="38"/>
                  <a:pt x="255" y="25"/>
                  <a:pt x="236" y="25"/>
                </a:cubicBezTo>
                <a:lnTo>
                  <a:pt x="233" y="25"/>
                </a:lnTo>
                <a:cubicBezTo>
                  <a:pt x="194" y="25"/>
                  <a:pt x="162" y="47"/>
                  <a:pt x="136" y="91"/>
                </a:cubicBezTo>
                <a:lnTo>
                  <a:pt x="132" y="99"/>
                </a:lnTo>
                <a:lnTo>
                  <a:pt x="110" y="188"/>
                </a:lnTo>
                <a:cubicBezTo>
                  <a:pt x="96" y="246"/>
                  <a:pt x="87" y="276"/>
                  <a:pt x="85" y="281"/>
                </a:cubicBezTo>
                <a:cubicBezTo>
                  <a:pt x="79" y="293"/>
                  <a:pt x="70" y="299"/>
                  <a:pt x="57" y="299"/>
                </a:cubicBezTo>
                <a:cubicBezTo>
                  <a:pt x="51" y="299"/>
                  <a:pt x="46" y="297"/>
                  <a:pt x="43" y="295"/>
                </a:cubicBezTo>
                <a:cubicBezTo>
                  <a:pt x="39" y="292"/>
                  <a:pt x="37" y="289"/>
                  <a:pt x="36" y="287"/>
                </a:cubicBezTo>
                <a:cubicBezTo>
                  <a:pt x="34" y="284"/>
                  <a:pt x="34" y="282"/>
                  <a:pt x="34" y="280"/>
                </a:cubicBezTo>
                <a:cubicBezTo>
                  <a:pt x="34" y="274"/>
                  <a:pt x="43" y="239"/>
                  <a:pt x="59" y="173"/>
                </a:cubicBezTo>
                <a:cubicBezTo>
                  <a:pt x="76" y="106"/>
                  <a:pt x="85" y="70"/>
                  <a:pt x="86" y="65"/>
                </a:cubicBezTo>
                <a:cubicBezTo>
                  <a:pt x="86" y="63"/>
                  <a:pt x="86" y="58"/>
                  <a:pt x="86" y="50"/>
                </a:cubicBezTo>
                <a:cubicBezTo>
                  <a:pt x="86" y="33"/>
                  <a:pt x="81" y="24"/>
                  <a:pt x="71" y="24"/>
                </a:cubicBezTo>
                <a:cubicBezTo>
                  <a:pt x="54" y="24"/>
                  <a:pt x="40" y="46"/>
                  <a:pt x="29" y="90"/>
                </a:cubicBezTo>
                <a:cubicBezTo>
                  <a:pt x="27" y="99"/>
                  <a:pt x="25" y="103"/>
                  <a:pt x="25" y="104"/>
                </a:cubicBezTo>
                <a:cubicBezTo>
                  <a:pt x="24" y="106"/>
                  <a:pt x="20" y="108"/>
                  <a:pt x="13" y="108"/>
                </a:cubicBezTo>
                <a:lnTo>
                  <a:pt x="3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5107680" y="5253480"/>
            <a:ext cx="209160" cy="20520"/>
          </a:xfrm>
          <a:custGeom>
            <a:avLst/>
            <a:gdLst/>
            <a:ahLst/>
            <a:rect l="0" t="0" r="r" b="b"/>
            <a:pathLst>
              <a:path w="581" h="57">
                <a:moveTo>
                  <a:pt x="0" y="57"/>
                </a:moveTo>
                <a:lnTo>
                  <a:pt x="581" y="57"/>
                </a:lnTo>
                <a:lnTo>
                  <a:pt x="581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5431320" y="509616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5" y="2"/>
                </a:moveTo>
                <a:cubicBezTo>
                  <a:pt x="7" y="0"/>
                  <a:pt x="139" y="0"/>
                  <a:pt x="404" y="0"/>
                </a:cubicBezTo>
                <a:lnTo>
                  <a:pt x="798" y="0"/>
                </a:lnTo>
                <a:lnTo>
                  <a:pt x="837" y="102"/>
                </a:lnTo>
                <a:cubicBezTo>
                  <a:pt x="843" y="121"/>
                  <a:pt x="850" y="140"/>
                  <a:pt x="857" y="159"/>
                </a:cubicBezTo>
                <a:cubicBezTo>
                  <a:pt x="864" y="177"/>
                  <a:pt x="869" y="192"/>
                  <a:pt x="873" y="202"/>
                </a:cubicBezTo>
                <a:cubicBezTo>
                  <a:pt x="877" y="212"/>
                  <a:pt x="878" y="217"/>
                  <a:pt x="878" y="217"/>
                </a:cubicBezTo>
                <a:lnTo>
                  <a:pt x="860" y="217"/>
                </a:lnTo>
                <a:lnTo>
                  <a:pt x="841" y="217"/>
                </a:lnTo>
                <a:cubicBezTo>
                  <a:pt x="827" y="178"/>
                  <a:pt x="804" y="146"/>
                  <a:pt x="773" y="120"/>
                </a:cubicBezTo>
                <a:cubicBezTo>
                  <a:pt x="742" y="94"/>
                  <a:pt x="708" y="75"/>
                  <a:pt x="672" y="63"/>
                </a:cubicBezTo>
                <a:cubicBezTo>
                  <a:pt x="639" y="52"/>
                  <a:pt x="601" y="45"/>
                  <a:pt x="558" y="42"/>
                </a:cubicBezTo>
                <a:cubicBezTo>
                  <a:pt x="516" y="39"/>
                  <a:pt x="448" y="37"/>
                  <a:pt x="355" y="37"/>
                </a:cubicBezTo>
                <a:lnTo>
                  <a:pt x="245" y="37"/>
                </a:lnTo>
                <a:cubicBezTo>
                  <a:pt x="160" y="37"/>
                  <a:pt x="118" y="37"/>
                  <a:pt x="118" y="38"/>
                </a:cubicBezTo>
                <a:cubicBezTo>
                  <a:pt x="120" y="40"/>
                  <a:pt x="171" y="110"/>
                  <a:pt x="273" y="247"/>
                </a:cubicBezTo>
                <a:cubicBezTo>
                  <a:pt x="373" y="386"/>
                  <a:pt x="424" y="456"/>
                  <a:pt x="424" y="458"/>
                </a:cubicBezTo>
                <a:cubicBezTo>
                  <a:pt x="428" y="463"/>
                  <a:pt x="429" y="468"/>
                  <a:pt x="426" y="471"/>
                </a:cubicBezTo>
                <a:lnTo>
                  <a:pt x="405" y="498"/>
                </a:lnTo>
                <a:cubicBezTo>
                  <a:pt x="390" y="515"/>
                  <a:pt x="368" y="540"/>
                  <a:pt x="340" y="574"/>
                </a:cubicBezTo>
                <a:cubicBezTo>
                  <a:pt x="311" y="607"/>
                  <a:pt x="283" y="640"/>
                  <a:pt x="255" y="673"/>
                </a:cubicBezTo>
                <a:lnTo>
                  <a:pt x="87" y="872"/>
                </a:lnTo>
                <a:cubicBezTo>
                  <a:pt x="87" y="873"/>
                  <a:pt x="153" y="873"/>
                  <a:pt x="286" y="873"/>
                </a:cubicBezTo>
                <a:cubicBezTo>
                  <a:pt x="302" y="873"/>
                  <a:pt x="325" y="873"/>
                  <a:pt x="355" y="873"/>
                </a:cubicBezTo>
                <a:cubicBezTo>
                  <a:pt x="384" y="873"/>
                  <a:pt x="406" y="874"/>
                  <a:pt x="420" y="874"/>
                </a:cubicBezTo>
                <a:cubicBezTo>
                  <a:pt x="527" y="874"/>
                  <a:pt x="611" y="866"/>
                  <a:pt x="673" y="849"/>
                </a:cubicBezTo>
                <a:cubicBezTo>
                  <a:pt x="734" y="832"/>
                  <a:pt x="783" y="795"/>
                  <a:pt x="820" y="738"/>
                </a:cubicBezTo>
                <a:cubicBezTo>
                  <a:pt x="826" y="729"/>
                  <a:pt x="833" y="713"/>
                  <a:pt x="841" y="693"/>
                </a:cubicBezTo>
                <a:lnTo>
                  <a:pt x="878" y="693"/>
                </a:lnTo>
                <a:lnTo>
                  <a:pt x="798" y="930"/>
                </a:lnTo>
                <a:lnTo>
                  <a:pt x="404" y="931"/>
                </a:lnTo>
                <a:cubicBezTo>
                  <a:pt x="140" y="931"/>
                  <a:pt x="8" y="930"/>
                  <a:pt x="6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19" y="893"/>
                  <a:pt x="58" y="848"/>
                </a:cubicBezTo>
                <a:cubicBezTo>
                  <a:pt x="100" y="799"/>
                  <a:pt x="139" y="752"/>
                  <a:pt x="176" y="709"/>
                </a:cubicBezTo>
                <a:lnTo>
                  <a:pt x="347" y="507"/>
                </a:lnTo>
                <a:cubicBezTo>
                  <a:pt x="347" y="506"/>
                  <a:pt x="290" y="427"/>
                  <a:pt x="173" y="269"/>
                </a:cubicBezTo>
                <a:lnTo>
                  <a:pt x="1" y="30"/>
                </a:lnTo>
                <a:lnTo>
                  <a:pt x="0" y="20"/>
                </a:lnTo>
                <a:cubicBezTo>
                  <a:pt x="0" y="10"/>
                  <a:pt x="2" y="4"/>
                  <a:pt x="5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5782320" y="508284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2"/>
                </a:moveTo>
                <a:cubicBezTo>
                  <a:pt x="0" y="99"/>
                  <a:pt x="1" y="96"/>
                  <a:pt x="2" y="91"/>
                </a:cubicBezTo>
                <a:cubicBezTo>
                  <a:pt x="3" y="87"/>
                  <a:pt x="5" y="79"/>
                  <a:pt x="10" y="66"/>
                </a:cubicBezTo>
                <a:cubicBezTo>
                  <a:pt x="14" y="54"/>
                  <a:pt x="19" y="44"/>
                  <a:pt x="23" y="35"/>
                </a:cubicBezTo>
                <a:cubicBezTo>
                  <a:pt x="27" y="27"/>
                  <a:pt x="35" y="19"/>
                  <a:pt x="45" y="11"/>
                </a:cubicBezTo>
                <a:cubicBezTo>
                  <a:pt x="55" y="3"/>
                  <a:pt x="65" y="-1"/>
                  <a:pt x="75" y="0"/>
                </a:cubicBezTo>
                <a:cubicBezTo>
                  <a:pt x="91" y="0"/>
                  <a:pt x="104" y="4"/>
                  <a:pt x="114" y="12"/>
                </a:cubicBezTo>
                <a:cubicBezTo>
                  <a:pt x="125" y="20"/>
                  <a:pt x="131" y="27"/>
                  <a:pt x="134" y="34"/>
                </a:cubicBezTo>
                <a:cubicBezTo>
                  <a:pt x="137" y="41"/>
                  <a:pt x="138" y="46"/>
                  <a:pt x="138" y="48"/>
                </a:cubicBezTo>
                <a:cubicBezTo>
                  <a:pt x="138" y="49"/>
                  <a:pt x="138" y="49"/>
                  <a:pt x="139" y="49"/>
                </a:cubicBezTo>
                <a:lnTo>
                  <a:pt x="146" y="42"/>
                </a:lnTo>
                <a:cubicBezTo>
                  <a:pt x="173" y="14"/>
                  <a:pt x="203" y="0"/>
                  <a:pt x="237" y="0"/>
                </a:cubicBezTo>
                <a:cubicBezTo>
                  <a:pt x="261" y="0"/>
                  <a:pt x="281" y="6"/>
                  <a:pt x="296" y="18"/>
                </a:cubicBezTo>
                <a:cubicBezTo>
                  <a:pt x="310" y="30"/>
                  <a:pt x="317" y="47"/>
                  <a:pt x="318" y="70"/>
                </a:cubicBezTo>
                <a:cubicBezTo>
                  <a:pt x="318" y="92"/>
                  <a:pt x="310" y="127"/>
                  <a:pt x="293" y="173"/>
                </a:cubicBezTo>
                <a:cubicBezTo>
                  <a:pt x="276" y="219"/>
                  <a:pt x="266" y="247"/>
                  <a:pt x="267" y="256"/>
                </a:cubicBezTo>
                <a:cubicBezTo>
                  <a:pt x="267" y="268"/>
                  <a:pt x="272" y="274"/>
                  <a:pt x="279" y="274"/>
                </a:cubicBezTo>
                <a:cubicBezTo>
                  <a:pt x="282" y="274"/>
                  <a:pt x="284" y="273"/>
                  <a:pt x="285" y="273"/>
                </a:cubicBezTo>
                <a:cubicBezTo>
                  <a:pt x="298" y="271"/>
                  <a:pt x="309" y="262"/>
                  <a:pt x="319" y="248"/>
                </a:cubicBezTo>
                <a:cubicBezTo>
                  <a:pt x="329" y="233"/>
                  <a:pt x="337" y="216"/>
                  <a:pt x="342" y="195"/>
                </a:cubicBezTo>
                <a:cubicBezTo>
                  <a:pt x="343" y="192"/>
                  <a:pt x="348" y="190"/>
                  <a:pt x="355" y="190"/>
                </a:cubicBezTo>
                <a:cubicBezTo>
                  <a:pt x="364" y="190"/>
                  <a:pt x="369" y="192"/>
                  <a:pt x="369" y="195"/>
                </a:cubicBezTo>
                <a:cubicBezTo>
                  <a:pt x="369" y="196"/>
                  <a:pt x="368" y="199"/>
                  <a:pt x="366" y="205"/>
                </a:cubicBezTo>
                <a:cubicBezTo>
                  <a:pt x="362" y="218"/>
                  <a:pt x="358" y="230"/>
                  <a:pt x="351" y="243"/>
                </a:cubicBezTo>
                <a:cubicBezTo>
                  <a:pt x="345" y="255"/>
                  <a:pt x="335" y="267"/>
                  <a:pt x="321" y="279"/>
                </a:cubicBezTo>
                <a:cubicBezTo>
                  <a:pt x="307" y="293"/>
                  <a:pt x="292" y="299"/>
                  <a:pt x="276" y="298"/>
                </a:cubicBezTo>
                <a:cubicBezTo>
                  <a:pt x="254" y="298"/>
                  <a:pt x="239" y="292"/>
                  <a:pt x="230" y="279"/>
                </a:cubicBezTo>
                <a:cubicBezTo>
                  <a:pt x="221" y="268"/>
                  <a:pt x="216" y="255"/>
                  <a:pt x="216" y="243"/>
                </a:cubicBezTo>
                <a:cubicBezTo>
                  <a:pt x="216" y="234"/>
                  <a:pt x="224" y="208"/>
                  <a:pt x="240" y="164"/>
                </a:cubicBezTo>
                <a:cubicBezTo>
                  <a:pt x="256" y="119"/>
                  <a:pt x="264" y="86"/>
                  <a:pt x="264" y="64"/>
                </a:cubicBezTo>
                <a:cubicBezTo>
                  <a:pt x="264" y="38"/>
                  <a:pt x="255" y="25"/>
                  <a:pt x="235" y="25"/>
                </a:cubicBezTo>
                <a:lnTo>
                  <a:pt x="232" y="25"/>
                </a:lnTo>
                <a:cubicBezTo>
                  <a:pt x="194" y="25"/>
                  <a:pt x="163" y="47"/>
                  <a:pt x="137" y="91"/>
                </a:cubicBezTo>
                <a:lnTo>
                  <a:pt x="132" y="99"/>
                </a:lnTo>
                <a:lnTo>
                  <a:pt x="110" y="187"/>
                </a:lnTo>
                <a:cubicBezTo>
                  <a:pt x="96" y="245"/>
                  <a:pt x="88" y="276"/>
                  <a:pt x="85" y="280"/>
                </a:cubicBezTo>
                <a:cubicBezTo>
                  <a:pt x="80" y="293"/>
                  <a:pt x="70" y="299"/>
                  <a:pt x="57" y="299"/>
                </a:cubicBezTo>
                <a:cubicBezTo>
                  <a:pt x="51" y="299"/>
                  <a:pt x="47" y="298"/>
                  <a:pt x="43" y="295"/>
                </a:cubicBezTo>
                <a:cubicBezTo>
                  <a:pt x="40" y="292"/>
                  <a:pt x="37" y="290"/>
                  <a:pt x="36" y="287"/>
                </a:cubicBezTo>
                <a:cubicBezTo>
                  <a:pt x="35" y="283"/>
                  <a:pt x="34" y="281"/>
                  <a:pt x="35" y="279"/>
                </a:cubicBezTo>
                <a:cubicBezTo>
                  <a:pt x="35" y="274"/>
                  <a:pt x="43" y="238"/>
                  <a:pt x="60" y="172"/>
                </a:cubicBezTo>
                <a:cubicBezTo>
                  <a:pt x="76" y="106"/>
                  <a:pt x="85" y="71"/>
                  <a:pt x="86" y="65"/>
                </a:cubicBezTo>
                <a:cubicBezTo>
                  <a:pt x="87" y="63"/>
                  <a:pt x="87" y="58"/>
                  <a:pt x="87" y="50"/>
                </a:cubicBezTo>
                <a:cubicBezTo>
                  <a:pt x="87" y="33"/>
                  <a:pt x="81" y="24"/>
                  <a:pt x="71" y="24"/>
                </a:cubicBezTo>
                <a:cubicBezTo>
                  <a:pt x="54" y="24"/>
                  <a:pt x="40" y="46"/>
                  <a:pt x="30" y="90"/>
                </a:cubicBezTo>
                <a:cubicBezTo>
                  <a:pt x="27" y="99"/>
                  <a:pt x="26" y="103"/>
                  <a:pt x="26" y="104"/>
                </a:cubicBezTo>
                <a:cubicBezTo>
                  <a:pt x="25" y="106"/>
                  <a:pt x="21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5782320" y="52862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2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7" y="0"/>
                  <a:pt x="164" y="3"/>
                  <a:pt x="169" y="8"/>
                </a:cubicBezTo>
                <a:cubicBezTo>
                  <a:pt x="175" y="13"/>
                  <a:pt x="177" y="20"/>
                  <a:pt x="178" y="28"/>
                </a:cubicBezTo>
                <a:cubicBezTo>
                  <a:pt x="178" y="38"/>
                  <a:pt x="173" y="47"/>
                  <a:pt x="165" y="55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6"/>
                  <a:pt x="117" y="62"/>
                </a:cubicBezTo>
                <a:cubicBezTo>
                  <a:pt x="112" y="58"/>
                  <a:pt x="109" y="50"/>
                  <a:pt x="108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6"/>
                  <a:pt x="22" y="193"/>
                </a:cubicBezTo>
                <a:cubicBezTo>
                  <a:pt x="28" y="181"/>
                  <a:pt x="38" y="170"/>
                  <a:pt x="52" y="160"/>
                </a:cubicBezTo>
                <a:cubicBezTo>
                  <a:pt x="64" y="150"/>
                  <a:pt x="77" y="145"/>
                  <a:pt x="91" y="145"/>
                </a:cubicBezTo>
                <a:cubicBezTo>
                  <a:pt x="108" y="145"/>
                  <a:pt x="122" y="150"/>
                  <a:pt x="134" y="160"/>
                </a:cubicBezTo>
                <a:cubicBezTo>
                  <a:pt x="145" y="170"/>
                  <a:pt x="151" y="184"/>
                  <a:pt x="152" y="201"/>
                </a:cubicBezTo>
                <a:cubicBezTo>
                  <a:pt x="152" y="209"/>
                  <a:pt x="148" y="221"/>
                  <a:pt x="142" y="238"/>
                </a:cubicBezTo>
                <a:cubicBezTo>
                  <a:pt x="136" y="255"/>
                  <a:pt x="127" y="278"/>
                  <a:pt x="116" y="307"/>
                </a:cubicBezTo>
                <a:cubicBezTo>
                  <a:pt x="105" y="336"/>
                  <a:pt x="95" y="361"/>
                  <a:pt x="88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6" y="419"/>
                </a:cubicBezTo>
                <a:cubicBezTo>
                  <a:pt x="100" y="419"/>
                  <a:pt x="104" y="418"/>
                  <a:pt x="109" y="417"/>
                </a:cubicBezTo>
                <a:cubicBezTo>
                  <a:pt x="113" y="416"/>
                  <a:pt x="118" y="412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59" y="341"/>
                  <a:pt x="161" y="337"/>
                  <a:pt x="161" y="337"/>
                </a:cubicBezTo>
                <a:cubicBezTo>
                  <a:pt x="162" y="336"/>
                  <a:pt x="166" y="335"/>
                  <a:pt x="173" y="335"/>
                </a:cubicBezTo>
                <a:cubicBezTo>
                  <a:pt x="181" y="335"/>
                  <a:pt x="186" y="337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0" y="384"/>
                  <a:pt x="163" y="396"/>
                </a:cubicBezTo>
                <a:cubicBezTo>
                  <a:pt x="156" y="408"/>
                  <a:pt x="146" y="419"/>
                  <a:pt x="134" y="429"/>
                </a:cubicBezTo>
                <a:cubicBezTo>
                  <a:pt x="121" y="438"/>
                  <a:pt x="107" y="443"/>
                  <a:pt x="93" y="443"/>
                </a:cubicBezTo>
                <a:cubicBezTo>
                  <a:pt x="79" y="443"/>
                  <a:pt x="66" y="439"/>
                  <a:pt x="54" y="429"/>
                </a:cubicBezTo>
                <a:cubicBezTo>
                  <a:pt x="42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1" y="360"/>
                  <a:pt x="51" y="335"/>
                  <a:pt x="67" y="291"/>
                </a:cubicBezTo>
                <a:cubicBezTo>
                  <a:pt x="84" y="247"/>
                  <a:pt x="94" y="220"/>
                  <a:pt x="96" y="212"/>
                </a:cubicBezTo>
                <a:cubicBezTo>
                  <a:pt x="99" y="203"/>
                  <a:pt x="100" y="194"/>
                  <a:pt x="101" y="186"/>
                </a:cubicBezTo>
                <a:cubicBezTo>
                  <a:pt x="101" y="175"/>
                  <a:pt x="97" y="170"/>
                  <a:pt x="90" y="170"/>
                </a:cubicBezTo>
                <a:lnTo>
                  <a:pt x="88" y="170"/>
                </a:lnTo>
                <a:cubicBezTo>
                  <a:pt x="75" y="170"/>
                  <a:pt x="63" y="177"/>
                  <a:pt x="52" y="192"/>
                </a:cubicBezTo>
                <a:cubicBezTo>
                  <a:pt x="41" y="206"/>
                  <a:pt x="32" y="225"/>
                  <a:pt x="26" y="247"/>
                </a:cubicBezTo>
                <a:cubicBezTo>
                  <a:pt x="26" y="248"/>
                  <a:pt x="25" y="248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2"/>
                  <a:pt x="24" y="252"/>
                  <a:pt x="23" y="252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1" y="253"/>
                  <a:pt x="20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0"/>
                  <a:pt x="0" y="248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5872320" y="5356080"/>
            <a:ext cx="158040" cy="55440"/>
          </a:xfrm>
          <a:custGeom>
            <a:avLst/>
            <a:gdLst/>
            <a:ahLst/>
            <a:rect l="0" t="0" r="r" b="b"/>
            <a:pathLst>
              <a:path w="439" h="154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29" y="0"/>
                </a:lnTo>
                <a:cubicBezTo>
                  <a:pt x="436" y="3"/>
                  <a:pt x="439" y="7"/>
                  <a:pt x="439" y="13"/>
                </a:cubicBezTo>
                <a:cubicBezTo>
                  <a:pt x="439" y="18"/>
                  <a:pt x="436" y="22"/>
                  <a:pt x="430" y="25"/>
                </a:cubicBezTo>
                <a:lnTo>
                  <a:pt x="220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41"/>
                </a:moveTo>
                <a:cubicBezTo>
                  <a:pt x="0" y="135"/>
                  <a:pt x="3" y="130"/>
                  <a:pt x="10" y="128"/>
                </a:cubicBezTo>
                <a:lnTo>
                  <a:pt x="430" y="128"/>
                </a:lnTo>
                <a:cubicBezTo>
                  <a:pt x="436" y="133"/>
                  <a:pt x="439" y="137"/>
                  <a:pt x="439" y="141"/>
                </a:cubicBezTo>
                <a:cubicBezTo>
                  <a:pt x="439" y="147"/>
                  <a:pt x="436" y="151"/>
                  <a:pt x="429" y="154"/>
                </a:cubicBezTo>
                <a:lnTo>
                  <a:pt x="9" y="154"/>
                </a:lnTo>
                <a:cubicBezTo>
                  <a:pt x="3" y="151"/>
                  <a:pt x="0" y="147"/>
                  <a:pt x="0" y="1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6062760" y="528516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8"/>
                </a:moveTo>
                <a:lnTo>
                  <a:pt x="77" y="61"/>
                </a:lnTo>
                <a:cubicBezTo>
                  <a:pt x="71" y="63"/>
                  <a:pt x="62" y="65"/>
                  <a:pt x="51" y="68"/>
                </a:cubicBezTo>
                <a:cubicBezTo>
                  <a:pt x="39" y="70"/>
                  <a:pt x="27" y="71"/>
                  <a:pt x="13" y="72"/>
                </a:cubicBezTo>
                <a:lnTo>
                  <a:pt x="0" y="72"/>
                </a:lnTo>
                <a:lnTo>
                  <a:pt x="0" y="42"/>
                </a:lnTo>
                <a:lnTo>
                  <a:pt x="13" y="42"/>
                </a:lnTo>
                <a:cubicBezTo>
                  <a:pt x="33" y="41"/>
                  <a:pt x="52" y="38"/>
                  <a:pt x="70" y="32"/>
                </a:cubicBezTo>
                <a:cubicBezTo>
                  <a:pt x="88" y="26"/>
                  <a:pt x="100" y="21"/>
                  <a:pt x="107" y="16"/>
                </a:cubicBezTo>
                <a:cubicBezTo>
                  <a:pt x="114" y="12"/>
                  <a:pt x="120" y="7"/>
                  <a:pt x="125" y="2"/>
                </a:cubicBezTo>
                <a:cubicBezTo>
                  <a:pt x="126" y="1"/>
                  <a:pt x="129" y="0"/>
                  <a:pt x="133" y="0"/>
                </a:cubicBezTo>
                <a:cubicBezTo>
                  <a:pt x="137" y="0"/>
                  <a:pt x="141" y="1"/>
                  <a:pt x="144" y="4"/>
                </a:cubicBezTo>
                <a:lnTo>
                  <a:pt x="144" y="201"/>
                </a:lnTo>
                <a:lnTo>
                  <a:pt x="145" y="398"/>
                </a:lnTo>
                <a:cubicBezTo>
                  <a:pt x="148" y="401"/>
                  <a:pt x="151" y="403"/>
                  <a:pt x="153" y="404"/>
                </a:cubicBezTo>
                <a:cubicBezTo>
                  <a:pt x="155" y="405"/>
                  <a:pt x="160" y="405"/>
                  <a:pt x="169" y="406"/>
                </a:cubicBezTo>
                <a:cubicBezTo>
                  <a:pt x="177" y="407"/>
                  <a:pt x="191" y="408"/>
                  <a:pt x="209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19" y="439"/>
                </a:lnTo>
                <a:cubicBezTo>
                  <a:pt x="210" y="438"/>
                  <a:pt x="175" y="437"/>
                  <a:pt x="115" y="437"/>
                </a:cubicBezTo>
                <a:cubicBezTo>
                  <a:pt x="55" y="437"/>
                  <a:pt x="21" y="438"/>
                  <a:pt x="11" y="439"/>
                </a:cubicBezTo>
                <a:lnTo>
                  <a:pt x="4" y="439"/>
                </a:lnTo>
                <a:lnTo>
                  <a:pt x="4" y="408"/>
                </a:lnTo>
                <a:lnTo>
                  <a:pt x="21" y="408"/>
                </a:lnTo>
                <a:cubicBezTo>
                  <a:pt x="30" y="408"/>
                  <a:pt x="39" y="408"/>
                  <a:pt x="46" y="408"/>
                </a:cubicBezTo>
                <a:cubicBezTo>
                  <a:pt x="53" y="408"/>
                  <a:pt x="58" y="407"/>
                  <a:pt x="62" y="407"/>
                </a:cubicBezTo>
                <a:cubicBezTo>
                  <a:pt x="66" y="407"/>
                  <a:pt x="70" y="406"/>
                  <a:pt x="73" y="405"/>
                </a:cubicBezTo>
                <a:cubicBezTo>
                  <a:pt x="76" y="404"/>
                  <a:pt x="77" y="404"/>
                  <a:pt x="78" y="404"/>
                </a:cubicBezTo>
                <a:cubicBezTo>
                  <a:pt x="78" y="404"/>
                  <a:pt x="80" y="403"/>
                  <a:pt x="82" y="400"/>
                </a:cubicBezTo>
                <a:cubicBezTo>
                  <a:pt x="84" y="398"/>
                  <a:pt x="85" y="397"/>
                  <a:pt x="86" y="398"/>
                </a:cubicBezTo>
                <a:lnTo>
                  <a:pt x="86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6274080" y="5096160"/>
            <a:ext cx="13680" cy="335160"/>
          </a:xfrm>
          <a:custGeom>
            <a:avLst/>
            <a:gdLst/>
            <a:ahLst/>
            <a:rect l="0" t="0" r="r" b="b"/>
            <a:pathLst>
              <a:path w="38" h="931">
                <a:moveTo>
                  <a:pt x="20" y="931"/>
                </a:moveTo>
                <a:lnTo>
                  <a:pt x="17" y="931"/>
                </a:lnTo>
                <a:cubicBezTo>
                  <a:pt x="9" y="931"/>
                  <a:pt x="4" y="926"/>
                  <a:pt x="0" y="918"/>
                </a:cubicBezTo>
                <a:lnTo>
                  <a:pt x="0" y="465"/>
                </a:lnTo>
                <a:lnTo>
                  <a:pt x="1" y="12"/>
                </a:lnTo>
                <a:cubicBezTo>
                  <a:pt x="7" y="4"/>
                  <a:pt x="13" y="0"/>
                  <a:pt x="20" y="0"/>
                </a:cubicBezTo>
                <a:cubicBezTo>
                  <a:pt x="28" y="0"/>
                  <a:pt x="34" y="5"/>
                  <a:pt x="38" y="14"/>
                </a:cubicBezTo>
                <a:lnTo>
                  <a:pt x="38" y="918"/>
                </a:lnTo>
                <a:cubicBezTo>
                  <a:pt x="33" y="926"/>
                  <a:pt x="28" y="931"/>
                  <a:pt x="21" y="931"/>
                </a:cubicBezTo>
                <a:lnTo>
                  <a:pt x="20" y="9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6334200" y="519912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6"/>
                  <a:pt x="5" y="121"/>
                  <a:pt x="14" y="100"/>
                </a:cubicBezTo>
                <a:cubicBezTo>
                  <a:pt x="24" y="79"/>
                  <a:pt x="38" y="57"/>
                  <a:pt x="59" y="34"/>
                </a:cubicBezTo>
                <a:cubicBezTo>
                  <a:pt x="79" y="11"/>
                  <a:pt x="102" y="0"/>
                  <a:pt x="128" y="0"/>
                </a:cubicBezTo>
                <a:cubicBezTo>
                  <a:pt x="153" y="0"/>
                  <a:pt x="174" y="7"/>
                  <a:pt x="189" y="22"/>
                </a:cubicBezTo>
                <a:cubicBezTo>
                  <a:pt x="205" y="36"/>
                  <a:pt x="213" y="56"/>
                  <a:pt x="213" y="81"/>
                </a:cubicBezTo>
                <a:cubicBezTo>
                  <a:pt x="212" y="93"/>
                  <a:pt x="211" y="99"/>
                  <a:pt x="211" y="101"/>
                </a:cubicBezTo>
                <a:cubicBezTo>
                  <a:pt x="211" y="103"/>
                  <a:pt x="206" y="117"/>
                  <a:pt x="196" y="144"/>
                </a:cubicBezTo>
                <a:cubicBezTo>
                  <a:pt x="186" y="170"/>
                  <a:pt x="176" y="200"/>
                  <a:pt x="165" y="234"/>
                </a:cubicBezTo>
                <a:cubicBezTo>
                  <a:pt x="154" y="267"/>
                  <a:pt x="150" y="295"/>
                  <a:pt x="150" y="315"/>
                </a:cubicBezTo>
                <a:cubicBezTo>
                  <a:pt x="150" y="341"/>
                  <a:pt x="154" y="360"/>
                  <a:pt x="163" y="371"/>
                </a:cubicBezTo>
                <a:cubicBezTo>
                  <a:pt x="172" y="381"/>
                  <a:pt x="185" y="387"/>
                  <a:pt x="202" y="387"/>
                </a:cubicBezTo>
                <a:cubicBezTo>
                  <a:pt x="216" y="387"/>
                  <a:pt x="230" y="384"/>
                  <a:pt x="242" y="377"/>
                </a:cubicBezTo>
                <a:cubicBezTo>
                  <a:pt x="255" y="370"/>
                  <a:pt x="264" y="363"/>
                  <a:pt x="271" y="356"/>
                </a:cubicBezTo>
                <a:cubicBezTo>
                  <a:pt x="278" y="348"/>
                  <a:pt x="286" y="338"/>
                  <a:pt x="296" y="325"/>
                </a:cubicBezTo>
                <a:cubicBezTo>
                  <a:pt x="296" y="324"/>
                  <a:pt x="298" y="318"/>
                  <a:pt x="301" y="306"/>
                </a:cubicBezTo>
                <a:cubicBezTo>
                  <a:pt x="304" y="295"/>
                  <a:pt x="309" y="275"/>
                  <a:pt x="315" y="251"/>
                </a:cubicBezTo>
                <a:cubicBezTo>
                  <a:pt x="320" y="226"/>
                  <a:pt x="326" y="203"/>
                  <a:pt x="333" y="182"/>
                </a:cubicBezTo>
                <a:cubicBezTo>
                  <a:pt x="356" y="89"/>
                  <a:pt x="369" y="40"/>
                  <a:pt x="372" y="36"/>
                </a:cubicBezTo>
                <a:cubicBezTo>
                  <a:pt x="380" y="19"/>
                  <a:pt x="393" y="11"/>
                  <a:pt x="412" y="11"/>
                </a:cubicBezTo>
                <a:cubicBezTo>
                  <a:pt x="420" y="11"/>
                  <a:pt x="426" y="13"/>
                  <a:pt x="431" y="17"/>
                </a:cubicBezTo>
                <a:cubicBezTo>
                  <a:pt x="436" y="21"/>
                  <a:pt x="439" y="25"/>
                  <a:pt x="441" y="28"/>
                </a:cubicBezTo>
                <a:cubicBezTo>
                  <a:pt x="443" y="31"/>
                  <a:pt x="444" y="34"/>
                  <a:pt x="443" y="37"/>
                </a:cubicBezTo>
                <a:cubicBezTo>
                  <a:pt x="443" y="45"/>
                  <a:pt x="428" y="110"/>
                  <a:pt x="398" y="232"/>
                </a:cubicBezTo>
                <a:cubicBezTo>
                  <a:pt x="367" y="355"/>
                  <a:pt x="350" y="422"/>
                  <a:pt x="346" y="434"/>
                </a:cubicBezTo>
                <a:cubicBezTo>
                  <a:pt x="328" y="485"/>
                  <a:pt x="297" y="526"/>
                  <a:pt x="254" y="557"/>
                </a:cubicBezTo>
                <a:cubicBezTo>
                  <a:pt x="212" y="587"/>
                  <a:pt x="169" y="603"/>
                  <a:pt x="126" y="603"/>
                </a:cubicBezTo>
                <a:cubicBezTo>
                  <a:pt x="98" y="603"/>
                  <a:pt x="74" y="596"/>
                  <a:pt x="52" y="583"/>
                </a:cubicBezTo>
                <a:cubicBezTo>
                  <a:pt x="31" y="569"/>
                  <a:pt x="21" y="549"/>
                  <a:pt x="21" y="521"/>
                </a:cubicBezTo>
                <a:cubicBezTo>
                  <a:pt x="21" y="508"/>
                  <a:pt x="23" y="496"/>
                  <a:pt x="27" y="487"/>
                </a:cubicBezTo>
                <a:cubicBezTo>
                  <a:pt x="32" y="478"/>
                  <a:pt x="38" y="471"/>
                  <a:pt x="45" y="466"/>
                </a:cubicBezTo>
                <a:cubicBezTo>
                  <a:pt x="52" y="462"/>
                  <a:pt x="59" y="459"/>
                  <a:pt x="64" y="457"/>
                </a:cubicBezTo>
                <a:cubicBezTo>
                  <a:pt x="69" y="455"/>
                  <a:pt x="74" y="454"/>
                  <a:pt x="79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6"/>
                  <a:pt x="117" y="517"/>
                  <a:pt x="109" y="526"/>
                </a:cubicBezTo>
                <a:cubicBezTo>
                  <a:pt x="102" y="535"/>
                  <a:pt x="95" y="541"/>
                  <a:pt x="88" y="545"/>
                </a:cubicBezTo>
                <a:cubicBezTo>
                  <a:pt x="81" y="548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1" y="566"/>
                  <a:pt x="112" y="568"/>
                  <a:pt x="122" y="568"/>
                </a:cubicBezTo>
                <a:lnTo>
                  <a:pt x="130" y="568"/>
                </a:lnTo>
                <a:cubicBezTo>
                  <a:pt x="140" y="568"/>
                  <a:pt x="148" y="567"/>
                  <a:pt x="154" y="566"/>
                </a:cubicBezTo>
                <a:cubicBezTo>
                  <a:pt x="174" y="560"/>
                  <a:pt x="193" y="549"/>
                  <a:pt x="211" y="531"/>
                </a:cubicBezTo>
                <a:cubicBezTo>
                  <a:pt x="228" y="513"/>
                  <a:pt x="241" y="493"/>
                  <a:pt x="251" y="473"/>
                </a:cubicBezTo>
                <a:cubicBezTo>
                  <a:pt x="260" y="452"/>
                  <a:pt x="267" y="435"/>
                  <a:pt x="272" y="421"/>
                </a:cubicBezTo>
                <a:cubicBezTo>
                  <a:pt x="277" y="407"/>
                  <a:pt x="279" y="397"/>
                  <a:pt x="279" y="393"/>
                </a:cubicBezTo>
                <a:lnTo>
                  <a:pt x="274" y="397"/>
                </a:lnTo>
                <a:cubicBezTo>
                  <a:pt x="270" y="399"/>
                  <a:pt x="264" y="403"/>
                  <a:pt x="256" y="407"/>
                </a:cubicBezTo>
                <a:cubicBezTo>
                  <a:pt x="248" y="411"/>
                  <a:pt x="240" y="415"/>
                  <a:pt x="232" y="418"/>
                </a:cubicBezTo>
                <a:cubicBezTo>
                  <a:pt x="220" y="421"/>
                  <a:pt x="207" y="423"/>
                  <a:pt x="196" y="423"/>
                </a:cubicBezTo>
                <a:cubicBezTo>
                  <a:pt x="167" y="423"/>
                  <a:pt x="142" y="416"/>
                  <a:pt x="120" y="402"/>
                </a:cubicBezTo>
                <a:cubicBezTo>
                  <a:pt x="99" y="389"/>
                  <a:pt x="84" y="367"/>
                  <a:pt x="78" y="336"/>
                </a:cubicBezTo>
                <a:cubicBezTo>
                  <a:pt x="77" y="332"/>
                  <a:pt x="77" y="322"/>
                  <a:pt x="77" y="307"/>
                </a:cubicBezTo>
                <a:cubicBezTo>
                  <a:pt x="77" y="271"/>
                  <a:pt x="87" y="225"/>
                  <a:pt x="109" y="168"/>
                </a:cubicBezTo>
                <a:cubicBezTo>
                  <a:pt x="131" y="111"/>
                  <a:pt x="142" y="74"/>
                  <a:pt x="142" y="59"/>
                </a:cubicBezTo>
                <a:cubicBezTo>
                  <a:pt x="142" y="58"/>
                  <a:pt x="142" y="58"/>
                  <a:pt x="142" y="57"/>
                </a:cubicBezTo>
                <a:cubicBezTo>
                  <a:pt x="142" y="51"/>
                  <a:pt x="142" y="48"/>
                  <a:pt x="142" y="46"/>
                </a:cubicBezTo>
                <a:cubicBezTo>
                  <a:pt x="142" y="44"/>
                  <a:pt x="141" y="42"/>
                  <a:pt x="138" y="39"/>
                </a:cubicBezTo>
                <a:cubicBezTo>
                  <a:pt x="136" y="37"/>
                  <a:pt x="132" y="36"/>
                  <a:pt x="128" y="36"/>
                </a:cubicBezTo>
                <a:lnTo>
                  <a:pt x="124" y="36"/>
                </a:lnTo>
                <a:cubicBezTo>
                  <a:pt x="110" y="36"/>
                  <a:pt x="97" y="42"/>
                  <a:pt x="85" y="53"/>
                </a:cubicBezTo>
                <a:cubicBezTo>
                  <a:pt x="73" y="65"/>
                  <a:pt x="64" y="78"/>
                  <a:pt x="57" y="91"/>
                </a:cubicBezTo>
                <a:cubicBezTo>
                  <a:pt x="50" y="105"/>
                  <a:pt x="45" y="118"/>
                  <a:pt x="41" y="131"/>
                </a:cubicBezTo>
                <a:cubicBezTo>
                  <a:pt x="38" y="143"/>
                  <a:pt x="35" y="150"/>
                  <a:pt x="34" y="151"/>
                </a:cubicBezTo>
                <a:cubicBezTo>
                  <a:pt x="33" y="152"/>
                  <a:pt x="28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6507360" y="52408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0"/>
                </a:moveTo>
                <a:cubicBezTo>
                  <a:pt x="108" y="30"/>
                  <a:pt x="113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70" y="8"/>
                </a:cubicBezTo>
                <a:cubicBezTo>
                  <a:pt x="175" y="13"/>
                  <a:pt x="178" y="20"/>
                  <a:pt x="178" y="28"/>
                </a:cubicBezTo>
                <a:cubicBezTo>
                  <a:pt x="178" y="38"/>
                  <a:pt x="174" y="47"/>
                  <a:pt x="165" y="55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6"/>
                  <a:pt x="118" y="62"/>
                </a:cubicBezTo>
                <a:cubicBezTo>
                  <a:pt x="112" y="58"/>
                  <a:pt x="109" y="50"/>
                  <a:pt x="108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5"/>
                  <a:pt x="22" y="192"/>
                </a:cubicBezTo>
                <a:cubicBezTo>
                  <a:pt x="28" y="180"/>
                  <a:pt x="38" y="169"/>
                  <a:pt x="52" y="159"/>
                </a:cubicBezTo>
                <a:cubicBezTo>
                  <a:pt x="64" y="149"/>
                  <a:pt x="78" y="144"/>
                  <a:pt x="91" y="144"/>
                </a:cubicBezTo>
                <a:cubicBezTo>
                  <a:pt x="108" y="144"/>
                  <a:pt x="123" y="149"/>
                  <a:pt x="134" y="159"/>
                </a:cubicBezTo>
                <a:cubicBezTo>
                  <a:pt x="145" y="169"/>
                  <a:pt x="151" y="183"/>
                  <a:pt x="152" y="200"/>
                </a:cubicBezTo>
                <a:cubicBezTo>
                  <a:pt x="152" y="208"/>
                  <a:pt x="149" y="221"/>
                  <a:pt x="143" y="238"/>
                </a:cubicBezTo>
                <a:cubicBezTo>
                  <a:pt x="136" y="255"/>
                  <a:pt x="128" y="278"/>
                  <a:pt x="116" y="307"/>
                </a:cubicBezTo>
                <a:cubicBezTo>
                  <a:pt x="105" y="336"/>
                  <a:pt x="96" y="361"/>
                  <a:pt x="89" y="381"/>
                </a:cubicBezTo>
                <a:cubicBezTo>
                  <a:pt x="86" y="391"/>
                  <a:pt x="85" y="398"/>
                  <a:pt x="85" y="402"/>
                </a:cubicBezTo>
                <a:cubicBezTo>
                  <a:pt x="85" y="413"/>
                  <a:pt x="89" y="419"/>
                  <a:pt x="97" y="419"/>
                </a:cubicBezTo>
                <a:cubicBezTo>
                  <a:pt x="100" y="419"/>
                  <a:pt x="105" y="418"/>
                  <a:pt x="109" y="417"/>
                </a:cubicBezTo>
                <a:cubicBezTo>
                  <a:pt x="113" y="416"/>
                  <a:pt x="118" y="413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4" y="361"/>
                  <a:pt x="158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2" y="336"/>
                  <a:pt x="166" y="335"/>
                  <a:pt x="173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6" y="372"/>
                  <a:pt x="171" y="384"/>
                  <a:pt x="164" y="396"/>
                </a:cubicBezTo>
                <a:cubicBezTo>
                  <a:pt x="157" y="408"/>
                  <a:pt x="147" y="419"/>
                  <a:pt x="134" y="429"/>
                </a:cubicBezTo>
                <a:cubicBezTo>
                  <a:pt x="121" y="438"/>
                  <a:pt x="108" y="443"/>
                  <a:pt x="93" y="443"/>
                </a:cubicBezTo>
                <a:cubicBezTo>
                  <a:pt x="79" y="443"/>
                  <a:pt x="66" y="439"/>
                  <a:pt x="54" y="429"/>
                </a:cubicBezTo>
                <a:cubicBezTo>
                  <a:pt x="42" y="420"/>
                  <a:pt x="35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0" y="360"/>
                  <a:pt x="51" y="335"/>
                  <a:pt x="68" y="291"/>
                </a:cubicBezTo>
                <a:cubicBezTo>
                  <a:pt x="84" y="247"/>
                  <a:pt x="94" y="220"/>
                  <a:pt x="97" y="211"/>
                </a:cubicBezTo>
                <a:cubicBezTo>
                  <a:pt x="99" y="202"/>
                  <a:pt x="101" y="193"/>
                  <a:pt x="101" y="185"/>
                </a:cubicBezTo>
                <a:cubicBezTo>
                  <a:pt x="101" y="175"/>
                  <a:pt x="97" y="169"/>
                  <a:pt x="90" y="169"/>
                </a:cubicBezTo>
                <a:lnTo>
                  <a:pt x="89" y="169"/>
                </a:lnTo>
                <a:cubicBezTo>
                  <a:pt x="75" y="169"/>
                  <a:pt x="63" y="177"/>
                  <a:pt x="52" y="191"/>
                </a:cubicBezTo>
                <a:cubicBezTo>
                  <a:pt x="40" y="205"/>
                  <a:pt x="32" y="225"/>
                  <a:pt x="26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4" y="251"/>
                  <a:pt x="24" y="251"/>
                </a:cubicBezTo>
                <a:cubicBezTo>
                  <a:pt x="24" y="252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6703560" y="5256720"/>
            <a:ext cx="204480" cy="13680"/>
          </a:xfrm>
          <a:custGeom>
            <a:avLst/>
            <a:gdLst/>
            <a:ahLst/>
            <a:rect l="0" t="0" r="r" b="b"/>
            <a:pathLst>
              <a:path w="568" h="38">
                <a:moveTo>
                  <a:pt x="0" y="31"/>
                </a:moveTo>
                <a:cubicBezTo>
                  <a:pt x="0" y="31"/>
                  <a:pt x="0" y="27"/>
                  <a:pt x="0" y="19"/>
                </a:cubicBezTo>
                <a:cubicBezTo>
                  <a:pt x="0" y="11"/>
                  <a:pt x="4" y="5"/>
                  <a:pt x="13" y="0"/>
                </a:cubicBezTo>
                <a:lnTo>
                  <a:pt x="554" y="0"/>
                </a:lnTo>
                <a:cubicBezTo>
                  <a:pt x="563" y="5"/>
                  <a:pt x="568" y="11"/>
                  <a:pt x="568" y="19"/>
                </a:cubicBezTo>
                <a:cubicBezTo>
                  <a:pt x="568" y="26"/>
                  <a:pt x="563" y="34"/>
                  <a:pt x="554" y="38"/>
                </a:cubicBezTo>
                <a:lnTo>
                  <a:pt x="13" y="38"/>
                </a:lnTo>
                <a:cubicBezTo>
                  <a:pt x="4" y="34"/>
                  <a:pt x="0" y="27"/>
                  <a:pt x="0" y="19"/>
                </a:cubicBezTo>
                <a:lnTo>
                  <a:pt x="0" y="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017120" y="5199120"/>
            <a:ext cx="159480" cy="217080"/>
          </a:xfrm>
          <a:custGeom>
            <a:avLst/>
            <a:gdLst/>
            <a:ahLst/>
            <a:rect l="0" t="0" r="r" b="b"/>
            <a:pathLst>
              <a:path w="443" h="603">
                <a:moveTo>
                  <a:pt x="0" y="144"/>
                </a:moveTo>
                <a:cubicBezTo>
                  <a:pt x="0" y="136"/>
                  <a:pt x="5" y="121"/>
                  <a:pt x="14" y="100"/>
                </a:cubicBezTo>
                <a:cubicBezTo>
                  <a:pt x="24" y="79"/>
                  <a:pt x="39" y="57"/>
                  <a:pt x="59" y="34"/>
                </a:cubicBezTo>
                <a:cubicBezTo>
                  <a:pt x="80" y="11"/>
                  <a:pt x="102" y="0"/>
                  <a:pt x="128" y="0"/>
                </a:cubicBezTo>
                <a:cubicBezTo>
                  <a:pt x="153" y="0"/>
                  <a:pt x="174" y="7"/>
                  <a:pt x="190" y="22"/>
                </a:cubicBezTo>
                <a:cubicBezTo>
                  <a:pt x="206" y="36"/>
                  <a:pt x="214" y="56"/>
                  <a:pt x="214" y="81"/>
                </a:cubicBezTo>
                <a:cubicBezTo>
                  <a:pt x="213" y="93"/>
                  <a:pt x="212" y="99"/>
                  <a:pt x="212" y="101"/>
                </a:cubicBezTo>
                <a:cubicBezTo>
                  <a:pt x="212" y="103"/>
                  <a:pt x="207" y="117"/>
                  <a:pt x="197" y="144"/>
                </a:cubicBezTo>
                <a:cubicBezTo>
                  <a:pt x="187" y="170"/>
                  <a:pt x="176" y="200"/>
                  <a:pt x="165" y="234"/>
                </a:cubicBezTo>
                <a:cubicBezTo>
                  <a:pt x="155" y="267"/>
                  <a:pt x="150" y="295"/>
                  <a:pt x="150" y="315"/>
                </a:cubicBezTo>
                <a:cubicBezTo>
                  <a:pt x="150" y="341"/>
                  <a:pt x="155" y="360"/>
                  <a:pt x="163" y="371"/>
                </a:cubicBezTo>
                <a:cubicBezTo>
                  <a:pt x="172" y="381"/>
                  <a:pt x="186" y="387"/>
                  <a:pt x="203" y="387"/>
                </a:cubicBezTo>
                <a:cubicBezTo>
                  <a:pt x="218" y="387"/>
                  <a:pt x="231" y="384"/>
                  <a:pt x="243" y="377"/>
                </a:cubicBezTo>
                <a:cubicBezTo>
                  <a:pt x="256" y="370"/>
                  <a:pt x="265" y="363"/>
                  <a:pt x="272" y="356"/>
                </a:cubicBezTo>
                <a:cubicBezTo>
                  <a:pt x="279" y="348"/>
                  <a:pt x="287" y="338"/>
                  <a:pt x="297" y="325"/>
                </a:cubicBezTo>
                <a:cubicBezTo>
                  <a:pt x="297" y="324"/>
                  <a:pt x="299" y="318"/>
                  <a:pt x="302" y="306"/>
                </a:cubicBezTo>
                <a:cubicBezTo>
                  <a:pt x="305" y="295"/>
                  <a:pt x="309" y="275"/>
                  <a:pt x="315" y="251"/>
                </a:cubicBezTo>
                <a:cubicBezTo>
                  <a:pt x="321" y="226"/>
                  <a:pt x="326" y="203"/>
                  <a:pt x="333" y="182"/>
                </a:cubicBezTo>
                <a:cubicBezTo>
                  <a:pt x="356" y="89"/>
                  <a:pt x="369" y="40"/>
                  <a:pt x="372" y="36"/>
                </a:cubicBezTo>
                <a:cubicBezTo>
                  <a:pt x="380" y="19"/>
                  <a:pt x="393" y="11"/>
                  <a:pt x="412" y="11"/>
                </a:cubicBezTo>
                <a:cubicBezTo>
                  <a:pt x="420" y="11"/>
                  <a:pt x="426" y="13"/>
                  <a:pt x="431" y="17"/>
                </a:cubicBezTo>
                <a:cubicBezTo>
                  <a:pt x="436" y="21"/>
                  <a:pt x="440" y="25"/>
                  <a:pt x="441" y="28"/>
                </a:cubicBezTo>
                <a:cubicBezTo>
                  <a:pt x="443" y="31"/>
                  <a:pt x="444" y="34"/>
                  <a:pt x="443" y="37"/>
                </a:cubicBezTo>
                <a:cubicBezTo>
                  <a:pt x="443" y="45"/>
                  <a:pt x="428" y="110"/>
                  <a:pt x="398" y="232"/>
                </a:cubicBezTo>
                <a:cubicBezTo>
                  <a:pt x="367" y="355"/>
                  <a:pt x="350" y="422"/>
                  <a:pt x="346" y="434"/>
                </a:cubicBezTo>
                <a:cubicBezTo>
                  <a:pt x="328" y="485"/>
                  <a:pt x="298" y="526"/>
                  <a:pt x="255" y="557"/>
                </a:cubicBezTo>
                <a:cubicBezTo>
                  <a:pt x="213" y="587"/>
                  <a:pt x="169" y="603"/>
                  <a:pt x="126" y="603"/>
                </a:cubicBezTo>
                <a:cubicBezTo>
                  <a:pt x="98" y="603"/>
                  <a:pt x="74" y="596"/>
                  <a:pt x="53" y="583"/>
                </a:cubicBezTo>
                <a:cubicBezTo>
                  <a:pt x="31" y="569"/>
                  <a:pt x="21" y="549"/>
                  <a:pt x="21" y="521"/>
                </a:cubicBezTo>
                <a:cubicBezTo>
                  <a:pt x="21" y="508"/>
                  <a:pt x="23" y="496"/>
                  <a:pt x="27" y="487"/>
                </a:cubicBezTo>
                <a:cubicBezTo>
                  <a:pt x="32" y="478"/>
                  <a:pt x="38" y="471"/>
                  <a:pt x="45" y="466"/>
                </a:cubicBezTo>
                <a:cubicBezTo>
                  <a:pt x="53" y="462"/>
                  <a:pt x="59" y="459"/>
                  <a:pt x="64" y="457"/>
                </a:cubicBezTo>
                <a:cubicBezTo>
                  <a:pt x="69" y="455"/>
                  <a:pt x="74" y="454"/>
                  <a:pt x="80" y="454"/>
                </a:cubicBezTo>
                <a:cubicBezTo>
                  <a:pt x="107" y="454"/>
                  <a:pt x="120" y="467"/>
                  <a:pt x="120" y="493"/>
                </a:cubicBezTo>
                <a:cubicBezTo>
                  <a:pt x="120" y="506"/>
                  <a:pt x="117" y="517"/>
                  <a:pt x="109" y="526"/>
                </a:cubicBezTo>
                <a:cubicBezTo>
                  <a:pt x="102" y="535"/>
                  <a:pt x="95" y="541"/>
                  <a:pt x="88" y="545"/>
                </a:cubicBezTo>
                <a:cubicBezTo>
                  <a:pt x="81" y="548"/>
                  <a:pt x="77" y="549"/>
                  <a:pt x="76" y="549"/>
                </a:cubicBezTo>
                <a:lnTo>
                  <a:pt x="73" y="550"/>
                </a:lnTo>
                <a:cubicBezTo>
                  <a:pt x="74" y="553"/>
                  <a:pt x="80" y="557"/>
                  <a:pt x="91" y="561"/>
                </a:cubicBezTo>
                <a:cubicBezTo>
                  <a:pt x="101" y="566"/>
                  <a:pt x="112" y="568"/>
                  <a:pt x="122" y="568"/>
                </a:cubicBezTo>
                <a:lnTo>
                  <a:pt x="130" y="568"/>
                </a:lnTo>
                <a:cubicBezTo>
                  <a:pt x="140" y="568"/>
                  <a:pt x="148" y="567"/>
                  <a:pt x="154" y="566"/>
                </a:cubicBezTo>
                <a:cubicBezTo>
                  <a:pt x="174" y="560"/>
                  <a:pt x="194" y="549"/>
                  <a:pt x="212" y="531"/>
                </a:cubicBezTo>
                <a:cubicBezTo>
                  <a:pt x="229" y="513"/>
                  <a:pt x="242" y="493"/>
                  <a:pt x="252" y="473"/>
                </a:cubicBezTo>
                <a:cubicBezTo>
                  <a:pt x="261" y="452"/>
                  <a:pt x="268" y="435"/>
                  <a:pt x="273" y="421"/>
                </a:cubicBezTo>
                <a:cubicBezTo>
                  <a:pt x="278" y="407"/>
                  <a:pt x="281" y="397"/>
                  <a:pt x="281" y="393"/>
                </a:cubicBezTo>
                <a:lnTo>
                  <a:pt x="275" y="397"/>
                </a:lnTo>
                <a:cubicBezTo>
                  <a:pt x="271" y="399"/>
                  <a:pt x="265" y="403"/>
                  <a:pt x="257" y="407"/>
                </a:cubicBezTo>
                <a:cubicBezTo>
                  <a:pt x="249" y="411"/>
                  <a:pt x="241" y="415"/>
                  <a:pt x="233" y="418"/>
                </a:cubicBezTo>
                <a:cubicBezTo>
                  <a:pt x="221" y="421"/>
                  <a:pt x="209" y="423"/>
                  <a:pt x="197" y="423"/>
                </a:cubicBezTo>
                <a:cubicBezTo>
                  <a:pt x="167" y="423"/>
                  <a:pt x="142" y="416"/>
                  <a:pt x="120" y="402"/>
                </a:cubicBezTo>
                <a:cubicBezTo>
                  <a:pt x="99" y="389"/>
                  <a:pt x="85" y="367"/>
                  <a:pt x="78" y="336"/>
                </a:cubicBezTo>
                <a:cubicBezTo>
                  <a:pt x="77" y="332"/>
                  <a:pt x="77" y="322"/>
                  <a:pt x="77" y="307"/>
                </a:cubicBezTo>
                <a:cubicBezTo>
                  <a:pt x="77" y="271"/>
                  <a:pt x="88" y="225"/>
                  <a:pt x="109" y="168"/>
                </a:cubicBezTo>
                <a:cubicBezTo>
                  <a:pt x="131" y="111"/>
                  <a:pt x="142" y="74"/>
                  <a:pt x="142" y="59"/>
                </a:cubicBezTo>
                <a:cubicBezTo>
                  <a:pt x="142" y="58"/>
                  <a:pt x="142" y="58"/>
                  <a:pt x="142" y="57"/>
                </a:cubicBezTo>
                <a:cubicBezTo>
                  <a:pt x="142" y="51"/>
                  <a:pt x="142" y="48"/>
                  <a:pt x="142" y="46"/>
                </a:cubicBezTo>
                <a:cubicBezTo>
                  <a:pt x="142" y="44"/>
                  <a:pt x="141" y="42"/>
                  <a:pt x="138" y="39"/>
                </a:cubicBezTo>
                <a:cubicBezTo>
                  <a:pt x="136" y="37"/>
                  <a:pt x="132" y="36"/>
                  <a:pt x="128" y="36"/>
                </a:cubicBezTo>
                <a:lnTo>
                  <a:pt x="124" y="36"/>
                </a:lnTo>
                <a:cubicBezTo>
                  <a:pt x="110" y="36"/>
                  <a:pt x="97" y="42"/>
                  <a:pt x="85" y="53"/>
                </a:cubicBezTo>
                <a:cubicBezTo>
                  <a:pt x="73" y="65"/>
                  <a:pt x="64" y="78"/>
                  <a:pt x="57" y="91"/>
                </a:cubicBezTo>
                <a:cubicBezTo>
                  <a:pt x="50" y="105"/>
                  <a:pt x="45" y="118"/>
                  <a:pt x="41" y="131"/>
                </a:cubicBezTo>
                <a:cubicBezTo>
                  <a:pt x="38" y="143"/>
                  <a:pt x="35" y="150"/>
                  <a:pt x="34" y="151"/>
                </a:cubicBezTo>
                <a:cubicBezTo>
                  <a:pt x="33" y="152"/>
                  <a:pt x="28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190280" y="524088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0"/>
                </a:moveTo>
                <a:cubicBezTo>
                  <a:pt x="107" y="30"/>
                  <a:pt x="112" y="21"/>
                  <a:pt x="120" y="13"/>
                </a:cubicBezTo>
                <a:cubicBezTo>
                  <a:pt x="128" y="5"/>
                  <a:pt x="138" y="1"/>
                  <a:pt x="149" y="0"/>
                </a:cubicBezTo>
                <a:cubicBezTo>
                  <a:pt x="157" y="0"/>
                  <a:pt x="163" y="3"/>
                  <a:pt x="169" y="8"/>
                </a:cubicBezTo>
                <a:cubicBezTo>
                  <a:pt x="174" y="13"/>
                  <a:pt x="178" y="20"/>
                  <a:pt x="178" y="28"/>
                </a:cubicBezTo>
                <a:cubicBezTo>
                  <a:pt x="178" y="38"/>
                  <a:pt x="173" y="47"/>
                  <a:pt x="164" y="55"/>
                </a:cubicBezTo>
                <a:cubicBezTo>
                  <a:pt x="155" y="64"/>
                  <a:pt x="146" y="68"/>
                  <a:pt x="135" y="69"/>
                </a:cubicBezTo>
                <a:cubicBezTo>
                  <a:pt x="129" y="69"/>
                  <a:pt x="122" y="66"/>
                  <a:pt x="117" y="62"/>
                </a:cubicBezTo>
                <a:cubicBezTo>
                  <a:pt x="111" y="58"/>
                  <a:pt x="108" y="50"/>
                  <a:pt x="107" y="40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10" y="217"/>
                  <a:pt x="15" y="205"/>
                  <a:pt x="22" y="192"/>
                </a:cubicBezTo>
                <a:cubicBezTo>
                  <a:pt x="29" y="180"/>
                  <a:pt x="38" y="169"/>
                  <a:pt x="51" y="159"/>
                </a:cubicBezTo>
                <a:cubicBezTo>
                  <a:pt x="64" y="149"/>
                  <a:pt x="77" y="144"/>
                  <a:pt x="90" y="144"/>
                </a:cubicBezTo>
                <a:cubicBezTo>
                  <a:pt x="107" y="144"/>
                  <a:pt x="122" y="149"/>
                  <a:pt x="133" y="159"/>
                </a:cubicBezTo>
                <a:cubicBezTo>
                  <a:pt x="145" y="169"/>
                  <a:pt x="150" y="183"/>
                  <a:pt x="151" y="200"/>
                </a:cubicBezTo>
                <a:cubicBezTo>
                  <a:pt x="151" y="208"/>
                  <a:pt x="148" y="221"/>
                  <a:pt x="142" y="238"/>
                </a:cubicBezTo>
                <a:cubicBezTo>
                  <a:pt x="136" y="255"/>
                  <a:pt x="127" y="278"/>
                  <a:pt x="115" y="307"/>
                </a:cubicBezTo>
                <a:cubicBezTo>
                  <a:pt x="104" y="336"/>
                  <a:pt x="95" y="361"/>
                  <a:pt x="88" y="381"/>
                </a:cubicBezTo>
                <a:cubicBezTo>
                  <a:pt x="86" y="391"/>
                  <a:pt x="84" y="398"/>
                  <a:pt x="84" y="402"/>
                </a:cubicBezTo>
                <a:cubicBezTo>
                  <a:pt x="84" y="413"/>
                  <a:pt x="88" y="419"/>
                  <a:pt x="96" y="419"/>
                </a:cubicBezTo>
                <a:cubicBezTo>
                  <a:pt x="100" y="419"/>
                  <a:pt x="104" y="418"/>
                  <a:pt x="108" y="417"/>
                </a:cubicBezTo>
                <a:cubicBezTo>
                  <a:pt x="113" y="416"/>
                  <a:pt x="118" y="413"/>
                  <a:pt x="123" y="408"/>
                </a:cubicBezTo>
                <a:cubicBezTo>
                  <a:pt x="129" y="403"/>
                  <a:pt x="135" y="395"/>
                  <a:pt x="141" y="385"/>
                </a:cubicBezTo>
                <a:cubicBezTo>
                  <a:pt x="147" y="374"/>
                  <a:pt x="153" y="361"/>
                  <a:pt x="157" y="346"/>
                </a:cubicBezTo>
                <a:cubicBezTo>
                  <a:pt x="159" y="341"/>
                  <a:pt x="160" y="338"/>
                  <a:pt x="161" y="337"/>
                </a:cubicBezTo>
                <a:cubicBezTo>
                  <a:pt x="162" y="336"/>
                  <a:pt x="165" y="335"/>
                  <a:pt x="172" y="335"/>
                </a:cubicBezTo>
                <a:cubicBezTo>
                  <a:pt x="182" y="335"/>
                  <a:pt x="186" y="338"/>
                  <a:pt x="186" y="342"/>
                </a:cubicBezTo>
                <a:cubicBezTo>
                  <a:pt x="186" y="345"/>
                  <a:pt x="184" y="352"/>
                  <a:pt x="180" y="362"/>
                </a:cubicBezTo>
                <a:cubicBezTo>
                  <a:pt x="175" y="372"/>
                  <a:pt x="170" y="384"/>
                  <a:pt x="163" y="396"/>
                </a:cubicBezTo>
                <a:cubicBezTo>
                  <a:pt x="156" y="408"/>
                  <a:pt x="146" y="419"/>
                  <a:pt x="133" y="429"/>
                </a:cubicBezTo>
                <a:cubicBezTo>
                  <a:pt x="120" y="438"/>
                  <a:pt x="107" y="443"/>
                  <a:pt x="92" y="443"/>
                </a:cubicBezTo>
                <a:cubicBezTo>
                  <a:pt x="78" y="443"/>
                  <a:pt x="65" y="439"/>
                  <a:pt x="54" y="429"/>
                </a:cubicBezTo>
                <a:cubicBezTo>
                  <a:pt x="42" y="420"/>
                  <a:pt x="36" y="406"/>
                  <a:pt x="35" y="387"/>
                </a:cubicBezTo>
                <a:cubicBezTo>
                  <a:pt x="35" y="380"/>
                  <a:pt x="36" y="373"/>
                  <a:pt x="38" y="366"/>
                </a:cubicBezTo>
                <a:cubicBezTo>
                  <a:pt x="41" y="360"/>
                  <a:pt x="50" y="335"/>
                  <a:pt x="67" y="291"/>
                </a:cubicBezTo>
                <a:cubicBezTo>
                  <a:pt x="83" y="247"/>
                  <a:pt x="93" y="220"/>
                  <a:pt x="96" y="211"/>
                </a:cubicBezTo>
                <a:cubicBezTo>
                  <a:pt x="98" y="202"/>
                  <a:pt x="100" y="193"/>
                  <a:pt x="100" y="185"/>
                </a:cubicBezTo>
                <a:cubicBezTo>
                  <a:pt x="100" y="175"/>
                  <a:pt x="97" y="169"/>
                  <a:pt x="89" y="169"/>
                </a:cubicBezTo>
                <a:lnTo>
                  <a:pt x="88" y="169"/>
                </a:lnTo>
                <a:cubicBezTo>
                  <a:pt x="75" y="169"/>
                  <a:pt x="63" y="177"/>
                  <a:pt x="52" y="191"/>
                </a:cubicBezTo>
                <a:cubicBezTo>
                  <a:pt x="41" y="205"/>
                  <a:pt x="32" y="225"/>
                  <a:pt x="27" y="247"/>
                </a:cubicBezTo>
                <a:cubicBezTo>
                  <a:pt x="26" y="248"/>
                  <a:pt x="26" y="248"/>
                  <a:pt x="25" y="249"/>
                </a:cubicBezTo>
                <a:cubicBezTo>
                  <a:pt x="25" y="250"/>
                  <a:pt x="25" y="251"/>
                  <a:pt x="25" y="251"/>
                </a:cubicBezTo>
                <a:cubicBezTo>
                  <a:pt x="25" y="252"/>
                  <a:pt x="24" y="252"/>
                  <a:pt x="23" y="252"/>
                </a:cubicBezTo>
                <a:cubicBezTo>
                  <a:pt x="22" y="253"/>
                  <a:pt x="22" y="253"/>
                  <a:pt x="21" y="253"/>
                </a:cubicBezTo>
                <a:cubicBezTo>
                  <a:pt x="21" y="253"/>
                  <a:pt x="20" y="253"/>
                  <a:pt x="19" y="253"/>
                </a:cubicBezTo>
                <a:cubicBezTo>
                  <a:pt x="17" y="253"/>
                  <a:pt x="16" y="253"/>
                  <a:pt x="13" y="253"/>
                </a:cubicBezTo>
                <a:lnTo>
                  <a:pt x="4" y="253"/>
                </a:lnTo>
                <a:cubicBezTo>
                  <a:pt x="2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101000" y="5109480"/>
            <a:ext cx="92160" cy="55080"/>
          </a:xfrm>
          <a:custGeom>
            <a:avLst/>
            <a:gdLst/>
            <a:ahLst/>
            <a:rect l="0" t="0" r="r" b="b"/>
            <a:pathLst>
              <a:path w="256" h="153">
                <a:moveTo>
                  <a:pt x="0" y="126"/>
                </a:moveTo>
                <a:lnTo>
                  <a:pt x="128" y="0"/>
                </a:lnTo>
                <a:lnTo>
                  <a:pt x="135" y="7"/>
                </a:lnTo>
                <a:cubicBezTo>
                  <a:pt x="216" y="85"/>
                  <a:pt x="256" y="124"/>
                  <a:pt x="256" y="126"/>
                </a:cubicBezTo>
                <a:lnTo>
                  <a:pt x="232" y="153"/>
                </a:lnTo>
                <a:cubicBezTo>
                  <a:pt x="231" y="152"/>
                  <a:pt x="213" y="136"/>
                  <a:pt x="178" y="106"/>
                </a:cubicBezTo>
                <a:lnTo>
                  <a:pt x="129" y="62"/>
                </a:lnTo>
                <a:lnTo>
                  <a:pt x="78" y="107"/>
                </a:lnTo>
                <a:cubicBezTo>
                  <a:pt x="70" y="114"/>
                  <a:pt x="62" y="121"/>
                  <a:pt x="54" y="128"/>
                </a:cubicBezTo>
                <a:cubicBezTo>
                  <a:pt x="46" y="136"/>
                  <a:pt x="39" y="142"/>
                  <a:pt x="33" y="146"/>
                </a:cubicBezTo>
                <a:lnTo>
                  <a:pt x="26" y="152"/>
                </a:lnTo>
                <a:cubicBezTo>
                  <a:pt x="24" y="153"/>
                  <a:pt x="20" y="149"/>
                  <a:pt x="12" y="139"/>
                </a:cubicBezTo>
                <a:lnTo>
                  <a:pt x="0" y="12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323840" y="5096160"/>
            <a:ext cx="13680" cy="335160"/>
          </a:xfrm>
          <a:custGeom>
            <a:avLst/>
            <a:gdLst/>
            <a:ahLst/>
            <a:rect l="0" t="0" r="r" b="b"/>
            <a:pathLst>
              <a:path w="38" h="931">
                <a:moveTo>
                  <a:pt x="18" y="931"/>
                </a:moveTo>
                <a:lnTo>
                  <a:pt x="16" y="931"/>
                </a:lnTo>
                <a:cubicBezTo>
                  <a:pt x="9" y="931"/>
                  <a:pt x="3" y="926"/>
                  <a:pt x="0" y="918"/>
                </a:cubicBezTo>
                <a:lnTo>
                  <a:pt x="0" y="465"/>
                </a:lnTo>
                <a:lnTo>
                  <a:pt x="1" y="12"/>
                </a:lnTo>
                <a:cubicBezTo>
                  <a:pt x="7" y="4"/>
                  <a:pt x="13" y="0"/>
                  <a:pt x="18" y="0"/>
                </a:cubicBezTo>
                <a:cubicBezTo>
                  <a:pt x="27" y="0"/>
                  <a:pt x="34" y="5"/>
                  <a:pt x="38" y="14"/>
                </a:cubicBezTo>
                <a:lnTo>
                  <a:pt x="38" y="918"/>
                </a:lnTo>
                <a:cubicBezTo>
                  <a:pt x="33" y="926"/>
                  <a:pt x="27" y="931"/>
                  <a:pt x="20" y="931"/>
                </a:cubicBezTo>
                <a:lnTo>
                  <a:pt x="18" y="9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599840" y="56386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00320" y="5057640"/>
            <a:ext cx="3844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MAE (Mean Absolute Error)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852560" y="5486400"/>
            <a:ext cx="4630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Менее чувствительна к выбросам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747720" y="1013400"/>
            <a:ext cx="6724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Метрики регрессии (Часть 2)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2828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316160" y="2737080"/>
            <a:ext cx="244800" cy="238680"/>
          </a:xfrm>
          <a:custGeom>
            <a:avLst/>
            <a:gdLst/>
            <a:ahLst/>
            <a:rect l="0" t="0" r="r" b="b"/>
            <a:pathLst>
              <a:path w="680" h="663">
                <a:moveTo>
                  <a:pt x="186" y="44"/>
                </a:moveTo>
                <a:cubicBezTo>
                  <a:pt x="169" y="44"/>
                  <a:pt x="159" y="44"/>
                  <a:pt x="156" y="43"/>
                </a:cubicBezTo>
                <a:cubicBezTo>
                  <a:pt x="153" y="42"/>
                  <a:pt x="151" y="39"/>
                  <a:pt x="151" y="33"/>
                </a:cubicBezTo>
                <a:cubicBezTo>
                  <a:pt x="151" y="16"/>
                  <a:pt x="154" y="4"/>
                  <a:pt x="161" y="1"/>
                </a:cubicBezTo>
                <a:cubicBezTo>
                  <a:pt x="163" y="0"/>
                  <a:pt x="217" y="0"/>
                  <a:pt x="325" y="0"/>
                </a:cubicBezTo>
                <a:cubicBezTo>
                  <a:pt x="433" y="0"/>
                  <a:pt x="491" y="1"/>
                  <a:pt x="500" y="3"/>
                </a:cubicBezTo>
                <a:cubicBezTo>
                  <a:pt x="535" y="8"/>
                  <a:pt x="565" y="17"/>
                  <a:pt x="588" y="30"/>
                </a:cubicBezTo>
                <a:cubicBezTo>
                  <a:pt x="612" y="42"/>
                  <a:pt x="629" y="57"/>
                  <a:pt x="639" y="73"/>
                </a:cubicBezTo>
                <a:cubicBezTo>
                  <a:pt x="649" y="89"/>
                  <a:pt x="656" y="103"/>
                  <a:pt x="659" y="114"/>
                </a:cubicBezTo>
                <a:cubicBezTo>
                  <a:pt x="662" y="124"/>
                  <a:pt x="664" y="135"/>
                  <a:pt x="665" y="146"/>
                </a:cubicBezTo>
                <a:cubicBezTo>
                  <a:pt x="665" y="174"/>
                  <a:pt x="655" y="200"/>
                  <a:pt x="637" y="225"/>
                </a:cubicBezTo>
                <a:cubicBezTo>
                  <a:pt x="619" y="249"/>
                  <a:pt x="598" y="268"/>
                  <a:pt x="574" y="281"/>
                </a:cubicBezTo>
                <a:cubicBezTo>
                  <a:pt x="550" y="294"/>
                  <a:pt x="529" y="305"/>
                  <a:pt x="511" y="313"/>
                </a:cubicBezTo>
                <a:cubicBezTo>
                  <a:pt x="493" y="321"/>
                  <a:pt x="481" y="325"/>
                  <a:pt x="475" y="325"/>
                </a:cubicBezTo>
                <a:lnTo>
                  <a:pt x="482" y="330"/>
                </a:lnTo>
                <a:cubicBezTo>
                  <a:pt x="524" y="354"/>
                  <a:pt x="545" y="388"/>
                  <a:pt x="545" y="433"/>
                </a:cubicBezTo>
                <a:cubicBezTo>
                  <a:pt x="545" y="440"/>
                  <a:pt x="544" y="459"/>
                  <a:pt x="540" y="491"/>
                </a:cubicBezTo>
                <a:cubicBezTo>
                  <a:pt x="537" y="522"/>
                  <a:pt x="536" y="548"/>
                  <a:pt x="536" y="568"/>
                </a:cubicBezTo>
                <a:lnTo>
                  <a:pt x="536" y="576"/>
                </a:lnTo>
                <a:cubicBezTo>
                  <a:pt x="536" y="588"/>
                  <a:pt x="536" y="596"/>
                  <a:pt x="537" y="603"/>
                </a:cubicBezTo>
                <a:cubicBezTo>
                  <a:pt x="537" y="609"/>
                  <a:pt x="541" y="615"/>
                  <a:pt x="547" y="620"/>
                </a:cubicBezTo>
                <a:cubicBezTo>
                  <a:pt x="553" y="625"/>
                  <a:pt x="561" y="627"/>
                  <a:pt x="571" y="628"/>
                </a:cubicBezTo>
                <a:cubicBezTo>
                  <a:pt x="589" y="628"/>
                  <a:pt x="603" y="621"/>
                  <a:pt x="615" y="607"/>
                </a:cubicBezTo>
                <a:cubicBezTo>
                  <a:pt x="626" y="594"/>
                  <a:pt x="634" y="579"/>
                  <a:pt x="639" y="563"/>
                </a:cubicBezTo>
                <a:cubicBezTo>
                  <a:pt x="642" y="554"/>
                  <a:pt x="645" y="549"/>
                  <a:pt x="647" y="547"/>
                </a:cubicBezTo>
                <a:cubicBezTo>
                  <a:pt x="649" y="545"/>
                  <a:pt x="653" y="544"/>
                  <a:pt x="661" y="544"/>
                </a:cubicBezTo>
                <a:cubicBezTo>
                  <a:pt x="673" y="544"/>
                  <a:pt x="680" y="548"/>
                  <a:pt x="680" y="556"/>
                </a:cubicBezTo>
                <a:cubicBezTo>
                  <a:pt x="680" y="567"/>
                  <a:pt x="672" y="585"/>
                  <a:pt x="657" y="609"/>
                </a:cubicBezTo>
                <a:cubicBezTo>
                  <a:pt x="633" y="645"/>
                  <a:pt x="605" y="663"/>
                  <a:pt x="572" y="663"/>
                </a:cubicBezTo>
                <a:lnTo>
                  <a:pt x="564" y="663"/>
                </a:lnTo>
                <a:cubicBezTo>
                  <a:pt x="526" y="663"/>
                  <a:pt x="494" y="655"/>
                  <a:pt x="469" y="639"/>
                </a:cubicBezTo>
                <a:cubicBezTo>
                  <a:pt x="444" y="624"/>
                  <a:pt x="430" y="599"/>
                  <a:pt x="428" y="566"/>
                </a:cubicBezTo>
                <a:cubicBezTo>
                  <a:pt x="428" y="549"/>
                  <a:pt x="432" y="523"/>
                  <a:pt x="442" y="487"/>
                </a:cubicBezTo>
                <a:cubicBezTo>
                  <a:pt x="451" y="451"/>
                  <a:pt x="456" y="428"/>
                  <a:pt x="456" y="418"/>
                </a:cubicBezTo>
                <a:cubicBezTo>
                  <a:pt x="456" y="386"/>
                  <a:pt x="442" y="363"/>
                  <a:pt x="415" y="349"/>
                </a:cubicBezTo>
                <a:cubicBezTo>
                  <a:pt x="406" y="344"/>
                  <a:pt x="398" y="342"/>
                  <a:pt x="392" y="341"/>
                </a:cubicBezTo>
                <a:cubicBezTo>
                  <a:pt x="386" y="341"/>
                  <a:pt x="363" y="340"/>
                  <a:pt x="325" y="339"/>
                </a:cubicBezTo>
                <a:lnTo>
                  <a:pt x="260" y="339"/>
                </a:lnTo>
                <a:lnTo>
                  <a:pt x="230" y="462"/>
                </a:lnTo>
                <a:cubicBezTo>
                  <a:pt x="209" y="544"/>
                  <a:pt x="199" y="586"/>
                  <a:pt x="199" y="588"/>
                </a:cubicBezTo>
                <a:cubicBezTo>
                  <a:pt x="199" y="590"/>
                  <a:pt x="199" y="592"/>
                  <a:pt x="200" y="592"/>
                </a:cubicBezTo>
                <a:cubicBezTo>
                  <a:pt x="201" y="593"/>
                  <a:pt x="203" y="594"/>
                  <a:pt x="206" y="596"/>
                </a:cubicBezTo>
                <a:cubicBezTo>
                  <a:pt x="210" y="598"/>
                  <a:pt x="216" y="599"/>
                  <a:pt x="222" y="598"/>
                </a:cubicBezTo>
                <a:cubicBezTo>
                  <a:pt x="229" y="597"/>
                  <a:pt x="240" y="598"/>
                  <a:pt x="254" y="600"/>
                </a:cubicBezTo>
                <a:lnTo>
                  <a:pt x="283" y="600"/>
                </a:lnTo>
                <a:cubicBezTo>
                  <a:pt x="286" y="605"/>
                  <a:pt x="288" y="608"/>
                  <a:pt x="288" y="608"/>
                </a:cubicBezTo>
                <a:cubicBezTo>
                  <a:pt x="288" y="609"/>
                  <a:pt x="287" y="615"/>
                  <a:pt x="285" y="625"/>
                </a:cubicBezTo>
                <a:cubicBezTo>
                  <a:pt x="283" y="633"/>
                  <a:pt x="280" y="639"/>
                  <a:pt x="276" y="643"/>
                </a:cubicBezTo>
                <a:lnTo>
                  <a:pt x="262" y="643"/>
                </a:lnTo>
                <a:cubicBezTo>
                  <a:pt x="239" y="642"/>
                  <a:pt x="198" y="641"/>
                  <a:pt x="139" y="641"/>
                </a:cubicBezTo>
                <a:cubicBezTo>
                  <a:pt x="117" y="641"/>
                  <a:pt x="98" y="641"/>
                  <a:pt x="80" y="641"/>
                </a:cubicBezTo>
                <a:cubicBezTo>
                  <a:pt x="60" y="641"/>
                  <a:pt x="46" y="641"/>
                  <a:pt x="35" y="641"/>
                </a:cubicBezTo>
                <a:cubicBezTo>
                  <a:pt x="25" y="641"/>
                  <a:pt x="18" y="642"/>
                  <a:pt x="15" y="642"/>
                </a:cubicBezTo>
                <a:cubicBezTo>
                  <a:pt x="5" y="642"/>
                  <a:pt x="0" y="639"/>
                  <a:pt x="0" y="634"/>
                </a:cubicBezTo>
                <a:cubicBezTo>
                  <a:pt x="0" y="632"/>
                  <a:pt x="0" y="628"/>
                  <a:pt x="2" y="621"/>
                </a:cubicBezTo>
                <a:cubicBezTo>
                  <a:pt x="5" y="609"/>
                  <a:pt x="9" y="602"/>
                  <a:pt x="12" y="601"/>
                </a:cubicBezTo>
                <a:cubicBezTo>
                  <a:pt x="14" y="600"/>
                  <a:pt x="19" y="600"/>
                  <a:pt x="26" y="600"/>
                </a:cubicBezTo>
                <a:lnTo>
                  <a:pt x="31" y="600"/>
                </a:lnTo>
                <a:cubicBezTo>
                  <a:pt x="48" y="600"/>
                  <a:pt x="67" y="599"/>
                  <a:pt x="89" y="597"/>
                </a:cubicBezTo>
                <a:cubicBezTo>
                  <a:pt x="98" y="595"/>
                  <a:pt x="104" y="591"/>
                  <a:pt x="107" y="586"/>
                </a:cubicBezTo>
                <a:cubicBezTo>
                  <a:pt x="109" y="583"/>
                  <a:pt x="131" y="496"/>
                  <a:pt x="175" y="324"/>
                </a:cubicBezTo>
                <a:cubicBezTo>
                  <a:pt x="218" y="152"/>
                  <a:pt x="239" y="62"/>
                  <a:pt x="239" y="52"/>
                </a:cubicBezTo>
                <a:cubicBezTo>
                  <a:pt x="239" y="48"/>
                  <a:pt x="222" y="45"/>
                  <a:pt x="186" y="44"/>
                </a:cubicBezTo>
                <a:moveTo>
                  <a:pt x="562" y="122"/>
                </a:moveTo>
                <a:cubicBezTo>
                  <a:pt x="562" y="102"/>
                  <a:pt x="555" y="85"/>
                  <a:pt x="542" y="71"/>
                </a:cubicBezTo>
                <a:cubicBezTo>
                  <a:pt x="529" y="57"/>
                  <a:pt x="502" y="49"/>
                  <a:pt x="461" y="45"/>
                </a:cubicBezTo>
                <a:cubicBezTo>
                  <a:pt x="460" y="45"/>
                  <a:pt x="453" y="45"/>
                  <a:pt x="440" y="45"/>
                </a:cubicBezTo>
                <a:cubicBezTo>
                  <a:pt x="427" y="45"/>
                  <a:pt x="415" y="45"/>
                  <a:pt x="404" y="44"/>
                </a:cubicBezTo>
                <a:lnTo>
                  <a:pt x="383" y="44"/>
                </a:lnTo>
                <a:cubicBezTo>
                  <a:pt x="354" y="44"/>
                  <a:pt x="337" y="47"/>
                  <a:pt x="333" y="53"/>
                </a:cubicBezTo>
                <a:cubicBezTo>
                  <a:pt x="332" y="55"/>
                  <a:pt x="321" y="97"/>
                  <a:pt x="301" y="178"/>
                </a:cubicBezTo>
                <a:cubicBezTo>
                  <a:pt x="280" y="260"/>
                  <a:pt x="270" y="302"/>
                  <a:pt x="270" y="304"/>
                </a:cubicBezTo>
                <a:cubicBezTo>
                  <a:pt x="270" y="304"/>
                  <a:pt x="291" y="304"/>
                  <a:pt x="334" y="304"/>
                </a:cubicBezTo>
                <a:cubicBezTo>
                  <a:pt x="383" y="304"/>
                  <a:pt x="416" y="302"/>
                  <a:pt x="432" y="298"/>
                </a:cubicBezTo>
                <a:cubicBezTo>
                  <a:pt x="472" y="292"/>
                  <a:pt x="504" y="273"/>
                  <a:pt x="526" y="242"/>
                </a:cubicBezTo>
                <a:cubicBezTo>
                  <a:pt x="536" y="228"/>
                  <a:pt x="545" y="209"/>
                  <a:pt x="552" y="186"/>
                </a:cubicBezTo>
                <a:cubicBezTo>
                  <a:pt x="559" y="163"/>
                  <a:pt x="562" y="141"/>
                  <a:pt x="562" y="1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585080" y="2685960"/>
            <a:ext cx="95760" cy="159840"/>
          </a:xfrm>
          <a:custGeom>
            <a:avLst/>
            <a:gdLst/>
            <a:ahLst/>
            <a:rect l="0" t="0" r="r" b="b"/>
            <a:pathLst>
              <a:path w="266" h="444">
                <a:moveTo>
                  <a:pt x="39" y="157"/>
                </a:moveTo>
                <a:cubicBezTo>
                  <a:pt x="27" y="157"/>
                  <a:pt x="17" y="153"/>
                  <a:pt x="10" y="145"/>
                </a:cubicBezTo>
                <a:cubicBezTo>
                  <a:pt x="3" y="137"/>
                  <a:pt x="0" y="128"/>
                  <a:pt x="0" y="116"/>
                </a:cubicBezTo>
                <a:cubicBezTo>
                  <a:pt x="0" y="85"/>
                  <a:pt x="11" y="57"/>
                  <a:pt x="35" y="34"/>
                </a:cubicBezTo>
                <a:cubicBezTo>
                  <a:pt x="58" y="11"/>
                  <a:pt x="88" y="0"/>
                  <a:pt x="123" y="0"/>
                </a:cubicBezTo>
                <a:cubicBezTo>
                  <a:pt x="163" y="0"/>
                  <a:pt x="197" y="12"/>
                  <a:pt x="224" y="37"/>
                </a:cubicBezTo>
                <a:cubicBezTo>
                  <a:pt x="252" y="62"/>
                  <a:pt x="266" y="94"/>
                  <a:pt x="266" y="133"/>
                </a:cubicBezTo>
                <a:cubicBezTo>
                  <a:pt x="266" y="153"/>
                  <a:pt x="262" y="171"/>
                  <a:pt x="253" y="188"/>
                </a:cubicBezTo>
                <a:cubicBezTo>
                  <a:pt x="244" y="205"/>
                  <a:pt x="232" y="220"/>
                  <a:pt x="220" y="233"/>
                </a:cubicBezTo>
                <a:cubicBezTo>
                  <a:pt x="207" y="246"/>
                  <a:pt x="190" y="262"/>
                  <a:pt x="167" y="283"/>
                </a:cubicBezTo>
                <a:cubicBezTo>
                  <a:pt x="151" y="297"/>
                  <a:pt x="128" y="318"/>
                  <a:pt x="100" y="345"/>
                </a:cubicBezTo>
                <a:lnTo>
                  <a:pt x="61" y="382"/>
                </a:lnTo>
                <a:lnTo>
                  <a:pt x="111" y="382"/>
                </a:lnTo>
                <a:cubicBezTo>
                  <a:pt x="181" y="382"/>
                  <a:pt x="218" y="381"/>
                  <a:pt x="222" y="379"/>
                </a:cubicBezTo>
                <a:cubicBezTo>
                  <a:pt x="226" y="378"/>
                  <a:pt x="231" y="359"/>
                  <a:pt x="239" y="320"/>
                </a:cubicBezTo>
                <a:lnTo>
                  <a:pt x="239" y="318"/>
                </a:lnTo>
                <a:lnTo>
                  <a:pt x="266" y="318"/>
                </a:lnTo>
                <a:lnTo>
                  <a:pt x="266" y="320"/>
                </a:lnTo>
                <a:cubicBezTo>
                  <a:pt x="266" y="321"/>
                  <a:pt x="263" y="341"/>
                  <a:pt x="257" y="380"/>
                </a:cubicBezTo>
                <a:cubicBezTo>
                  <a:pt x="252" y="419"/>
                  <a:pt x="249" y="440"/>
                  <a:pt x="247" y="442"/>
                </a:cubicBezTo>
                <a:lnTo>
                  <a:pt x="247" y="444"/>
                </a:lnTo>
                <a:lnTo>
                  <a:pt x="0" y="444"/>
                </a:lnTo>
                <a:lnTo>
                  <a:pt x="0" y="431"/>
                </a:lnTo>
                <a:lnTo>
                  <a:pt x="0" y="423"/>
                </a:lnTo>
                <a:cubicBezTo>
                  <a:pt x="0" y="420"/>
                  <a:pt x="1" y="417"/>
                  <a:pt x="4" y="413"/>
                </a:cubicBezTo>
                <a:cubicBezTo>
                  <a:pt x="6" y="410"/>
                  <a:pt x="13" y="402"/>
                  <a:pt x="24" y="390"/>
                </a:cubicBezTo>
                <a:cubicBezTo>
                  <a:pt x="36" y="376"/>
                  <a:pt x="48" y="363"/>
                  <a:pt x="57" y="353"/>
                </a:cubicBezTo>
                <a:cubicBezTo>
                  <a:pt x="61" y="348"/>
                  <a:pt x="68" y="340"/>
                  <a:pt x="79" y="328"/>
                </a:cubicBezTo>
                <a:cubicBezTo>
                  <a:pt x="91" y="316"/>
                  <a:pt x="98" y="308"/>
                  <a:pt x="102" y="303"/>
                </a:cubicBezTo>
                <a:cubicBezTo>
                  <a:pt x="106" y="299"/>
                  <a:pt x="112" y="292"/>
                  <a:pt x="121" y="281"/>
                </a:cubicBezTo>
                <a:cubicBezTo>
                  <a:pt x="130" y="270"/>
                  <a:pt x="136" y="263"/>
                  <a:pt x="140" y="258"/>
                </a:cubicBezTo>
                <a:cubicBezTo>
                  <a:pt x="143" y="253"/>
                  <a:pt x="149" y="246"/>
                  <a:pt x="155" y="238"/>
                </a:cubicBezTo>
                <a:cubicBezTo>
                  <a:pt x="162" y="229"/>
                  <a:pt x="167" y="222"/>
                  <a:pt x="169" y="217"/>
                </a:cubicBezTo>
                <a:cubicBezTo>
                  <a:pt x="172" y="211"/>
                  <a:pt x="175" y="204"/>
                  <a:pt x="179" y="197"/>
                </a:cubicBezTo>
                <a:cubicBezTo>
                  <a:pt x="183" y="190"/>
                  <a:pt x="186" y="183"/>
                  <a:pt x="188" y="176"/>
                </a:cubicBezTo>
                <a:cubicBezTo>
                  <a:pt x="190" y="169"/>
                  <a:pt x="191" y="162"/>
                  <a:pt x="192" y="156"/>
                </a:cubicBezTo>
                <a:cubicBezTo>
                  <a:pt x="194" y="150"/>
                  <a:pt x="194" y="143"/>
                  <a:pt x="194" y="134"/>
                </a:cubicBezTo>
                <a:cubicBezTo>
                  <a:pt x="194" y="106"/>
                  <a:pt x="187" y="82"/>
                  <a:pt x="172" y="62"/>
                </a:cubicBezTo>
                <a:cubicBezTo>
                  <a:pt x="157" y="41"/>
                  <a:pt x="135" y="31"/>
                  <a:pt x="107" y="31"/>
                </a:cubicBezTo>
                <a:cubicBezTo>
                  <a:pt x="93" y="31"/>
                  <a:pt x="80" y="35"/>
                  <a:pt x="69" y="42"/>
                </a:cubicBezTo>
                <a:cubicBezTo>
                  <a:pt x="58" y="50"/>
                  <a:pt x="50" y="57"/>
                  <a:pt x="46" y="64"/>
                </a:cubicBezTo>
                <a:cubicBezTo>
                  <a:pt x="41" y="71"/>
                  <a:pt x="39" y="76"/>
                  <a:pt x="39" y="77"/>
                </a:cubicBezTo>
                <a:cubicBezTo>
                  <a:pt x="39" y="77"/>
                  <a:pt x="40" y="78"/>
                  <a:pt x="42" y="78"/>
                </a:cubicBezTo>
                <a:cubicBezTo>
                  <a:pt x="50" y="78"/>
                  <a:pt x="58" y="81"/>
                  <a:pt x="67" y="87"/>
                </a:cubicBezTo>
                <a:cubicBezTo>
                  <a:pt x="75" y="93"/>
                  <a:pt x="79" y="103"/>
                  <a:pt x="79" y="117"/>
                </a:cubicBezTo>
                <a:cubicBezTo>
                  <a:pt x="79" y="129"/>
                  <a:pt x="76" y="138"/>
                  <a:pt x="69" y="145"/>
                </a:cubicBezTo>
                <a:cubicBezTo>
                  <a:pt x="62" y="153"/>
                  <a:pt x="52" y="157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47720" y="1930680"/>
            <a:ext cx="55814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Метрики для интерпретации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704960" y="2676600"/>
            <a:ext cx="9044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(R-квадрат)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Доля дисперсии целевой переменной, объясненной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599840" y="36572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40"/>
                </a:cubicBezTo>
                <a:cubicBezTo>
                  <a:pt x="52" y="28"/>
                  <a:pt x="66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2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868400" y="3575520"/>
            <a:ext cx="242280" cy="236160"/>
          </a:xfrm>
          <a:custGeom>
            <a:avLst/>
            <a:gdLst/>
            <a:ahLst/>
            <a:rect l="0" t="0" r="r" b="b"/>
            <a:pathLst>
              <a:path w="673" h="656">
                <a:moveTo>
                  <a:pt x="184" y="43"/>
                </a:moveTo>
                <a:cubicBezTo>
                  <a:pt x="167" y="43"/>
                  <a:pt x="157" y="42"/>
                  <a:pt x="154" y="42"/>
                </a:cubicBezTo>
                <a:cubicBezTo>
                  <a:pt x="151" y="41"/>
                  <a:pt x="149" y="38"/>
                  <a:pt x="149" y="31"/>
                </a:cubicBezTo>
                <a:cubicBezTo>
                  <a:pt x="149" y="15"/>
                  <a:pt x="153" y="4"/>
                  <a:pt x="159" y="1"/>
                </a:cubicBezTo>
                <a:cubicBezTo>
                  <a:pt x="161" y="0"/>
                  <a:pt x="215" y="0"/>
                  <a:pt x="321" y="0"/>
                </a:cubicBezTo>
                <a:cubicBezTo>
                  <a:pt x="428" y="0"/>
                  <a:pt x="486" y="1"/>
                  <a:pt x="494" y="3"/>
                </a:cubicBezTo>
                <a:cubicBezTo>
                  <a:pt x="530" y="7"/>
                  <a:pt x="559" y="16"/>
                  <a:pt x="583" y="29"/>
                </a:cubicBezTo>
                <a:cubicBezTo>
                  <a:pt x="606" y="41"/>
                  <a:pt x="623" y="55"/>
                  <a:pt x="633" y="71"/>
                </a:cubicBezTo>
                <a:cubicBezTo>
                  <a:pt x="643" y="87"/>
                  <a:pt x="649" y="101"/>
                  <a:pt x="652" y="111"/>
                </a:cubicBezTo>
                <a:cubicBezTo>
                  <a:pt x="656" y="122"/>
                  <a:pt x="657" y="132"/>
                  <a:pt x="658" y="143"/>
                </a:cubicBezTo>
                <a:cubicBezTo>
                  <a:pt x="658" y="171"/>
                  <a:pt x="649" y="197"/>
                  <a:pt x="631" y="222"/>
                </a:cubicBezTo>
                <a:cubicBezTo>
                  <a:pt x="613" y="246"/>
                  <a:pt x="592" y="265"/>
                  <a:pt x="569" y="278"/>
                </a:cubicBezTo>
                <a:cubicBezTo>
                  <a:pt x="545" y="291"/>
                  <a:pt x="524" y="301"/>
                  <a:pt x="505" y="310"/>
                </a:cubicBezTo>
                <a:cubicBezTo>
                  <a:pt x="487" y="318"/>
                  <a:pt x="476" y="322"/>
                  <a:pt x="470" y="322"/>
                </a:cubicBezTo>
                <a:lnTo>
                  <a:pt x="477" y="326"/>
                </a:lnTo>
                <a:cubicBezTo>
                  <a:pt x="519" y="350"/>
                  <a:pt x="540" y="384"/>
                  <a:pt x="540" y="429"/>
                </a:cubicBezTo>
                <a:cubicBezTo>
                  <a:pt x="540" y="435"/>
                  <a:pt x="538" y="454"/>
                  <a:pt x="535" y="485"/>
                </a:cubicBezTo>
                <a:cubicBezTo>
                  <a:pt x="532" y="516"/>
                  <a:pt x="531" y="542"/>
                  <a:pt x="531" y="562"/>
                </a:cubicBezTo>
                <a:lnTo>
                  <a:pt x="531" y="570"/>
                </a:lnTo>
                <a:cubicBezTo>
                  <a:pt x="531" y="581"/>
                  <a:pt x="531" y="590"/>
                  <a:pt x="532" y="596"/>
                </a:cubicBezTo>
                <a:cubicBezTo>
                  <a:pt x="532" y="602"/>
                  <a:pt x="536" y="608"/>
                  <a:pt x="542" y="613"/>
                </a:cubicBezTo>
                <a:cubicBezTo>
                  <a:pt x="548" y="618"/>
                  <a:pt x="556" y="621"/>
                  <a:pt x="566" y="621"/>
                </a:cubicBezTo>
                <a:cubicBezTo>
                  <a:pt x="583" y="621"/>
                  <a:pt x="598" y="614"/>
                  <a:pt x="609" y="601"/>
                </a:cubicBezTo>
                <a:cubicBezTo>
                  <a:pt x="620" y="587"/>
                  <a:pt x="628" y="572"/>
                  <a:pt x="633" y="557"/>
                </a:cubicBezTo>
                <a:cubicBezTo>
                  <a:pt x="636" y="548"/>
                  <a:pt x="639" y="543"/>
                  <a:pt x="640" y="541"/>
                </a:cubicBezTo>
                <a:cubicBezTo>
                  <a:pt x="642" y="539"/>
                  <a:pt x="647" y="538"/>
                  <a:pt x="654" y="538"/>
                </a:cubicBezTo>
                <a:cubicBezTo>
                  <a:pt x="667" y="538"/>
                  <a:pt x="673" y="542"/>
                  <a:pt x="673" y="550"/>
                </a:cubicBezTo>
                <a:cubicBezTo>
                  <a:pt x="673" y="561"/>
                  <a:pt x="665" y="578"/>
                  <a:pt x="651" y="603"/>
                </a:cubicBezTo>
                <a:cubicBezTo>
                  <a:pt x="627" y="638"/>
                  <a:pt x="599" y="656"/>
                  <a:pt x="567" y="656"/>
                </a:cubicBezTo>
                <a:lnTo>
                  <a:pt x="559" y="656"/>
                </a:lnTo>
                <a:cubicBezTo>
                  <a:pt x="521" y="656"/>
                  <a:pt x="488" y="648"/>
                  <a:pt x="464" y="632"/>
                </a:cubicBezTo>
                <a:cubicBezTo>
                  <a:pt x="439" y="617"/>
                  <a:pt x="425" y="593"/>
                  <a:pt x="423" y="560"/>
                </a:cubicBezTo>
                <a:cubicBezTo>
                  <a:pt x="423" y="543"/>
                  <a:pt x="427" y="517"/>
                  <a:pt x="437" y="482"/>
                </a:cubicBezTo>
                <a:cubicBezTo>
                  <a:pt x="446" y="446"/>
                  <a:pt x="451" y="424"/>
                  <a:pt x="451" y="414"/>
                </a:cubicBezTo>
                <a:cubicBezTo>
                  <a:pt x="451" y="382"/>
                  <a:pt x="437" y="359"/>
                  <a:pt x="411" y="345"/>
                </a:cubicBezTo>
                <a:cubicBezTo>
                  <a:pt x="401" y="341"/>
                  <a:pt x="393" y="338"/>
                  <a:pt x="387" y="337"/>
                </a:cubicBezTo>
                <a:cubicBezTo>
                  <a:pt x="381" y="337"/>
                  <a:pt x="359" y="336"/>
                  <a:pt x="321" y="336"/>
                </a:cubicBezTo>
                <a:lnTo>
                  <a:pt x="257" y="336"/>
                </a:lnTo>
                <a:lnTo>
                  <a:pt x="227" y="457"/>
                </a:lnTo>
                <a:cubicBezTo>
                  <a:pt x="207" y="538"/>
                  <a:pt x="197" y="580"/>
                  <a:pt x="197" y="581"/>
                </a:cubicBezTo>
                <a:cubicBezTo>
                  <a:pt x="197" y="584"/>
                  <a:pt x="197" y="585"/>
                  <a:pt x="198" y="586"/>
                </a:cubicBezTo>
                <a:cubicBezTo>
                  <a:pt x="198" y="586"/>
                  <a:pt x="200" y="588"/>
                  <a:pt x="204" y="590"/>
                </a:cubicBezTo>
                <a:cubicBezTo>
                  <a:pt x="208" y="591"/>
                  <a:pt x="213" y="592"/>
                  <a:pt x="220" y="591"/>
                </a:cubicBezTo>
                <a:cubicBezTo>
                  <a:pt x="227" y="591"/>
                  <a:pt x="237" y="591"/>
                  <a:pt x="251" y="593"/>
                </a:cubicBezTo>
                <a:lnTo>
                  <a:pt x="279" y="593"/>
                </a:lnTo>
                <a:cubicBezTo>
                  <a:pt x="283" y="598"/>
                  <a:pt x="285" y="601"/>
                  <a:pt x="285" y="602"/>
                </a:cubicBezTo>
                <a:cubicBezTo>
                  <a:pt x="285" y="602"/>
                  <a:pt x="284" y="608"/>
                  <a:pt x="282" y="618"/>
                </a:cubicBezTo>
                <a:cubicBezTo>
                  <a:pt x="280" y="626"/>
                  <a:pt x="277" y="632"/>
                  <a:pt x="273" y="636"/>
                </a:cubicBezTo>
                <a:lnTo>
                  <a:pt x="259" y="636"/>
                </a:lnTo>
                <a:cubicBezTo>
                  <a:pt x="237" y="635"/>
                  <a:pt x="196" y="634"/>
                  <a:pt x="137" y="634"/>
                </a:cubicBezTo>
                <a:cubicBezTo>
                  <a:pt x="116" y="634"/>
                  <a:pt x="96" y="634"/>
                  <a:pt x="78" y="634"/>
                </a:cubicBezTo>
                <a:cubicBezTo>
                  <a:pt x="60" y="634"/>
                  <a:pt x="46" y="634"/>
                  <a:pt x="36" y="634"/>
                </a:cubicBezTo>
                <a:cubicBezTo>
                  <a:pt x="25" y="634"/>
                  <a:pt x="19" y="635"/>
                  <a:pt x="16" y="635"/>
                </a:cubicBezTo>
                <a:cubicBezTo>
                  <a:pt x="6" y="635"/>
                  <a:pt x="0" y="632"/>
                  <a:pt x="0" y="627"/>
                </a:cubicBezTo>
                <a:cubicBezTo>
                  <a:pt x="0" y="626"/>
                  <a:pt x="1" y="621"/>
                  <a:pt x="3" y="614"/>
                </a:cubicBezTo>
                <a:cubicBezTo>
                  <a:pt x="6" y="602"/>
                  <a:pt x="9" y="595"/>
                  <a:pt x="12" y="594"/>
                </a:cubicBezTo>
                <a:cubicBezTo>
                  <a:pt x="15" y="594"/>
                  <a:pt x="20" y="593"/>
                  <a:pt x="26" y="593"/>
                </a:cubicBezTo>
                <a:lnTo>
                  <a:pt x="32" y="593"/>
                </a:lnTo>
                <a:cubicBezTo>
                  <a:pt x="49" y="593"/>
                  <a:pt x="67" y="592"/>
                  <a:pt x="88" y="590"/>
                </a:cubicBezTo>
                <a:cubicBezTo>
                  <a:pt x="96" y="589"/>
                  <a:pt x="102" y="585"/>
                  <a:pt x="105" y="579"/>
                </a:cubicBezTo>
                <a:cubicBezTo>
                  <a:pt x="107" y="577"/>
                  <a:pt x="130" y="491"/>
                  <a:pt x="172" y="321"/>
                </a:cubicBezTo>
                <a:cubicBezTo>
                  <a:pt x="215" y="150"/>
                  <a:pt x="237" y="60"/>
                  <a:pt x="237" y="51"/>
                </a:cubicBezTo>
                <a:cubicBezTo>
                  <a:pt x="237" y="47"/>
                  <a:pt x="219" y="44"/>
                  <a:pt x="184" y="43"/>
                </a:cubicBezTo>
                <a:moveTo>
                  <a:pt x="557" y="120"/>
                </a:moveTo>
                <a:cubicBezTo>
                  <a:pt x="557" y="100"/>
                  <a:pt x="550" y="83"/>
                  <a:pt x="537" y="69"/>
                </a:cubicBezTo>
                <a:cubicBezTo>
                  <a:pt x="524" y="56"/>
                  <a:pt x="496" y="47"/>
                  <a:pt x="456" y="43"/>
                </a:cubicBezTo>
                <a:cubicBezTo>
                  <a:pt x="455" y="43"/>
                  <a:pt x="448" y="43"/>
                  <a:pt x="435" y="43"/>
                </a:cubicBezTo>
                <a:cubicBezTo>
                  <a:pt x="422" y="43"/>
                  <a:pt x="410" y="43"/>
                  <a:pt x="399" y="43"/>
                </a:cubicBezTo>
                <a:lnTo>
                  <a:pt x="379" y="43"/>
                </a:lnTo>
                <a:cubicBezTo>
                  <a:pt x="350" y="43"/>
                  <a:pt x="333" y="46"/>
                  <a:pt x="329" y="52"/>
                </a:cubicBezTo>
                <a:cubicBezTo>
                  <a:pt x="328" y="54"/>
                  <a:pt x="318" y="95"/>
                  <a:pt x="297" y="176"/>
                </a:cubicBezTo>
                <a:cubicBezTo>
                  <a:pt x="277" y="257"/>
                  <a:pt x="266" y="298"/>
                  <a:pt x="266" y="300"/>
                </a:cubicBezTo>
                <a:cubicBezTo>
                  <a:pt x="266" y="301"/>
                  <a:pt x="288" y="301"/>
                  <a:pt x="331" y="301"/>
                </a:cubicBezTo>
                <a:cubicBezTo>
                  <a:pt x="379" y="301"/>
                  <a:pt x="411" y="298"/>
                  <a:pt x="427" y="295"/>
                </a:cubicBezTo>
                <a:cubicBezTo>
                  <a:pt x="467" y="288"/>
                  <a:pt x="498" y="270"/>
                  <a:pt x="521" y="240"/>
                </a:cubicBezTo>
                <a:cubicBezTo>
                  <a:pt x="531" y="226"/>
                  <a:pt x="540" y="207"/>
                  <a:pt x="546" y="183"/>
                </a:cubicBezTo>
                <a:cubicBezTo>
                  <a:pt x="553" y="160"/>
                  <a:pt x="557" y="139"/>
                  <a:pt x="557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134440" y="352476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7"/>
                </a:moveTo>
                <a:cubicBezTo>
                  <a:pt x="27" y="157"/>
                  <a:pt x="18" y="153"/>
                  <a:pt x="11" y="145"/>
                </a:cubicBezTo>
                <a:cubicBezTo>
                  <a:pt x="4" y="138"/>
                  <a:pt x="0" y="128"/>
                  <a:pt x="0" y="116"/>
                </a:cubicBezTo>
                <a:cubicBezTo>
                  <a:pt x="0" y="85"/>
                  <a:pt x="12" y="57"/>
                  <a:pt x="35" y="35"/>
                </a:cubicBezTo>
                <a:cubicBezTo>
                  <a:pt x="58" y="12"/>
                  <a:pt x="87" y="0"/>
                  <a:pt x="122" y="0"/>
                </a:cubicBezTo>
                <a:cubicBezTo>
                  <a:pt x="162" y="0"/>
                  <a:pt x="195" y="13"/>
                  <a:pt x="222" y="37"/>
                </a:cubicBezTo>
                <a:cubicBezTo>
                  <a:pt x="250" y="62"/>
                  <a:pt x="263" y="95"/>
                  <a:pt x="264" y="134"/>
                </a:cubicBezTo>
                <a:cubicBezTo>
                  <a:pt x="264" y="152"/>
                  <a:pt x="259" y="170"/>
                  <a:pt x="250" y="187"/>
                </a:cubicBezTo>
                <a:cubicBezTo>
                  <a:pt x="242" y="205"/>
                  <a:pt x="231" y="220"/>
                  <a:pt x="218" y="232"/>
                </a:cubicBezTo>
                <a:cubicBezTo>
                  <a:pt x="206" y="245"/>
                  <a:pt x="188" y="261"/>
                  <a:pt x="165" y="281"/>
                </a:cubicBezTo>
                <a:cubicBezTo>
                  <a:pt x="150" y="294"/>
                  <a:pt x="128" y="315"/>
                  <a:pt x="100" y="341"/>
                </a:cubicBezTo>
                <a:lnTo>
                  <a:pt x="61" y="378"/>
                </a:lnTo>
                <a:lnTo>
                  <a:pt x="111" y="379"/>
                </a:lnTo>
                <a:cubicBezTo>
                  <a:pt x="180" y="379"/>
                  <a:pt x="216" y="378"/>
                  <a:pt x="221" y="376"/>
                </a:cubicBezTo>
                <a:cubicBezTo>
                  <a:pt x="224" y="375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7" y="436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2" y="413"/>
                  <a:pt x="4" y="409"/>
                </a:cubicBezTo>
                <a:cubicBezTo>
                  <a:pt x="7" y="406"/>
                  <a:pt x="13" y="398"/>
                  <a:pt x="24" y="386"/>
                </a:cubicBezTo>
                <a:cubicBezTo>
                  <a:pt x="37" y="372"/>
                  <a:pt x="48" y="360"/>
                  <a:pt x="57" y="349"/>
                </a:cubicBezTo>
                <a:cubicBezTo>
                  <a:pt x="61" y="345"/>
                  <a:pt x="68" y="337"/>
                  <a:pt x="79" y="325"/>
                </a:cubicBezTo>
                <a:cubicBezTo>
                  <a:pt x="90" y="313"/>
                  <a:pt x="98" y="305"/>
                  <a:pt x="102" y="301"/>
                </a:cubicBezTo>
                <a:cubicBezTo>
                  <a:pt x="105" y="296"/>
                  <a:pt x="112" y="289"/>
                  <a:pt x="121" y="279"/>
                </a:cubicBezTo>
                <a:cubicBezTo>
                  <a:pt x="129" y="269"/>
                  <a:pt x="135" y="261"/>
                  <a:pt x="139" y="257"/>
                </a:cubicBezTo>
                <a:cubicBezTo>
                  <a:pt x="142" y="252"/>
                  <a:pt x="148" y="245"/>
                  <a:pt x="154" y="237"/>
                </a:cubicBezTo>
                <a:cubicBezTo>
                  <a:pt x="161" y="228"/>
                  <a:pt x="165" y="221"/>
                  <a:pt x="168" y="216"/>
                </a:cubicBezTo>
                <a:cubicBezTo>
                  <a:pt x="171" y="210"/>
                  <a:pt x="174" y="204"/>
                  <a:pt x="178" y="197"/>
                </a:cubicBezTo>
                <a:cubicBezTo>
                  <a:pt x="182" y="190"/>
                  <a:pt x="185" y="183"/>
                  <a:pt x="186" y="176"/>
                </a:cubicBezTo>
                <a:cubicBezTo>
                  <a:pt x="188" y="169"/>
                  <a:pt x="190" y="162"/>
                  <a:pt x="191" y="156"/>
                </a:cubicBezTo>
                <a:cubicBezTo>
                  <a:pt x="192" y="150"/>
                  <a:pt x="193" y="143"/>
                  <a:pt x="193" y="134"/>
                </a:cubicBezTo>
                <a:cubicBezTo>
                  <a:pt x="193" y="107"/>
                  <a:pt x="185" y="83"/>
                  <a:pt x="171" y="62"/>
                </a:cubicBezTo>
                <a:cubicBezTo>
                  <a:pt x="156" y="41"/>
                  <a:pt x="134" y="31"/>
                  <a:pt x="107" y="31"/>
                </a:cubicBezTo>
                <a:cubicBezTo>
                  <a:pt x="92" y="31"/>
                  <a:pt x="80" y="35"/>
                  <a:pt x="69" y="42"/>
                </a:cubicBezTo>
                <a:cubicBezTo>
                  <a:pt x="58" y="50"/>
                  <a:pt x="50" y="57"/>
                  <a:pt x="46" y="65"/>
                </a:cubicBezTo>
                <a:cubicBezTo>
                  <a:pt x="41" y="72"/>
                  <a:pt x="39" y="76"/>
                  <a:pt x="39" y="78"/>
                </a:cubicBezTo>
                <a:cubicBezTo>
                  <a:pt x="39" y="78"/>
                  <a:pt x="40" y="78"/>
                  <a:pt x="42" y="78"/>
                </a:cubicBezTo>
                <a:cubicBezTo>
                  <a:pt x="50" y="78"/>
                  <a:pt x="58" y="81"/>
                  <a:pt x="67" y="88"/>
                </a:cubicBezTo>
                <a:cubicBezTo>
                  <a:pt x="75" y="94"/>
                  <a:pt x="79" y="104"/>
                  <a:pt x="79" y="118"/>
                </a:cubicBezTo>
                <a:cubicBezTo>
                  <a:pt x="79" y="129"/>
                  <a:pt x="76" y="138"/>
                  <a:pt x="69" y="145"/>
                </a:cubicBezTo>
                <a:cubicBezTo>
                  <a:pt x="62" y="153"/>
                  <a:pt x="52" y="157"/>
                  <a:pt x="39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369520" y="3681360"/>
            <a:ext cx="223560" cy="78480"/>
          </a:xfrm>
          <a:custGeom>
            <a:avLst/>
            <a:gdLst/>
            <a:ahLst/>
            <a:rect l="0" t="0" r="r" b="b"/>
            <a:pathLst>
              <a:path w="621" h="218">
                <a:moveTo>
                  <a:pt x="0" y="18"/>
                </a:moveTo>
                <a:cubicBezTo>
                  <a:pt x="0" y="10"/>
                  <a:pt x="5" y="4"/>
                  <a:pt x="13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8"/>
                </a:cubicBezTo>
                <a:cubicBezTo>
                  <a:pt x="621" y="25"/>
                  <a:pt x="616" y="31"/>
                  <a:pt x="608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8"/>
                </a:cubicBezTo>
                <a:moveTo>
                  <a:pt x="0" y="200"/>
                </a:moveTo>
                <a:cubicBezTo>
                  <a:pt x="0" y="190"/>
                  <a:pt x="5" y="184"/>
                  <a:pt x="15" y="181"/>
                </a:cubicBezTo>
                <a:lnTo>
                  <a:pt x="608" y="181"/>
                </a:lnTo>
                <a:cubicBezTo>
                  <a:pt x="616" y="187"/>
                  <a:pt x="621" y="194"/>
                  <a:pt x="621" y="200"/>
                </a:cubicBezTo>
                <a:cubicBezTo>
                  <a:pt x="621" y="208"/>
                  <a:pt x="616" y="214"/>
                  <a:pt x="607" y="218"/>
                </a:cubicBezTo>
                <a:lnTo>
                  <a:pt x="13" y="218"/>
                </a:lnTo>
                <a:cubicBezTo>
                  <a:pt x="5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732040" y="3581280"/>
            <a:ext cx="115560" cy="223200"/>
          </a:xfrm>
          <a:custGeom>
            <a:avLst/>
            <a:gdLst/>
            <a:ahLst/>
            <a:rect l="0" t="0" r="r" b="b"/>
            <a:pathLst>
              <a:path w="321" h="620">
                <a:moveTo>
                  <a:pt x="121" y="81"/>
                </a:moveTo>
                <a:lnTo>
                  <a:pt x="109" y="86"/>
                </a:lnTo>
                <a:cubicBezTo>
                  <a:pt x="101" y="89"/>
                  <a:pt x="88" y="92"/>
                  <a:pt x="72" y="95"/>
                </a:cubicBezTo>
                <a:cubicBezTo>
                  <a:pt x="56" y="98"/>
                  <a:pt x="38" y="101"/>
                  <a:pt x="18" y="102"/>
                </a:cubicBezTo>
                <a:lnTo>
                  <a:pt x="0" y="102"/>
                </a:lnTo>
                <a:lnTo>
                  <a:pt x="0" y="59"/>
                </a:lnTo>
                <a:lnTo>
                  <a:pt x="18" y="59"/>
                </a:lnTo>
                <a:cubicBezTo>
                  <a:pt x="47" y="58"/>
                  <a:pt x="74" y="53"/>
                  <a:pt x="99" y="45"/>
                </a:cubicBezTo>
                <a:cubicBezTo>
                  <a:pt x="124" y="37"/>
                  <a:pt x="141" y="30"/>
                  <a:pt x="151" y="23"/>
                </a:cubicBezTo>
                <a:cubicBezTo>
                  <a:pt x="161" y="16"/>
                  <a:pt x="170" y="9"/>
                  <a:pt x="177" y="2"/>
                </a:cubicBezTo>
                <a:cubicBezTo>
                  <a:pt x="178" y="0"/>
                  <a:pt x="182" y="0"/>
                  <a:pt x="188" y="0"/>
                </a:cubicBezTo>
                <a:cubicBezTo>
                  <a:pt x="194" y="0"/>
                  <a:pt x="199" y="1"/>
                  <a:pt x="204" y="5"/>
                </a:cubicBezTo>
                <a:lnTo>
                  <a:pt x="204" y="284"/>
                </a:lnTo>
                <a:lnTo>
                  <a:pt x="205" y="563"/>
                </a:lnTo>
                <a:cubicBezTo>
                  <a:pt x="209" y="568"/>
                  <a:pt x="213" y="570"/>
                  <a:pt x="216" y="572"/>
                </a:cubicBezTo>
                <a:cubicBezTo>
                  <a:pt x="219" y="573"/>
                  <a:pt x="228" y="574"/>
                  <a:pt x="240" y="575"/>
                </a:cubicBezTo>
                <a:cubicBezTo>
                  <a:pt x="251" y="577"/>
                  <a:pt x="271" y="577"/>
                  <a:pt x="297" y="577"/>
                </a:cubicBezTo>
                <a:lnTo>
                  <a:pt x="321" y="577"/>
                </a:lnTo>
                <a:lnTo>
                  <a:pt x="321" y="620"/>
                </a:lnTo>
                <a:lnTo>
                  <a:pt x="311" y="620"/>
                </a:lnTo>
                <a:cubicBezTo>
                  <a:pt x="298" y="618"/>
                  <a:pt x="249" y="617"/>
                  <a:pt x="162" y="617"/>
                </a:cubicBezTo>
                <a:cubicBezTo>
                  <a:pt x="78" y="617"/>
                  <a:pt x="29" y="618"/>
                  <a:pt x="16" y="620"/>
                </a:cubicBezTo>
                <a:lnTo>
                  <a:pt x="5" y="620"/>
                </a:lnTo>
                <a:lnTo>
                  <a:pt x="5" y="577"/>
                </a:lnTo>
                <a:lnTo>
                  <a:pt x="29" y="577"/>
                </a:lnTo>
                <a:cubicBezTo>
                  <a:pt x="43" y="577"/>
                  <a:pt x="55" y="577"/>
                  <a:pt x="65" y="577"/>
                </a:cubicBezTo>
                <a:cubicBezTo>
                  <a:pt x="75" y="577"/>
                  <a:pt x="82" y="577"/>
                  <a:pt x="88" y="576"/>
                </a:cubicBezTo>
                <a:cubicBezTo>
                  <a:pt x="93" y="576"/>
                  <a:pt x="98" y="575"/>
                  <a:pt x="103" y="574"/>
                </a:cubicBezTo>
                <a:cubicBezTo>
                  <a:pt x="107" y="572"/>
                  <a:pt x="110" y="572"/>
                  <a:pt x="110" y="572"/>
                </a:cubicBezTo>
                <a:cubicBezTo>
                  <a:pt x="111" y="572"/>
                  <a:pt x="113" y="570"/>
                  <a:pt x="116" y="567"/>
                </a:cubicBezTo>
                <a:cubicBezTo>
                  <a:pt x="119" y="564"/>
                  <a:pt x="121" y="563"/>
                  <a:pt x="121" y="563"/>
                </a:cubicBezTo>
                <a:lnTo>
                  <a:pt x="121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2974320" y="3713760"/>
            <a:ext cx="204840" cy="13680"/>
          </a:xfrm>
          <a:custGeom>
            <a:avLst/>
            <a:gdLst/>
            <a:ahLst/>
            <a:rect l="0" t="0" r="r" b="b"/>
            <a:pathLst>
              <a:path w="569" h="38">
                <a:moveTo>
                  <a:pt x="0" y="32"/>
                </a:moveTo>
                <a:cubicBezTo>
                  <a:pt x="0" y="32"/>
                  <a:pt x="0" y="28"/>
                  <a:pt x="0" y="18"/>
                </a:cubicBezTo>
                <a:cubicBezTo>
                  <a:pt x="0" y="10"/>
                  <a:pt x="5" y="4"/>
                  <a:pt x="13" y="0"/>
                </a:cubicBezTo>
                <a:lnTo>
                  <a:pt x="555" y="0"/>
                </a:lnTo>
                <a:cubicBezTo>
                  <a:pt x="564" y="5"/>
                  <a:pt x="569" y="11"/>
                  <a:pt x="569" y="18"/>
                </a:cubicBezTo>
                <a:cubicBezTo>
                  <a:pt x="569" y="27"/>
                  <a:pt x="564" y="33"/>
                  <a:pt x="555" y="38"/>
                </a:cubicBezTo>
                <a:lnTo>
                  <a:pt x="13" y="38"/>
                </a:lnTo>
                <a:cubicBezTo>
                  <a:pt x="5" y="34"/>
                  <a:pt x="0" y="28"/>
                  <a:pt x="0" y="18"/>
                </a:cubicBezTo>
                <a:lnTo>
                  <a:pt x="0" y="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3367080" y="3485880"/>
            <a:ext cx="140760" cy="172440"/>
          </a:xfrm>
          <a:custGeom>
            <a:avLst/>
            <a:gdLst/>
            <a:ahLst/>
            <a:rect l="0" t="0" r="r" b="b"/>
            <a:pathLst>
              <a:path w="391" h="479">
                <a:moveTo>
                  <a:pt x="169" y="449"/>
                </a:moveTo>
                <a:cubicBezTo>
                  <a:pt x="196" y="449"/>
                  <a:pt x="219" y="438"/>
                  <a:pt x="241" y="415"/>
                </a:cubicBezTo>
                <a:cubicBezTo>
                  <a:pt x="262" y="392"/>
                  <a:pt x="273" y="366"/>
                  <a:pt x="274" y="335"/>
                </a:cubicBezTo>
                <a:cubicBezTo>
                  <a:pt x="274" y="308"/>
                  <a:pt x="262" y="289"/>
                  <a:pt x="239" y="278"/>
                </a:cubicBezTo>
                <a:cubicBezTo>
                  <a:pt x="193" y="266"/>
                  <a:pt x="162" y="258"/>
                  <a:pt x="149" y="254"/>
                </a:cubicBezTo>
                <a:cubicBezTo>
                  <a:pt x="136" y="249"/>
                  <a:pt x="127" y="245"/>
                  <a:pt x="121" y="241"/>
                </a:cubicBezTo>
                <a:cubicBezTo>
                  <a:pt x="95" y="222"/>
                  <a:pt x="82" y="196"/>
                  <a:pt x="82" y="161"/>
                </a:cubicBezTo>
                <a:cubicBezTo>
                  <a:pt x="82" y="134"/>
                  <a:pt x="89" y="109"/>
                  <a:pt x="103" y="87"/>
                </a:cubicBezTo>
                <a:cubicBezTo>
                  <a:pt x="117" y="65"/>
                  <a:pt x="131" y="49"/>
                  <a:pt x="146" y="38"/>
                </a:cubicBezTo>
                <a:cubicBezTo>
                  <a:pt x="158" y="27"/>
                  <a:pt x="174" y="18"/>
                  <a:pt x="193" y="11"/>
                </a:cubicBezTo>
                <a:cubicBezTo>
                  <a:pt x="211" y="5"/>
                  <a:pt x="225" y="1"/>
                  <a:pt x="235" y="1"/>
                </a:cubicBezTo>
                <a:lnTo>
                  <a:pt x="242" y="1"/>
                </a:lnTo>
                <a:lnTo>
                  <a:pt x="247" y="1"/>
                </a:lnTo>
                <a:cubicBezTo>
                  <a:pt x="289" y="1"/>
                  <a:pt x="319" y="15"/>
                  <a:pt x="338" y="43"/>
                </a:cubicBezTo>
                <a:cubicBezTo>
                  <a:pt x="339" y="43"/>
                  <a:pt x="341" y="40"/>
                  <a:pt x="347" y="35"/>
                </a:cubicBezTo>
                <a:cubicBezTo>
                  <a:pt x="352" y="29"/>
                  <a:pt x="358" y="22"/>
                  <a:pt x="364" y="15"/>
                </a:cubicBezTo>
                <a:cubicBezTo>
                  <a:pt x="370" y="8"/>
                  <a:pt x="374" y="4"/>
                  <a:pt x="377" y="1"/>
                </a:cubicBezTo>
                <a:cubicBezTo>
                  <a:pt x="377" y="1"/>
                  <a:pt x="378" y="1"/>
                  <a:pt x="380" y="1"/>
                </a:cubicBezTo>
                <a:cubicBezTo>
                  <a:pt x="381" y="1"/>
                  <a:pt x="382" y="1"/>
                  <a:pt x="383" y="0"/>
                </a:cubicBezTo>
                <a:cubicBezTo>
                  <a:pt x="389" y="0"/>
                  <a:pt x="391" y="2"/>
                  <a:pt x="391" y="5"/>
                </a:cubicBezTo>
                <a:cubicBezTo>
                  <a:pt x="391" y="8"/>
                  <a:pt x="385" y="35"/>
                  <a:pt x="373" y="84"/>
                </a:cubicBezTo>
                <a:cubicBezTo>
                  <a:pt x="361" y="135"/>
                  <a:pt x="354" y="161"/>
                  <a:pt x="352" y="163"/>
                </a:cubicBezTo>
                <a:cubicBezTo>
                  <a:pt x="350" y="165"/>
                  <a:pt x="347" y="166"/>
                  <a:pt x="341" y="165"/>
                </a:cubicBezTo>
                <a:cubicBezTo>
                  <a:pt x="333" y="165"/>
                  <a:pt x="328" y="163"/>
                  <a:pt x="328" y="159"/>
                </a:cubicBezTo>
                <a:cubicBezTo>
                  <a:pt x="328" y="157"/>
                  <a:pt x="328" y="154"/>
                  <a:pt x="329" y="153"/>
                </a:cubicBezTo>
                <a:cubicBezTo>
                  <a:pt x="329" y="151"/>
                  <a:pt x="329" y="147"/>
                  <a:pt x="330" y="140"/>
                </a:cubicBezTo>
                <a:cubicBezTo>
                  <a:pt x="330" y="133"/>
                  <a:pt x="330" y="127"/>
                  <a:pt x="331" y="123"/>
                </a:cubicBezTo>
                <a:cubicBezTo>
                  <a:pt x="331" y="107"/>
                  <a:pt x="329" y="94"/>
                  <a:pt x="325" y="83"/>
                </a:cubicBezTo>
                <a:cubicBezTo>
                  <a:pt x="321" y="72"/>
                  <a:pt x="317" y="64"/>
                  <a:pt x="313" y="59"/>
                </a:cubicBezTo>
                <a:cubicBezTo>
                  <a:pt x="309" y="54"/>
                  <a:pt x="304" y="48"/>
                  <a:pt x="297" y="42"/>
                </a:cubicBezTo>
                <a:cubicBezTo>
                  <a:pt x="281" y="33"/>
                  <a:pt x="263" y="29"/>
                  <a:pt x="243" y="29"/>
                </a:cubicBezTo>
                <a:cubicBezTo>
                  <a:pt x="218" y="29"/>
                  <a:pt x="195" y="39"/>
                  <a:pt x="172" y="59"/>
                </a:cubicBezTo>
                <a:cubicBezTo>
                  <a:pt x="151" y="79"/>
                  <a:pt x="140" y="102"/>
                  <a:pt x="139" y="130"/>
                </a:cubicBezTo>
                <a:cubicBezTo>
                  <a:pt x="139" y="143"/>
                  <a:pt x="142" y="154"/>
                  <a:pt x="149" y="164"/>
                </a:cubicBezTo>
                <a:cubicBezTo>
                  <a:pt x="156" y="173"/>
                  <a:pt x="165" y="180"/>
                  <a:pt x="176" y="184"/>
                </a:cubicBezTo>
                <a:cubicBezTo>
                  <a:pt x="179" y="185"/>
                  <a:pt x="194" y="189"/>
                  <a:pt x="223" y="197"/>
                </a:cubicBezTo>
                <a:cubicBezTo>
                  <a:pt x="252" y="204"/>
                  <a:pt x="267" y="208"/>
                  <a:pt x="267" y="208"/>
                </a:cubicBezTo>
                <a:cubicBezTo>
                  <a:pt x="282" y="213"/>
                  <a:pt x="296" y="224"/>
                  <a:pt x="310" y="240"/>
                </a:cubicBezTo>
                <a:cubicBezTo>
                  <a:pt x="325" y="256"/>
                  <a:pt x="332" y="278"/>
                  <a:pt x="332" y="306"/>
                </a:cubicBezTo>
                <a:cubicBezTo>
                  <a:pt x="332" y="317"/>
                  <a:pt x="330" y="329"/>
                  <a:pt x="326" y="343"/>
                </a:cubicBezTo>
                <a:cubicBezTo>
                  <a:pt x="324" y="352"/>
                  <a:pt x="320" y="363"/>
                  <a:pt x="314" y="375"/>
                </a:cubicBezTo>
                <a:cubicBezTo>
                  <a:pt x="309" y="387"/>
                  <a:pt x="301" y="400"/>
                  <a:pt x="291" y="414"/>
                </a:cubicBezTo>
                <a:cubicBezTo>
                  <a:pt x="281" y="428"/>
                  <a:pt x="266" y="441"/>
                  <a:pt x="247" y="453"/>
                </a:cubicBezTo>
                <a:cubicBezTo>
                  <a:pt x="228" y="465"/>
                  <a:pt x="208" y="474"/>
                  <a:pt x="186" y="478"/>
                </a:cubicBezTo>
                <a:cubicBezTo>
                  <a:pt x="180" y="479"/>
                  <a:pt x="172" y="479"/>
                  <a:pt x="162" y="479"/>
                </a:cubicBezTo>
                <a:cubicBezTo>
                  <a:pt x="119" y="479"/>
                  <a:pt x="85" y="467"/>
                  <a:pt x="61" y="443"/>
                </a:cubicBezTo>
                <a:lnTo>
                  <a:pt x="54" y="436"/>
                </a:lnTo>
                <a:lnTo>
                  <a:pt x="36" y="456"/>
                </a:lnTo>
                <a:cubicBezTo>
                  <a:pt x="26" y="468"/>
                  <a:pt x="20" y="475"/>
                  <a:pt x="17" y="477"/>
                </a:cubicBezTo>
                <a:cubicBezTo>
                  <a:pt x="15" y="479"/>
                  <a:pt x="12" y="479"/>
                  <a:pt x="9" y="479"/>
                </a:cubicBezTo>
                <a:cubicBezTo>
                  <a:pt x="3" y="479"/>
                  <a:pt x="0" y="478"/>
                  <a:pt x="0" y="474"/>
                </a:cubicBezTo>
                <a:cubicBezTo>
                  <a:pt x="0" y="473"/>
                  <a:pt x="13" y="421"/>
                  <a:pt x="39" y="320"/>
                </a:cubicBezTo>
                <a:cubicBezTo>
                  <a:pt x="39" y="317"/>
                  <a:pt x="44" y="316"/>
                  <a:pt x="52" y="316"/>
                </a:cubicBezTo>
                <a:lnTo>
                  <a:pt x="60" y="316"/>
                </a:lnTo>
                <a:cubicBezTo>
                  <a:pt x="63" y="318"/>
                  <a:pt x="64" y="321"/>
                  <a:pt x="64" y="323"/>
                </a:cubicBezTo>
                <a:cubicBezTo>
                  <a:pt x="64" y="324"/>
                  <a:pt x="64" y="326"/>
                  <a:pt x="64" y="329"/>
                </a:cubicBezTo>
                <a:cubicBezTo>
                  <a:pt x="63" y="332"/>
                  <a:pt x="62" y="336"/>
                  <a:pt x="61" y="343"/>
                </a:cubicBezTo>
                <a:cubicBezTo>
                  <a:pt x="60" y="349"/>
                  <a:pt x="59" y="356"/>
                  <a:pt x="60" y="364"/>
                </a:cubicBezTo>
                <a:cubicBezTo>
                  <a:pt x="60" y="381"/>
                  <a:pt x="64" y="396"/>
                  <a:pt x="71" y="408"/>
                </a:cubicBezTo>
                <a:cubicBezTo>
                  <a:pt x="78" y="420"/>
                  <a:pt x="88" y="428"/>
                  <a:pt x="100" y="434"/>
                </a:cubicBezTo>
                <a:cubicBezTo>
                  <a:pt x="112" y="440"/>
                  <a:pt x="123" y="444"/>
                  <a:pt x="134" y="446"/>
                </a:cubicBezTo>
                <a:cubicBezTo>
                  <a:pt x="145" y="448"/>
                  <a:pt x="156" y="449"/>
                  <a:pt x="169" y="4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3520080" y="3485880"/>
            <a:ext cx="140760" cy="172440"/>
          </a:xfrm>
          <a:custGeom>
            <a:avLst/>
            <a:gdLst/>
            <a:ahLst/>
            <a:rect l="0" t="0" r="r" b="b"/>
            <a:pathLst>
              <a:path w="391" h="479">
                <a:moveTo>
                  <a:pt x="169" y="449"/>
                </a:moveTo>
                <a:cubicBezTo>
                  <a:pt x="195" y="449"/>
                  <a:pt x="218" y="438"/>
                  <a:pt x="240" y="415"/>
                </a:cubicBezTo>
                <a:cubicBezTo>
                  <a:pt x="261" y="392"/>
                  <a:pt x="272" y="366"/>
                  <a:pt x="273" y="335"/>
                </a:cubicBezTo>
                <a:cubicBezTo>
                  <a:pt x="273" y="308"/>
                  <a:pt x="261" y="289"/>
                  <a:pt x="239" y="278"/>
                </a:cubicBezTo>
                <a:cubicBezTo>
                  <a:pt x="192" y="266"/>
                  <a:pt x="162" y="258"/>
                  <a:pt x="149" y="254"/>
                </a:cubicBezTo>
                <a:cubicBezTo>
                  <a:pt x="135" y="249"/>
                  <a:pt x="126" y="245"/>
                  <a:pt x="121" y="241"/>
                </a:cubicBezTo>
                <a:cubicBezTo>
                  <a:pt x="94" y="222"/>
                  <a:pt x="81" y="196"/>
                  <a:pt x="81" y="161"/>
                </a:cubicBezTo>
                <a:cubicBezTo>
                  <a:pt x="81" y="134"/>
                  <a:pt x="88" y="109"/>
                  <a:pt x="102" y="87"/>
                </a:cubicBezTo>
                <a:cubicBezTo>
                  <a:pt x="116" y="65"/>
                  <a:pt x="130" y="49"/>
                  <a:pt x="146" y="38"/>
                </a:cubicBezTo>
                <a:cubicBezTo>
                  <a:pt x="159" y="27"/>
                  <a:pt x="174" y="18"/>
                  <a:pt x="192" y="11"/>
                </a:cubicBezTo>
                <a:cubicBezTo>
                  <a:pt x="210" y="5"/>
                  <a:pt x="224" y="1"/>
                  <a:pt x="234" y="1"/>
                </a:cubicBezTo>
                <a:lnTo>
                  <a:pt x="241" y="1"/>
                </a:lnTo>
                <a:lnTo>
                  <a:pt x="246" y="1"/>
                </a:lnTo>
                <a:cubicBezTo>
                  <a:pt x="288" y="1"/>
                  <a:pt x="318" y="15"/>
                  <a:pt x="337" y="43"/>
                </a:cubicBezTo>
                <a:cubicBezTo>
                  <a:pt x="338" y="43"/>
                  <a:pt x="341" y="40"/>
                  <a:pt x="346" y="35"/>
                </a:cubicBezTo>
                <a:cubicBezTo>
                  <a:pt x="351" y="29"/>
                  <a:pt x="357" y="22"/>
                  <a:pt x="363" y="15"/>
                </a:cubicBezTo>
                <a:cubicBezTo>
                  <a:pt x="369" y="8"/>
                  <a:pt x="373" y="4"/>
                  <a:pt x="376" y="1"/>
                </a:cubicBezTo>
                <a:cubicBezTo>
                  <a:pt x="377" y="1"/>
                  <a:pt x="377" y="1"/>
                  <a:pt x="379" y="1"/>
                </a:cubicBezTo>
                <a:cubicBezTo>
                  <a:pt x="380" y="1"/>
                  <a:pt x="381" y="1"/>
                  <a:pt x="382" y="0"/>
                </a:cubicBezTo>
                <a:cubicBezTo>
                  <a:pt x="388" y="0"/>
                  <a:pt x="391" y="2"/>
                  <a:pt x="391" y="5"/>
                </a:cubicBezTo>
                <a:cubicBezTo>
                  <a:pt x="391" y="8"/>
                  <a:pt x="384" y="35"/>
                  <a:pt x="372" y="84"/>
                </a:cubicBezTo>
                <a:cubicBezTo>
                  <a:pt x="360" y="135"/>
                  <a:pt x="353" y="161"/>
                  <a:pt x="351" y="163"/>
                </a:cubicBezTo>
                <a:cubicBezTo>
                  <a:pt x="349" y="165"/>
                  <a:pt x="346" y="166"/>
                  <a:pt x="341" y="165"/>
                </a:cubicBezTo>
                <a:cubicBezTo>
                  <a:pt x="332" y="165"/>
                  <a:pt x="327" y="163"/>
                  <a:pt x="327" y="159"/>
                </a:cubicBezTo>
                <a:cubicBezTo>
                  <a:pt x="327" y="157"/>
                  <a:pt x="328" y="154"/>
                  <a:pt x="328" y="153"/>
                </a:cubicBezTo>
                <a:cubicBezTo>
                  <a:pt x="328" y="151"/>
                  <a:pt x="328" y="147"/>
                  <a:pt x="329" y="140"/>
                </a:cubicBezTo>
                <a:cubicBezTo>
                  <a:pt x="329" y="133"/>
                  <a:pt x="330" y="127"/>
                  <a:pt x="330" y="123"/>
                </a:cubicBezTo>
                <a:cubicBezTo>
                  <a:pt x="330" y="107"/>
                  <a:pt x="328" y="94"/>
                  <a:pt x="324" y="83"/>
                </a:cubicBezTo>
                <a:cubicBezTo>
                  <a:pt x="320" y="72"/>
                  <a:pt x="316" y="64"/>
                  <a:pt x="312" y="59"/>
                </a:cubicBezTo>
                <a:cubicBezTo>
                  <a:pt x="308" y="54"/>
                  <a:pt x="303" y="48"/>
                  <a:pt x="296" y="42"/>
                </a:cubicBezTo>
                <a:cubicBezTo>
                  <a:pt x="280" y="33"/>
                  <a:pt x="262" y="29"/>
                  <a:pt x="242" y="29"/>
                </a:cubicBezTo>
                <a:cubicBezTo>
                  <a:pt x="217" y="29"/>
                  <a:pt x="194" y="39"/>
                  <a:pt x="172" y="59"/>
                </a:cubicBezTo>
                <a:cubicBezTo>
                  <a:pt x="151" y="79"/>
                  <a:pt x="139" y="102"/>
                  <a:pt x="138" y="130"/>
                </a:cubicBezTo>
                <a:cubicBezTo>
                  <a:pt x="138" y="143"/>
                  <a:pt x="143" y="154"/>
                  <a:pt x="149" y="164"/>
                </a:cubicBezTo>
                <a:cubicBezTo>
                  <a:pt x="156" y="173"/>
                  <a:pt x="165" y="180"/>
                  <a:pt x="176" y="184"/>
                </a:cubicBezTo>
                <a:cubicBezTo>
                  <a:pt x="178" y="185"/>
                  <a:pt x="193" y="189"/>
                  <a:pt x="222" y="197"/>
                </a:cubicBezTo>
                <a:cubicBezTo>
                  <a:pt x="251" y="204"/>
                  <a:pt x="266" y="208"/>
                  <a:pt x="266" y="208"/>
                </a:cubicBezTo>
                <a:cubicBezTo>
                  <a:pt x="281" y="213"/>
                  <a:pt x="296" y="224"/>
                  <a:pt x="310" y="240"/>
                </a:cubicBezTo>
                <a:cubicBezTo>
                  <a:pt x="324" y="256"/>
                  <a:pt x="331" y="278"/>
                  <a:pt x="331" y="306"/>
                </a:cubicBezTo>
                <a:cubicBezTo>
                  <a:pt x="331" y="317"/>
                  <a:pt x="329" y="329"/>
                  <a:pt x="325" y="343"/>
                </a:cubicBezTo>
                <a:cubicBezTo>
                  <a:pt x="323" y="352"/>
                  <a:pt x="319" y="363"/>
                  <a:pt x="314" y="375"/>
                </a:cubicBezTo>
                <a:cubicBezTo>
                  <a:pt x="308" y="387"/>
                  <a:pt x="300" y="400"/>
                  <a:pt x="290" y="414"/>
                </a:cubicBezTo>
                <a:cubicBezTo>
                  <a:pt x="280" y="428"/>
                  <a:pt x="265" y="441"/>
                  <a:pt x="247" y="453"/>
                </a:cubicBezTo>
                <a:cubicBezTo>
                  <a:pt x="228" y="465"/>
                  <a:pt x="207" y="474"/>
                  <a:pt x="185" y="478"/>
                </a:cubicBezTo>
                <a:cubicBezTo>
                  <a:pt x="179" y="479"/>
                  <a:pt x="172" y="479"/>
                  <a:pt x="162" y="479"/>
                </a:cubicBezTo>
                <a:cubicBezTo>
                  <a:pt x="118" y="479"/>
                  <a:pt x="84" y="467"/>
                  <a:pt x="60" y="443"/>
                </a:cubicBezTo>
                <a:lnTo>
                  <a:pt x="53" y="436"/>
                </a:lnTo>
                <a:lnTo>
                  <a:pt x="35" y="456"/>
                </a:lnTo>
                <a:cubicBezTo>
                  <a:pt x="25" y="468"/>
                  <a:pt x="19" y="475"/>
                  <a:pt x="17" y="477"/>
                </a:cubicBezTo>
                <a:cubicBezTo>
                  <a:pt x="14" y="479"/>
                  <a:pt x="12" y="479"/>
                  <a:pt x="8" y="479"/>
                </a:cubicBezTo>
                <a:cubicBezTo>
                  <a:pt x="2" y="479"/>
                  <a:pt x="0" y="478"/>
                  <a:pt x="0" y="474"/>
                </a:cubicBezTo>
                <a:cubicBezTo>
                  <a:pt x="0" y="473"/>
                  <a:pt x="12" y="421"/>
                  <a:pt x="38" y="320"/>
                </a:cubicBezTo>
                <a:cubicBezTo>
                  <a:pt x="39" y="317"/>
                  <a:pt x="43" y="316"/>
                  <a:pt x="51" y="316"/>
                </a:cubicBezTo>
                <a:lnTo>
                  <a:pt x="59" y="316"/>
                </a:lnTo>
                <a:cubicBezTo>
                  <a:pt x="62" y="318"/>
                  <a:pt x="63" y="321"/>
                  <a:pt x="63" y="323"/>
                </a:cubicBezTo>
                <a:cubicBezTo>
                  <a:pt x="63" y="324"/>
                  <a:pt x="63" y="326"/>
                  <a:pt x="63" y="329"/>
                </a:cubicBezTo>
                <a:cubicBezTo>
                  <a:pt x="62" y="332"/>
                  <a:pt x="61" y="336"/>
                  <a:pt x="60" y="343"/>
                </a:cubicBezTo>
                <a:cubicBezTo>
                  <a:pt x="59" y="349"/>
                  <a:pt x="58" y="356"/>
                  <a:pt x="59" y="364"/>
                </a:cubicBezTo>
                <a:cubicBezTo>
                  <a:pt x="60" y="381"/>
                  <a:pt x="64" y="396"/>
                  <a:pt x="71" y="408"/>
                </a:cubicBezTo>
                <a:cubicBezTo>
                  <a:pt x="78" y="420"/>
                  <a:pt x="87" y="428"/>
                  <a:pt x="99" y="434"/>
                </a:cubicBezTo>
                <a:cubicBezTo>
                  <a:pt x="111" y="440"/>
                  <a:pt x="122" y="444"/>
                  <a:pt x="133" y="446"/>
                </a:cubicBezTo>
                <a:cubicBezTo>
                  <a:pt x="145" y="448"/>
                  <a:pt x="157" y="449"/>
                  <a:pt x="169" y="4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3664080" y="3614400"/>
            <a:ext cx="68760" cy="76320"/>
          </a:xfrm>
          <a:custGeom>
            <a:avLst/>
            <a:gdLst/>
            <a:ahLst/>
            <a:rect l="0" t="0" r="r" b="b"/>
            <a:pathLst>
              <a:path w="191" h="212">
                <a:moveTo>
                  <a:pt x="0" y="72"/>
                </a:moveTo>
                <a:cubicBezTo>
                  <a:pt x="0" y="71"/>
                  <a:pt x="1" y="70"/>
                  <a:pt x="1" y="68"/>
                </a:cubicBezTo>
                <a:cubicBezTo>
                  <a:pt x="1" y="67"/>
                  <a:pt x="2" y="63"/>
                  <a:pt x="3" y="58"/>
                </a:cubicBezTo>
                <a:cubicBezTo>
                  <a:pt x="4" y="53"/>
                  <a:pt x="6" y="48"/>
                  <a:pt x="8" y="44"/>
                </a:cubicBezTo>
                <a:cubicBezTo>
                  <a:pt x="10" y="39"/>
                  <a:pt x="12" y="34"/>
                  <a:pt x="15" y="28"/>
                </a:cubicBezTo>
                <a:cubicBezTo>
                  <a:pt x="18" y="23"/>
                  <a:pt x="21" y="18"/>
                  <a:pt x="24" y="15"/>
                </a:cubicBezTo>
                <a:cubicBezTo>
                  <a:pt x="28" y="11"/>
                  <a:pt x="32" y="8"/>
                  <a:pt x="36" y="4"/>
                </a:cubicBezTo>
                <a:cubicBezTo>
                  <a:pt x="41" y="1"/>
                  <a:pt x="46" y="-1"/>
                  <a:pt x="52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2" y="9"/>
                  <a:pt x="87" y="13"/>
                  <a:pt x="90" y="16"/>
                </a:cubicBezTo>
                <a:cubicBezTo>
                  <a:pt x="93" y="19"/>
                  <a:pt x="94" y="22"/>
                  <a:pt x="95" y="25"/>
                </a:cubicBezTo>
                <a:cubicBezTo>
                  <a:pt x="95" y="27"/>
                  <a:pt x="96" y="28"/>
                  <a:pt x="96" y="28"/>
                </a:cubicBezTo>
                <a:cubicBezTo>
                  <a:pt x="97" y="28"/>
                  <a:pt x="98" y="27"/>
                  <a:pt x="100" y="25"/>
                </a:cubicBezTo>
                <a:cubicBezTo>
                  <a:pt x="115" y="9"/>
                  <a:pt x="132" y="1"/>
                  <a:pt x="152" y="1"/>
                </a:cubicBezTo>
                <a:lnTo>
                  <a:pt x="153" y="1"/>
                </a:lnTo>
                <a:cubicBezTo>
                  <a:pt x="168" y="1"/>
                  <a:pt x="180" y="7"/>
                  <a:pt x="187" y="20"/>
                </a:cubicBezTo>
                <a:cubicBezTo>
                  <a:pt x="190" y="26"/>
                  <a:pt x="191" y="31"/>
                  <a:pt x="191" y="37"/>
                </a:cubicBezTo>
                <a:cubicBezTo>
                  <a:pt x="191" y="46"/>
                  <a:pt x="189" y="54"/>
                  <a:pt x="185" y="59"/>
                </a:cubicBezTo>
                <a:cubicBezTo>
                  <a:pt x="181" y="65"/>
                  <a:pt x="176" y="68"/>
                  <a:pt x="172" y="70"/>
                </a:cubicBezTo>
                <a:cubicBezTo>
                  <a:pt x="168" y="71"/>
                  <a:pt x="164" y="72"/>
                  <a:pt x="160" y="72"/>
                </a:cubicBezTo>
                <a:cubicBezTo>
                  <a:pt x="154" y="72"/>
                  <a:pt x="149" y="70"/>
                  <a:pt x="146" y="67"/>
                </a:cubicBezTo>
                <a:cubicBezTo>
                  <a:pt x="142" y="63"/>
                  <a:pt x="140" y="59"/>
                  <a:pt x="140" y="53"/>
                </a:cubicBezTo>
                <a:cubicBezTo>
                  <a:pt x="140" y="38"/>
                  <a:pt x="149" y="28"/>
                  <a:pt x="166" y="23"/>
                </a:cubicBezTo>
                <a:cubicBezTo>
                  <a:pt x="159" y="19"/>
                  <a:pt x="154" y="17"/>
                  <a:pt x="149" y="17"/>
                </a:cubicBezTo>
                <a:cubicBezTo>
                  <a:pt x="132" y="17"/>
                  <a:pt x="116" y="29"/>
                  <a:pt x="101" y="52"/>
                </a:cubicBezTo>
                <a:cubicBezTo>
                  <a:pt x="98" y="57"/>
                  <a:pt x="96" y="62"/>
                  <a:pt x="94" y="67"/>
                </a:cubicBezTo>
                <a:cubicBezTo>
                  <a:pt x="93" y="72"/>
                  <a:pt x="88" y="93"/>
                  <a:pt x="79" y="129"/>
                </a:cubicBezTo>
                <a:cubicBezTo>
                  <a:pt x="68" y="173"/>
                  <a:pt x="62" y="196"/>
                  <a:pt x="60" y="199"/>
                </a:cubicBezTo>
                <a:cubicBezTo>
                  <a:pt x="56" y="208"/>
                  <a:pt x="50" y="212"/>
                  <a:pt x="40" y="212"/>
                </a:cubicBezTo>
                <a:cubicBezTo>
                  <a:pt x="36" y="212"/>
                  <a:pt x="33" y="211"/>
                  <a:pt x="31" y="209"/>
                </a:cubicBezTo>
                <a:cubicBezTo>
                  <a:pt x="28" y="207"/>
                  <a:pt x="26" y="205"/>
                  <a:pt x="26" y="203"/>
                </a:cubicBezTo>
                <a:cubicBezTo>
                  <a:pt x="25" y="201"/>
                  <a:pt x="24" y="200"/>
                  <a:pt x="25" y="199"/>
                </a:cubicBezTo>
                <a:cubicBezTo>
                  <a:pt x="25" y="195"/>
                  <a:pt x="31" y="168"/>
                  <a:pt x="43" y="118"/>
                </a:cubicBezTo>
                <a:cubicBezTo>
                  <a:pt x="56" y="68"/>
                  <a:pt x="62" y="41"/>
                  <a:pt x="62" y="35"/>
                </a:cubicBezTo>
                <a:cubicBezTo>
                  <a:pt x="62" y="23"/>
                  <a:pt x="58" y="17"/>
                  <a:pt x="50" y="17"/>
                </a:cubicBezTo>
                <a:cubicBezTo>
                  <a:pt x="43" y="17"/>
                  <a:pt x="38" y="22"/>
                  <a:pt x="33" y="30"/>
                </a:cubicBezTo>
                <a:cubicBezTo>
                  <a:pt x="28" y="39"/>
                  <a:pt x="25" y="48"/>
                  <a:pt x="22" y="59"/>
                </a:cubicBezTo>
                <a:cubicBezTo>
                  <a:pt x="19" y="69"/>
                  <a:pt x="17" y="74"/>
                  <a:pt x="17" y="75"/>
                </a:cubicBezTo>
                <a:cubicBezTo>
                  <a:pt x="16" y="76"/>
                  <a:pt x="14" y="76"/>
                  <a:pt x="9" y="76"/>
                </a:cubicBezTo>
                <a:lnTo>
                  <a:pt x="3" y="76"/>
                </a:lnTo>
                <a:cubicBezTo>
                  <a:pt x="1" y="74"/>
                  <a:pt x="0" y="73"/>
                  <a:pt x="0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3742560" y="3614400"/>
            <a:ext cx="65520" cy="76320"/>
          </a:xfrm>
          <a:custGeom>
            <a:avLst/>
            <a:gdLst/>
            <a:ahLst/>
            <a:rect l="0" t="0" r="r" b="b"/>
            <a:pathLst>
              <a:path w="182" h="212">
                <a:moveTo>
                  <a:pt x="0" y="127"/>
                </a:moveTo>
                <a:cubicBezTo>
                  <a:pt x="0" y="110"/>
                  <a:pt x="3" y="94"/>
                  <a:pt x="9" y="79"/>
                </a:cubicBezTo>
                <a:cubicBezTo>
                  <a:pt x="16" y="65"/>
                  <a:pt x="23" y="52"/>
                  <a:pt x="33" y="43"/>
                </a:cubicBezTo>
                <a:cubicBezTo>
                  <a:pt x="42" y="33"/>
                  <a:pt x="52" y="25"/>
                  <a:pt x="64" y="19"/>
                </a:cubicBezTo>
                <a:cubicBezTo>
                  <a:pt x="75" y="12"/>
                  <a:pt x="86" y="7"/>
                  <a:pt x="96" y="4"/>
                </a:cubicBezTo>
                <a:cubicBezTo>
                  <a:pt x="107" y="1"/>
                  <a:pt x="116" y="0"/>
                  <a:pt x="126" y="0"/>
                </a:cubicBezTo>
                <a:lnTo>
                  <a:pt x="127" y="0"/>
                </a:lnTo>
                <a:cubicBezTo>
                  <a:pt x="141" y="0"/>
                  <a:pt x="153" y="4"/>
                  <a:pt x="163" y="10"/>
                </a:cubicBezTo>
                <a:cubicBezTo>
                  <a:pt x="174" y="17"/>
                  <a:pt x="179" y="27"/>
                  <a:pt x="179" y="41"/>
                </a:cubicBezTo>
                <a:cubicBezTo>
                  <a:pt x="179" y="68"/>
                  <a:pt x="161" y="87"/>
                  <a:pt x="127" y="95"/>
                </a:cubicBezTo>
                <a:cubicBezTo>
                  <a:pt x="112" y="99"/>
                  <a:pt x="91" y="102"/>
                  <a:pt x="65" y="102"/>
                </a:cubicBezTo>
                <a:cubicBezTo>
                  <a:pt x="53" y="102"/>
                  <a:pt x="47" y="102"/>
                  <a:pt x="47" y="103"/>
                </a:cubicBezTo>
                <a:cubicBezTo>
                  <a:pt x="47" y="103"/>
                  <a:pt x="46" y="109"/>
                  <a:pt x="44" y="119"/>
                </a:cubicBezTo>
                <a:cubicBezTo>
                  <a:pt x="42" y="129"/>
                  <a:pt x="41" y="138"/>
                  <a:pt x="41" y="147"/>
                </a:cubicBezTo>
                <a:cubicBezTo>
                  <a:pt x="41" y="162"/>
                  <a:pt x="44" y="173"/>
                  <a:pt x="51" y="182"/>
                </a:cubicBezTo>
                <a:cubicBezTo>
                  <a:pt x="57" y="190"/>
                  <a:pt x="67" y="194"/>
                  <a:pt x="80" y="195"/>
                </a:cubicBezTo>
                <a:cubicBezTo>
                  <a:pt x="93" y="195"/>
                  <a:pt x="108" y="192"/>
                  <a:pt x="123" y="186"/>
                </a:cubicBezTo>
                <a:cubicBezTo>
                  <a:pt x="139" y="179"/>
                  <a:pt x="153" y="169"/>
                  <a:pt x="166" y="155"/>
                </a:cubicBezTo>
                <a:cubicBezTo>
                  <a:pt x="169" y="152"/>
                  <a:pt x="171" y="150"/>
                  <a:pt x="172" y="150"/>
                </a:cubicBezTo>
                <a:cubicBezTo>
                  <a:pt x="173" y="150"/>
                  <a:pt x="175" y="152"/>
                  <a:pt x="178" y="155"/>
                </a:cubicBezTo>
                <a:cubicBezTo>
                  <a:pt x="181" y="157"/>
                  <a:pt x="182" y="159"/>
                  <a:pt x="182" y="161"/>
                </a:cubicBezTo>
                <a:cubicBezTo>
                  <a:pt x="183" y="163"/>
                  <a:pt x="181" y="165"/>
                  <a:pt x="178" y="168"/>
                </a:cubicBezTo>
                <a:cubicBezTo>
                  <a:pt x="175" y="172"/>
                  <a:pt x="170" y="176"/>
                  <a:pt x="164" y="181"/>
                </a:cubicBezTo>
                <a:cubicBezTo>
                  <a:pt x="158" y="186"/>
                  <a:pt x="151" y="191"/>
                  <a:pt x="143" y="195"/>
                </a:cubicBezTo>
                <a:cubicBezTo>
                  <a:pt x="135" y="200"/>
                  <a:pt x="125" y="204"/>
                  <a:pt x="114" y="207"/>
                </a:cubicBezTo>
                <a:cubicBezTo>
                  <a:pt x="102" y="210"/>
                  <a:pt x="90" y="212"/>
                  <a:pt x="78" y="212"/>
                </a:cubicBezTo>
                <a:cubicBezTo>
                  <a:pt x="54" y="212"/>
                  <a:pt x="35" y="204"/>
                  <a:pt x="22" y="187"/>
                </a:cubicBezTo>
                <a:cubicBezTo>
                  <a:pt x="7" y="171"/>
                  <a:pt x="0" y="151"/>
                  <a:pt x="0" y="127"/>
                </a:cubicBezTo>
                <a:moveTo>
                  <a:pt x="156" y="41"/>
                </a:moveTo>
                <a:cubicBezTo>
                  <a:pt x="154" y="25"/>
                  <a:pt x="144" y="17"/>
                  <a:pt x="125" y="17"/>
                </a:cubicBezTo>
                <a:cubicBezTo>
                  <a:pt x="115" y="17"/>
                  <a:pt x="105" y="19"/>
                  <a:pt x="96" y="24"/>
                </a:cubicBezTo>
                <a:cubicBezTo>
                  <a:pt x="88" y="28"/>
                  <a:pt x="81" y="33"/>
                  <a:pt x="75" y="40"/>
                </a:cubicBezTo>
                <a:cubicBezTo>
                  <a:pt x="70" y="46"/>
                  <a:pt x="66" y="52"/>
                  <a:pt x="62" y="59"/>
                </a:cubicBezTo>
                <a:cubicBezTo>
                  <a:pt x="58" y="65"/>
                  <a:pt x="56" y="71"/>
                  <a:pt x="55" y="75"/>
                </a:cubicBezTo>
                <a:cubicBezTo>
                  <a:pt x="53" y="80"/>
                  <a:pt x="53" y="83"/>
                  <a:pt x="52" y="84"/>
                </a:cubicBezTo>
                <a:cubicBezTo>
                  <a:pt x="52" y="85"/>
                  <a:pt x="55" y="85"/>
                  <a:pt x="62" y="85"/>
                </a:cubicBezTo>
                <a:cubicBezTo>
                  <a:pt x="97" y="85"/>
                  <a:pt x="121" y="81"/>
                  <a:pt x="135" y="74"/>
                </a:cubicBezTo>
                <a:cubicBezTo>
                  <a:pt x="149" y="66"/>
                  <a:pt x="156" y="55"/>
                  <a:pt x="156" y="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3822840" y="3614400"/>
            <a:ext cx="61560" cy="75960"/>
          </a:xfrm>
          <a:custGeom>
            <a:avLst/>
            <a:gdLst/>
            <a:ahLst/>
            <a:rect l="0" t="0" r="r" b="b"/>
            <a:pathLst>
              <a:path w="171" h="211">
                <a:moveTo>
                  <a:pt x="38" y="71"/>
                </a:moveTo>
                <a:cubicBezTo>
                  <a:pt x="38" y="61"/>
                  <a:pt x="40" y="51"/>
                  <a:pt x="45" y="41"/>
                </a:cubicBezTo>
                <a:cubicBezTo>
                  <a:pt x="50" y="31"/>
                  <a:pt x="59" y="21"/>
                  <a:pt x="71" y="13"/>
                </a:cubicBezTo>
                <a:cubicBezTo>
                  <a:pt x="83" y="4"/>
                  <a:pt x="98" y="0"/>
                  <a:pt x="116" y="0"/>
                </a:cubicBezTo>
                <a:cubicBezTo>
                  <a:pt x="135" y="0"/>
                  <a:pt x="149" y="4"/>
                  <a:pt x="158" y="13"/>
                </a:cubicBezTo>
                <a:cubicBezTo>
                  <a:pt x="167" y="21"/>
                  <a:pt x="171" y="30"/>
                  <a:pt x="171" y="41"/>
                </a:cubicBezTo>
                <a:cubicBezTo>
                  <a:pt x="171" y="50"/>
                  <a:pt x="169" y="58"/>
                  <a:pt x="164" y="62"/>
                </a:cubicBezTo>
                <a:cubicBezTo>
                  <a:pt x="158" y="67"/>
                  <a:pt x="152" y="70"/>
                  <a:pt x="146" y="70"/>
                </a:cubicBezTo>
                <a:cubicBezTo>
                  <a:pt x="142" y="70"/>
                  <a:pt x="138" y="69"/>
                  <a:pt x="135" y="66"/>
                </a:cubicBezTo>
                <a:cubicBezTo>
                  <a:pt x="131" y="64"/>
                  <a:pt x="129" y="60"/>
                  <a:pt x="129" y="54"/>
                </a:cubicBezTo>
                <a:cubicBezTo>
                  <a:pt x="129" y="49"/>
                  <a:pt x="131" y="45"/>
                  <a:pt x="133" y="41"/>
                </a:cubicBezTo>
                <a:cubicBezTo>
                  <a:pt x="136" y="37"/>
                  <a:pt x="139" y="35"/>
                  <a:pt x="141" y="33"/>
                </a:cubicBezTo>
                <a:cubicBezTo>
                  <a:pt x="144" y="31"/>
                  <a:pt x="146" y="30"/>
                  <a:pt x="147" y="30"/>
                </a:cubicBezTo>
                <a:cubicBezTo>
                  <a:pt x="148" y="30"/>
                  <a:pt x="148" y="30"/>
                  <a:pt x="148" y="29"/>
                </a:cubicBezTo>
                <a:cubicBezTo>
                  <a:pt x="148" y="28"/>
                  <a:pt x="147" y="27"/>
                  <a:pt x="144" y="25"/>
                </a:cubicBezTo>
                <a:cubicBezTo>
                  <a:pt x="142" y="23"/>
                  <a:pt x="138" y="22"/>
                  <a:pt x="133" y="20"/>
                </a:cubicBezTo>
                <a:cubicBezTo>
                  <a:pt x="127" y="19"/>
                  <a:pt x="121" y="18"/>
                  <a:pt x="115" y="17"/>
                </a:cubicBezTo>
                <a:cubicBezTo>
                  <a:pt x="100" y="17"/>
                  <a:pt x="89" y="21"/>
                  <a:pt x="82" y="29"/>
                </a:cubicBezTo>
                <a:cubicBezTo>
                  <a:pt x="75" y="37"/>
                  <a:pt x="72" y="46"/>
                  <a:pt x="71" y="54"/>
                </a:cubicBezTo>
                <a:cubicBezTo>
                  <a:pt x="71" y="62"/>
                  <a:pt x="74" y="67"/>
                  <a:pt x="80" y="70"/>
                </a:cubicBezTo>
                <a:cubicBezTo>
                  <a:pt x="86" y="73"/>
                  <a:pt x="95" y="76"/>
                  <a:pt x="106" y="78"/>
                </a:cubicBezTo>
                <a:cubicBezTo>
                  <a:pt x="117" y="80"/>
                  <a:pt x="125" y="83"/>
                  <a:pt x="130" y="85"/>
                </a:cubicBezTo>
                <a:cubicBezTo>
                  <a:pt x="150" y="94"/>
                  <a:pt x="161" y="109"/>
                  <a:pt x="161" y="130"/>
                </a:cubicBezTo>
                <a:cubicBezTo>
                  <a:pt x="161" y="139"/>
                  <a:pt x="159" y="148"/>
                  <a:pt x="156" y="157"/>
                </a:cubicBezTo>
                <a:cubicBezTo>
                  <a:pt x="152" y="166"/>
                  <a:pt x="147" y="174"/>
                  <a:pt x="140" y="183"/>
                </a:cubicBezTo>
                <a:cubicBezTo>
                  <a:pt x="133" y="192"/>
                  <a:pt x="124" y="198"/>
                  <a:pt x="111" y="203"/>
                </a:cubicBezTo>
                <a:cubicBezTo>
                  <a:pt x="98" y="208"/>
                  <a:pt x="84" y="211"/>
                  <a:pt x="67" y="211"/>
                </a:cubicBezTo>
                <a:cubicBezTo>
                  <a:pt x="43" y="211"/>
                  <a:pt x="27" y="207"/>
                  <a:pt x="17" y="198"/>
                </a:cubicBezTo>
                <a:cubicBezTo>
                  <a:pt x="6" y="189"/>
                  <a:pt x="1" y="178"/>
                  <a:pt x="0" y="166"/>
                </a:cubicBezTo>
                <a:cubicBezTo>
                  <a:pt x="0" y="154"/>
                  <a:pt x="3" y="144"/>
                  <a:pt x="11" y="139"/>
                </a:cubicBezTo>
                <a:cubicBezTo>
                  <a:pt x="18" y="134"/>
                  <a:pt x="24" y="131"/>
                  <a:pt x="31" y="131"/>
                </a:cubicBezTo>
                <a:cubicBezTo>
                  <a:pt x="36" y="131"/>
                  <a:pt x="40" y="133"/>
                  <a:pt x="44" y="135"/>
                </a:cubicBezTo>
                <a:cubicBezTo>
                  <a:pt x="49" y="138"/>
                  <a:pt x="51" y="143"/>
                  <a:pt x="51" y="151"/>
                </a:cubicBezTo>
                <a:cubicBezTo>
                  <a:pt x="51" y="159"/>
                  <a:pt x="48" y="166"/>
                  <a:pt x="43" y="171"/>
                </a:cubicBezTo>
                <a:cubicBezTo>
                  <a:pt x="37" y="177"/>
                  <a:pt x="32" y="180"/>
                  <a:pt x="28" y="180"/>
                </a:cubicBezTo>
                <a:lnTo>
                  <a:pt x="27" y="180"/>
                </a:lnTo>
                <a:cubicBezTo>
                  <a:pt x="27" y="180"/>
                  <a:pt x="26" y="180"/>
                  <a:pt x="26" y="181"/>
                </a:cubicBezTo>
                <a:cubicBezTo>
                  <a:pt x="27" y="182"/>
                  <a:pt x="28" y="183"/>
                  <a:pt x="30" y="185"/>
                </a:cubicBezTo>
                <a:cubicBezTo>
                  <a:pt x="32" y="186"/>
                  <a:pt x="37" y="188"/>
                  <a:pt x="44" y="191"/>
                </a:cubicBezTo>
                <a:cubicBezTo>
                  <a:pt x="52" y="193"/>
                  <a:pt x="60" y="194"/>
                  <a:pt x="70" y="194"/>
                </a:cubicBezTo>
                <a:cubicBezTo>
                  <a:pt x="81" y="194"/>
                  <a:pt x="91" y="192"/>
                  <a:pt x="99" y="189"/>
                </a:cubicBezTo>
                <a:cubicBezTo>
                  <a:pt x="107" y="186"/>
                  <a:pt x="113" y="181"/>
                  <a:pt x="117" y="176"/>
                </a:cubicBezTo>
                <a:cubicBezTo>
                  <a:pt x="120" y="171"/>
                  <a:pt x="123" y="166"/>
                  <a:pt x="124" y="162"/>
                </a:cubicBezTo>
                <a:cubicBezTo>
                  <a:pt x="126" y="157"/>
                  <a:pt x="127" y="153"/>
                  <a:pt x="127" y="150"/>
                </a:cubicBezTo>
                <a:cubicBezTo>
                  <a:pt x="127" y="140"/>
                  <a:pt x="124" y="134"/>
                  <a:pt x="117" y="129"/>
                </a:cubicBezTo>
                <a:cubicBezTo>
                  <a:pt x="111" y="125"/>
                  <a:pt x="103" y="122"/>
                  <a:pt x="95" y="121"/>
                </a:cubicBezTo>
                <a:cubicBezTo>
                  <a:pt x="86" y="121"/>
                  <a:pt x="77" y="118"/>
                  <a:pt x="67" y="114"/>
                </a:cubicBezTo>
                <a:cubicBezTo>
                  <a:pt x="57" y="111"/>
                  <a:pt x="50" y="105"/>
                  <a:pt x="45" y="98"/>
                </a:cubicBezTo>
                <a:cubicBezTo>
                  <a:pt x="40" y="90"/>
                  <a:pt x="38" y="81"/>
                  <a:pt x="38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3382200" y="3752640"/>
            <a:ext cx="140760" cy="172440"/>
          </a:xfrm>
          <a:custGeom>
            <a:avLst/>
            <a:gdLst/>
            <a:ahLst/>
            <a:rect l="0" t="0" r="r" b="b"/>
            <a:pathLst>
              <a:path w="391" h="479">
                <a:moveTo>
                  <a:pt x="169" y="449"/>
                </a:moveTo>
                <a:cubicBezTo>
                  <a:pt x="195" y="449"/>
                  <a:pt x="219" y="438"/>
                  <a:pt x="240" y="415"/>
                </a:cubicBezTo>
                <a:cubicBezTo>
                  <a:pt x="262" y="392"/>
                  <a:pt x="273" y="366"/>
                  <a:pt x="273" y="335"/>
                </a:cubicBezTo>
                <a:cubicBezTo>
                  <a:pt x="273" y="307"/>
                  <a:pt x="262" y="288"/>
                  <a:pt x="239" y="277"/>
                </a:cubicBezTo>
                <a:cubicBezTo>
                  <a:pt x="193" y="265"/>
                  <a:pt x="163" y="257"/>
                  <a:pt x="150" y="253"/>
                </a:cubicBezTo>
                <a:cubicBezTo>
                  <a:pt x="135" y="248"/>
                  <a:pt x="126" y="244"/>
                  <a:pt x="121" y="240"/>
                </a:cubicBezTo>
                <a:cubicBezTo>
                  <a:pt x="95" y="221"/>
                  <a:pt x="82" y="195"/>
                  <a:pt x="82" y="160"/>
                </a:cubicBezTo>
                <a:cubicBezTo>
                  <a:pt x="82" y="133"/>
                  <a:pt x="89" y="109"/>
                  <a:pt x="103" y="87"/>
                </a:cubicBezTo>
                <a:cubicBezTo>
                  <a:pt x="117" y="65"/>
                  <a:pt x="131" y="49"/>
                  <a:pt x="146" y="38"/>
                </a:cubicBezTo>
                <a:cubicBezTo>
                  <a:pt x="159" y="27"/>
                  <a:pt x="174" y="18"/>
                  <a:pt x="192" y="12"/>
                </a:cubicBezTo>
                <a:cubicBezTo>
                  <a:pt x="210" y="5"/>
                  <a:pt x="224" y="1"/>
                  <a:pt x="234" y="1"/>
                </a:cubicBezTo>
                <a:lnTo>
                  <a:pt x="242" y="1"/>
                </a:lnTo>
                <a:lnTo>
                  <a:pt x="246" y="1"/>
                </a:lnTo>
                <a:cubicBezTo>
                  <a:pt x="288" y="1"/>
                  <a:pt x="319" y="15"/>
                  <a:pt x="338" y="43"/>
                </a:cubicBezTo>
                <a:cubicBezTo>
                  <a:pt x="338" y="43"/>
                  <a:pt x="341" y="40"/>
                  <a:pt x="346" y="35"/>
                </a:cubicBezTo>
                <a:cubicBezTo>
                  <a:pt x="351" y="29"/>
                  <a:pt x="357" y="22"/>
                  <a:pt x="363" y="15"/>
                </a:cubicBezTo>
                <a:cubicBezTo>
                  <a:pt x="369" y="8"/>
                  <a:pt x="374" y="4"/>
                  <a:pt x="376" y="1"/>
                </a:cubicBezTo>
                <a:cubicBezTo>
                  <a:pt x="377" y="1"/>
                  <a:pt x="378" y="1"/>
                  <a:pt x="379" y="1"/>
                </a:cubicBezTo>
                <a:cubicBezTo>
                  <a:pt x="380" y="1"/>
                  <a:pt x="382" y="1"/>
                  <a:pt x="382" y="0"/>
                </a:cubicBezTo>
                <a:cubicBezTo>
                  <a:pt x="388" y="0"/>
                  <a:pt x="391" y="2"/>
                  <a:pt x="391" y="5"/>
                </a:cubicBezTo>
                <a:cubicBezTo>
                  <a:pt x="391" y="8"/>
                  <a:pt x="385" y="35"/>
                  <a:pt x="373" y="85"/>
                </a:cubicBezTo>
                <a:cubicBezTo>
                  <a:pt x="360" y="134"/>
                  <a:pt x="353" y="160"/>
                  <a:pt x="351" y="162"/>
                </a:cubicBezTo>
                <a:cubicBezTo>
                  <a:pt x="350" y="164"/>
                  <a:pt x="346" y="165"/>
                  <a:pt x="341" y="164"/>
                </a:cubicBezTo>
                <a:cubicBezTo>
                  <a:pt x="332" y="164"/>
                  <a:pt x="328" y="162"/>
                  <a:pt x="328" y="158"/>
                </a:cubicBezTo>
                <a:cubicBezTo>
                  <a:pt x="328" y="156"/>
                  <a:pt x="328" y="153"/>
                  <a:pt x="328" y="152"/>
                </a:cubicBezTo>
                <a:cubicBezTo>
                  <a:pt x="328" y="150"/>
                  <a:pt x="329" y="146"/>
                  <a:pt x="329" y="139"/>
                </a:cubicBezTo>
                <a:cubicBezTo>
                  <a:pt x="330" y="132"/>
                  <a:pt x="330" y="126"/>
                  <a:pt x="330" y="122"/>
                </a:cubicBezTo>
                <a:cubicBezTo>
                  <a:pt x="330" y="107"/>
                  <a:pt x="328" y="94"/>
                  <a:pt x="325" y="83"/>
                </a:cubicBezTo>
                <a:cubicBezTo>
                  <a:pt x="321" y="72"/>
                  <a:pt x="317" y="64"/>
                  <a:pt x="313" y="59"/>
                </a:cubicBezTo>
                <a:cubicBezTo>
                  <a:pt x="309" y="54"/>
                  <a:pt x="303" y="48"/>
                  <a:pt x="296" y="42"/>
                </a:cubicBezTo>
                <a:cubicBezTo>
                  <a:pt x="280" y="33"/>
                  <a:pt x="262" y="29"/>
                  <a:pt x="242" y="29"/>
                </a:cubicBezTo>
                <a:cubicBezTo>
                  <a:pt x="217" y="29"/>
                  <a:pt x="194" y="39"/>
                  <a:pt x="173" y="59"/>
                </a:cubicBezTo>
                <a:cubicBezTo>
                  <a:pt x="151" y="79"/>
                  <a:pt x="140" y="102"/>
                  <a:pt x="140" y="129"/>
                </a:cubicBezTo>
                <a:cubicBezTo>
                  <a:pt x="140" y="142"/>
                  <a:pt x="143" y="153"/>
                  <a:pt x="150" y="163"/>
                </a:cubicBezTo>
                <a:cubicBezTo>
                  <a:pt x="156" y="172"/>
                  <a:pt x="165" y="179"/>
                  <a:pt x="177" y="183"/>
                </a:cubicBezTo>
                <a:cubicBezTo>
                  <a:pt x="178" y="184"/>
                  <a:pt x="194" y="188"/>
                  <a:pt x="223" y="196"/>
                </a:cubicBezTo>
                <a:cubicBezTo>
                  <a:pt x="252" y="203"/>
                  <a:pt x="266" y="207"/>
                  <a:pt x="267" y="207"/>
                </a:cubicBezTo>
                <a:cubicBezTo>
                  <a:pt x="282" y="212"/>
                  <a:pt x="296" y="223"/>
                  <a:pt x="310" y="239"/>
                </a:cubicBezTo>
                <a:cubicBezTo>
                  <a:pt x="324" y="255"/>
                  <a:pt x="331" y="277"/>
                  <a:pt x="331" y="305"/>
                </a:cubicBezTo>
                <a:cubicBezTo>
                  <a:pt x="331" y="316"/>
                  <a:pt x="329" y="328"/>
                  <a:pt x="326" y="343"/>
                </a:cubicBezTo>
                <a:cubicBezTo>
                  <a:pt x="324" y="352"/>
                  <a:pt x="320" y="363"/>
                  <a:pt x="314" y="375"/>
                </a:cubicBezTo>
                <a:cubicBezTo>
                  <a:pt x="308" y="387"/>
                  <a:pt x="300" y="400"/>
                  <a:pt x="290" y="414"/>
                </a:cubicBezTo>
                <a:cubicBezTo>
                  <a:pt x="280" y="428"/>
                  <a:pt x="266" y="441"/>
                  <a:pt x="247" y="453"/>
                </a:cubicBezTo>
                <a:cubicBezTo>
                  <a:pt x="228" y="465"/>
                  <a:pt x="207" y="474"/>
                  <a:pt x="185" y="478"/>
                </a:cubicBezTo>
                <a:cubicBezTo>
                  <a:pt x="180" y="479"/>
                  <a:pt x="172" y="479"/>
                  <a:pt x="163" y="479"/>
                </a:cubicBezTo>
                <a:cubicBezTo>
                  <a:pt x="118" y="479"/>
                  <a:pt x="85" y="467"/>
                  <a:pt x="60" y="443"/>
                </a:cubicBezTo>
                <a:lnTo>
                  <a:pt x="54" y="436"/>
                </a:lnTo>
                <a:lnTo>
                  <a:pt x="35" y="456"/>
                </a:lnTo>
                <a:cubicBezTo>
                  <a:pt x="25" y="468"/>
                  <a:pt x="19" y="475"/>
                  <a:pt x="17" y="477"/>
                </a:cubicBezTo>
                <a:cubicBezTo>
                  <a:pt x="15" y="479"/>
                  <a:pt x="12" y="479"/>
                  <a:pt x="9" y="479"/>
                </a:cubicBezTo>
                <a:cubicBezTo>
                  <a:pt x="3" y="479"/>
                  <a:pt x="0" y="478"/>
                  <a:pt x="0" y="474"/>
                </a:cubicBezTo>
                <a:cubicBezTo>
                  <a:pt x="0" y="473"/>
                  <a:pt x="13" y="421"/>
                  <a:pt x="38" y="319"/>
                </a:cubicBezTo>
                <a:cubicBezTo>
                  <a:pt x="39" y="316"/>
                  <a:pt x="43" y="315"/>
                  <a:pt x="51" y="315"/>
                </a:cubicBezTo>
                <a:lnTo>
                  <a:pt x="60" y="315"/>
                </a:lnTo>
                <a:cubicBezTo>
                  <a:pt x="62" y="317"/>
                  <a:pt x="64" y="320"/>
                  <a:pt x="64" y="322"/>
                </a:cubicBezTo>
                <a:cubicBezTo>
                  <a:pt x="64" y="323"/>
                  <a:pt x="64" y="325"/>
                  <a:pt x="63" y="328"/>
                </a:cubicBezTo>
                <a:cubicBezTo>
                  <a:pt x="63" y="332"/>
                  <a:pt x="62" y="337"/>
                  <a:pt x="60" y="343"/>
                </a:cubicBezTo>
                <a:cubicBezTo>
                  <a:pt x="59" y="349"/>
                  <a:pt x="59" y="356"/>
                  <a:pt x="59" y="364"/>
                </a:cubicBezTo>
                <a:cubicBezTo>
                  <a:pt x="60" y="381"/>
                  <a:pt x="64" y="396"/>
                  <a:pt x="71" y="408"/>
                </a:cubicBezTo>
                <a:cubicBezTo>
                  <a:pt x="78" y="420"/>
                  <a:pt x="87" y="428"/>
                  <a:pt x="99" y="434"/>
                </a:cubicBezTo>
                <a:cubicBezTo>
                  <a:pt x="111" y="440"/>
                  <a:pt x="122" y="444"/>
                  <a:pt x="133" y="446"/>
                </a:cubicBezTo>
                <a:cubicBezTo>
                  <a:pt x="145" y="448"/>
                  <a:pt x="157" y="449"/>
                  <a:pt x="169" y="4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3534840" y="3752640"/>
            <a:ext cx="140760" cy="172440"/>
          </a:xfrm>
          <a:custGeom>
            <a:avLst/>
            <a:gdLst/>
            <a:ahLst/>
            <a:rect l="0" t="0" r="r" b="b"/>
            <a:pathLst>
              <a:path w="391" h="479">
                <a:moveTo>
                  <a:pt x="170" y="449"/>
                </a:moveTo>
                <a:cubicBezTo>
                  <a:pt x="195" y="449"/>
                  <a:pt x="219" y="438"/>
                  <a:pt x="241" y="415"/>
                </a:cubicBezTo>
                <a:cubicBezTo>
                  <a:pt x="262" y="392"/>
                  <a:pt x="273" y="366"/>
                  <a:pt x="273" y="335"/>
                </a:cubicBezTo>
                <a:cubicBezTo>
                  <a:pt x="273" y="307"/>
                  <a:pt x="262" y="288"/>
                  <a:pt x="239" y="277"/>
                </a:cubicBezTo>
                <a:cubicBezTo>
                  <a:pt x="193" y="265"/>
                  <a:pt x="163" y="257"/>
                  <a:pt x="150" y="253"/>
                </a:cubicBezTo>
                <a:cubicBezTo>
                  <a:pt x="137" y="248"/>
                  <a:pt x="127" y="244"/>
                  <a:pt x="122" y="240"/>
                </a:cubicBezTo>
                <a:cubicBezTo>
                  <a:pt x="95" y="221"/>
                  <a:pt x="82" y="195"/>
                  <a:pt x="82" y="160"/>
                </a:cubicBezTo>
                <a:cubicBezTo>
                  <a:pt x="82" y="133"/>
                  <a:pt x="89" y="109"/>
                  <a:pt x="104" y="87"/>
                </a:cubicBezTo>
                <a:cubicBezTo>
                  <a:pt x="118" y="65"/>
                  <a:pt x="132" y="49"/>
                  <a:pt x="146" y="38"/>
                </a:cubicBezTo>
                <a:cubicBezTo>
                  <a:pt x="159" y="27"/>
                  <a:pt x="175" y="18"/>
                  <a:pt x="193" y="12"/>
                </a:cubicBezTo>
                <a:cubicBezTo>
                  <a:pt x="211" y="5"/>
                  <a:pt x="225" y="1"/>
                  <a:pt x="235" y="1"/>
                </a:cubicBezTo>
                <a:lnTo>
                  <a:pt x="242" y="1"/>
                </a:lnTo>
                <a:lnTo>
                  <a:pt x="246" y="1"/>
                </a:lnTo>
                <a:cubicBezTo>
                  <a:pt x="289" y="1"/>
                  <a:pt x="319" y="15"/>
                  <a:pt x="338" y="43"/>
                </a:cubicBezTo>
                <a:cubicBezTo>
                  <a:pt x="338" y="43"/>
                  <a:pt x="341" y="40"/>
                  <a:pt x="346" y="35"/>
                </a:cubicBezTo>
                <a:cubicBezTo>
                  <a:pt x="352" y="29"/>
                  <a:pt x="357" y="22"/>
                  <a:pt x="364" y="15"/>
                </a:cubicBezTo>
                <a:cubicBezTo>
                  <a:pt x="370" y="8"/>
                  <a:pt x="374" y="4"/>
                  <a:pt x="377" y="1"/>
                </a:cubicBezTo>
                <a:cubicBezTo>
                  <a:pt x="377" y="1"/>
                  <a:pt x="378" y="1"/>
                  <a:pt x="379" y="1"/>
                </a:cubicBezTo>
                <a:cubicBezTo>
                  <a:pt x="381" y="1"/>
                  <a:pt x="382" y="1"/>
                  <a:pt x="383" y="0"/>
                </a:cubicBezTo>
                <a:cubicBezTo>
                  <a:pt x="388" y="0"/>
                  <a:pt x="391" y="2"/>
                  <a:pt x="391" y="5"/>
                </a:cubicBezTo>
                <a:cubicBezTo>
                  <a:pt x="391" y="8"/>
                  <a:pt x="385" y="35"/>
                  <a:pt x="373" y="85"/>
                </a:cubicBezTo>
                <a:cubicBezTo>
                  <a:pt x="360" y="134"/>
                  <a:pt x="353" y="160"/>
                  <a:pt x="352" y="162"/>
                </a:cubicBezTo>
                <a:cubicBezTo>
                  <a:pt x="350" y="164"/>
                  <a:pt x="346" y="165"/>
                  <a:pt x="341" y="164"/>
                </a:cubicBezTo>
                <a:cubicBezTo>
                  <a:pt x="332" y="164"/>
                  <a:pt x="328" y="162"/>
                  <a:pt x="328" y="158"/>
                </a:cubicBezTo>
                <a:cubicBezTo>
                  <a:pt x="328" y="156"/>
                  <a:pt x="328" y="153"/>
                  <a:pt x="329" y="152"/>
                </a:cubicBezTo>
                <a:cubicBezTo>
                  <a:pt x="329" y="150"/>
                  <a:pt x="329" y="146"/>
                  <a:pt x="329" y="139"/>
                </a:cubicBezTo>
                <a:cubicBezTo>
                  <a:pt x="330" y="132"/>
                  <a:pt x="330" y="126"/>
                  <a:pt x="331" y="122"/>
                </a:cubicBezTo>
                <a:cubicBezTo>
                  <a:pt x="331" y="107"/>
                  <a:pt x="329" y="94"/>
                  <a:pt x="325" y="83"/>
                </a:cubicBezTo>
                <a:cubicBezTo>
                  <a:pt x="321" y="72"/>
                  <a:pt x="317" y="64"/>
                  <a:pt x="313" y="59"/>
                </a:cubicBezTo>
                <a:cubicBezTo>
                  <a:pt x="309" y="54"/>
                  <a:pt x="303" y="48"/>
                  <a:pt x="296" y="42"/>
                </a:cubicBezTo>
                <a:cubicBezTo>
                  <a:pt x="281" y="33"/>
                  <a:pt x="263" y="29"/>
                  <a:pt x="243" y="29"/>
                </a:cubicBezTo>
                <a:cubicBezTo>
                  <a:pt x="218" y="29"/>
                  <a:pt x="194" y="39"/>
                  <a:pt x="173" y="59"/>
                </a:cubicBezTo>
                <a:cubicBezTo>
                  <a:pt x="151" y="79"/>
                  <a:pt x="140" y="102"/>
                  <a:pt x="140" y="129"/>
                </a:cubicBezTo>
                <a:cubicBezTo>
                  <a:pt x="140" y="142"/>
                  <a:pt x="143" y="153"/>
                  <a:pt x="150" y="163"/>
                </a:cubicBezTo>
                <a:cubicBezTo>
                  <a:pt x="156" y="172"/>
                  <a:pt x="165" y="179"/>
                  <a:pt x="177" y="183"/>
                </a:cubicBezTo>
                <a:cubicBezTo>
                  <a:pt x="178" y="184"/>
                  <a:pt x="194" y="188"/>
                  <a:pt x="223" y="196"/>
                </a:cubicBezTo>
                <a:cubicBezTo>
                  <a:pt x="252" y="203"/>
                  <a:pt x="266" y="207"/>
                  <a:pt x="267" y="207"/>
                </a:cubicBezTo>
                <a:cubicBezTo>
                  <a:pt x="282" y="212"/>
                  <a:pt x="296" y="223"/>
                  <a:pt x="310" y="239"/>
                </a:cubicBezTo>
                <a:cubicBezTo>
                  <a:pt x="324" y="255"/>
                  <a:pt x="331" y="277"/>
                  <a:pt x="331" y="305"/>
                </a:cubicBezTo>
                <a:cubicBezTo>
                  <a:pt x="331" y="316"/>
                  <a:pt x="330" y="328"/>
                  <a:pt x="326" y="343"/>
                </a:cubicBezTo>
                <a:cubicBezTo>
                  <a:pt x="324" y="352"/>
                  <a:pt x="320" y="363"/>
                  <a:pt x="314" y="375"/>
                </a:cubicBezTo>
                <a:cubicBezTo>
                  <a:pt x="308" y="387"/>
                  <a:pt x="301" y="400"/>
                  <a:pt x="291" y="414"/>
                </a:cubicBezTo>
                <a:cubicBezTo>
                  <a:pt x="280" y="428"/>
                  <a:pt x="266" y="441"/>
                  <a:pt x="247" y="453"/>
                </a:cubicBezTo>
                <a:cubicBezTo>
                  <a:pt x="228" y="465"/>
                  <a:pt x="208" y="474"/>
                  <a:pt x="185" y="478"/>
                </a:cubicBezTo>
                <a:cubicBezTo>
                  <a:pt x="180" y="479"/>
                  <a:pt x="173" y="479"/>
                  <a:pt x="163" y="479"/>
                </a:cubicBezTo>
                <a:cubicBezTo>
                  <a:pt x="120" y="479"/>
                  <a:pt x="85" y="467"/>
                  <a:pt x="61" y="443"/>
                </a:cubicBezTo>
                <a:lnTo>
                  <a:pt x="54" y="436"/>
                </a:lnTo>
                <a:lnTo>
                  <a:pt x="36" y="456"/>
                </a:lnTo>
                <a:cubicBezTo>
                  <a:pt x="26" y="468"/>
                  <a:pt x="19" y="475"/>
                  <a:pt x="17" y="477"/>
                </a:cubicBezTo>
                <a:cubicBezTo>
                  <a:pt x="15" y="479"/>
                  <a:pt x="12" y="479"/>
                  <a:pt x="9" y="479"/>
                </a:cubicBezTo>
                <a:cubicBezTo>
                  <a:pt x="3" y="479"/>
                  <a:pt x="0" y="478"/>
                  <a:pt x="0" y="474"/>
                </a:cubicBezTo>
                <a:cubicBezTo>
                  <a:pt x="0" y="473"/>
                  <a:pt x="13" y="421"/>
                  <a:pt x="38" y="319"/>
                </a:cubicBezTo>
                <a:cubicBezTo>
                  <a:pt x="39" y="316"/>
                  <a:pt x="44" y="315"/>
                  <a:pt x="51" y="315"/>
                </a:cubicBezTo>
                <a:lnTo>
                  <a:pt x="60" y="315"/>
                </a:lnTo>
                <a:cubicBezTo>
                  <a:pt x="63" y="317"/>
                  <a:pt x="64" y="320"/>
                  <a:pt x="64" y="322"/>
                </a:cubicBezTo>
                <a:cubicBezTo>
                  <a:pt x="64" y="323"/>
                  <a:pt x="64" y="325"/>
                  <a:pt x="63" y="328"/>
                </a:cubicBezTo>
                <a:cubicBezTo>
                  <a:pt x="63" y="332"/>
                  <a:pt x="62" y="337"/>
                  <a:pt x="61" y="343"/>
                </a:cubicBezTo>
                <a:cubicBezTo>
                  <a:pt x="59" y="349"/>
                  <a:pt x="59" y="356"/>
                  <a:pt x="59" y="364"/>
                </a:cubicBezTo>
                <a:cubicBezTo>
                  <a:pt x="60" y="381"/>
                  <a:pt x="64" y="396"/>
                  <a:pt x="71" y="408"/>
                </a:cubicBezTo>
                <a:cubicBezTo>
                  <a:pt x="78" y="420"/>
                  <a:pt x="88" y="428"/>
                  <a:pt x="99" y="434"/>
                </a:cubicBezTo>
                <a:cubicBezTo>
                  <a:pt x="112" y="440"/>
                  <a:pt x="124" y="444"/>
                  <a:pt x="135" y="446"/>
                </a:cubicBezTo>
                <a:cubicBezTo>
                  <a:pt x="146" y="448"/>
                  <a:pt x="157" y="449"/>
                  <a:pt x="170" y="4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3678840" y="3850560"/>
            <a:ext cx="52200" cy="106920"/>
          </a:xfrm>
          <a:custGeom>
            <a:avLst/>
            <a:gdLst/>
            <a:ahLst/>
            <a:rect l="0" t="0" r="r" b="b"/>
            <a:pathLst>
              <a:path w="145" h="297">
                <a:moveTo>
                  <a:pt x="3" y="113"/>
                </a:moveTo>
                <a:cubicBezTo>
                  <a:pt x="1" y="110"/>
                  <a:pt x="0" y="108"/>
                  <a:pt x="0" y="107"/>
                </a:cubicBezTo>
                <a:cubicBezTo>
                  <a:pt x="0" y="106"/>
                  <a:pt x="0" y="103"/>
                  <a:pt x="1" y="100"/>
                </a:cubicBezTo>
                <a:cubicBezTo>
                  <a:pt x="2" y="96"/>
                  <a:pt x="3" y="94"/>
                  <a:pt x="3" y="93"/>
                </a:cubicBezTo>
                <a:cubicBezTo>
                  <a:pt x="4" y="91"/>
                  <a:pt x="5" y="91"/>
                  <a:pt x="8" y="91"/>
                </a:cubicBezTo>
                <a:cubicBezTo>
                  <a:pt x="10" y="91"/>
                  <a:pt x="18" y="91"/>
                  <a:pt x="31" y="90"/>
                </a:cubicBezTo>
                <a:lnTo>
                  <a:pt x="56" y="90"/>
                </a:lnTo>
                <a:lnTo>
                  <a:pt x="65" y="53"/>
                </a:lnTo>
                <a:cubicBezTo>
                  <a:pt x="66" y="50"/>
                  <a:pt x="67" y="45"/>
                  <a:pt x="68" y="40"/>
                </a:cubicBezTo>
                <a:cubicBezTo>
                  <a:pt x="69" y="34"/>
                  <a:pt x="70" y="30"/>
                  <a:pt x="71" y="27"/>
                </a:cubicBezTo>
                <a:cubicBezTo>
                  <a:pt x="72" y="25"/>
                  <a:pt x="73" y="22"/>
                  <a:pt x="74" y="18"/>
                </a:cubicBezTo>
                <a:cubicBezTo>
                  <a:pt x="75" y="14"/>
                  <a:pt x="76" y="12"/>
                  <a:pt x="79" y="10"/>
                </a:cubicBezTo>
                <a:cubicBezTo>
                  <a:pt x="80" y="9"/>
                  <a:pt x="82" y="7"/>
                  <a:pt x="83" y="5"/>
                </a:cubicBezTo>
                <a:cubicBezTo>
                  <a:pt x="85" y="3"/>
                  <a:pt x="87" y="1"/>
                  <a:pt x="90" y="0"/>
                </a:cubicBezTo>
                <a:cubicBezTo>
                  <a:pt x="93" y="0"/>
                  <a:pt x="95" y="0"/>
                  <a:pt x="98" y="0"/>
                </a:cubicBezTo>
                <a:cubicBezTo>
                  <a:pt x="104" y="0"/>
                  <a:pt x="108" y="2"/>
                  <a:pt x="110" y="5"/>
                </a:cubicBezTo>
                <a:cubicBezTo>
                  <a:pt x="112" y="8"/>
                  <a:pt x="113" y="11"/>
                  <a:pt x="113" y="14"/>
                </a:cubicBezTo>
                <a:cubicBezTo>
                  <a:pt x="113" y="16"/>
                  <a:pt x="112" y="23"/>
                  <a:pt x="109" y="35"/>
                </a:cubicBezTo>
                <a:cubicBezTo>
                  <a:pt x="106" y="48"/>
                  <a:pt x="103" y="60"/>
                  <a:pt x="100" y="72"/>
                </a:cubicBezTo>
                <a:lnTo>
                  <a:pt x="95" y="89"/>
                </a:lnTo>
                <a:cubicBezTo>
                  <a:pt x="95" y="90"/>
                  <a:pt x="103" y="90"/>
                  <a:pt x="118" y="90"/>
                </a:cubicBezTo>
                <a:lnTo>
                  <a:pt x="142" y="90"/>
                </a:lnTo>
                <a:cubicBezTo>
                  <a:pt x="144" y="92"/>
                  <a:pt x="145" y="94"/>
                  <a:pt x="145" y="95"/>
                </a:cubicBezTo>
                <a:cubicBezTo>
                  <a:pt x="145" y="102"/>
                  <a:pt x="143" y="109"/>
                  <a:pt x="139" y="113"/>
                </a:cubicBezTo>
                <a:lnTo>
                  <a:pt x="89" y="113"/>
                </a:lnTo>
                <a:lnTo>
                  <a:pt x="72" y="180"/>
                </a:lnTo>
                <a:cubicBezTo>
                  <a:pt x="60" y="230"/>
                  <a:pt x="54" y="256"/>
                  <a:pt x="54" y="260"/>
                </a:cubicBezTo>
                <a:cubicBezTo>
                  <a:pt x="54" y="273"/>
                  <a:pt x="58" y="280"/>
                  <a:pt x="66" y="280"/>
                </a:cubicBezTo>
                <a:cubicBezTo>
                  <a:pt x="78" y="280"/>
                  <a:pt x="89" y="274"/>
                  <a:pt x="99" y="264"/>
                </a:cubicBezTo>
                <a:cubicBezTo>
                  <a:pt x="109" y="253"/>
                  <a:pt x="117" y="240"/>
                  <a:pt x="123" y="225"/>
                </a:cubicBezTo>
                <a:cubicBezTo>
                  <a:pt x="124" y="223"/>
                  <a:pt x="125" y="222"/>
                  <a:pt x="126" y="221"/>
                </a:cubicBezTo>
                <a:cubicBezTo>
                  <a:pt x="127" y="221"/>
                  <a:pt x="129" y="221"/>
                  <a:pt x="133" y="220"/>
                </a:cubicBezTo>
                <a:lnTo>
                  <a:pt x="135" y="220"/>
                </a:lnTo>
                <a:cubicBezTo>
                  <a:pt x="139" y="220"/>
                  <a:pt x="142" y="222"/>
                  <a:pt x="142" y="224"/>
                </a:cubicBezTo>
                <a:cubicBezTo>
                  <a:pt x="142" y="225"/>
                  <a:pt x="141" y="227"/>
                  <a:pt x="140" y="230"/>
                </a:cubicBezTo>
                <a:cubicBezTo>
                  <a:pt x="139" y="235"/>
                  <a:pt x="136" y="241"/>
                  <a:pt x="132" y="247"/>
                </a:cubicBezTo>
                <a:cubicBezTo>
                  <a:pt x="128" y="254"/>
                  <a:pt x="122" y="262"/>
                  <a:pt x="116" y="269"/>
                </a:cubicBezTo>
                <a:cubicBezTo>
                  <a:pt x="109" y="277"/>
                  <a:pt x="102" y="284"/>
                  <a:pt x="92" y="289"/>
                </a:cubicBezTo>
                <a:cubicBezTo>
                  <a:pt x="83" y="294"/>
                  <a:pt x="72" y="297"/>
                  <a:pt x="63" y="297"/>
                </a:cubicBezTo>
                <a:cubicBezTo>
                  <a:pt x="54" y="297"/>
                  <a:pt x="45" y="294"/>
                  <a:pt x="36" y="290"/>
                </a:cubicBezTo>
                <a:cubicBezTo>
                  <a:pt x="28" y="285"/>
                  <a:pt x="22" y="277"/>
                  <a:pt x="18" y="266"/>
                </a:cubicBezTo>
                <a:cubicBezTo>
                  <a:pt x="18" y="263"/>
                  <a:pt x="17" y="259"/>
                  <a:pt x="17" y="253"/>
                </a:cubicBezTo>
                <a:lnTo>
                  <a:pt x="17" y="245"/>
                </a:lnTo>
                <a:lnTo>
                  <a:pt x="34" y="180"/>
                </a:lnTo>
                <a:cubicBezTo>
                  <a:pt x="44" y="136"/>
                  <a:pt x="50" y="114"/>
                  <a:pt x="50" y="114"/>
                </a:cubicBezTo>
                <a:cubicBezTo>
                  <a:pt x="50" y="113"/>
                  <a:pt x="42" y="113"/>
                  <a:pt x="27" y="113"/>
                </a:cubicBezTo>
                <a:lnTo>
                  <a:pt x="3" y="11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3741480" y="3881520"/>
            <a:ext cx="74520" cy="75960"/>
          </a:xfrm>
          <a:custGeom>
            <a:avLst/>
            <a:gdLst/>
            <a:ahLst/>
            <a:rect l="0" t="0" r="r" b="b"/>
            <a:pathLst>
              <a:path w="207" h="211">
                <a:moveTo>
                  <a:pt x="78" y="211"/>
                </a:moveTo>
                <a:cubicBezTo>
                  <a:pt x="55" y="211"/>
                  <a:pt x="36" y="203"/>
                  <a:pt x="22" y="188"/>
                </a:cubicBezTo>
                <a:cubicBezTo>
                  <a:pt x="8" y="173"/>
                  <a:pt x="0" y="154"/>
                  <a:pt x="0" y="133"/>
                </a:cubicBezTo>
                <a:cubicBezTo>
                  <a:pt x="0" y="113"/>
                  <a:pt x="5" y="94"/>
                  <a:pt x="14" y="76"/>
                </a:cubicBezTo>
                <a:cubicBezTo>
                  <a:pt x="24" y="58"/>
                  <a:pt x="36" y="42"/>
                  <a:pt x="53" y="28"/>
                </a:cubicBezTo>
                <a:cubicBezTo>
                  <a:pt x="76" y="9"/>
                  <a:pt x="100" y="0"/>
                  <a:pt x="125" y="0"/>
                </a:cubicBezTo>
                <a:cubicBezTo>
                  <a:pt x="135" y="0"/>
                  <a:pt x="141" y="0"/>
                  <a:pt x="143" y="0"/>
                </a:cubicBezTo>
                <a:cubicBezTo>
                  <a:pt x="147" y="1"/>
                  <a:pt x="151" y="2"/>
                  <a:pt x="155" y="3"/>
                </a:cubicBezTo>
                <a:cubicBezTo>
                  <a:pt x="159" y="5"/>
                  <a:pt x="166" y="7"/>
                  <a:pt x="173" y="11"/>
                </a:cubicBezTo>
                <a:cubicBezTo>
                  <a:pt x="179" y="14"/>
                  <a:pt x="185" y="19"/>
                  <a:pt x="189" y="25"/>
                </a:cubicBezTo>
                <a:cubicBezTo>
                  <a:pt x="194" y="30"/>
                  <a:pt x="198" y="39"/>
                  <a:pt x="201" y="48"/>
                </a:cubicBezTo>
                <a:cubicBezTo>
                  <a:pt x="205" y="58"/>
                  <a:pt x="207" y="69"/>
                  <a:pt x="207" y="81"/>
                </a:cubicBezTo>
                <a:cubicBezTo>
                  <a:pt x="207" y="114"/>
                  <a:pt x="194" y="144"/>
                  <a:pt x="167" y="171"/>
                </a:cubicBezTo>
                <a:cubicBezTo>
                  <a:pt x="139" y="197"/>
                  <a:pt x="110" y="211"/>
                  <a:pt x="78" y="211"/>
                </a:cubicBezTo>
                <a:moveTo>
                  <a:pt x="41" y="150"/>
                </a:moveTo>
                <a:cubicBezTo>
                  <a:pt x="41" y="165"/>
                  <a:pt x="45" y="176"/>
                  <a:pt x="53" y="183"/>
                </a:cubicBezTo>
                <a:cubicBezTo>
                  <a:pt x="61" y="190"/>
                  <a:pt x="70" y="194"/>
                  <a:pt x="80" y="194"/>
                </a:cubicBezTo>
                <a:cubicBezTo>
                  <a:pt x="94" y="194"/>
                  <a:pt x="107" y="189"/>
                  <a:pt x="119" y="179"/>
                </a:cubicBezTo>
                <a:cubicBezTo>
                  <a:pt x="131" y="169"/>
                  <a:pt x="141" y="156"/>
                  <a:pt x="148" y="140"/>
                </a:cubicBezTo>
                <a:cubicBezTo>
                  <a:pt x="151" y="133"/>
                  <a:pt x="154" y="122"/>
                  <a:pt x="159" y="105"/>
                </a:cubicBezTo>
                <a:cubicBezTo>
                  <a:pt x="163" y="89"/>
                  <a:pt x="166" y="75"/>
                  <a:pt x="166" y="62"/>
                </a:cubicBezTo>
                <a:cubicBezTo>
                  <a:pt x="166" y="49"/>
                  <a:pt x="162" y="38"/>
                  <a:pt x="157" y="30"/>
                </a:cubicBezTo>
                <a:cubicBezTo>
                  <a:pt x="149" y="21"/>
                  <a:pt x="139" y="16"/>
                  <a:pt x="127" y="16"/>
                </a:cubicBezTo>
                <a:cubicBezTo>
                  <a:pt x="107" y="16"/>
                  <a:pt x="90" y="25"/>
                  <a:pt x="75" y="44"/>
                </a:cubicBezTo>
                <a:cubicBezTo>
                  <a:pt x="64" y="58"/>
                  <a:pt x="55" y="76"/>
                  <a:pt x="50" y="99"/>
                </a:cubicBezTo>
                <a:cubicBezTo>
                  <a:pt x="44" y="121"/>
                  <a:pt x="41" y="138"/>
                  <a:pt x="41" y="1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3820320" y="3850560"/>
            <a:ext cx="52560" cy="106920"/>
          </a:xfrm>
          <a:custGeom>
            <a:avLst/>
            <a:gdLst/>
            <a:ahLst/>
            <a:rect l="0" t="0" r="r" b="b"/>
            <a:pathLst>
              <a:path w="146" h="297">
                <a:moveTo>
                  <a:pt x="3" y="113"/>
                </a:moveTo>
                <a:cubicBezTo>
                  <a:pt x="1" y="110"/>
                  <a:pt x="0" y="108"/>
                  <a:pt x="0" y="107"/>
                </a:cubicBezTo>
                <a:cubicBezTo>
                  <a:pt x="0" y="106"/>
                  <a:pt x="0" y="103"/>
                  <a:pt x="1" y="100"/>
                </a:cubicBezTo>
                <a:cubicBezTo>
                  <a:pt x="2" y="96"/>
                  <a:pt x="3" y="94"/>
                  <a:pt x="4" y="93"/>
                </a:cubicBezTo>
                <a:cubicBezTo>
                  <a:pt x="4" y="91"/>
                  <a:pt x="6" y="91"/>
                  <a:pt x="8" y="91"/>
                </a:cubicBezTo>
                <a:cubicBezTo>
                  <a:pt x="10" y="91"/>
                  <a:pt x="18" y="91"/>
                  <a:pt x="32" y="90"/>
                </a:cubicBezTo>
                <a:lnTo>
                  <a:pt x="56" y="90"/>
                </a:lnTo>
                <a:lnTo>
                  <a:pt x="65" y="53"/>
                </a:lnTo>
                <a:cubicBezTo>
                  <a:pt x="66" y="50"/>
                  <a:pt x="67" y="45"/>
                  <a:pt x="68" y="40"/>
                </a:cubicBezTo>
                <a:cubicBezTo>
                  <a:pt x="70" y="34"/>
                  <a:pt x="71" y="30"/>
                  <a:pt x="72" y="27"/>
                </a:cubicBezTo>
                <a:cubicBezTo>
                  <a:pt x="73" y="25"/>
                  <a:pt x="73" y="22"/>
                  <a:pt x="74" y="18"/>
                </a:cubicBezTo>
                <a:cubicBezTo>
                  <a:pt x="75" y="14"/>
                  <a:pt x="77" y="12"/>
                  <a:pt x="78" y="10"/>
                </a:cubicBezTo>
                <a:cubicBezTo>
                  <a:pt x="80" y="9"/>
                  <a:pt x="81" y="7"/>
                  <a:pt x="83" y="5"/>
                </a:cubicBezTo>
                <a:cubicBezTo>
                  <a:pt x="84" y="3"/>
                  <a:pt x="86" y="1"/>
                  <a:pt x="89" y="0"/>
                </a:cubicBezTo>
                <a:cubicBezTo>
                  <a:pt x="92" y="0"/>
                  <a:pt x="95" y="0"/>
                  <a:pt x="98" y="0"/>
                </a:cubicBezTo>
                <a:cubicBezTo>
                  <a:pt x="103" y="0"/>
                  <a:pt x="107" y="2"/>
                  <a:pt x="109" y="5"/>
                </a:cubicBezTo>
                <a:cubicBezTo>
                  <a:pt x="111" y="8"/>
                  <a:pt x="113" y="11"/>
                  <a:pt x="113" y="14"/>
                </a:cubicBezTo>
                <a:cubicBezTo>
                  <a:pt x="113" y="16"/>
                  <a:pt x="111" y="23"/>
                  <a:pt x="108" y="35"/>
                </a:cubicBezTo>
                <a:cubicBezTo>
                  <a:pt x="106" y="48"/>
                  <a:pt x="102" y="60"/>
                  <a:pt x="99" y="72"/>
                </a:cubicBezTo>
                <a:lnTo>
                  <a:pt x="94" y="89"/>
                </a:lnTo>
                <a:cubicBezTo>
                  <a:pt x="94" y="90"/>
                  <a:pt x="102" y="90"/>
                  <a:pt x="119" y="90"/>
                </a:cubicBezTo>
                <a:lnTo>
                  <a:pt x="142" y="90"/>
                </a:lnTo>
                <a:cubicBezTo>
                  <a:pt x="145" y="92"/>
                  <a:pt x="146" y="94"/>
                  <a:pt x="146" y="95"/>
                </a:cubicBezTo>
                <a:cubicBezTo>
                  <a:pt x="146" y="102"/>
                  <a:pt x="144" y="109"/>
                  <a:pt x="140" y="113"/>
                </a:cubicBezTo>
                <a:lnTo>
                  <a:pt x="89" y="113"/>
                </a:lnTo>
                <a:lnTo>
                  <a:pt x="72" y="180"/>
                </a:lnTo>
                <a:cubicBezTo>
                  <a:pt x="60" y="230"/>
                  <a:pt x="54" y="256"/>
                  <a:pt x="54" y="260"/>
                </a:cubicBezTo>
                <a:cubicBezTo>
                  <a:pt x="54" y="273"/>
                  <a:pt x="58" y="280"/>
                  <a:pt x="66" y="280"/>
                </a:cubicBezTo>
                <a:cubicBezTo>
                  <a:pt x="77" y="280"/>
                  <a:pt x="88" y="274"/>
                  <a:pt x="98" y="264"/>
                </a:cubicBezTo>
                <a:cubicBezTo>
                  <a:pt x="108" y="253"/>
                  <a:pt x="118" y="240"/>
                  <a:pt x="124" y="225"/>
                </a:cubicBezTo>
                <a:cubicBezTo>
                  <a:pt x="124" y="223"/>
                  <a:pt x="125" y="222"/>
                  <a:pt x="126" y="221"/>
                </a:cubicBezTo>
                <a:cubicBezTo>
                  <a:pt x="127" y="221"/>
                  <a:pt x="129" y="221"/>
                  <a:pt x="133" y="220"/>
                </a:cubicBezTo>
                <a:lnTo>
                  <a:pt x="135" y="220"/>
                </a:lnTo>
                <a:cubicBezTo>
                  <a:pt x="140" y="220"/>
                  <a:pt x="142" y="222"/>
                  <a:pt x="142" y="224"/>
                </a:cubicBezTo>
                <a:cubicBezTo>
                  <a:pt x="142" y="225"/>
                  <a:pt x="141" y="227"/>
                  <a:pt x="140" y="230"/>
                </a:cubicBezTo>
                <a:cubicBezTo>
                  <a:pt x="139" y="235"/>
                  <a:pt x="136" y="241"/>
                  <a:pt x="132" y="247"/>
                </a:cubicBezTo>
                <a:cubicBezTo>
                  <a:pt x="128" y="254"/>
                  <a:pt x="123" y="262"/>
                  <a:pt x="115" y="269"/>
                </a:cubicBezTo>
                <a:cubicBezTo>
                  <a:pt x="109" y="277"/>
                  <a:pt x="101" y="284"/>
                  <a:pt x="92" y="289"/>
                </a:cubicBezTo>
                <a:cubicBezTo>
                  <a:pt x="82" y="294"/>
                  <a:pt x="73" y="297"/>
                  <a:pt x="63" y="297"/>
                </a:cubicBezTo>
                <a:cubicBezTo>
                  <a:pt x="54" y="297"/>
                  <a:pt x="45" y="294"/>
                  <a:pt x="37" y="290"/>
                </a:cubicBezTo>
                <a:cubicBezTo>
                  <a:pt x="28" y="285"/>
                  <a:pt x="22" y="277"/>
                  <a:pt x="19" y="266"/>
                </a:cubicBezTo>
                <a:cubicBezTo>
                  <a:pt x="18" y="263"/>
                  <a:pt x="18" y="259"/>
                  <a:pt x="18" y="253"/>
                </a:cubicBezTo>
                <a:lnTo>
                  <a:pt x="18" y="245"/>
                </a:lnTo>
                <a:lnTo>
                  <a:pt x="34" y="180"/>
                </a:lnTo>
                <a:cubicBezTo>
                  <a:pt x="45" y="136"/>
                  <a:pt x="50" y="114"/>
                  <a:pt x="51" y="114"/>
                </a:cubicBezTo>
                <a:cubicBezTo>
                  <a:pt x="51" y="113"/>
                  <a:pt x="43" y="113"/>
                  <a:pt x="27" y="113"/>
                </a:cubicBezTo>
                <a:lnTo>
                  <a:pt x="3" y="11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3321360" y="3710520"/>
            <a:ext cx="617040" cy="20160"/>
          </a:xfrm>
          <a:custGeom>
            <a:avLst/>
            <a:gdLst/>
            <a:ahLst/>
            <a:rect l="0" t="0" r="r" b="b"/>
            <a:pathLst>
              <a:path w="1714" h="56">
                <a:moveTo>
                  <a:pt x="0" y="56"/>
                </a:moveTo>
                <a:lnTo>
                  <a:pt x="1714" y="56"/>
                </a:lnTo>
                <a:lnTo>
                  <a:pt x="1714" y="0"/>
                </a:lnTo>
                <a:lnTo>
                  <a:pt x="0" y="0"/>
                </a:ln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300320" y="3095640"/>
            <a:ext cx="1242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моделью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852560" y="4048200"/>
            <a:ext cx="2216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Лучшая модель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4072680" y="409356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4430520" y="4107960"/>
            <a:ext cx="241920" cy="236160"/>
          </a:xfrm>
          <a:custGeom>
            <a:avLst/>
            <a:gdLst/>
            <a:ahLst/>
            <a:rect l="0" t="0" r="r" b="b"/>
            <a:pathLst>
              <a:path w="672" h="656">
                <a:moveTo>
                  <a:pt x="184" y="44"/>
                </a:moveTo>
                <a:cubicBezTo>
                  <a:pt x="167" y="44"/>
                  <a:pt x="158" y="44"/>
                  <a:pt x="154" y="43"/>
                </a:cubicBezTo>
                <a:cubicBezTo>
                  <a:pt x="151" y="42"/>
                  <a:pt x="150" y="39"/>
                  <a:pt x="150" y="32"/>
                </a:cubicBezTo>
                <a:cubicBezTo>
                  <a:pt x="150" y="15"/>
                  <a:pt x="153" y="5"/>
                  <a:pt x="160" y="1"/>
                </a:cubicBezTo>
                <a:cubicBezTo>
                  <a:pt x="161" y="0"/>
                  <a:pt x="215" y="0"/>
                  <a:pt x="322" y="0"/>
                </a:cubicBezTo>
                <a:cubicBezTo>
                  <a:pt x="428" y="1"/>
                  <a:pt x="486" y="2"/>
                  <a:pt x="495" y="3"/>
                </a:cubicBezTo>
                <a:cubicBezTo>
                  <a:pt x="529" y="8"/>
                  <a:pt x="559" y="17"/>
                  <a:pt x="582" y="29"/>
                </a:cubicBezTo>
                <a:cubicBezTo>
                  <a:pt x="606" y="42"/>
                  <a:pt x="622" y="57"/>
                  <a:pt x="632" y="73"/>
                </a:cubicBezTo>
                <a:cubicBezTo>
                  <a:pt x="642" y="89"/>
                  <a:pt x="649" y="102"/>
                  <a:pt x="652" y="113"/>
                </a:cubicBezTo>
                <a:cubicBezTo>
                  <a:pt x="655" y="123"/>
                  <a:pt x="657" y="134"/>
                  <a:pt x="658" y="144"/>
                </a:cubicBezTo>
                <a:cubicBezTo>
                  <a:pt x="658" y="172"/>
                  <a:pt x="649" y="198"/>
                  <a:pt x="631" y="222"/>
                </a:cubicBezTo>
                <a:cubicBezTo>
                  <a:pt x="613" y="247"/>
                  <a:pt x="592" y="265"/>
                  <a:pt x="568" y="278"/>
                </a:cubicBezTo>
                <a:cubicBezTo>
                  <a:pt x="545" y="291"/>
                  <a:pt x="524" y="302"/>
                  <a:pt x="506" y="310"/>
                </a:cubicBezTo>
                <a:cubicBezTo>
                  <a:pt x="488" y="318"/>
                  <a:pt x="476" y="322"/>
                  <a:pt x="471" y="322"/>
                </a:cubicBezTo>
                <a:lnTo>
                  <a:pt x="477" y="327"/>
                </a:lnTo>
                <a:cubicBezTo>
                  <a:pt x="519" y="350"/>
                  <a:pt x="539" y="384"/>
                  <a:pt x="539" y="429"/>
                </a:cubicBezTo>
                <a:cubicBezTo>
                  <a:pt x="539" y="436"/>
                  <a:pt x="538" y="455"/>
                  <a:pt x="535" y="486"/>
                </a:cubicBezTo>
                <a:cubicBezTo>
                  <a:pt x="532" y="517"/>
                  <a:pt x="530" y="542"/>
                  <a:pt x="530" y="562"/>
                </a:cubicBezTo>
                <a:lnTo>
                  <a:pt x="530" y="570"/>
                </a:lnTo>
                <a:cubicBezTo>
                  <a:pt x="530" y="581"/>
                  <a:pt x="530" y="590"/>
                  <a:pt x="531" y="596"/>
                </a:cubicBezTo>
                <a:cubicBezTo>
                  <a:pt x="532" y="602"/>
                  <a:pt x="535" y="608"/>
                  <a:pt x="541" y="613"/>
                </a:cubicBezTo>
                <a:cubicBezTo>
                  <a:pt x="547" y="618"/>
                  <a:pt x="556" y="621"/>
                  <a:pt x="565" y="621"/>
                </a:cubicBezTo>
                <a:cubicBezTo>
                  <a:pt x="583" y="621"/>
                  <a:pt x="597" y="615"/>
                  <a:pt x="608" y="601"/>
                </a:cubicBezTo>
                <a:cubicBezTo>
                  <a:pt x="619" y="587"/>
                  <a:pt x="627" y="573"/>
                  <a:pt x="632" y="557"/>
                </a:cubicBezTo>
                <a:cubicBezTo>
                  <a:pt x="636" y="548"/>
                  <a:pt x="638" y="543"/>
                  <a:pt x="640" y="541"/>
                </a:cubicBezTo>
                <a:cubicBezTo>
                  <a:pt x="642" y="539"/>
                  <a:pt x="646" y="539"/>
                  <a:pt x="654" y="539"/>
                </a:cubicBezTo>
                <a:cubicBezTo>
                  <a:pt x="666" y="539"/>
                  <a:pt x="672" y="542"/>
                  <a:pt x="672" y="550"/>
                </a:cubicBezTo>
                <a:cubicBezTo>
                  <a:pt x="672" y="561"/>
                  <a:pt x="665" y="579"/>
                  <a:pt x="650" y="603"/>
                </a:cubicBezTo>
                <a:cubicBezTo>
                  <a:pt x="627" y="638"/>
                  <a:pt x="599" y="656"/>
                  <a:pt x="566" y="656"/>
                </a:cubicBezTo>
                <a:lnTo>
                  <a:pt x="558" y="656"/>
                </a:lnTo>
                <a:cubicBezTo>
                  <a:pt x="520" y="656"/>
                  <a:pt x="489" y="648"/>
                  <a:pt x="464" y="632"/>
                </a:cubicBezTo>
                <a:cubicBezTo>
                  <a:pt x="439" y="617"/>
                  <a:pt x="426" y="593"/>
                  <a:pt x="423" y="560"/>
                </a:cubicBezTo>
                <a:cubicBezTo>
                  <a:pt x="423" y="543"/>
                  <a:pt x="428" y="517"/>
                  <a:pt x="437" y="482"/>
                </a:cubicBezTo>
                <a:cubicBezTo>
                  <a:pt x="446" y="447"/>
                  <a:pt x="451" y="424"/>
                  <a:pt x="451" y="414"/>
                </a:cubicBezTo>
                <a:cubicBezTo>
                  <a:pt x="451" y="382"/>
                  <a:pt x="438" y="359"/>
                  <a:pt x="411" y="345"/>
                </a:cubicBezTo>
                <a:cubicBezTo>
                  <a:pt x="402" y="341"/>
                  <a:pt x="394" y="338"/>
                  <a:pt x="388" y="338"/>
                </a:cubicBezTo>
                <a:cubicBezTo>
                  <a:pt x="382" y="337"/>
                  <a:pt x="360" y="336"/>
                  <a:pt x="322" y="336"/>
                </a:cubicBezTo>
                <a:lnTo>
                  <a:pt x="258" y="336"/>
                </a:lnTo>
                <a:lnTo>
                  <a:pt x="228" y="457"/>
                </a:lnTo>
                <a:cubicBezTo>
                  <a:pt x="207" y="539"/>
                  <a:pt x="197" y="580"/>
                  <a:pt x="197" y="581"/>
                </a:cubicBezTo>
                <a:cubicBezTo>
                  <a:pt x="197" y="584"/>
                  <a:pt x="198" y="585"/>
                  <a:pt x="198" y="586"/>
                </a:cubicBezTo>
                <a:cubicBezTo>
                  <a:pt x="199" y="587"/>
                  <a:pt x="201" y="588"/>
                  <a:pt x="205" y="590"/>
                </a:cubicBezTo>
                <a:cubicBezTo>
                  <a:pt x="208" y="592"/>
                  <a:pt x="214" y="592"/>
                  <a:pt x="220" y="592"/>
                </a:cubicBezTo>
                <a:cubicBezTo>
                  <a:pt x="227" y="591"/>
                  <a:pt x="237" y="592"/>
                  <a:pt x="251" y="593"/>
                </a:cubicBezTo>
                <a:lnTo>
                  <a:pt x="280" y="593"/>
                </a:lnTo>
                <a:cubicBezTo>
                  <a:pt x="284" y="598"/>
                  <a:pt x="286" y="601"/>
                  <a:pt x="286" y="602"/>
                </a:cubicBezTo>
                <a:cubicBezTo>
                  <a:pt x="286" y="602"/>
                  <a:pt x="285" y="608"/>
                  <a:pt x="283" y="619"/>
                </a:cubicBezTo>
                <a:cubicBezTo>
                  <a:pt x="280" y="627"/>
                  <a:pt x="277" y="632"/>
                  <a:pt x="273" y="636"/>
                </a:cubicBezTo>
                <a:lnTo>
                  <a:pt x="260" y="636"/>
                </a:lnTo>
                <a:cubicBezTo>
                  <a:pt x="237" y="635"/>
                  <a:pt x="197" y="634"/>
                  <a:pt x="138" y="634"/>
                </a:cubicBezTo>
                <a:cubicBezTo>
                  <a:pt x="117" y="634"/>
                  <a:pt x="96" y="634"/>
                  <a:pt x="78" y="634"/>
                </a:cubicBezTo>
                <a:cubicBezTo>
                  <a:pt x="60" y="634"/>
                  <a:pt x="46" y="634"/>
                  <a:pt x="35" y="634"/>
                </a:cubicBezTo>
                <a:cubicBezTo>
                  <a:pt x="25" y="634"/>
                  <a:pt x="18" y="635"/>
                  <a:pt x="16" y="635"/>
                </a:cubicBezTo>
                <a:cubicBezTo>
                  <a:pt x="5" y="635"/>
                  <a:pt x="0" y="632"/>
                  <a:pt x="0" y="627"/>
                </a:cubicBezTo>
                <a:cubicBezTo>
                  <a:pt x="0" y="626"/>
                  <a:pt x="1" y="621"/>
                  <a:pt x="3" y="614"/>
                </a:cubicBezTo>
                <a:cubicBezTo>
                  <a:pt x="6" y="602"/>
                  <a:pt x="9" y="596"/>
                  <a:pt x="12" y="594"/>
                </a:cubicBezTo>
                <a:cubicBezTo>
                  <a:pt x="15" y="594"/>
                  <a:pt x="19" y="593"/>
                  <a:pt x="26" y="593"/>
                </a:cubicBezTo>
                <a:lnTo>
                  <a:pt x="32" y="593"/>
                </a:lnTo>
                <a:cubicBezTo>
                  <a:pt x="48" y="593"/>
                  <a:pt x="67" y="593"/>
                  <a:pt x="87" y="591"/>
                </a:cubicBezTo>
                <a:cubicBezTo>
                  <a:pt x="96" y="589"/>
                  <a:pt x="102" y="585"/>
                  <a:pt x="105" y="579"/>
                </a:cubicBezTo>
                <a:cubicBezTo>
                  <a:pt x="108" y="577"/>
                  <a:pt x="130" y="491"/>
                  <a:pt x="173" y="321"/>
                </a:cubicBezTo>
                <a:cubicBezTo>
                  <a:pt x="216" y="151"/>
                  <a:pt x="237" y="62"/>
                  <a:pt x="237" y="52"/>
                </a:cubicBezTo>
                <a:cubicBezTo>
                  <a:pt x="237" y="48"/>
                  <a:pt x="220" y="45"/>
                  <a:pt x="184" y="44"/>
                </a:cubicBezTo>
                <a:moveTo>
                  <a:pt x="556" y="121"/>
                </a:moveTo>
                <a:cubicBezTo>
                  <a:pt x="556" y="101"/>
                  <a:pt x="550" y="84"/>
                  <a:pt x="537" y="71"/>
                </a:cubicBezTo>
                <a:cubicBezTo>
                  <a:pt x="524" y="57"/>
                  <a:pt x="497" y="49"/>
                  <a:pt x="457" y="45"/>
                </a:cubicBezTo>
                <a:cubicBezTo>
                  <a:pt x="455" y="45"/>
                  <a:pt x="448" y="45"/>
                  <a:pt x="435" y="45"/>
                </a:cubicBezTo>
                <a:cubicBezTo>
                  <a:pt x="422" y="45"/>
                  <a:pt x="410" y="44"/>
                  <a:pt x="400" y="44"/>
                </a:cubicBezTo>
                <a:lnTo>
                  <a:pt x="379" y="44"/>
                </a:lnTo>
                <a:cubicBezTo>
                  <a:pt x="350" y="44"/>
                  <a:pt x="334" y="47"/>
                  <a:pt x="329" y="53"/>
                </a:cubicBezTo>
                <a:cubicBezTo>
                  <a:pt x="329" y="55"/>
                  <a:pt x="318" y="96"/>
                  <a:pt x="298" y="177"/>
                </a:cubicBezTo>
                <a:cubicBezTo>
                  <a:pt x="277" y="257"/>
                  <a:pt x="267" y="299"/>
                  <a:pt x="267" y="301"/>
                </a:cubicBezTo>
                <a:cubicBezTo>
                  <a:pt x="267" y="301"/>
                  <a:pt x="288" y="301"/>
                  <a:pt x="331" y="301"/>
                </a:cubicBezTo>
                <a:cubicBezTo>
                  <a:pt x="379" y="301"/>
                  <a:pt x="412" y="299"/>
                  <a:pt x="428" y="295"/>
                </a:cubicBezTo>
                <a:cubicBezTo>
                  <a:pt x="467" y="289"/>
                  <a:pt x="498" y="270"/>
                  <a:pt x="521" y="240"/>
                </a:cubicBezTo>
                <a:cubicBezTo>
                  <a:pt x="531" y="226"/>
                  <a:pt x="539" y="207"/>
                  <a:pt x="546" y="184"/>
                </a:cubicBezTo>
                <a:cubicBezTo>
                  <a:pt x="553" y="161"/>
                  <a:pt x="556" y="140"/>
                  <a:pt x="556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4696560" y="405756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8" y="156"/>
                </a:moveTo>
                <a:cubicBezTo>
                  <a:pt x="27" y="156"/>
                  <a:pt x="17" y="152"/>
                  <a:pt x="10" y="144"/>
                </a:cubicBezTo>
                <a:cubicBezTo>
                  <a:pt x="3" y="136"/>
                  <a:pt x="0" y="126"/>
                  <a:pt x="0" y="115"/>
                </a:cubicBezTo>
                <a:cubicBezTo>
                  <a:pt x="0" y="84"/>
                  <a:pt x="11" y="57"/>
                  <a:pt x="35" y="34"/>
                </a:cubicBezTo>
                <a:cubicBezTo>
                  <a:pt x="58" y="11"/>
                  <a:pt x="87" y="0"/>
                  <a:pt x="121" y="0"/>
                </a:cubicBezTo>
                <a:cubicBezTo>
                  <a:pt x="161" y="0"/>
                  <a:pt x="195" y="12"/>
                  <a:pt x="222" y="37"/>
                </a:cubicBezTo>
                <a:cubicBezTo>
                  <a:pt x="249" y="61"/>
                  <a:pt x="263" y="93"/>
                  <a:pt x="263" y="132"/>
                </a:cubicBezTo>
                <a:cubicBezTo>
                  <a:pt x="263" y="151"/>
                  <a:pt x="259" y="169"/>
                  <a:pt x="250" y="186"/>
                </a:cubicBezTo>
                <a:cubicBezTo>
                  <a:pt x="241" y="203"/>
                  <a:pt x="231" y="218"/>
                  <a:pt x="218" y="231"/>
                </a:cubicBezTo>
                <a:cubicBezTo>
                  <a:pt x="206" y="243"/>
                  <a:pt x="188" y="259"/>
                  <a:pt x="165" y="279"/>
                </a:cubicBezTo>
                <a:cubicBezTo>
                  <a:pt x="149" y="293"/>
                  <a:pt x="127" y="314"/>
                  <a:pt x="99" y="341"/>
                </a:cubicBezTo>
                <a:lnTo>
                  <a:pt x="60" y="378"/>
                </a:lnTo>
                <a:lnTo>
                  <a:pt x="110" y="378"/>
                </a:lnTo>
                <a:cubicBezTo>
                  <a:pt x="179" y="378"/>
                  <a:pt x="217" y="377"/>
                  <a:pt x="221" y="375"/>
                </a:cubicBezTo>
                <a:cubicBezTo>
                  <a:pt x="224" y="374"/>
                  <a:pt x="229" y="354"/>
                  <a:pt x="237" y="316"/>
                </a:cubicBezTo>
                <a:lnTo>
                  <a:pt x="237" y="314"/>
                </a:lnTo>
                <a:lnTo>
                  <a:pt x="263" y="314"/>
                </a:lnTo>
                <a:lnTo>
                  <a:pt x="263" y="316"/>
                </a:lnTo>
                <a:cubicBezTo>
                  <a:pt x="263" y="318"/>
                  <a:pt x="260" y="338"/>
                  <a:pt x="254" y="376"/>
                </a:cubicBezTo>
                <a:cubicBezTo>
                  <a:pt x="249" y="415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6"/>
                </a:lnTo>
                <a:lnTo>
                  <a:pt x="0" y="418"/>
                </a:lnTo>
                <a:cubicBezTo>
                  <a:pt x="0" y="415"/>
                  <a:pt x="1" y="412"/>
                  <a:pt x="4" y="408"/>
                </a:cubicBezTo>
                <a:cubicBezTo>
                  <a:pt x="6" y="405"/>
                  <a:pt x="13" y="397"/>
                  <a:pt x="23" y="385"/>
                </a:cubicBezTo>
                <a:cubicBezTo>
                  <a:pt x="36" y="371"/>
                  <a:pt x="47" y="359"/>
                  <a:pt x="56" y="349"/>
                </a:cubicBezTo>
                <a:cubicBezTo>
                  <a:pt x="60" y="344"/>
                  <a:pt x="68" y="336"/>
                  <a:pt x="79" y="324"/>
                </a:cubicBezTo>
                <a:cubicBezTo>
                  <a:pt x="90" y="312"/>
                  <a:pt x="97" y="303"/>
                  <a:pt x="101" y="299"/>
                </a:cubicBezTo>
                <a:cubicBezTo>
                  <a:pt x="105" y="295"/>
                  <a:pt x="111" y="287"/>
                  <a:pt x="120" y="277"/>
                </a:cubicBezTo>
                <a:cubicBezTo>
                  <a:pt x="129" y="267"/>
                  <a:pt x="135" y="260"/>
                  <a:pt x="138" y="255"/>
                </a:cubicBezTo>
                <a:cubicBezTo>
                  <a:pt x="142" y="250"/>
                  <a:pt x="147" y="243"/>
                  <a:pt x="154" y="235"/>
                </a:cubicBezTo>
                <a:cubicBezTo>
                  <a:pt x="160" y="227"/>
                  <a:pt x="165" y="220"/>
                  <a:pt x="167" y="214"/>
                </a:cubicBezTo>
                <a:cubicBezTo>
                  <a:pt x="170" y="208"/>
                  <a:pt x="173" y="202"/>
                  <a:pt x="177" y="195"/>
                </a:cubicBezTo>
                <a:cubicBezTo>
                  <a:pt x="181" y="188"/>
                  <a:pt x="184" y="181"/>
                  <a:pt x="187" y="174"/>
                </a:cubicBezTo>
                <a:cubicBezTo>
                  <a:pt x="188" y="167"/>
                  <a:pt x="190" y="160"/>
                  <a:pt x="191" y="154"/>
                </a:cubicBezTo>
                <a:cubicBezTo>
                  <a:pt x="193" y="148"/>
                  <a:pt x="193" y="141"/>
                  <a:pt x="193" y="133"/>
                </a:cubicBezTo>
                <a:cubicBezTo>
                  <a:pt x="193" y="105"/>
                  <a:pt x="185" y="81"/>
                  <a:pt x="170" y="61"/>
                </a:cubicBezTo>
                <a:cubicBezTo>
                  <a:pt x="155" y="41"/>
                  <a:pt x="134" y="31"/>
                  <a:pt x="106" y="31"/>
                </a:cubicBezTo>
                <a:cubicBezTo>
                  <a:pt x="92" y="31"/>
                  <a:pt x="79" y="34"/>
                  <a:pt x="68" y="42"/>
                </a:cubicBezTo>
                <a:cubicBezTo>
                  <a:pt x="57" y="49"/>
                  <a:pt x="49" y="57"/>
                  <a:pt x="45" y="64"/>
                </a:cubicBezTo>
                <a:cubicBezTo>
                  <a:pt x="41" y="71"/>
                  <a:pt x="38" y="75"/>
                  <a:pt x="38" y="76"/>
                </a:cubicBezTo>
                <a:cubicBezTo>
                  <a:pt x="38" y="76"/>
                  <a:pt x="40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4" y="92"/>
                  <a:pt x="79" y="102"/>
                  <a:pt x="79" y="116"/>
                </a:cubicBezTo>
                <a:cubicBezTo>
                  <a:pt x="79" y="127"/>
                  <a:pt x="75" y="136"/>
                  <a:pt x="68" y="144"/>
                </a:cubicBezTo>
                <a:cubicBezTo>
                  <a:pt x="61" y="151"/>
                  <a:pt x="51" y="155"/>
                  <a:pt x="38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4348800" y="40482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04760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4821120" y="4048200"/>
            <a:ext cx="1383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ближе к 1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582640" y="4594320"/>
            <a:ext cx="245160" cy="238680"/>
          </a:xfrm>
          <a:custGeom>
            <a:avLst/>
            <a:gdLst/>
            <a:ahLst/>
            <a:rect l="0" t="0" r="r" b="b"/>
            <a:pathLst>
              <a:path w="681" h="663">
                <a:moveTo>
                  <a:pt x="186" y="43"/>
                </a:moveTo>
                <a:cubicBezTo>
                  <a:pt x="169" y="43"/>
                  <a:pt x="159" y="43"/>
                  <a:pt x="156" y="42"/>
                </a:cubicBezTo>
                <a:cubicBezTo>
                  <a:pt x="153" y="42"/>
                  <a:pt x="151" y="38"/>
                  <a:pt x="151" y="32"/>
                </a:cubicBezTo>
                <a:cubicBezTo>
                  <a:pt x="151" y="15"/>
                  <a:pt x="154" y="5"/>
                  <a:pt x="161" y="1"/>
                </a:cubicBezTo>
                <a:cubicBezTo>
                  <a:pt x="163" y="0"/>
                  <a:pt x="217" y="0"/>
                  <a:pt x="325" y="0"/>
                </a:cubicBezTo>
                <a:cubicBezTo>
                  <a:pt x="433" y="1"/>
                  <a:pt x="491" y="2"/>
                  <a:pt x="500" y="3"/>
                </a:cubicBezTo>
                <a:cubicBezTo>
                  <a:pt x="535" y="8"/>
                  <a:pt x="564" y="17"/>
                  <a:pt x="588" y="29"/>
                </a:cubicBezTo>
                <a:cubicBezTo>
                  <a:pt x="612" y="42"/>
                  <a:pt x="629" y="56"/>
                  <a:pt x="640" y="72"/>
                </a:cubicBezTo>
                <a:cubicBezTo>
                  <a:pt x="650" y="89"/>
                  <a:pt x="657" y="102"/>
                  <a:pt x="660" y="113"/>
                </a:cubicBezTo>
                <a:cubicBezTo>
                  <a:pt x="663" y="124"/>
                  <a:pt x="665" y="134"/>
                  <a:pt x="666" y="145"/>
                </a:cubicBezTo>
                <a:cubicBezTo>
                  <a:pt x="666" y="174"/>
                  <a:pt x="656" y="200"/>
                  <a:pt x="638" y="225"/>
                </a:cubicBezTo>
                <a:cubicBezTo>
                  <a:pt x="619" y="249"/>
                  <a:pt x="598" y="268"/>
                  <a:pt x="574" y="281"/>
                </a:cubicBezTo>
                <a:cubicBezTo>
                  <a:pt x="550" y="295"/>
                  <a:pt x="529" y="305"/>
                  <a:pt x="511" y="313"/>
                </a:cubicBezTo>
                <a:cubicBezTo>
                  <a:pt x="493" y="321"/>
                  <a:pt x="481" y="326"/>
                  <a:pt x="475" y="326"/>
                </a:cubicBezTo>
                <a:lnTo>
                  <a:pt x="482" y="330"/>
                </a:lnTo>
                <a:cubicBezTo>
                  <a:pt x="524" y="354"/>
                  <a:pt x="545" y="389"/>
                  <a:pt x="545" y="434"/>
                </a:cubicBezTo>
                <a:cubicBezTo>
                  <a:pt x="545" y="441"/>
                  <a:pt x="543" y="460"/>
                  <a:pt x="540" y="491"/>
                </a:cubicBezTo>
                <a:cubicBezTo>
                  <a:pt x="537" y="522"/>
                  <a:pt x="536" y="548"/>
                  <a:pt x="536" y="568"/>
                </a:cubicBezTo>
                <a:lnTo>
                  <a:pt x="536" y="577"/>
                </a:lnTo>
                <a:cubicBezTo>
                  <a:pt x="536" y="588"/>
                  <a:pt x="536" y="597"/>
                  <a:pt x="537" y="603"/>
                </a:cubicBezTo>
                <a:cubicBezTo>
                  <a:pt x="537" y="609"/>
                  <a:pt x="541" y="615"/>
                  <a:pt x="547" y="620"/>
                </a:cubicBezTo>
                <a:cubicBezTo>
                  <a:pt x="553" y="625"/>
                  <a:pt x="561" y="628"/>
                  <a:pt x="571" y="628"/>
                </a:cubicBezTo>
                <a:cubicBezTo>
                  <a:pt x="589" y="628"/>
                  <a:pt x="603" y="622"/>
                  <a:pt x="615" y="608"/>
                </a:cubicBezTo>
                <a:cubicBezTo>
                  <a:pt x="626" y="594"/>
                  <a:pt x="634" y="579"/>
                  <a:pt x="640" y="564"/>
                </a:cubicBezTo>
                <a:cubicBezTo>
                  <a:pt x="643" y="555"/>
                  <a:pt x="646" y="549"/>
                  <a:pt x="648" y="548"/>
                </a:cubicBezTo>
                <a:cubicBezTo>
                  <a:pt x="650" y="546"/>
                  <a:pt x="654" y="545"/>
                  <a:pt x="662" y="545"/>
                </a:cubicBezTo>
                <a:cubicBezTo>
                  <a:pt x="674" y="545"/>
                  <a:pt x="681" y="548"/>
                  <a:pt x="681" y="556"/>
                </a:cubicBezTo>
                <a:cubicBezTo>
                  <a:pt x="681" y="567"/>
                  <a:pt x="673" y="585"/>
                  <a:pt x="658" y="610"/>
                </a:cubicBezTo>
                <a:cubicBezTo>
                  <a:pt x="633" y="645"/>
                  <a:pt x="605" y="663"/>
                  <a:pt x="572" y="663"/>
                </a:cubicBezTo>
                <a:lnTo>
                  <a:pt x="564" y="663"/>
                </a:lnTo>
                <a:cubicBezTo>
                  <a:pt x="526" y="663"/>
                  <a:pt x="494" y="655"/>
                  <a:pt x="469" y="640"/>
                </a:cubicBezTo>
                <a:cubicBezTo>
                  <a:pt x="444" y="624"/>
                  <a:pt x="430" y="600"/>
                  <a:pt x="427" y="566"/>
                </a:cubicBezTo>
                <a:cubicBezTo>
                  <a:pt x="427" y="549"/>
                  <a:pt x="432" y="523"/>
                  <a:pt x="442" y="487"/>
                </a:cubicBezTo>
                <a:cubicBezTo>
                  <a:pt x="451" y="452"/>
                  <a:pt x="456" y="429"/>
                  <a:pt x="456" y="419"/>
                </a:cubicBezTo>
                <a:cubicBezTo>
                  <a:pt x="456" y="387"/>
                  <a:pt x="442" y="363"/>
                  <a:pt x="415" y="349"/>
                </a:cubicBezTo>
                <a:cubicBezTo>
                  <a:pt x="406" y="345"/>
                  <a:pt x="398" y="342"/>
                  <a:pt x="392" y="342"/>
                </a:cubicBezTo>
                <a:cubicBezTo>
                  <a:pt x="385" y="341"/>
                  <a:pt x="363" y="340"/>
                  <a:pt x="325" y="340"/>
                </a:cubicBezTo>
                <a:lnTo>
                  <a:pt x="260" y="340"/>
                </a:lnTo>
                <a:lnTo>
                  <a:pt x="230" y="462"/>
                </a:lnTo>
                <a:cubicBezTo>
                  <a:pt x="209" y="545"/>
                  <a:pt x="199" y="587"/>
                  <a:pt x="199" y="588"/>
                </a:cubicBezTo>
                <a:cubicBezTo>
                  <a:pt x="199" y="590"/>
                  <a:pt x="199" y="592"/>
                  <a:pt x="200" y="593"/>
                </a:cubicBezTo>
                <a:cubicBezTo>
                  <a:pt x="200" y="593"/>
                  <a:pt x="203" y="595"/>
                  <a:pt x="206" y="596"/>
                </a:cubicBezTo>
                <a:cubicBezTo>
                  <a:pt x="210" y="598"/>
                  <a:pt x="216" y="599"/>
                  <a:pt x="222" y="598"/>
                </a:cubicBezTo>
                <a:cubicBezTo>
                  <a:pt x="229" y="598"/>
                  <a:pt x="240" y="598"/>
                  <a:pt x="253" y="600"/>
                </a:cubicBezTo>
                <a:lnTo>
                  <a:pt x="283" y="600"/>
                </a:lnTo>
                <a:cubicBezTo>
                  <a:pt x="286" y="605"/>
                  <a:pt x="288" y="608"/>
                  <a:pt x="288" y="609"/>
                </a:cubicBezTo>
                <a:cubicBezTo>
                  <a:pt x="288" y="609"/>
                  <a:pt x="287" y="615"/>
                  <a:pt x="285" y="626"/>
                </a:cubicBezTo>
                <a:cubicBezTo>
                  <a:pt x="283" y="634"/>
                  <a:pt x="280" y="640"/>
                  <a:pt x="276" y="643"/>
                </a:cubicBezTo>
                <a:lnTo>
                  <a:pt x="262" y="643"/>
                </a:lnTo>
                <a:cubicBezTo>
                  <a:pt x="239" y="642"/>
                  <a:pt x="198" y="642"/>
                  <a:pt x="139" y="642"/>
                </a:cubicBezTo>
                <a:cubicBezTo>
                  <a:pt x="117" y="642"/>
                  <a:pt x="98" y="642"/>
                  <a:pt x="79" y="642"/>
                </a:cubicBezTo>
                <a:cubicBezTo>
                  <a:pt x="61" y="642"/>
                  <a:pt x="47" y="642"/>
                  <a:pt x="36" y="642"/>
                </a:cubicBezTo>
                <a:cubicBezTo>
                  <a:pt x="26" y="642"/>
                  <a:pt x="19" y="642"/>
                  <a:pt x="16" y="643"/>
                </a:cubicBezTo>
                <a:cubicBezTo>
                  <a:pt x="6" y="643"/>
                  <a:pt x="0" y="640"/>
                  <a:pt x="0" y="634"/>
                </a:cubicBezTo>
                <a:cubicBezTo>
                  <a:pt x="0" y="633"/>
                  <a:pt x="1" y="628"/>
                  <a:pt x="3" y="621"/>
                </a:cubicBezTo>
                <a:cubicBezTo>
                  <a:pt x="6" y="609"/>
                  <a:pt x="10" y="602"/>
                  <a:pt x="13" y="601"/>
                </a:cubicBezTo>
                <a:cubicBezTo>
                  <a:pt x="15" y="601"/>
                  <a:pt x="20" y="600"/>
                  <a:pt x="27" y="600"/>
                </a:cubicBezTo>
                <a:lnTo>
                  <a:pt x="32" y="600"/>
                </a:lnTo>
                <a:cubicBezTo>
                  <a:pt x="49" y="600"/>
                  <a:pt x="68" y="599"/>
                  <a:pt x="89" y="597"/>
                </a:cubicBezTo>
                <a:cubicBezTo>
                  <a:pt x="98" y="595"/>
                  <a:pt x="104" y="592"/>
                  <a:pt x="107" y="586"/>
                </a:cubicBezTo>
                <a:cubicBezTo>
                  <a:pt x="109" y="584"/>
                  <a:pt x="131" y="496"/>
                  <a:pt x="174" y="325"/>
                </a:cubicBezTo>
                <a:cubicBezTo>
                  <a:pt x="218" y="153"/>
                  <a:pt x="239" y="61"/>
                  <a:pt x="239" y="52"/>
                </a:cubicBezTo>
                <a:cubicBezTo>
                  <a:pt x="239" y="47"/>
                  <a:pt x="221" y="45"/>
                  <a:pt x="186" y="43"/>
                </a:cubicBezTo>
                <a:moveTo>
                  <a:pt x="562" y="121"/>
                </a:moveTo>
                <a:cubicBezTo>
                  <a:pt x="562" y="101"/>
                  <a:pt x="555" y="84"/>
                  <a:pt x="542" y="71"/>
                </a:cubicBezTo>
                <a:cubicBezTo>
                  <a:pt x="529" y="57"/>
                  <a:pt x="502" y="48"/>
                  <a:pt x="461" y="44"/>
                </a:cubicBezTo>
                <a:cubicBezTo>
                  <a:pt x="460" y="44"/>
                  <a:pt x="453" y="44"/>
                  <a:pt x="440" y="44"/>
                </a:cubicBezTo>
                <a:cubicBezTo>
                  <a:pt x="427" y="44"/>
                  <a:pt x="415" y="44"/>
                  <a:pt x="404" y="43"/>
                </a:cubicBezTo>
                <a:lnTo>
                  <a:pt x="383" y="43"/>
                </a:lnTo>
                <a:cubicBezTo>
                  <a:pt x="354" y="43"/>
                  <a:pt x="337" y="46"/>
                  <a:pt x="332" y="53"/>
                </a:cubicBezTo>
                <a:cubicBezTo>
                  <a:pt x="332" y="55"/>
                  <a:pt x="321" y="96"/>
                  <a:pt x="301" y="179"/>
                </a:cubicBezTo>
                <a:cubicBezTo>
                  <a:pt x="280" y="260"/>
                  <a:pt x="269" y="302"/>
                  <a:pt x="269" y="304"/>
                </a:cubicBezTo>
                <a:cubicBezTo>
                  <a:pt x="269" y="305"/>
                  <a:pt x="291" y="305"/>
                  <a:pt x="334" y="305"/>
                </a:cubicBezTo>
                <a:cubicBezTo>
                  <a:pt x="383" y="304"/>
                  <a:pt x="416" y="302"/>
                  <a:pt x="432" y="298"/>
                </a:cubicBezTo>
                <a:cubicBezTo>
                  <a:pt x="472" y="292"/>
                  <a:pt x="504" y="274"/>
                  <a:pt x="526" y="243"/>
                </a:cubicBezTo>
                <a:cubicBezTo>
                  <a:pt x="536" y="228"/>
                  <a:pt x="545" y="210"/>
                  <a:pt x="552" y="186"/>
                </a:cubicBezTo>
                <a:cubicBezTo>
                  <a:pt x="559" y="163"/>
                  <a:pt x="562" y="141"/>
                  <a:pt x="562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2851920" y="4543200"/>
            <a:ext cx="95760" cy="159840"/>
          </a:xfrm>
          <a:custGeom>
            <a:avLst/>
            <a:gdLst/>
            <a:ahLst/>
            <a:rect l="0" t="0" r="r" b="b"/>
            <a:pathLst>
              <a:path w="266" h="444">
                <a:moveTo>
                  <a:pt x="39" y="158"/>
                </a:moveTo>
                <a:cubicBezTo>
                  <a:pt x="27" y="158"/>
                  <a:pt x="17" y="154"/>
                  <a:pt x="10" y="146"/>
                </a:cubicBezTo>
                <a:cubicBezTo>
                  <a:pt x="3" y="138"/>
                  <a:pt x="0" y="128"/>
                  <a:pt x="0" y="117"/>
                </a:cubicBezTo>
                <a:cubicBezTo>
                  <a:pt x="0" y="85"/>
                  <a:pt x="11" y="58"/>
                  <a:pt x="35" y="35"/>
                </a:cubicBezTo>
                <a:cubicBezTo>
                  <a:pt x="58" y="12"/>
                  <a:pt x="88" y="0"/>
                  <a:pt x="123" y="0"/>
                </a:cubicBezTo>
                <a:cubicBezTo>
                  <a:pt x="164" y="0"/>
                  <a:pt x="198" y="13"/>
                  <a:pt x="225" y="37"/>
                </a:cubicBezTo>
                <a:cubicBezTo>
                  <a:pt x="252" y="62"/>
                  <a:pt x="265" y="94"/>
                  <a:pt x="266" y="134"/>
                </a:cubicBezTo>
                <a:cubicBezTo>
                  <a:pt x="266" y="153"/>
                  <a:pt x="261" y="171"/>
                  <a:pt x="253" y="188"/>
                </a:cubicBezTo>
                <a:cubicBezTo>
                  <a:pt x="244" y="206"/>
                  <a:pt x="233" y="221"/>
                  <a:pt x="221" y="234"/>
                </a:cubicBezTo>
                <a:cubicBezTo>
                  <a:pt x="208" y="246"/>
                  <a:pt x="191" y="263"/>
                  <a:pt x="168" y="283"/>
                </a:cubicBezTo>
                <a:cubicBezTo>
                  <a:pt x="151" y="297"/>
                  <a:pt x="128" y="317"/>
                  <a:pt x="100" y="344"/>
                </a:cubicBezTo>
                <a:lnTo>
                  <a:pt x="61" y="381"/>
                </a:lnTo>
                <a:lnTo>
                  <a:pt x="111" y="382"/>
                </a:lnTo>
                <a:cubicBezTo>
                  <a:pt x="182" y="382"/>
                  <a:pt x="219" y="381"/>
                  <a:pt x="223" y="379"/>
                </a:cubicBezTo>
                <a:cubicBezTo>
                  <a:pt x="226" y="378"/>
                  <a:pt x="232" y="358"/>
                  <a:pt x="239" y="319"/>
                </a:cubicBezTo>
                <a:lnTo>
                  <a:pt x="239" y="317"/>
                </a:lnTo>
                <a:lnTo>
                  <a:pt x="266" y="317"/>
                </a:lnTo>
                <a:lnTo>
                  <a:pt x="266" y="319"/>
                </a:lnTo>
                <a:cubicBezTo>
                  <a:pt x="265" y="321"/>
                  <a:pt x="263" y="341"/>
                  <a:pt x="257" y="380"/>
                </a:cubicBezTo>
                <a:cubicBezTo>
                  <a:pt x="252" y="420"/>
                  <a:pt x="249" y="440"/>
                  <a:pt x="247" y="442"/>
                </a:cubicBezTo>
                <a:lnTo>
                  <a:pt x="247" y="444"/>
                </a:lnTo>
                <a:lnTo>
                  <a:pt x="0" y="444"/>
                </a:lnTo>
                <a:lnTo>
                  <a:pt x="0" y="431"/>
                </a:lnTo>
                <a:lnTo>
                  <a:pt x="0" y="423"/>
                </a:lnTo>
                <a:cubicBezTo>
                  <a:pt x="0" y="420"/>
                  <a:pt x="1" y="416"/>
                  <a:pt x="4" y="412"/>
                </a:cubicBezTo>
                <a:cubicBezTo>
                  <a:pt x="6" y="409"/>
                  <a:pt x="13" y="401"/>
                  <a:pt x="24" y="389"/>
                </a:cubicBezTo>
                <a:cubicBezTo>
                  <a:pt x="36" y="375"/>
                  <a:pt x="47" y="363"/>
                  <a:pt x="57" y="352"/>
                </a:cubicBezTo>
                <a:cubicBezTo>
                  <a:pt x="61" y="347"/>
                  <a:pt x="68" y="339"/>
                  <a:pt x="79" y="327"/>
                </a:cubicBezTo>
                <a:cubicBezTo>
                  <a:pt x="90" y="315"/>
                  <a:pt x="98" y="307"/>
                  <a:pt x="102" y="303"/>
                </a:cubicBezTo>
                <a:cubicBezTo>
                  <a:pt x="106" y="298"/>
                  <a:pt x="112" y="291"/>
                  <a:pt x="121" y="281"/>
                </a:cubicBezTo>
                <a:cubicBezTo>
                  <a:pt x="130" y="271"/>
                  <a:pt x="136" y="263"/>
                  <a:pt x="140" y="258"/>
                </a:cubicBezTo>
                <a:cubicBezTo>
                  <a:pt x="143" y="253"/>
                  <a:pt x="149" y="247"/>
                  <a:pt x="155" y="238"/>
                </a:cubicBezTo>
                <a:cubicBezTo>
                  <a:pt x="163" y="230"/>
                  <a:pt x="168" y="223"/>
                  <a:pt x="170" y="217"/>
                </a:cubicBezTo>
                <a:cubicBezTo>
                  <a:pt x="173" y="211"/>
                  <a:pt x="176" y="205"/>
                  <a:pt x="180" y="198"/>
                </a:cubicBezTo>
                <a:cubicBezTo>
                  <a:pt x="184" y="191"/>
                  <a:pt x="187" y="183"/>
                  <a:pt x="189" y="176"/>
                </a:cubicBezTo>
                <a:cubicBezTo>
                  <a:pt x="191" y="169"/>
                  <a:pt x="192" y="163"/>
                  <a:pt x="193" y="156"/>
                </a:cubicBezTo>
                <a:cubicBezTo>
                  <a:pt x="195" y="150"/>
                  <a:pt x="195" y="143"/>
                  <a:pt x="195" y="134"/>
                </a:cubicBezTo>
                <a:cubicBezTo>
                  <a:pt x="195" y="107"/>
                  <a:pt x="188" y="82"/>
                  <a:pt x="173" y="62"/>
                </a:cubicBezTo>
                <a:cubicBezTo>
                  <a:pt x="157" y="42"/>
                  <a:pt x="135" y="31"/>
                  <a:pt x="107" y="31"/>
                </a:cubicBezTo>
                <a:cubicBezTo>
                  <a:pt x="93" y="31"/>
                  <a:pt x="80" y="35"/>
                  <a:pt x="69" y="43"/>
                </a:cubicBezTo>
                <a:cubicBezTo>
                  <a:pt x="58" y="50"/>
                  <a:pt x="50" y="58"/>
                  <a:pt x="45" y="65"/>
                </a:cubicBezTo>
                <a:cubicBezTo>
                  <a:pt x="41" y="72"/>
                  <a:pt x="39" y="76"/>
                  <a:pt x="39" y="77"/>
                </a:cubicBezTo>
                <a:cubicBezTo>
                  <a:pt x="39" y="78"/>
                  <a:pt x="40" y="78"/>
                  <a:pt x="42" y="78"/>
                </a:cubicBezTo>
                <a:cubicBezTo>
                  <a:pt x="50" y="78"/>
                  <a:pt x="58" y="81"/>
                  <a:pt x="67" y="87"/>
                </a:cubicBezTo>
                <a:cubicBezTo>
                  <a:pt x="75" y="93"/>
                  <a:pt x="79" y="104"/>
                  <a:pt x="79" y="118"/>
                </a:cubicBezTo>
                <a:cubicBezTo>
                  <a:pt x="79" y="129"/>
                  <a:pt x="76" y="138"/>
                  <a:pt x="69" y="146"/>
                </a:cubicBezTo>
                <a:cubicBezTo>
                  <a:pt x="62" y="153"/>
                  <a:pt x="52" y="157"/>
                  <a:pt x="39" y="1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300320" y="4533840"/>
            <a:ext cx="1296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Adjusted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5087880" y="4593600"/>
            <a:ext cx="241920" cy="236160"/>
          </a:xfrm>
          <a:custGeom>
            <a:avLst/>
            <a:gdLst/>
            <a:ahLst/>
            <a:rect l="0" t="0" r="r" b="b"/>
            <a:pathLst>
              <a:path w="672" h="656">
                <a:moveTo>
                  <a:pt x="183" y="43"/>
                </a:moveTo>
                <a:cubicBezTo>
                  <a:pt x="166" y="43"/>
                  <a:pt x="156" y="43"/>
                  <a:pt x="153" y="42"/>
                </a:cubicBezTo>
                <a:cubicBezTo>
                  <a:pt x="150" y="42"/>
                  <a:pt x="148" y="38"/>
                  <a:pt x="148" y="32"/>
                </a:cubicBezTo>
                <a:cubicBezTo>
                  <a:pt x="148" y="15"/>
                  <a:pt x="152" y="5"/>
                  <a:pt x="159" y="1"/>
                </a:cubicBezTo>
                <a:cubicBezTo>
                  <a:pt x="160" y="1"/>
                  <a:pt x="214" y="0"/>
                  <a:pt x="321" y="0"/>
                </a:cubicBezTo>
                <a:cubicBezTo>
                  <a:pt x="428" y="1"/>
                  <a:pt x="486" y="2"/>
                  <a:pt x="494" y="3"/>
                </a:cubicBezTo>
                <a:cubicBezTo>
                  <a:pt x="529" y="8"/>
                  <a:pt x="558" y="17"/>
                  <a:pt x="582" y="29"/>
                </a:cubicBezTo>
                <a:cubicBezTo>
                  <a:pt x="605" y="42"/>
                  <a:pt x="622" y="56"/>
                  <a:pt x="632" y="72"/>
                </a:cubicBezTo>
                <a:cubicBezTo>
                  <a:pt x="642" y="88"/>
                  <a:pt x="648" y="102"/>
                  <a:pt x="652" y="112"/>
                </a:cubicBezTo>
                <a:cubicBezTo>
                  <a:pt x="655" y="123"/>
                  <a:pt x="657" y="133"/>
                  <a:pt x="657" y="144"/>
                </a:cubicBezTo>
                <a:cubicBezTo>
                  <a:pt x="657" y="172"/>
                  <a:pt x="648" y="198"/>
                  <a:pt x="630" y="222"/>
                </a:cubicBezTo>
                <a:cubicBezTo>
                  <a:pt x="612" y="246"/>
                  <a:pt x="591" y="265"/>
                  <a:pt x="568" y="278"/>
                </a:cubicBezTo>
                <a:cubicBezTo>
                  <a:pt x="544" y="291"/>
                  <a:pt x="524" y="301"/>
                  <a:pt x="506" y="309"/>
                </a:cubicBezTo>
                <a:cubicBezTo>
                  <a:pt x="488" y="317"/>
                  <a:pt x="476" y="321"/>
                  <a:pt x="470" y="321"/>
                </a:cubicBezTo>
                <a:lnTo>
                  <a:pt x="477" y="326"/>
                </a:lnTo>
                <a:cubicBezTo>
                  <a:pt x="518" y="349"/>
                  <a:pt x="539" y="384"/>
                  <a:pt x="539" y="428"/>
                </a:cubicBezTo>
                <a:cubicBezTo>
                  <a:pt x="539" y="435"/>
                  <a:pt x="537" y="454"/>
                  <a:pt x="534" y="485"/>
                </a:cubicBezTo>
                <a:cubicBezTo>
                  <a:pt x="531" y="516"/>
                  <a:pt x="530" y="541"/>
                  <a:pt x="530" y="561"/>
                </a:cubicBezTo>
                <a:lnTo>
                  <a:pt x="530" y="570"/>
                </a:lnTo>
                <a:cubicBezTo>
                  <a:pt x="530" y="581"/>
                  <a:pt x="530" y="589"/>
                  <a:pt x="531" y="596"/>
                </a:cubicBezTo>
                <a:cubicBezTo>
                  <a:pt x="531" y="602"/>
                  <a:pt x="535" y="607"/>
                  <a:pt x="541" y="612"/>
                </a:cubicBezTo>
                <a:cubicBezTo>
                  <a:pt x="547" y="617"/>
                  <a:pt x="555" y="620"/>
                  <a:pt x="565" y="621"/>
                </a:cubicBezTo>
                <a:cubicBezTo>
                  <a:pt x="582" y="621"/>
                  <a:pt x="597" y="614"/>
                  <a:pt x="608" y="600"/>
                </a:cubicBezTo>
                <a:cubicBezTo>
                  <a:pt x="619" y="587"/>
                  <a:pt x="627" y="572"/>
                  <a:pt x="632" y="557"/>
                </a:cubicBezTo>
                <a:cubicBezTo>
                  <a:pt x="635" y="548"/>
                  <a:pt x="638" y="543"/>
                  <a:pt x="639" y="541"/>
                </a:cubicBezTo>
                <a:cubicBezTo>
                  <a:pt x="641" y="539"/>
                  <a:pt x="646" y="538"/>
                  <a:pt x="653" y="538"/>
                </a:cubicBezTo>
                <a:cubicBezTo>
                  <a:pt x="666" y="538"/>
                  <a:pt x="672" y="542"/>
                  <a:pt x="672" y="549"/>
                </a:cubicBezTo>
                <a:cubicBezTo>
                  <a:pt x="672" y="560"/>
                  <a:pt x="665" y="578"/>
                  <a:pt x="650" y="602"/>
                </a:cubicBezTo>
                <a:cubicBezTo>
                  <a:pt x="626" y="637"/>
                  <a:pt x="598" y="656"/>
                  <a:pt x="566" y="656"/>
                </a:cubicBezTo>
                <a:lnTo>
                  <a:pt x="558" y="656"/>
                </a:lnTo>
                <a:cubicBezTo>
                  <a:pt x="520" y="656"/>
                  <a:pt x="489" y="647"/>
                  <a:pt x="464" y="632"/>
                </a:cubicBezTo>
                <a:cubicBezTo>
                  <a:pt x="439" y="616"/>
                  <a:pt x="425" y="592"/>
                  <a:pt x="423" y="559"/>
                </a:cubicBezTo>
                <a:cubicBezTo>
                  <a:pt x="423" y="543"/>
                  <a:pt x="427" y="517"/>
                  <a:pt x="437" y="481"/>
                </a:cubicBezTo>
                <a:cubicBezTo>
                  <a:pt x="446" y="446"/>
                  <a:pt x="451" y="423"/>
                  <a:pt x="451" y="413"/>
                </a:cubicBezTo>
                <a:cubicBezTo>
                  <a:pt x="451" y="382"/>
                  <a:pt x="437" y="359"/>
                  <a:pt x="411" y="345"/>
                </a:cubicBezTo>
                <a:cubicBezTo>
                  <a:pt x="401" y="340"/>
                  <a:pt x="394" y="338"/>
                  <a:pt x="387" y="337"/>
                </a:cubicBezTo>
                <a:cubicBezTo>
                  <a:pt x="381" y="336"/>
                  <a:pt x="359" y="336"/>
                  <a:pt x="321" y="335"/>
                </a:cubicBezTo>
                <a:lnTo>
                  <a:pt x="256" y="335"/>
                </a:lnTo>
                <a:lnTo>
                  <a:pt x="227" y="456"/>
                </a:lnTo>
                <a:cubicBezTo>
                  <a:pt x="206" y="538"/>
                  <a:pt x="196" y="579"/>
                  <a:pt x="196" y="581"/>
                </a:cubicBezTo>
                <a:cubicBezTo>
                  <a:pt x="196" y="583"/>
                  <a:pt x="196" y="585"/>
                  <a:pt x="197" y="585"/>
                </a:cubicBezTo>
                <a:cubicBezTo>
                  <a:pt x="197" y="586"/>
                  <a:pt x="200" y="587"/>
                  <a:pt x="203" y="589"/>
                </a:cubicBezTo>
                <a:cubicBezTo>
                  <a:pt x="207" y="591"/>
                  <a:pt x="212" y="592"/>
                  <a:pt x="219" y="591"/>
                </a:cubicBezTo>
                <a:cubicBezTo>
                  <a:pt x="226" y="590"/>
                  <a:pt x="236" y="591"/>
                  <a:pt x="250" y="593"/>
                </a:cubicBezTo>
                <a:lnTo>
                  <a:pt x="279" y="593"/>
                </a:lnTo>
                <a:cubicBezTo>
                  <a:pt x="282" y="598"/>
                  <a:pt x="284" y="601"/>
                  <a:pt x="284" y="601"/>
                </a:cubicBezTo>
                <a:cubicBezTo>
                  <a:pt x="284" y="602"/>
                  <a:pt x="283" y="607"/>
                  <a:pt x="281" y="618"/>
                </a:cubicBezTo>
                <a:cubicBezTo>
                  <a:pt x="279" y="626"/>
                  <a:pt x="276" y="632"/>
                  <a:pt x="272" y="636"/>
                </a:cubicBezTo>
                <a:lnTo>
                  <a:pt x="258" y="636"/>
                </a:lnTo>
                <a:cubicBezTo>
                  <a:pt x="236" y="634"/>
                  <a:pt x="195" y="634"/>
                  <a:pt x="136" y="634"/>
                </a:cubicBezTo>
                <a:cubicBezTo>
                  <a:pt x="115" y="634"/>
                  <a:pt x="96" y="634"/>
                  <a:pt x="78" y="634"/>
                </a:cubicBezTo>
                <a:cubicBezTo>
                  <a:pt x="60" y="634"/>
                  <a:pt x="45" y="634"/>
                  <a:pt x="35" y="634"/>
                </a:cubicBezTo>
                <a:cubicBezTo>
                  <a:pt x="24" y="634"/>
                  <a:pt x="18" y="634"/>
                  <a:pt x="15" y="635"/>
                </a:cubicBezTo>
                <a:cubicBezTo>
                  <a:pt x="5" y="635"/>
                  <a:pt x="0" y="632"/>
                  <a:pt x="0" y="626"/>
                </a:cubicBezTo>
                <a:cubicBezTo>
                  <a:pt x="0" y="625"/>
                  <a:pt x="1" y="621"/>
                  <a:pt x="2" y="613"/>
                </a:cubicBezTo>
                <a:cubicBezTo>
                  <a:pt x="5" y="601"/>
                  <a:pt x="9" y="595"/>
                  <a:pt x="12" y="594"/>
                </a:cubicBezTo>
                <a:cubicBezTo>
                  <a:pt x="14" y="593"/>
                  <a:pt x="19" y="593"/>
                  <a:pt x="26" y="593"/>
                </a:cubicBezTo>
                <a:lnTo>
                  <a:pt x="31" y="593"/>
                </a:lnTo>
                <a:cubicBezTo>
                  <a:pt x="48" y="593"/>
                  <a:pt x="67" y="592"/>
                  <a:pt x="87" y="590"/>
                </a:cubicBezTo>
                <a:cubicBezTo>
                  <a:pt x="96" y="588"/>
                  <a:pt x="102" y="584"/>
                  <a:pt x="105" y="579"/>
                </a:cubicBezTo>
                <a:cubicBezTo>
                  <a:pt x="107" y="576"/>
                  <a:pt x="129" y="490"/>
                  <a:pt x="172" y="320"/>
                </a:cubicBezTo>
                <a:cubicBezTo>
                  <a:pt x="214" y="150"/>
                  <a:pt x="236" y="61"/>
                  <a:pt x="236" y="52"/>
                </a:cubicBezTo>
                <a:cubicBezTo>
                  <a:pt x="236" y="47"/>
                  <a:pt x="218" y="44"/>
                  <a:pt x="183" y="43"/>
                </a:cubicBezTo>
                <a:moveTo>
                  <a:pt x="556" y="120"/>
                </a:moveTo>
                <a:cubicBezTo>
                  <a:pt x="556" y="101"/>
                  <a:pt x="549" y="84"/>
                  <a:pt x="536" y="70"/>
                </a:cubicBezTo>
                <a:cubicBezTo>
                  <a:pt x="523" y="57"/>
                  <a:pt x="497" y="48"/>
                  <a:pt x="456" y="44"/>
                </a:cubicBezTo>
                <a:cubicBezTo>
                  <a:pt x="455" y="44"/>
                  <a:pt x="448" y="44"/>
                  <a:pt x="435" y="44"/>
                </a:cubicBezTo>
                <a:cubicBezTo>
                  <a:pt x="422" y="44"/>
                  <a:pt x="410" y="44"/>
                  <a:pt x="400" y="43"/>
                </a:cubicBezTo>
                <a:lnTo>
                  <a:pt x="379" y="43"/>
                </a:lnTo>
                <a:cubicBezTo>
                  <a:pt x="350" y="43"/>
                  <a:pt x="333" y="46"/>
                  <a:pt x="329" y="53"/>
                </a:cubicBezTo>
                <a:cubicBezTo>
                  <a:pt x="328" y="54"/>
                  <a:pt x="318" y="96"/>
                  <a:pt x="297" y="176"/>
                </a:cubicBezTo>
                <a:cubicBezTo>
                  <a:pt x="276" y="257"/>
                  <a:pt x="266" y="298"/>
                  <a:pt x="266" y="300"/>
                </a:cubicBezTo>
                <a:cubicBezTo>
                  <a:pt x="266" y="301"/>
                  <a:pt x="287" y="301"/>
                  <a:pt x="331" y="301"/>
                </a:cubicBezTo>
                <a:cubicBezTo>
                  <a:pt x="379" y="300"/>
                  <a:pt x="411" y="298"/>
                  <a:pt x="427" y="294"/>
                </a:cubicBezTo>
                <a:cubicBezTo>
                  <a:pt x="467" y="288"/>
                  <a:pt x="498" y="270"/>
                  <a:pt x="520" y="239"/>
                </a:cubicBezTo>
                <a:cubicBezTo>
                  <a:pt x="530" y="225"/>
                  <a:pt x="539" y="207"/>
                  <a:pt x="546" y="184"/>
                </a:cubicBezTo>
                <a:cubicBezTo>
                  <a:pt x="552" y="161"/>
                  <a:pt x="556" y="140"/>
                  <a:pt x="556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5353560" y="4543200"/>
            <a:ext cx="95040" cy="158040"/>
          </a:xfrm>
          <a:custGeom>
            <a:avLst/>
            <a:gdLst/>
            <a:ahLst/>
            <a:rect l="0" t="0" r="r" b="b"/>
            <a:pathLst>
              <a:path w="264" h="439">
                <a:moveTo>
                  <a:pt x="39" y="156"/>
                </a:moveTo>
                <a:cubicBezTo>
                  <a:pt x="27" y="156"/>
                  <a:pt x="18" y="152"/>
                  <a:pt x="11" y="144"/>
                </a:cubicBezTo>
                <a:cubicBezTo>
                  <a:pt x="4" y="136"/>
                  <a:pt x="0" y="127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2"/>
                  <a:pt x="87" y="0"/>
                  <a:pt x="122" y="0"/>
                </a:cubicBezTo>
                <a:cubicBezTo>
                  <a:pt x="162" y="0"/>
                  <a:pt x="196" y="12"/>
                  <a:pt x="223" y="37"/>
                </a:cubicBezTo>
                <a:cubicBezTo>
                  <a:pt x="250" y="62"/>
                  <a:pt x="263" y="93"/>
                  <a:pt x="264" y="132"/>
                </a:cubicBezTo>
                <a:cubicBezTo>
                  <a:pt x="264" y="151"/>
                  <a:pt x="259" y="169"/>
                  <a:pt x="250" y="186"/>
                </a:cubicBezTo>
                <a:cubicBezTo>
                  <a:pt x="242" y="203"/>
                  <a:pt x="231" y="218"/>
                  <a:pt x="219" y="231"/>
                </a:cubicBezTo>
                <a:cubicBezTo>
                  <a:pt x="207" y="244"/>
                  <a:pt x="188" y="260"/>
                  <a:pt x="165" y="281"/>
                </a:cubicBezTo>
                <a:cubicBezTo>
                  <a:pt x="150" y="294"/>
                  <a:pt x="128" y="314"/>
                  <a:pt x="100" y="341"/>
                </a:cubicBezTo>
                <a:lnTo>
                  <a:pt x="61" y="378"/>
                </a:lnTo>
                <a:lnTo>
                  <a:pt x="111" y="379"/>
                </a:lnTo>
                <a:cubicBezTo>
                  <a:pt x="180" y="379"/>
                  <a:pt x="217" y="377"/>
                  <a:pt x="222" y="375"/>
                </a:cubicBezTo>
                <a:cubicBezTo>
                  <a:pt x="225" y="374"/>
                  <a:pt x="230" y="355"/>
                  <a:pt x="237" y="317"/>
                </a:cubicBezTo>
                <a:lnTo>
                  <a:pt x="237" y="315"/>
                </a:lnTo>
                <a:lnTo>
                  <a:pt x="264" y="315"/>
                </a:lnTo>
                <a:lnTo>
                  <a:pt x="264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50" y="415"/>
                  <a:pt x="247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2" y="412"/>
                  <a:pt x="4" y="409"/>
                </a:cubicBezTo>
                <a:cubicBezTo>
                  <a:pt x="7" y="405"/>
                  <a:pt x="13" y="398"/>
                  <a:pt x="24" y="386"/>
                </a:cubicBezTo>
                <a:cubicBezTo>
                  <a:pt x="37" y="372"/>
                  <a:pt x="48" y="359"/>
                  <a:pt x="57" y="349"/>
                </a:cubicBezTo>
                <a:cubicBezTo>
                  <a:pt x="61" y="345"/>
                  <a:pt x="68" y="336"/>
                  <a:pt x="79" y="325"/>
                </a:cubicBezTo>
                <a:cubicBezTo>
                  <a:pt x="90" y="313"/>
                  <a:pt x="98" y="305"/>
                  <a:pt x="102" y="300"/>
                </a:cubicBezTo>
                <a:cubicBezTo>
                  <a:pt x="105" y="296"/>
                  <a:pt x="112" y="289"/>
                  <a:pt x="121" y="279"/>
                </a:cubicBezTo>
                <a:cubicBezTo>
                  <a:pt x="129" y="268"/>
                  <a:pt x="136" y="260"/>
                  <a:pt x="139" y="255"/>
                </a:cubicBezTo>
                <a:cubicBezTo>
                  <a:pt x="143" y="250"/>
                  <a:pt x="148" y="244"/>
                  <a:pt x="154" y="236"/>
                </a:cubicBezTo>
                <a:cubicBezTo>
                  <a:pt x="161" y="227"/>
                  <a:pt x="165" y="220"/>
                  <a:pt x="168" y="214"/>
                </a:cubicBezTo>
                <a:cubicBezTo>
                  <a:pt x="171" y="209"/>
                  <a:pt x="174" y="202"/>
                  <a:pt x="178" y="195"/>
                </a:cubicBezTo>
                <a:cubicBezTo>
                  <a:pt x="182" y="188"/>
                  <a:pt x="185" y="181"/>
                  <a:pt x="186" y="174"/>
                </a:cubicBezTo>
                <a:cubicBezTo>
                  <a:pt x="188" y="167"/>
                  <a:pt x="190" y="161"/>
                  <a:pt x="191" y="155"/>
                </a:cubicBezTo>
                <a:cubicBezTo>
                  <a:pt x="192" y="149"/>
                  <a:pt x="193" y="141"/>
                  <a:pt x="193" y="133"/>
                </a:cubicBezTo>
                <a:cubicBezTo>
                  <a:pt x="193" y="105"/>
                  <a:pt x="185" y="81"/>
                  <a:pt x="171" y="61"/>
                </a:cubicBezTo>
                <a:cubicBezTo>
                  <a:pt x="156" y="41"/>
                  <a:pt x="134" y="31"/>
                  <a:pt x="107" y="31"/>
                </a:cubicBezTo>
                <a:cubicBezTo>
                  <a:pt x="92" y="31"/>
                  <a:pt x="80" y="35"/>
                  <a:pt x="69" y="42"/>
                </a:cubicBezTo>
                <a:cubicBezTo>
                  <a:pt x="58" y="50"/>
                  <a:pt x="50" y="57"/>
                  <a:pt x="46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7" y="86"/>
                </a:cubicBezTo>
                <a:cubicBezTo>
                  <a:pt x="75" y="92"/>
                  <a:pt x="79" y="103"/>
                  <a:pt x="79" y="117"/>
                </a:cubicBezTo>
                <a:cubicBezTo>
                  <a:pt x="79" y="127"/>
                  <a:pt x="76" y="137"/>
                  <a:pt x="69" y="144"/>
                </a:cubicBezTo>
                <a:cubicBezTo>
                  <a:pt x="62" y="152"/>
                  <a:pt x="52" y="156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2972880" y="4533840"/>
            <a:ext cx="2100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Корректирует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5474880" y="4533840"/>
            <a:ext cx="4395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 учетом количества признаков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300320" y="5010120"/>
            <a:ext cx="9108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RMSLE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Полезно, когда важен порядок величины, а не абсолютное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5429160"/>
            <a:ext cx="1299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значение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747720" y="1889640"/>
            <a:ext cx="72259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Цель — минимизация ошибки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747720" y="2806920"/>
            <a:ext cx="41126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Задача оптимизации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208440" y="3619440"/>
            <a:ext cx="334440" cy="236160"/>
          </a:xfrm>
          <a:custGeom>
            <a:avLst/>
            <a:gdLst/>
            <a:ahLst/>
            <a:rect l="0" t="0" r="r" b="b"/>
            <a:pathLst>
              <a:path w="929" h="656">
                <a:moveTo>
                  <a:pt x="358" y="0"/>
                </a:moveTo>
                <a:cubicBezTo>
                  <a:pt x="367" y="0"/>
                  <a:pt x="383" y="0"/>
                  <a:pt x="405" y="1"/>
                </a:cubicBezTo>
                <a:cubicBezTo>
                  <a:pt x="427" y="1"/>
                  <a:pt x="448" y="2"/>
                  <a:pt x="467" y="2"/>
                </a:cubicBezTo>
                <a:cubicBezTo>
                  <a:pt x="499" y="2"/>
                  <a:pt x="525" y="2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4" y="1"/>
                  <a:pt x="599" y="3"/>
                  <a:pt x="599" y="8"/>
                </a:cubicBezTo>
                <a:cubicBezTo>
                  <a:pt x="599" y="11"/>
                  <a:pt x="598" y="15"/>
                  <a:pt x="596" y="22"/>
                </a:cubicBezTo>
                <a:cubicBezTo>
                  <a:pt x="593" y="33"/>
                  <a:pt x="591" y="39"/>
                  <a:pt x="588" y="41"/>
                </a:cubicBezTo>
                <a:cubicBezTo>
                  <a:pt x="586" y="42"/>
                  <a:pt x="579" y="42"/>
                  <a:pt x="568" y="42"/>
                </a:cubicBezTo>
                <a:cubicBezTo>
                  <a:pt x="552" y="43"/>
                  <a:pt x="540" y="45"/>
                  <a:pt x="530" y="47"/>
                </a:cubicBezTo>
                <a:cubicBezTo>
                  <a:pt x="521" y="50"/>
                  <a:pt x="515" y="52"/>
                  <a:pt x="511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0"/>
                  <a:pt x="513" y="145"/>
                  <a:pt x="523" y="285"/>
                </a:cubicBezTo>
                <a:cubicBezTo>
                  <a:pt x="533" y="425"/>
                  <a:pt x="538" y="499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5" y="495"/>
                </a:cubicBezTo>
                <a:cubicBezTo>
                  <a:pt x="548" y="491"/>
                  <a:pt x="551" y="485"/>
                  <a:pt x="556" y="478"/>
                </a:cubicBezTo>
                <a:cubicBezTo>
                  <a:pt x="561" y="470"/>
                  <a:pt x="567" y="461"/>
                  <a:pt x="572" y="450"/>
                </a:cubicBezTo>
                <a:cubicBezTo>
                  <a:pt x="578" y="439"/>
                  <a:pt x="585" y="426"/>
                  <a:pt x="595" y="412"/>
                </a:cubicBezTo>
                <a:cubicBezTo>
                  <a:pt x="604" y="397"/>
                  <a:pt x="613" y="381"/>
                  <a:pt x="622" y="362"/>
                </a:cubicBezTo>
                <a:cubicBezTo>
                  <a:pt x="632" y="342"/>
                  <a:pt x="644" y="322"/>
                  <a:pt x="659" y="299"/>
                </a:cubicBezTo>
                <a:cubicBezTo>
                  <a:pt x="723" y="185"/>
                  <a:pt x="760" y="120"/>
                  <a:pt x="769" y="104"/>
                </a:cubicBezTo>
                <a:cubicBezTo>
                  <a:pt x="777" y="87"/>
                  <a:pt x="782" y="77"/>
                  <a:pt x="782" y="73"/>
                </a:cubicBezTo>
                <a:cubicBezTo>
                  <a:pt x="782" y="64"/>
                  <a:pt x="777" y="56"/>
                  <a:pt x="765" y="51"/>
                </a:cubicBezTo>
                <a:cubicBezTo>
                  <a:pt x="753" y="45"/>
                  <a:pt x="740" y="42"/>
                  <a:pt x="726" y="42"/>
                </a:cubicBezTo>
                <a:cubicBezTo>
                  <a:pt x="717" y="42"/>
                  <a:pt x="713" y="39"/>
                  <a:pt x="713" y="33"/>
                </a:cubicBezTo>
                <a:cubicBezTo>
                  <a:pt x="713" y="31"/>
                  <a:pt x="713" y="27"/>
                  <a:pt x="715" y="21"/>
                </a:cubicBezTo>
                <a:cubicBezTo>
                  <a:pt x="717" y="11"/>
                  <a:pt x="719" y="5"/>
                  <a:pt x="720" y="3"/>
                </a:cubicBezTo>
                <a:cubicBezTo>
                  <a:pt x="721" y="2"/>
                  <a:pt x="726" y="1"/>
                  <a:pt x="733" y="1"/>
                </a:cubicBezTo>
                <a:cubicBezTo>
                  <a:pt x="735" y="1"/>
                  <a:pt x="740" y="1"/>
                  <a:pt x="749" y="1"/>
                </a:cubicBezTo>
                <a:cubicBezTo>
                  <a:pt x="758" y="1"/>
                  <a:pt x="770" y="1"/>
                  <a:pt x="785" y="1"/>
                </a:cubicBezTo>
                <a:cubicBezTo>
                  <a:pt x="801" y="1"/>
                  <a:pt x="817" y="1"/>
                  <a:pt x="835" y="2"/>
                </a:cubicBezTo>
                <a:cubicBezTo>
                  <a:pt x="877" y="2"/>
                  <a:pt x="904" y="1"/>
                  <a:pt x="916" y="0"/>
                </a:cubicBezTo>
                <a:cubicBezTo>
                  <a:pt x="924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7"/>
                  <a:pt x="919" y="40"/>
                </a:cubicBezTo>
                <a:cubicBezTo>
                  <a:pt x="917" y="42"/>
                  <a:pt x="914" y="43"/>
                  <a:pt x="910" y="42"/>
                </a:cubicBezTo>
                <a:cubicBezTo>
                  <a:pt x="896" y="42"/>
                  <a:pt x="884" y="44"/>
                  <a:pt x="873" y="48"/>
                </a:cubicBezTo>
                <a:cubicBezTo>
                  <a:pt x="862" y="52"/>
                  <a:pt x="852" y="56"/>
                  <a:pt x="845" y="61"/>
                </a:cubicBezTo>
                <a:cubicBezTo>
                  <a:pt x="836" y="66"/>
                  <a:pt x="831" y="71"/>
                  <a:pt x="826" y="77"/>
                </a:cubicBezTo>
                <a:cubicBezTo>
                  <a:pt x="822" y="82"/>
                  <a:pt x="818" y="87"/>
                  <a:pt x="815" y="92"/>
                </a:cubicBezTo>
                <a:lnTo>
                  <a:pt x="811" y="97"/>
                </a:lnTo>
                <a:lnTo>
                  <a:pt x="654" y="374"/>
                </a:lnTo>
                <a:cubicBezTo>
                  <a:pt x="550" y="557"/>
                  <a:pt x="498" y="649"/>
                  <a:pt x="497" y="650"/>
                </a:cubicBezTo>
                <a:cubicBezTo>
                  <a:pt x="493" y="654"/>
                  <a:pt x="486" y="656"/>
                  <a:pt x="475" y="656"/>
                </a:cubicBezTo>
                <a:cubicBezTo>
                  <a:pt x="465" y="656"/>
                  <a:pt x="459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2"/>
                  <a:pt x="424" y="194"/>
                  <a:pt x="423" y="189"/>
                </a:cubicBezTo>
                <a:lnTo>
                  <a:pt x="412" y="206"/>
                </a:lnTo>
                <a:cubicBezTo>
                  <a:pt x="399" y="229"/>
                  <a:pt x="359" y="298"/>
                  <a:pt x="293" y="414"/>
                </a:cubicBezTo>
                <a:cubicBezTo>
                  <a:pt x="204" y="570"/>
                  <a:pt x="159" y="649"/>
                  <a:pt x="157" y="650"/>
                </a:cubicBezTo>
                <a:cubicBezTo>
                  <a:pt x="156" y="651"/>
                  <a:pt x="155" y="652"/>
                  <a:pt x="153" y="654"/>
                </a:cubicBezTo>
                <a:cubicBezTo>
                  <a:pt x="150" y="655"/>
                  <a:pt x="144" y="656"/>
                  <a:pt x="136" y="656"/>
                </a:cubicBezTo>
                <a:cubicBezTo>
                  <a:pt x="124" y="656"/>
                  <a:pt x="118" y="654"/>
                  <a:pt x="117" y="650"/>
                </a:cubicBezTo>
                <a:cubicBezTo>
                  <a:pt x="117" y="648"/>
                  <a:pt x="110" y="549"/>
                  <a:pt x="96" y="353"/>
                </a:cubicBezTo>
                <a:cubicBezTo>
                  <a:pt x="82" y="157"/>
                  <a:pt x="75" y="58"/>
                  <a:pt x="75" y="56"/>
                </a:cubicBezTo>
                <a:cubicBezTo>
                  <a:pt x="73" y="51"/>
                  <a:pt x="70" y="47"/>
                  <a:pt x="65" y="46"/>
                </a:cubicBezTo>
                <a:cubicBezTo>
                  <a:pt x="60" y="45"/>
                  <a:pt x="48" y="44"/>
                  <a:pt x="29" y="42"/>
                </a:cubicBezTo>
                <a:lnTo>
                  <a:pt x="7" y="42"/>
                </a:lnTo>
                <a:cubicBezTo>
                  <a:pt x="2" y="38"/>
                  <a:pt x="0" y="35"/>
                  <a:pt x="0" y="32"/>
                </a:cubicBezTo>
                <a:cubicBezTo>
                  <a:pt x="1" y="18"/>
                  <a:pt x="5" y="7"/>
                  <a:pt x="12" y="0"/>
                </a:cubicBezTo>
                <a:lnTo>
                  <a:pt x="24" y="0"/>
                </a:lnTo>
                <a:cubicBezTo>
                  <a:pt x="50" y="2"/>
                  <a:pt x="81" y="2"/>
                  <a:pt x="117" y="2"/>
                </a:cubicBezTo>
                <a:cubicBezTo>
                  <a:pt x="194" y="2"/>
                  <a:pt x="237" y="2"/>
                  <a:pt x="244" y="0"/>
                </a:cubicBezTo>
                <a:lnTo>
                  <a:pt x="253" y="0"/>
                </a:lnTo>
                <a:cubicBezTo>
                  <a:pt x="257" y="3"/>
                  <a:pt x="259" y="6"/>
                  <a:pt x="259" y="8"/>
                </a:cubicBezTo>
                <a:cubicBezTo>
                  <a:pt x="259" y="10"/>
                  <a:pt x="258" y="15"/>
                  <a:pt x="257" y="25"/>
                </a:cubicBezTo>
                <a:cubicBezTo>
                  <a:pt x="254" y="34"/>
                  <a:pt x="251" y="40"/>
                  <a:pt x="249" y="42"/>
                </a:cubicBezTo>
                <a:lnTo>
                  <a:pt x="229" y="42"/>
                </a:lnTo>
                <a:cubicBezTo>
                  <a:pt x="191" y="44"/>
                  <a:pt x="171" y="50"/>
                  <a:pt x="169" y="58"/>
                </a:cubicBezTo>
                <a:cubicBezTo>
                  <a:pt x="187" y="344"/>
                  <a:pt x="198" y="495"/>
                  <a:pt x="200" y="509"/>
                </a:cubicBezTo>
                <a:lnTo>
                  <a:pt x="419" y="124"/>
                </a:lnTo>
                <a:lnTo>
                  <a:pt x="417" y="89"/>
                </a:lnTo>
                <a:cubicBezTo>
                  <a:pt x="415" y="63"/>
                  <a:pt x="412" y="49"/>
                  <a:pt x="408" y="47"/>
                </a:cubicBezTo>
                <a:cubicBezTo>
                  <a:pt x="404" y="45"/>
                  <a:pt x="391" y="43"/>
                  <a:pt x="369" y="42"/>
                </a:cubicBezTo>
                <a:cubicBezTo>
                  <a:pt x="357" y="42"/>
                  <a:pt x="349" y="42"/>
                  <a:pt x="345" y="41"/>
                </a:cubicBezTo>
                <a:cubicBezTo>
                  <a:pt x="342" y="39"/>
                  <a:pt x="340" y="37"/>
                  <a:pt x="340" y="32"/>
                </a:cubicBezTo>
                <a:cubicBezTo>
                  <a:pt x="340" y="31"/>
                  <a:pt x="340" y="27"/>
                  <a:pt x="342" y="21"/>
                </a:cubicBezTo>
                <a:cubicBezTo>
                  <a:pt x="342" y="19"/>
                  <a:pt x="343" y="16"/>
                  <a:pt x="343" y="13"/>
                </a:cubicBezTo>
                <a:cubicBezTo>
                  <a:pt x="344" y="10"/>
                  <a:pt x="344" y="7"/>
                  <a:pt x="344" y="6"/>
                </a:cubicBezTo>
                <a:cubicBezTo>
                  <a:pt x="344" y="5"/>
                  <a:pt x="345" y="4"/>
                  <a:pt x="347" y="2"/>
                </a:cubicBezTo>
                <a:cubicBezTo>
                  <a:pt x="349" y="1"/>
                  <a:pt x="350" y="1"/>
                  <a:pt x="351" y="1"/>
                </a:cubicBezTo>
                <a:cubicBezTo>
                  <a:pt x="352" y="1"/>
                  <a:pt x="354" y="0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747720" y="3552840"/>
            <a:ext cx="8434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Задача линейной регрессии сводится к поиску вектора весов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9540000" y="3552840"/>
            <a:ext cx="1317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который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747720" y="3962520"/>
            <a:ext cx="8253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минимизирует функцию среднеквадратичной ошибки (MSE)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3411720" y="4604040"/>
            <a:ext cx="206280" cy="229680"/>
          </a:xfrm>
          <a:custGeom>
            <a:avLst/>
            <a:gdLst/>
            <a:ahLst/>
            <a:rect l="0" t="0" r="r" b="b"/>
            <a:pathLst>
              <a:path w="573" h="638">
                <a:moveTo>
                  <a:pt x="182" y="43"/>
                </a:moveTo>
                <a:cubicBezTo>
                  <a:pt x="161" y="43"/>
                  <a:pt x="150" y="42"/>
                  <a:pt x="149" y="39"/>
                </a:cubicBezTo>
                <a:cubicBezTo>
                  <a:pt x="148" y="38"/>
                  <a:pt x="148" y="36"/>
                  <a:pt x="148" y="32"/>
                </a:cubicBezTo>
                <a:cubicBezTo>
                  <a:pt x="148" y="17"/>
                  <a:pt x="151" y="7"/>
                  <a:pt x="158" y="1"/>
                </a:cubicBezTo>
                <a:cubicBezTo>
                  <a:pt x="159" y="1"/>
                  <a:pt x="164" y="0"/>
                  <a:pt x="172" y="0"/>
                </a:cubicBezTo>
                <a:cubicBezTo>
                  <a:pt x="205" y="2"/>
                  <a:pt x="245" y="3"/>
                  <a:pt x="290" y="3"/>
                </a:cubicBezTo>
                <a:cubicBezTo>
                  <a:pt x="378" y="3"/>
                  <a:pt x="428" y="2"/>
                  <a:pt x="441" y="0"/>
                </a:cubicBezTo>
                <a:lnTo>
                  <a:pt x="452" y="0"/>
                </a:lnTo>
                <a:cubicBezTo>
                  <a:pt x="456" y="4"/>
                  <a:pt x="458" y="7"/>
                  <a:pt x="458" y="9"/>
                </a:cubicBezTo>
                <a:cubicBezTo>
                  <a:pt x="458" y="11"/>
                  <a:pt x="457" y="16"/>
                  <a:pt x="456" y="25"/>
                </a:cubicBezTo>
                <a:cubicBezTo>
                  <a:pt x="453" y="35"/>
                  <a:pt x="450" y="41"/>
                  <a:pt x="447" y="43"/>
                </a:cubicBezTo>
                <a:lnTo>
                  <a:pt x="412" y="43"/>
                </a:lnTo>
                <a:cubicBezTo>
                  <a:pt x="369" y="44"/>
                  <a:pt x="344" y="47"/>
                  <a:pt x="337" y="51"/>
                </a:cubicBezTo>
                <a:cubicBezTo>
                  <a:pt x="332" y="54"/>
                  <a:pt x="328" y="63"/>
                  <a:pt x="324" y="78"/>
                </a:cubicBezTo>
                <a:cubicBezTo>
                  <a:pt x="319" y="92"/>
                  <a:pt x="299" y="174"/>
                  <a:pt x="261" y="324"/>
                </a:cubicBezTo>
                <a:cubicBezTo>
                  <a:pt x="251" y="364"/>
                  <a:pt x="241" y="407"/>
                  <a:pt x="230" y="452"/>
                </a:cubicBezTo>
                <a:cubicBezTo>
                  <a:pt x="219" y="498"/>
                  <a:pt x="210" y="532"/>
                  <a:pt x="205" y="555"/>
                </a:cubicBezTo>
                <a:lnTo>
                  <a:pt x="196" y="588"/>
                </a:lnTo>
                <a:cubicBezTo>
                  <a:pt x="196" y="591"/>
                  <a:pt x="199" y="592"/>
                  <a:pt x="205" y="592"/>
                </a:cubicBezTo>
                <a:cubicBezTo>
                  <a:pt x="210" y="592"/>
                  <a:pt x="228" y="593"/>
                  <a:pt x="259" y="594"/>
                </a:cubicBezTo>
                <a:lnTo>
                  <a:pt x="275" y="594"/>
                </a:lnTo>
                <a:cubicBezTo>
                  <a:pt x="295" y="594"/>
                  <a:pt x="311" y="594"/>
                  <a:pt x="323" y="593"/>
                </a:cubicBezTo>
                <a:cubicBezTo>
                  <a:pt x="334" y="592"/>
                  <a:pt x="350" y="590"/>
                  <a:pt x="368" y="586"/>
                </a:cubicBezTo>
                <a:cubicBezTo>
                  <a:pt x="387" y="583"/>
                  <a:pt x="402" y="577"/>
                  <a:pt x="415" y="570"/>
                </a:cubicBezTo>
                <a:cubicBezTo>
                  <a:pt x="427" y="562"/>
                  <a:pt x="441" y="552"/>
                  <a:pt x="456" y="538"/>
                </a:cubicBezTo>
                <a:cubicBezTo>
                  <a:pt x="471" y="524"/>
                  <a:pt x="484" y="507"/>
                  <a:pt x="495" y="487"/>
                </a:cubicBezTo>
                <a:cubicBezTo>
                  <a:pt x="505" y="468"/>
                  <a:pt x="514" y="448"/>
                  <a:pt x="523" y="425"/>
                </a:cubicBezTo>
                <a:cubicBezTo>
                  <a:pt x="531" y="402"/>
                  <a:pt x="538" y="389"/>
                  <a:pt x="540" y="386"/>
                </a:cubicBezTo>
                <a:cubicBezTo>
                  <a:pt x="543" y="384"/>
                  <a:pt x="548" y="383"/>
                  <a:pt x="555" y="383"/>
                </a:cubicBezTo>
                <a:lnTo>
                  <a:pt x="567" y="383"/>
                </a:lnTo>
                <a:cubicBezTo>
                  <a:pt x="571" y="388"/>
                  <a:pt x="573" y="392"/>
                  <a:pt x="573" y="393"/>
                </a:cubicBezTo>
                <a:cubicBezTo>
                  <a:pt x="573" y="394"/>
                  <a:pt x="567" y="412"/>
                  <a:pt x="554" y="448"/>
                </a:cubicBezTo>
                <a:cubicBezTo>
                  <a:pt x="542" y="483"/>
                  <a:pt x="527" y="520"/>
                  <a:pt x="512" y="559"/>
                </a:cubicBezTo>
                <a:cubicBezTo>
                  <a:pt x="498" y="599"/>
                  <a:pt x="490" y="621"/>
                  <a:pt x="488" y="628"/>
                </a:cubicBezTo>
                <a:cubicBezTo>
                  <a:pt x="487" y="631"/>
                  <a:pt x="486" y="633"/>
                  <a:pt x="485" y="634"/>
                </a:cubicBezTo>
                <a:cubicBezTo>
                  <a:pt x="483" y="635"/>
                  <a:pt x="478" y="635"/>
                  <a:pt x="470" y="637"/>
                </a:cubicBezTo>
                <a:cubicBezTo>
                  <a:pt x="461" y="638"/>
                  <a:pt x="448" y="638"/>
                  <a:pt x="430" y="638"/>
                </a:cubicBezTo>
                <a:cubicBezTo>
                  <a:pt x="423" y="638"/>
                  <a:pt x="399" y="638"/>
                  <a:pt x="359" y="638"/>
                </a:cubicBezTo>
                <a:cubicBezTo>
                  <a:pt x="319" y="638"/>
                  <a:pt x="280" y="637"/>
                  <a:pt x="244" y="637"/>
                </a:cubicBezTo>
                <a:lnTo>
                  <a:pt x="78" y="637"/>
                </a:lnTo>
                <a:cubicBezTo>
                  <a:pt x="26" y="637"/>
                  <a:pt x="0" y="634"/>
                  <a:pt x="0" y="627"/>
                </a:cubicBezTo>
                <a:cubicBezTo>
                  <a:pt x="0" y="623"/>
                  <a:pt x="1" y="619"/>
                  <a:pt x="2" y="614"/>
                </a:cubicBezTo>
                <a:cubicBezTo>
                  <a:pt x="5" y="603"/>
                  <a:pt x="8" y="596"/>
                  <a:pt x="11" y="595"/>
                </a:cubicBezTo>
                <a:cubicBezTo>
                  <a:pt x="14" y="594"/>
                  <a:pt x="18" y="594"/>
                  <a:pt x="25" y="594"/>
                </a:cubicBezTo>
                <a:lnTo>
                  <a:pt x="31" y="594"/>
                </a:lnTo>
                <a:cubicBezTo>
                  <a:pt x="47" y="594"/>
                  <a:pt x="66" y="593"/>
                  <a:pt x="86" y="591"/>
                </a:cubicBezTo>
                <a:cubicBezTo>
                  <a:pt x="95" y="589"/>
                  <a:pt x="101" y="586"/>
                  <a:pt x="104" y="580"/>
                </a:cubicBezTo>
                <a:cubicBezTo>
                  <a:pt x="106" y="577"/>
                  <a:pt x="128" y="491"/>
                  <a:pt x="171" y="321"/>
                </a:cubicBezTo>
                <a:cubicBezTo>
                  <a:pt x="214" y="150"/>
                  <a:pt x="235" y="61"/>
                  <a:pt x="235" y="51"/>
                </a:cubicBezTo>
                <a:cubicBezTo>
                  <a:pt x="235" y="47"/>
                  <a:pt x="218" y="44"/>
                  <a:pt x="182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3660480" y="45817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0" y="189"/>
                  <a:pt x="65" y="162"/>
                </a:cubicBezTo>
                <a:cubicBezTo>
                  <a:pt x="80" y="135"/>
                  <a:pt x="92" y="114"/>
                  <a:pt x="101" y="100"/>
                </a:cubicBezTo>
                <a:cubicBezTo>
                  <a:pt x="109" y="85"/>
                  <a:pt x="122" y="69"/>
                  <a:pt x="140" y="51"/>
                </a:cubicBezTo>
                <a:cubicBezTo>
                  <a:pt x="158" y="34"/>
                  <a:pt x="168" y="23"/>
                  <a:pt x="171" y="20"/>
                </a:cubicBezTo>
                <a:cubicBezTo>
                  <a:pt x="174" y="16"/>
                  <a:pt x="182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8" y="28"/>
                </a:cubicBezTo>
                <a:cubicBezTo>
                  <a:pt x="197" y="39"/>
                  <a:pt x="184" y="56"/>
                  <a:pt x="169" y="77"/>
                </a:cubicBezTo>
                <a:cubicBezTo>
                  <a:pt x="154" y="99"/>
                  <a:pt x="138" y="126"/>
                  <a:pt x="123" y="157"/>
                </a:cubicBezTo>
                <a:cubicBezTo>
                  <a:pt x="107" y="189"/>
                  <a:pt x="94" y="232"/>
                  <a:pt x="84" y="286"/>
                </a:cubicBezTo>
                <a:cubicBezTo>
                  <a:pt x="73" y="340"/>
                  <a:pt x="68" y="399"/>
                  <a:pt x="68" y="465"/>
                </a:cubicBezTo>
                <a:cubicBezTo>
                  <a:pt x="68" y="531"/>
                  <a:pt x="73" y="590"/>
                  <a:pt x="84" y="644"/>
                </a:cubicBezTo>
                <a:cubicBezTo>
                  <a:pt x="94" y="697"/>
                  <a:pt x="107" y="740"/>
                  <a:pt x="122" y="774"/>
                </a:cubicBezTo>
                <a:cubicBezTo>
                  <a:pt x="137" y="807"/>
                  <a:pt x="152" y="834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09" y="856"/>
                  <a:pt x="67" y="790"/>
                  <a:pt x="40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3776400" y="460404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9" y="0"/>
                </a:moveTo>
                <a:cubicBezTo>
                  <a:pt x="368" y="0"/>
                  <a:pt x="383" y="1"/>
                  <a:pt x="406" y="1"/>
                </a:cubicBezTo>
                <a:cubicBezTo>
                  <a:pt x="428" y="2"/>
                  <a:pt x="449" y="3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0" y="1"/>
                  <a:pt x="583" y="1"/>
                </a:cubicBezTo>
                <a:cubicBezTo>
                  <a:pt x="594" y="1"/>
                  <a:pt x="600" y="4"/>
                  <a:pt x="600" y="9"/>
                </a:cubicBezTo>
                <a:cubicBezTo>
                  <a:pt x="600" y="11"/>
                  <a:pt x="599" y="16"/>
                  <a:pt x="597" y="23"/>
                </a:cubicBezTo>
                <a:cubicBezTo>
                  <a:pt x="594" y="34"/>
                  <a:pt x="591" y="40"/>
                  <a:pt x="589" y="41"/>
                </a:cubicBezTo>
                <a:cubicBezTo>
                  <a:pt x="586" y="43"/>
                  <a:pt x="580" y="43"/>
                  <a:pt x="568" y="43"/>
                </a:cubicBezTo>
                <a:cubicBezTo>
                  <a:pt x="553" y="44"/>
                  <a:pt x="540" y="45"/>
                  <a:pt x="531" y="48"/>
                </a:cubicBezTo>
                <a:cubicBezTo>
                  <a:pt x="522" y="50"/>
                  <a:pt x="515" y="53"/>
                  <a:pt x="512" y="55"/>
                </a:cubicBezTo>
                <a:cubicBezTo>
                  <a:pt x="508" y="58"/>
                  <a:pt x="507" y="60"/>
                  <a:pt x="509" y="64"/>
                </a:cubicBezTo>
                <a:cubicBezTo>
                  <a:pt x="509" y="71"/>
                  <a:pt x="514" y="145"/>
                  <a:pt x="524" y="285"/>
                </a:cubicBezTo>
                <a:cubicBezTo>
                  <a:pt x="534" y="425"/>
                  <a:pt x="539" y="499"/>
                  <a:pt x="539" y="507"/>
                </a:cubicBezTo>
                <a:lnTo>
                  <a:pt x="540" y="505"/>
                </a:lnTo>
                <a:cubicBezTo>
                  <a:pt x="542" y="503"/>
                  <a:pt x="544" y="500"/>
                  <a:pt x="546" y="495"/>
                </a:cubicBezTo>
                <a:cubicBezTo>
                  <a:pt x="549" y="491"/>
                  <a:pt x="552" y="485"/>
                  <a:pt x="557" y="478"/>
                </a:cubicBezTo>
                <a:cubicBezTo>
                  <a:pt x="562" y="470"/>
                  <a:pt x="567" y="461"/>
                  <a:pt x="573" y="450"/>
                </a:cubicBezTo>
                <a:cubicBezTo>
                  <a:pt x="579" y="438"/>
                  <a:pt x="586" y="426"/>
                  <a:pt x="595" y="411"/>
                </a:cubicBezTo>
                <a:cubicBezTo>
                  <a:pt x="605" y="397"/>
                  <a:pt x="614" y="380"/>
                  <a:pt x="623" y="361"/>
                </a:cubicBezTo>
                <a:cubicBezTo>
                  <a:pt x="633" y="342"/>
                  <a:pt x="645" y="321"/>
                  <a:pt x="660" y="299"/>
                </a:cubicBezTo>
                <a:cubicBezTo>
                  <a:pt x="724" y="185"/>
                  <a:pt x="761" y="120"/>
                  <a:pt x="769" y="104"/>
                </a:cubicBezTo>
                <a:cubicBezTo>
                  <a:pt x="778" y="87"/>
                  <a:pt x="783" y="78"/>
                  <a:pt x="783" y="74"/>
                </a:cubicBezTo>
                <a:cubicBezTo>
                  <a:pt x="783" y="65"/>
                  <a:pt x="777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3" y="40"/>
                  <a:pt x="713" y="34"/>
                </a:cubicBezTo>
                <a:cubicBezTo>
                  <a:pt x="713" y="32"/>
                  <a:pt x="714" y="28"/>
                  <a:pt x="715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8" y="1"/>
                  <a:pt x="771" y="1"/>
                  <a:pt x="786" y="1"/>
                </a:cubicBezTo>
                <a:cubicBezTo>
                  <a:pt x="802" y="1"/>
                  <a:pt x="818" y="2"/>
                  <a:pt x="836" y="2"/>
                </a:cubicBezTo>
                <a:cubicBezTo>
                  <a:pt x="877" y="2"/>
                  <a:pt x="904" y="2"/>
                  <a:pt x="915" y="0"/>
                </a:cubicBezTo>
                <a:cubicBezTo>
                  <a:pt x="924" y="0"/>
                  <a:pt x="928" y="4"/>
                  <a:pt x="928" y="11"/>
                </a:cubicBezTo>
                <a:cubicBezTo>
                  <a:pt x="928" y="14"/>
                  <a:pt x="927" y="20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3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1" y="52"/>
                  <a:pt x="852" y="57"/>
                  <a:pt x="845" y="62"/>
                </a:cubicBezTo>
                <a:cubicBezTo>
                  <a:pt x="837" y="67"/>
                  <a:pt x="831" y="72"/>
                  <a:pt x="827" y="78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8"/>
                </a:lnTo>
                <a:lnTo>
                  <a:pt x="655" y="373"/>
                </a:lnTo>
                <a:cubicBezTo>
                  <a:pt x="551" y="557"/>
                  <a:pt x="498" y="650"/>
                  <a:pt x="498" y="651"/>
                </a:cubicBezTo>
                <a:cubicBezTo>
                  <a:pt x="494" y="655"/>
                  <a:pt x="487" y="657"/>
                  <a:pt x="475" y="657"/>
                </a:cubicBezTo>
                <a:cubicBezTo>
                  <a:pt x="466" y="657"/>
                  <a:pt x="460" y="656"/>
                  <a:pt x="458" y="652"/>
                </a:cubicBezTo>
                <a:cubicBezTo>
                  <a:pt x="456" y="651"/>
                  <a:pt x="450" y="573"/>
                  <a:pt x="440" y="423"/>
                </a:cubicBezTo>
                <a:cubicBezTo>
                  <a:pt x="430" y="272"/>
                  <a:pt x="425" y="194"/>
                  <a:pt x="424" y="189"/>
                </a:cubicBezTo>
                <a:lnTo>
                  <a:pt x="413" y="206"/>
                </a:lnTo>
                <a:cubicBezTo>
                  <a:pt x="399" y="229"/>
                  <a:pt x="360" y="298"/>
                  <a:pt x="294" y="413"/>
                </a:cubicBezTo>
                <a:cubicBezTo>
                  <a:pt x="205" y="570"/>
                  <a:pt x="158" y="649"/>
                  <a:pt x="157" y="651"/>
                </a:cubicBezTo>
                <a:cubicBezTo>
                  <a:pt x="156" y="652"/>
                  <a:pt x="154" y="653"/>
                  <a:pt x="152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1"/>
                </a:cubicBezTo>
                <a:cubicBezTo>
                  <a:pt x="116" y="649"/>
                  <a:pt x="109" y="549"/>
                  <a:pt x="96" y="353"/>
                </a:cubicBezTo>
                <a:cubicBezTo>
                  <a:pt x="82" y="157"/>
                  <a:pt x="75" y="58"/>
                  <a:pt x="74" y="57"/>
                </a:cubicBezTo>
                <a:cubicBezTo>
                  <a:pt x="73" y="51"/>
                  <a:pt x="70" y="48"/>
                  <a:pt x="65" y="47"/>
                </a:cubicBezTo>
                <a:cubicBezTo>
                  <a:pt x="60" y="46"/>
                  <a:pt x="48" y="44"/>
                  <a:pt x="29" y="43"/>
                </a:cubicBezTo>
                <a:lnTo>
                  <a:pt x="6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9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5" y="3"/>
                  <a:pt x="237" y="2"/>
                  <a:pt x="245" y="0"/>
                </a:cubicBezTo>
                <a:lnTo>
                  <a:pt x="254" y="0"/>
                </a:lnTo>
                <a:cubicBezTo>
                  <a:pt x="258" y="4"/>
                  <a:pt x="260" y="7"/>
                  <a:pt x="260" y="9"/>
                </a:cubicBezTo>
                <a:cubicBezTo>
                  <a:pt x="260" y="11"/>
                  <a:pt x="259" y="16"/>
                  <a:pt x="258" y="25"/>
                </a:cubicBezTo>
                <a:cubicBezTo>
                  <a:pt x="255" y="35"/>
                  <a:pt x="252" y="41"/>
                  <a:pt x="249" y="43"/>
                </a:cubicBezTo>
                <a:lnTo>
                  <a:pt x="230" y="43"/>
                </a:lnTo>
                <a:cubicBezTo>
                  <a:pt x="192" y="45"/>
                  <a:pt x="172" y="50"/>
                  <a:pt x="168" y="59"/>
                </a:cubicBezTo>
                <a:cubicBezTo>
                  <a:pt x="188" y="344"/>
                  <a:pt x="198" y="494"/>
                  <a:pt x="201" y="509"/>
                </a:cubicBezTo>
                <a:lnTo>
                  <a:pt x="420" y="124"/>
                </a:lnTo>
                <a:lnTo>
                  <a:pt x="418" y="90"/>
                </a:lnTo>
                <a:cubicBezTo>
                  <a:pt x="416" y="64"/>
                  <a:pt x="413" y="50"/>
                  <a:pt x="408" y="48"/>
                </a:cubicBezTo>
                <a:cubicBezTo>
                  <a:pt x="405" y="45"/>
                  <a:pt x="392" y="44"/>
                  <a:pt x="369" y="43"/>
                </a:cubicBezTo>
                <a:cubicBezTo>
                  <a:pt x="358" y="43"/>
                  <a:pt x="350" y="43"/>
                  <a:pt x="346" y="41"/>
                </a:cubicBezTo>
                <a:cubicBezTo>
                  <a:pt x="342" y="40"/>
                  <a:pt x="340" y="37"/>
                  <a:pt x="340" y="33"/>
                </a:cubicBezTo>
                <a:cubicBezTo>
                  <a:pt x="340" y="32"/>
                  <a:pt x="341" y="28"/>
                  <a:pt x="342" y="22"/>
                </a:cubicBezTo>
                <a:cubicBezTo>
                  <a:pt x="343" y="19"/>
                  <a:pt x="344" y="16"/>
                  <a:pt x="344" y="13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2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4128840" y="45817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4" y="22"/>
                </a:lnTo>
                <a:cubicBezTo>
                  <a:pt x="113" y="75"/>
                  <a:pt x="155" y="141"/>
                  <a:pt x="182" y="220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7" y="626"/>
                  <a:pt x="200" y="659"/>
                  <a:pt x="192" y="687"/>
                </a:cubicBezTo>
                <a:cubicBezTo>
                  <a:pt x="183" y="714"/>
                  <a:pt x="172" y="741"/>
                  <a:pt x="157" y="769"/>
                </a:cubicBezTo>
                <a:cubicBezTo>
                  <a:pt x="142" y="797"/>
                  <a:pt x="130" y="817"/>
                  <a:pt x="121" y="832"/>
                </a:cubicBezTo>
                <a:cubicBezTo>
                  <a:pt x="113" y="846"/>
                  <a:pt x="100" y="862"/>
                  <a:pt x="83" y="879"/>
                </a:cubicBezTo>
                <a:cubicBezTo>
                  <a:pt x="67" y="897"/>
                  <a:pt x="57" y="907"/>
                  <a:pt x="53" y="910"/>
                </a:cubicBezTo>
                <a:cubicBezTo>
                  <a:pt x="50" y="913"/>
                  <a:pt x="43" y="919"/>
                  <a:pt x="32" y="928"/>
                </a:cubicBezTo>
                <a:cubicBezTo>
                  <a:pt x="30" y="929"/>
                  <a:pt x="29" y="931"/>
                  <a:pt x="28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0"/>
                  <a:pt x="2" y="928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6" y="808"/>
                  <a:pt x="154" y="660"/>
                  <a:pt x="154" y="465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4352400" y="470988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5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6"/>
                  <a:pt x="616" y="32"/>
                  <a:pt x="607" y="37"/>
                </a:cubicBezTo>
                <a:lnTo>
                  <a:pt x="310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7" y="182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6" y="215"/>
                  <a:pt x="606" y="219"/>
                </a:cubicBezTo>
                <a:lnTo>
                  <a:pt x="13" y="219"/>
                </a:lnTo>
                <a:cubicBezTo>
                  <a:pt x="4" y="215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4792320" y="454320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1"/>
                </a:lnTo>
                <a:cubicBezTo>
                  <a:pt x="71" y="64"/>
                  <a:pt x="62" y="66"/>
                  <a:pt x="51" y="68"/>
                </a:cubicBezTo>
                <a:cubicBezTo>
                  <a:pt x="39" y="70"/>
                  <a:pt x="26" y="72"/>
                  <a:pt x="12" y="73"/>
                </a:cubicBezTo>
                <a:lnTo>
                  <a:pt x="0" y="73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7"/>
                  <a:pt x="99" y="21"/>
                  <a:pt x="107" y="17"/>
                </a:cubicBezTo>
                <a:cubicBezTo>
                  <a:pt x="114" y="12"/>
                  <a:pt x="120" y="7"/>
                  <a:pt x="125" y="2"/>
                </a:cubicBezTo>
                <a:cubicBezTo>
                  <a:pt x="126" y="1"/>
                  <a:pt x="128" y="0"/>
                  <a:pt x="133" y="0"/>
                </a:cubicBezTo>
                <a:cubicBezTo>
                  <a:pt x="138" y="0"/>
                  <a:pt x="141" y="1"/>
                  <a:pt x="145" y="4"/>
                </a:cubicBezTo>
                <a:lnTo>
                  <a:pt x="145" y="201"/>
                </a:lnTo>
                <a:lnTo>
                  <a:pt x="146" y="399"/>
                </a:lnTo>
                <a:cubicBezTo>
                  <a:pt x="149" y="402"/>
                  <a:pt x="151" y="404"/>
                  <a:pt x="154" y="405"/>
                </a:cubicBezTo>
                <a:cubicBezTo>
                  <a:pt x="156" y="406"/>
                  <a:pt x="161" y="407"/>
                  <a:pt x="169" y="408"/>
                </a:cubicBezTo>
                <a:cubicBezTo>
                  <a:pt x="178" y="408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4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8" y="409"/>
                  <a:pt x="62" y="408"/>
                </a:cubicBezTo>
                <a:cubicBezTo>
                  <a:pt x="66" y="408"/>
                  <a:pt x="69" y="407"/>
                  <a:pt x="72" y="406"/>
                </a:cubicBezTo>
                <a:cubicBezTo>
                  <a:pt x="75" y="405"/>
                  <a:pt x="77" y="405"/>
                  <a:pt x="78" y="405"/>
                </a:cubicBezTo>
                <a:cubicBezTo>
                  <a:pt x="78" y="405"/>
                  <a:pt x="79" y="404"/>
                  <a:pt x="82" y="402"/>
                </a:cubicBezTo>
                <a:cubicBezTo>
                  <a:pt x="84" y="399"/>
                  <a:pt x="85" y="399"/>
                  <a:pt x="85" y="399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4765680" y="484380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3"/>
                </a:moveTo>
                <a:cubicBezTo>
                  <a:pt x="1" y="100"/>
                  <a:pt x="1" y="97"/>
                  <a:pt x="2" y="92"/>
                </a:cubicBezTo>
                <a:cubicBezTo>
                  <a:pt x="3" y="88"/>
                  <a:pt x="6" y="80"/>
                  <a:pt x="10" y="67"/>
                </a:cubicBezTo>
                <a:cubicBezTo>
                  <a:pt x="15" y="54"/>
                  <a:pt x="19" y="44"/>
                  <a:pt x="23" y="35"/>
                </a:cubicBezTo>
                <a:cubicBezTo>
                  <a:pt x="28" y="27"/>
                  <a:pt x="35" y="19"/>
                  <a:pt x="45" y="11"/>
                </a:cubicBezTo>
                <a:cubicBezTo>
                  <a:pt x="55" y="3"/>
                  <a:pt x="65" y="-1"/>
                  <a:pt x="75" y="0"/>
                </a:cubicBezTo>
                <a:cubicBezTo>
                  <a:pt x="91" y="0"/>
                  <a:pt x="104" y="4"/>
                  <a:pt x="115" y="12"/>
                </a:cubicBezTo>
                <a:cubicBezTo>
                  <a:pt x="125" y="20"/>
                  <a:pt x="132" y="27"/>
                  <a:pt x="134" y="34"/>
                </a:cubicBezTo>
                <a:cubicBezTo>
                  <a:pt x="137" y="41"/>
                  <a:pt x="138" y="46"/>
                  <a:pt x="138" y="48"/>
                </a:cubicBezTo>
                <a:cubicBezTo>
                  <a:pt x="138" y="49"/>
                  <a:pt x="139" y="49"/>
                  <a:pt x="139" y="49"/>
                </a:cubicBezTo>
                <a:lnTo>
                  <a:pt x="146" y="42"/>
                </a:lnTo>
                <a:cubicBezTo>
                  <a:pt x="174" y="14"/>
                  <a:pt x="204" y="0"/>
                  <a:pt x="239" y="0"/>
                </a:cubicBezTo>
                <a:cubicBezTo>
                  <a:pt x="262" y="0"/>
                  <a:pt x="281" y="6"/>
                  <a:pt x="296" y="18"/>
                </a:cubicBezTo>
                <a:cubicBezTo>
                  <a:pt x="310" y="30"/>
                  <a:pt x="318" y="47"/>
                  <a:pt x="318" y="71"/>
                </a:cubicBezTo>
                <a:cubicBezTo>
                  <a:pt x="319" y="93"/>
                  <a:pt x="310" y="128"/>
                  <a:pt x="293" y="174"/>
                </a:cubicBezTo>
                <a:cubicBezTo>
                  <a:pt x="276" y="220"/>
                  <a:pt x="268" y="248"/>
                  <a:pt x="268" y="257"/>
                </a:cubicBezTo>
                <a:cubicBezTo>
                  <a:pt x="268" y="269"/>
                  <a:pt x="272" y="275"/>
                  <a:pt x="279" y="275"/>
                </a:cubicBezTo>
                <a:cubicBezTo>
                  <a:pt x="282" y="275"/>
                  <a:pt x="284" y="274"/>
                  <a:pt x="285" y="274"/>
                </a:cubicBezTo>
                <a:cubicBezTo>
                  <a:pt x="298" y="272"/>
                  <a:pt x="309" y="263"/>
                  <a:pt x="320" y="249"/>
                </a:cubicBezTo>
                <a:cubicBezTo>
                  <a:pt x="330" y="234"/>
                  <a:pt x="337" y="217"/>
                  <a:pt x="343" y="196"/>
                </a:cubicBezTo>
                <a:cubicBezTo>
                  <a:pt x="343" y="193"/>
                  <a:pt x="348" y="191"/>
                  <a:pt x="356" y="191"/>
                </a:cubicBezTo>
                <a:cubicBezTo>
                  <a:pt x="365" y="191"/>
                  <a:pt x="369" y="193"/>
                  <a:pt x="369" y="196"/>
                </a:cubicBezTo>
                <a:cubicBezTo>
                  <a:pt x="369" y="197"/>
                  <a:pt x="368" y="200"/>
                  <a:pt x="366" y="206"/>
                </a:cubicBezTo>
                <a:cubicBezTo>
                  <a:pt x="363" y="219"/>
                  <a:pt x="358" y="231"/>
                  <a:pt x="352" y="244"/>
                </a:cubicBezTo>
                <a:cubicBezTo>
                  <a:pt x="346" y="256"/>
                  <a:pt x="336" y="268"/>
                  <a:pt x="322" y="280"/>
                </a:cubicBezTo>
                <a:cubicBezTo>
                  <a:pt x="308" y="293"/>
                  <a:pt x="292" y="299"/>
                  <a:pt x="276" y="298"/>
                </a:cubicBezTo>
                <a:cubicBezTo>
                  <a:pt x="256" y="298"/>
                  <a:pt x="241" y="292"/>
                  <a:pt x="231" y="280"/>
                </a:cubicBezTo>
                <a:cubicBezTo>
                  <a:pt x="222" y="269"/>
                  <a:pt x="218" y="256"/>
                  <a:pt x="218" y="244"/>
                </a:cubicBezTo>
                <a:cubicBezTo>
                  <a:pt x="218" y="235"/>
                  <a:pt x="226" y="209"/>
                  <a:pt x="241" y="165"/>
                </a:cubicBezTo>
                <a:cubicBezTo>
                  <a:pt x="257" y="120"/>
                  <a:pt x="265" y="87"/>
                  <a:pt x="266" y="65"/>
                </a:cubicBezTo>
                <a:cubicBezTo>
                  <a:pt x="266" y="38"/>
                  <a:pt x="256" y="25"/>
                  <a:pt x="237" y="25"/>
                </a:cubicBezTo>
                <a:lnTo>
                  <a:pt x="233" y="25"/>
                </a:lnTo>
                <a:cubicBezTo>
                  <a:pt x="196" y="25"/>
                  <a:pt x="164" y="47"/>
                  <a:pt x="137" y="92"/>
                </a:cubicBezTo>
                <a:lnTo>
                  <a:pt x="132" y="100"/>
                </a:lnTo>
                <a:lnTo>
                  <a:pt x="111" y="188"/>
                </a:lnTo>
                <a:cubicBezTo>
                  <a:pt x="96" y="246"/>
                  <a:pt x="88" y="277"/>
                  <a:pt x="86" y="281"/>
                </a:cubicBezTo>
                <a:cubicBezTo>
                  <a:pt x="80" y="293"/>
                  <a:pt x="71" y="299"/>
                  <a:pt x="57" y="299"/>
                </a:cubicBezTo>
                <a:cubicBezTo>
                  <a:pt x="52" y="299"/>
                  <a:pt x="47" y="298"/>
                  <a:pt x="44" y="295"/>
                </a:cubicBezTo>
                <a:cubicBezTo>
                  <a:pt x="40" y="292"/>
                  <a:pt x="38" y="290"/>
                  <a:pt x="36" y="287"/>
                </a:cubicBezTo>
                <a:cubicBezTo>
                  <a:pt x="35" y="284"/>
                  <a:pt x="35" y="282"/>
                  <a:pt x="35" y="280"/>
                </a:cubicBezTo>
                <a:cubicBezTo>
                  <a:pt x="35" y="275"/>
                  <a:pt x="43" y="239"/>
                  <a:pt x="60" y="173"/>
                </a:cubicBezTo>
                <a:cubicBezTo>
                  <a:pt x="77" y="107"/>
                  <a:pt x="86" y="72"/>
                  <a:pt x="86" y="66"/>
                </a:cubicBezTo>
                <a:cubicBezTo>
                  <a:pt x="87" y="64"/>
                  <a:pt x="87" y="58"/>
                  <a:pt x="87" y="50"/>
                </a:cubicBezTo>
                <a:cubicBezTo>
                  <a:pt x="87" y="33"/>
                  <a:pt x="82" y="24"/>
                  <a:pt x="71" y="24"/>
                </a:cubicBezTo>
                <a:cubicBezTo>
                  <a:pt x="55" y="24"/>
                  <a:pt x="41" y="46"/>
                  <a:pt x="30" y="91"/>
                </a:cubicBezTo>
                <a:cubicBezTo>
                  <a:pt x="27" y="100"/>
                  <a:pt x="26" y="104"/>
                  <a:pt x="26" y="105"/>
                </a:cubicBezTo>
                <a:cubicBezTo>
                  <a:pt x="25" y="107"/>
                  <a:pt x="21" y="109"/>
                  <a:pt x="13" y="109"/>
                </a:cubicBezTo>
                <a:lnTo>
                  <a:pt x="4" y="109"/>
                </a:lnTo>
                <a:cubicBezTo>
                  <a:pt x="2" y="106"/>
                  <a:pt x="0" y="104"/>
                  <a:pt x="0" y="1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4727160" y="4739040"/>
            <a:ext cx="209520" cy="20520"/>
          </a:xfrm>
          <a:custGeom>
            <a:avLst/>
            <a:gdLst/>
            <a:ahLst/>
            <a:rect l="0" t="0" r="r" b="b"/>
            <a:pathLst>
              <a:path w="582" h="57">
                <a:moveTo>
                  <a:pt x="0" y="57"/>
                </a:moveTo>
                <a:lnTo>
                  <a:pt x="582" y="57"/>
                </a:lnTo>
                <a:lnTo>
                  <a:pt x="582" y="0"/>
                </a:lnTo>
                <a:lnTo>
                  <a:pt x="0" y="0"/>
                </a:lnTo>
                <a:lnTo>
                  <a:pt x="0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5051160" y="4581720"/>
            <a:ext cx="316080" cy="335160"/>
          </a:xfrm>
          <a:custGeom>
            <a:avLst/>
            <a:gdLst/>
            <a:ahLst/>
            <a:rect l="0" t="0" r="r" b="b"/>
            <a:pathLst>
              <a:path w="878" h="931">
                <a:moveTo>
                  <a:pt x="5" y="2"/>
                </a:moveTo>
                <a:cubicBezTo>
                  <a:pt x="6" y="1"/>
                  <a:pt x="139" y="0"/>
                  <a:pt x="403" y="0"/>
                </a:cubicBezTo>
                <a:lnTo>
                  <a:pt x="798" y="0"/>
                </a:lnTo>
                <a:lnTo>
                  <a:pt x="836" y="102"/>
                </a:lnTo>
                <a:cubicBezTo>
                  <a:pt x="843" y="122"/>
                  <a:pt x="850" y="140"/>
                  <a:pt x="857" y="159"/>
                </a:cubicBezTo>
                <a:cubicBezTo>
                  <a:pt x="864" y="178"/>
                  <a:pt x="869" y="192"/>
                  <a:pt x="873" y="202"/>
                </a:cubicBezTo>
                <a:cubicBezTo>
                  <a:pt x="876" y="212"/>
                  <a:pt x="878" y="217"/>
                  <a:pt x="878" y="218"/>
                </a:cubicBezTo>
                <a:lnTo>
                  <a:pt x="859" y="218"/>
                </a:lnTo>
                <a:lnTo>
                  <a:pt x="841" y="217"/>
                </a:lnTo>
                <a:cubicBezTo>
                  <a:pt x="827" y="178"/>
                  <a:pt x="804" y="146"/>
                  <a:pt x="773" y="120"/>
                </a:cubicBezTo>
                <a:cubicBezTo>
                  <a:pt x="742" y="94"/>
                  <a:pt x="708" y="75"/>
                  <a:pt x="672" y="63"/>
                </a:cubicBezTo>
                <a:cubicBezTo>
                  <a:pt x="639" y="52"/>
                  <a:pt x="601" y="45"/>
                  <a:pt x="558" y="42"/>
                </a:cubicBezTo>
                <a:cubicBezTo>
                  <a:pt x="515" y="39"/>
                  <a:pt x="447" y="37"/>
                  <a:pt x="353" y="37"/>
                </a:cubicBezTo>
                <a:lnTo>
                  <a:pt x="245" y="37"/>
                </a:lnTo>
                <a:cubicBezTo>
                  <a:pt x="160" y="37"/>
                  <a:pt x="118" y="38"/>
                  <a:pt x="118" y="38"/>
                </a:cubicBezTo>
                <a:cubicBezTo>
                  <a:pt x="120" y="40"/>
                  <a:pt x="171" y="110"/>
                  <a:pt x="272" y="247"/>
                </a:cubicBezTo>
                <a:cubicBezTo>
                  <a:pt x="372" y="385"/>
                  <a:pt x="423" y="455"/>
                  <a:pt x="423" y="457"/>
                </a:cubicBezTo>
                <a:cubicBezTo>
                  <a:pt x="427" y="462"/>
                  <a:pt x="427" y="467"/>
                  <a:pt x="425" y="471"/>
                </a:cubicBezTo>
                <a:lnTo>
                  <a:pt x="404" y="497"/>
                </a:lnTo>
                <a:cubicBezTo>
                  <a:pt x="389" y="514"/>
                  <a:pt x="367" y="540"/>
                  <a:pt x="338" y="573"/>
                </a:cubicBezTo>
                <a:cubicBezTo>
                  <a:pt x="310" y="607"/>
                  <a:pt x="282" y="640"/>
                  <a:pt x="255" y="673"/>
                </a:cubicBezTo>
                <a:lnTo>
                  <a:pt x="86" y="873"/>
                </a:lnTo>
                <a:cubicBezTo>
                  <a:pt x="86" y="873"/>
                  <a:pt x="152" y="874"/>
                  <a:pt x="285" y="874"/>
                </a:cubicBezTo>
                <a:cubicBezTo>
                  <a:pt x="301" y="874"/>
                  <a:pt x="324" y="874"/>
                  <a:pt x="353" y="874"/>
                </a:cubicBezTo>
                <a:cubicBezTo>
                  <a:pt x="383" y="874"/>
                  <a:pt x="405" y="874"/>
                  <a:pt x="418" y="874"/>
                </a:cubicBezTo>
                <a:cubicBezTo>
                  <a:pt x="527" y="874"/>
                  <a:pt x="611" y="866"/>
                  <a:pt x="673" y="849"/>
                </a:cubicBezTo>
                <a:cubicBezTo>
                  <a:pt x="734" y="833"/>
                  <a:pt x="783" y="796"/>
                  <a:pt x="819" y="738"/>
                </a:cubicBezTo>
                <a:cubicBezTo>
                  <a:pt x="826" y="728"/>
                  <a:pt x="833" y="713"/>
                  <a:pt x="841" y="692"/>
                </a:cubicBezTo>
                <a:lnTo>
                  <a:pt x="878" y="692"/>
                </a:lnTo>
                <a:lnTo>
                  <a:pt x="798" y="930"/>
                </a:lnTo>
                <a:lnTo>
                  <a:pt x="403" y="931"/>
                </a:lnTo>
                <a:cubicBezTo>
                  <a:pt x="140" y="931"/>
                  <a:pt x="7" y="931"/>
                  <a:pt x="5" y="929"/>
                </a:cubicBezTo>
                <a:cubicBezTo>
                  <a:pt x="2" y="928"/>
                  <a:pt x="0" y="925"/>
                  <a:pt x="0" y="921"/>
                </a:cubicBezTo>
                <a:cubicBezTo>
                  <a:pt x="0" y="918"/>
                  <a:pt x="19" y="894"/>
                  <a:pt x="58" y="848"/>
                </a:cubicBezTo>
                <a:cubicBezTo>
                  <a:pt x="100" y="799"/>
                  <a:pt x="139" y="751"/>
                  <a:pt x="176" y="708"/>
                </a:cubicBezTo>
                <a:lnTo>
                  <a:pt x="346" y="506"/>
                </a:lnTo>
                <a:cubicBezTo>
                  <a:pt x="346" y="505"/>
                  <a:pt x="288" y="426"/>
                  <a:pt x="173" y="268"/>
                </a:cubicBezTo>
                <a:lnTo>
                  <a:pt x="1" y="31"/>
                </a:lnTo>
                <a:lnTo>
                  <a:pt x="0" y="20"/>
                </a:lnTo>
                <a:cubicBezTo>
                  <a:pt x="0" y="11"/>
                  <a:pt x="1" y="4"/>
                  <a:pt x="5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5402160" y="4568400"/>
            <a:ext cx="132480" cy="107640"/>
          </a:xfrm>
          <a:custGeom>
            <a:avLst/>
            <a:gdLst/>
            <a:ahLst/>
            <a:rect l="0" t="0" r="r" b="b"/>
            <a:pathLst>
              <a:path w="368" h="299">
                <a:moveTo>
                  <a:pt x="0" y="102"/>
                </a:moveTo>
                <a:cubicBezTo>
                  <a:pt x="0" y="99"/>
                  <a:pt x="1" y="96"/>
                  <a:pt x="2" y="92"/>
                </a:cubicBezTo>
                <a:cubicBezTo>
                  <a:pt x="2" y="87"/>
                  <a:pt x="5" y="79"/>
                  <a:pt x="9" y="67"/>
                </a:cubicBezTo>
                <a:cubicBezTo>
                  <a:pt x="14" y="54"/>
                  <a:pt x="18" y="44"/>
                  <a:pt x="23" y="36"/>
                </a:cubicBezTo>
                <a:cubicBezTo>
                  <a:pt x="27" y="27"/>
                  <a:pt x="34" y="19"/>
                  <a:pt x="44" y="11"/>
                </a:cubicBezTo>
                <a:cubicBezTo>
                  <a:pt x="54" y="3"/>
                  <a:pt x="65" y="0"/>
                  <a:pt x="75" y="0"/>
                </a:cubicBezTo>
                <a:cubicBezTo>
                  <a:pt x="90" y="0"/>
                  <a:pt x="104" y="4"/>
                  <a:pt x="114" y="12"/>
                </a:cubicBezTo>
                <a:cubicBezTo>
                  <a:pt x="125" y="20"/>
                  <a:pt x="131" y="27"/>
                  <a:pt x="134" y="34"/>
                </a:cubicBezTo>
                <a:cubicBezTo>
                  <a:pt x="136" y="41"/>
                  <a:pt x="138" y="46"/>
                  <a:pt x="138" y="48"/>
                </a:cubicBezTo>
                <a:cubicBezTo>
                  <a:pt x="138" y="49"/>
                  <a:pt x="138" y="50"/>
                  <a:pt x="138" y="50"/>
                </a:cubicBezTo>
                <a:lnTo>
                  <a:pt x="146" y="42"/>
                </a:lnTo>
                <a:cubicBezTo>
                  <a:pt x="172" y="14"/>
                  <a:pt x="203" y="0"/>
                  <a:pt x="238" y="0"/>
                </a:cubicBezTo>
                <a:cubicBezTo>
                  <a:pt x="262" y="0"/>
                  <a:pt x="281" y="6"/>
                  <a:pt x="295" y="18"/>
                </a:cubicBezTo>
                <a:cubicBezTo>
                  <a:pt x="310" y="30"/>
                  <a:pt x="317" y="47"/>
                  <a:pt x="318" y="70"/>
                </a:cubicBezTo>
                <a:cubicBezTo>
                  <a:pt x="318" y="93"/>
                  <a:pt x="310" y="127"/>
                  <a:pt x="293" y="173"/>
                </a:cubicBezTo>
                <a:cubicBezTo>
                  <a:pt x="276" y="219"/>
                  <a:pt x="267" y="248"/>
                  <a:pt x="268" y="258"/>
                </a:cubicBezTo>
                <a:cubicBezTo>
                  <a:pt x="268" y="269"/>
                  <a:pt x="271" y="275"/>
                  <a:pt x="279" y="275"/>
                </a:cubicBezTo>
                <a:cubicBezTo>
                  <a:pt x="281" y="275"/>
                  <a:pt x="283" y="275"/>
                  <a:pt x="285" y="274"/>
                </a:cubicBezTo>
                <a:cubicBezTo>
                  <a:pt x="297" y="272"/>
                  <a:pt x="309" y="264"/>
                  <a:pt x="319" y="249"/>
                </a:cubicBezTo>
                <a:cubicBezTo>
                  <a:pt x="329" y="235"/>
                  <a:pt x="337" y="216"/>
                  <a:pt x="342" y="196"/>
                </a:cubicBezTo>
                <a:cubicBezTo>
                  <a:pt x="343" y="192"/>
                  <a:pt x="347" y="190"/>
                  <a:pt x="355" y="190"/>
                </a:cubicBezTo>
                <a:cubicBezTo>
                  <a:pt x="364" y="190"/>
                  <a:pt x="368" y="192"/>
                  <a:pt x="368" y="196"/>
                </a:cubicBezTo>
                <a:cubicBezTo>
                  <a:pt x="368" y="196"/>
                  <a:pt x="367" y="199"/>
                  <a:pt x="366" y="205"/>
                </a:cubicBezTo>
                <a:cubicBezTo>
                  <a:pt x="362" y="218"/>
                  <a:pt x="357" y="232"/>
                  <a:pt x="351" y="244"/>
                </a:cubicBezTo>
                <a:cubicBezTo>
                  <a:pt x="345" y="256"/>
                  <a:pt x="335" y="268"/>
                  <a:pt x="321" y="281"/>
                </a:cubicBezTo>
                <a:cubicBezTo>
                  <a:pt x="307" y="293"/>
                  <a:pt x="292" y="299"/>
                  <a:pt x="276" y="298"/>
                </a:cubicBezTo>
                <a:cubicBezTo>
                  <a:pt x="255" y="298"/>
                  <a:pt x="240" y="293"/>
                  <a:pt x="231" y="281"/>
                </a:cubicBezTo>
                <a:cubicBezTo>
                  <a:pt x="221" y="269"/>
                  <a:pt x="216" y="257"/>
                  <a:pt x="216" y="244"/>
                </a:cubicBezTo>
                <a:cubicBezTo>
                  <a:pt x="216" y="236"/>
                  <a:pt x="224" y="208"/>
                  <a:pt x="241" y="164"/>
                </a:cubicBezTo>
                <a:cubicBezTo>
                  <a:pt x="256" y="120"/>
                  <a:pt x="265" y="86"/>
                  <a:pt x="265" y="64"/>
                </a:cubicBezTo>
                <a:cubicBezTo>
                  <a:pt x="265" y="38"/>
                  <a:pt x="255" y="25"/>
                  <a:pt x="236" y="25"/>
                </a:cubicBezTo>
                <a:lnTo>
                  <a:pt x="233" y="25"/>
                </a:lnTo>
                <a:cubicBezTo>
                  <a:pt x="194" y="25"/>
                  <a:pt x="162" y="47"/>
                  <a:pt x="136" y="92"/>
                </a:cubicBezTo>
                <a:lnTo>
                  <a:pt x="132" y="99"/>
                </a:lnTo>
                <a:lnTo>
                  <a:pt x="110" y="188"/>
                </a:lnTo>
                <a:cubicBezTo>
                  <a:pt x="96" y="246"/>
                  <a:pt x="87" y="277"/>
                  <a:pt x="85" y="281"/>
                </a:cubicBezTo>
                <a:cubicBezTo>
                  <a:pt x="79" y="293"/>
                  <a:pt x="70" y="299"/>
                  <a:pt x="57" y="299"/>
                </a:cubicBezTo>
                <a:cubicBezTo>
                  <a:pt x="51" y="299"/>
                  <a:pt x="47" y="298"/>
                  <a:pt x="43" y="295"/>
                </a:cubicBezTo>
                <a:cubicBezTo>
                  <a:pt x="40" y="293"/>
                  <a:pt x="37" y="290"/>
                  <a:pt x="36" y="287"/>
                </a:cubicBezTo>
                <a:cubicBezTo>
                  <a:pt x="34" y="285"/>
                  <a:pt x="34" y="282"/>
                  <a:pt x="34" y="281"/>
                </a:cubicBezTo>
                <a:cubicBezTo>
                  <a:pt x="34" y="275"/>
                  <a:pt x="43" y="239"/>
                  <a:pt x="59" y="172"/>
                </a:cubicBezTo>
                <a:cubicBezTo>
                  <a:pt x="76" y="107"/>
                  <a:pt x="85" y="71"/>
                  <a:pt x="86" y="65"/>
                </a:cubicBezTo>
                <a:cubicBezTo>
                  <a:pt x="86" y="63"/>
                  <a:pt x="86" y="58"/>
                  <a:pt x="86" y="50"/>
                </a:cubicBezTo>
                <a:cubicBezTo>
                  <a:pt x="86" y="33"/>
                  <a:pt x="81" y="25"/>
                  <a:pt x="71" y="25"/>
                </a:cubicBezTo>
                <a:cubicBezTo>
                  <a:pt x="54" y="25"/>
                  <a:pt x="40" y="46"/>
                  <a:pt x="29" y="90"/>
                </a:cubicBezTo>
                <a:cubicBezTo>
                  <a:pt x="27" y="99"/>
                  <a:pt x="25" y="104"/>
                  <a:pt x="25" y="104"/>
                </a:cubicBezTo>
                <a:cubicBezTo>
                  <a:pt x="24" y="107"/>
                  <a:pt x="20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5402160" y="4771800"/>
            <a:ext cx="66600" cy="159480"/>
          </a:xfrm>
          <a:custGeom>
            <a:avLst/>
            <a:gdLst/>
            <a:ahLst/>
            <a:rect l="0" t="0" r="r" b="b"/>
            <a:pathLst>
              <a:path w="185" h="443">
                <a:moveTo>
                  <a:pt x="107" y="41"/>
                </a:moveTo>
                <a:cubicBezTo>
                  <a:pt x="107" y="30"/>
                  <a:pt x="111" y="21"/>
                  <a:pt x="119" y="13"/>
                </a:cubicBezTo>
                <a:cubicBezTo>
                  <a:pt x="128" y="5"/>
                  <a:pt x="137" y="1"/>
                  <a:pt x="148" y="0"/>
                </a:cubicBezTo>
                <a:cubicBezTo>
                  <a:pt x="156" y="0"/>
                  <a:pt x="163" y="3"/>
                  <a:pt x="168" y="8"/>
                </a:cubicBezTo>
                <a:cubicBezTo>
                  <a:pt x="173" y="14"/>
                  <a:pt x="177" y="20"/>
                  <a:pt x="178" y="28"/>
                </a:cubicBezTo>
                <a:cubicBezTo>
                  <a:pt x="178" y="38"/>
                  <a:pt x="172" y="47"/>
                  <a:pt x="163" y="56"/>
                </a:cubicBezTo>
                <a:cubicBezTo>
                  <a:pt x="155" y="64"/>
                  <a:pt x="145" y="68"/>
                  <a:pt x="134" y="69"/>
                </a:cubicBezTo>
                <a:cubicBezTo>
                  <a:pt x="128" y="69"/>
                  <a:pt x="122" y="67"/>
                  <a:pt x="116" y="62"/>
                </a:cubicBezTo>
                <a:cubicBezTo>
                  <a:pt x="110" y="58"/>
                  <a:pt x="107" y="51"/>
                  <a:pt x="107" y="41"/>
                </a:cubicBezTo>
                <a:moveTo>
                  <a:pt x="0" y="247"/>
                </a:moveTo>
                <a:cubicBezTo>
                  <a:pt x="0" y="244"/>
                  <a:pt x="2" y="237"/>
                  <a:pt x="6" y="227"/>
                </a:cubicBezTo>
                <a:cubicBezTo>
                  <a:pt x="9" y="217"/>
                  <a:pt x="15" y="206"/>
                  <a:pt x="21" y="192"/>
                </a:cubicBezTo>
                <a:cubicBezTo>
                  <a:pt x="28" y="180"/>
                  <a:pt x="38" y="169"/>
                  <a:pt x="50" y="159"/>
                </a:cubicBezTo>
                <a:cubicBezTo>
                  <a:pt x="63" y="149"/>
                  <a:pt x="76" y="144"/>
                  <a:pt x="90" y="144"/>
                </a:cubicBezTo>
                <a:cubicBezTo>
                  <a:pt x="107" y="144"/>
                  <a:pt x="121" y="150"/>
                  <a:pt x="132" y="160"/>
                </a:cubicBezTo>
                <a:cubicBezTo>
                  <a:pt x="144" y="170"/>
                  <a:pt x="150" y="183"/>
                  <a:pt x="150" y="201"/>
                </a:cubicBezTo>
                <a:cubicBezTo>
                  <a:pt x="150" y="209"/>
                  <a:pt x="147" y="221"/>
                  <a:pt x="141" y="238"/>
                </a:cubicBezTo>
                <a:cubicBezTo>
                  <a:pt x="135" y="255"/>
                  <a:pt x="126" y="278"/>
                  <a:pt x="115" y="307"/>
                </a:cubicBezTo>
                <a:cubicBezTo>
                  <a:pt x="103" y="336"/>
                  <a:pt x="94" y="361"/>
                  <a:pt x="87" y="382"/>
                </a:cubicBezTo>
                <a:cubicBezTo>
                  <a:pt x="85" y="391"/>
                  <a:pt x="84" y="398"/>
                  <a:pt x="84" y="403"/>
                </a:cubicBezTo>
                <a:cubicBezTo>
                  <a:pt x="84" y="414"/>
                  <a:pt x="88" y="419"/>
                  <a:pt x="95" y="419"/>
                </a:cubicBezTo>
                <a:cubicBezTo>
                  <a:pt x="99" y="419"/>
                  <a:pt x="103" y="418"/>
                  <a:pt x="107" y="417"/>
                </a:cubicBezTo>
                <a:cubicBezTo>
                  <a:pt x="112" y="416"/>
                  <a:pt x="117" y="413"/>
                  <a:pt x="123" y="408"/>
                </a:cubicBezTo>
                <a:cubicBezTo>
                  <a:pt x="128" y="403"/>
                  <a:pt x="134" y="395"/>
                  <a:pt x="140" y="385"/>
                </a:cubicBezTo>
                <a:cubicBezTo>
                  <a:pt x="147" y="374"/>
                  <a:pt x="152" y="361"/>
                  <a:pt x="157" y="346"/>
                </a:cubicBezTo>
                <a:cubicBezTo>
                  <a:pt x="158" y="341"/>
                  <a:pt x="159" y="338"/>
                  <a:pt x="160" y="337"/>
                </a:cubicBezTo>
                <a:cubicBezTo>
                  <a:pt x="161" y="336"/>
                  <a:pt x="165" y="336"/>
                  <a:pt x="171" y="336"/>
                </a:cubicBezTo>
                <a:cubicBezTo>
                  <a:pt x="181" y="336"/>
                  <a:pt x="185" y="338"/>
                  <a:pt x="185" y="342"/>
                </a:cubicBezTo>
                <a:cubicBezTo>
                  <a:pt x="185" y="346"/>
                  <a:pt x="183" y="352"/>
                  <a:pt x="180" y="363"/>
                </a:cubicBezTo>
                <a:cubicBezTo>
                  <a:pt x="176" y="373"/>
                  <a:pt x="169" y="384"/>
                  <a:pt x="162" y="396"/>
                </a:cubicBezTo>
                <a:cubicBezTo>
                  <a:pt x="155" y="408"/>
                  <a:pt x="145" y="419"/>
                  <a:pt x="132" y="429"/>
                </a:cubicBezTo>
                <a:cubicBezTo>
                  <a:pt x="120" y="439"/>
                  <a:pt x="106" y="443"/>
                  <a:pt x="92" y="443"/>
                </a:cubicBezTo>
                <a:cubicBezTo>
                  <a:pt x="78" y="443"/>
                  <a:pt x="65" y="439"/>
                  <a:pt x="53" y="430"/>
                </a:cubicBezTo>
                <a:cubicBezTo>
                  <a:pt x="41" y="420"/>
                  <a:pt x="35" y="406"/>
                  <a:pt x="34" y="388"/>
                </a:cubicBezTo>
                <a:cubicBezTo>
                  <a:pt x="34" y="380"/>
                  <a:pt x="36" y="373"/>
                  <a:pt x="38" y="366"/>
                </a:cubicBezTo>
                <a:cubicBezTo>
                  <a:pt x="40" y="360"/>
                  <a:pt x="49" y="335"/>
                  <a:pt x="66" y="291"/>
                </a:cubicBezTo>
                <a:cubicBezTo>
                  <a:pt x="83" y="247"/>
                  <a:pt x="92" y="221"/>
                  <a:pt x="95" y="212"/>
                </a:cubicBezTo>
                <a:cubicBezTo>
                  <a:pt x="98" y="203"/>
                  <a:pt x="99" y="194"/>
                  <a:pt x="100" y="185"/>
                </a:cubicBezTo>
                <a:cubicBezTo>
                  <a:pt x="100" y="175"/>
                  <a:pt x="96" y="169"/>
                  <a:pt x="88" y="169"/>
                </a:cubicBezTo>
                <a:lnTo>
                  <a:pt x="87" y="169"/>
                </a:lnTo>
                <a:cubicBezTo>
                  <a:pt x="74" y="169"/>
                  <a:pt x="62" y="177"/>
                  <a:pt x="51" y="191"/>
                </a:cubicBezTo>
                <a:cubicBezTo>
                  <a:pt x="40" y="207"/>
                  <a:pt x="32" y="225"/>
                  <a:pt x="26" y="247"/>
                </a:cubicBezTo>
                <a:cubicBezTo>
                  <a:pt x="25" y="248"/>
                  <a:pt x="25" y="249"/>
                  <a:pt x="25" y="249"/>
                </a:cubicBezTo>
                <a:cubicBezTo>
                  <a:pt x="24" y="250"/>
                  <a:pt x="24" y="251"/>
                  <a:pt x="24" y="251"/>
                </a:cubicBezTo>
                <a:cubicBezTo>
                  <a:pt x="24" y="252"/>
                  <a:pt x="24" y="252"/>
                  <a:pt x="23" y="253"/>
                </a:cubicBezTo>
                <a:cubicBezTo>
                  <a:pt x="22" y="253"/>
                  <a:pt x="21" y="253"/>
                  <a:pt x="21" y="253"/>
                </a:cubicBezTo>
                <a:cubicBezTo>
                  <a:pt x="20" y="253"/>
                  <a:pt x="19" y="253"/>
                  <a:pt x="18" y="253"/>
                </a:cubicBezTo>
                <a:cubicBezTo>
                  <a:pt x="17" y="253"/>
                  <a:pt x="15" y="253"/>
                  <a:pt x="13" y="253"/>
                </a:cubicBezTo>
                <a:lnTo>
                  <a:pt x="4" y="253"/>
                </a:lnTo>
                <a:cubicBezTo>
                  <a:pt x="1" y="251"/>
                  <a:pt x="0" y="249"/>
                  <a:pt x="0" y="2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5492160" y="4841640"/>
            <a:ext cx="158040" cy="55800"/>
          </a:xfrm>
          <a:custGeom>
            <a:avLst/>
            <a:gdLst/>
            <a:ahLst/>
            <a:rect l="0" t="0" r="r" b="b"/>
            <a:pathLst>
              <a:path w="439" h="155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29" y="0"/>
                </a:lnTo>
                <a:cubicBezTo>
                  <a:pt x="435" y="3"/>
                  <a:pt x="439" y="8"/>
                  <a:pt x="439" y="13"/>
                </a:cubicBezTo>
                <a:cubicBezTo>
                  <a:pt x="439" y="18"/>
                  <a:pt x="435" y="22"/>
                  <a:pt x="429" y="25"/>
                </a:cubicBezTo>
                <a:lnTo>
                  <a:pt x="219" y="26"/>
                </a:lnTo>
                <a:lnTo>
                  <a:pt x="10" y="26"/>
                </a:lnTo>
                <a:cubicBezTo>
                  <a:pt x="3" y="24"/>
                  <a:pt x="0" y="20"/>
                  <a:pt x="0" y="13"/>
                </a:cubicBezTo>
                <a:moveTo>
                  <a:pt x="0" y="142"/>
                </a:moveTo>
                <a:cubicBezTo>
                  <a:pt x="0" y="135"/>
                  <a:pt x="3" y="131"/>
                  <a:pt x="10" y="128"/>
                </a:cubicBezTo>
                <a:lnTo>
                  <a:pt x="429" y="128"/>
                </a:lnTo>
                <a:cubicBezTo>
                  <a:pt x="435" y="133"/>
                  <a:pt x="439" y="137"/>
                  <a:pt x="439" y="142"/>
                </a:cubicBezTo>
                <a:cubicBezTo>
                  <a:pt x="439" y="147"/>
                  <a:pt x="435" y="152"/>
                  <a:pt x="429" y="155"/>
                </a:cubicBezTo>
                <a:lnTo>
                  <a:pt x="9" y="155"/>
                </a:lnTo>
                <a:cubicBezTo>
                  <a:pt x="3" y="152"/>
                  <a:pt x="0" y="147"/>
                  <a:pt x="0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5682600" y="477072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5" y="58"/>
                </a:moveTo>
                <a:lnTo>
                  <a:pt x="77" y="61"/>
                </a:lnTo>
                <a:cubicBezTo>
                  <a:pt x="71" y="64"/>
                  <a:pt x="62" y="66"/>
                  <a:pt x="51" y="68"/>
                </a:cubicBezTo>
                <a:cubicBezTo>
                  <a:pt x="39" y="70"/>
                  <a:pt x="26" y="72"/>
                  <a:pt x="12" y="73"/>
                </a:cubicBezTo>
                <a:lnTo>
                  <a:pt x="0" y="73"/>
                </a:lnTo>
                <a:lnTo>
                  <a:pt x="0" y="42"/>
                </a:lnTo>
                <a:lnTo>
                  <a:pt x="12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7"/>
                  <a:pt x="99" y="21"/>
                  <a:pt x="107" y="17"/>
                </a:cubicBezTo>
                <a:cubicBezTo>
                  <a:pt x="114" y="12"/>
                  <a:pt x="120" y="7"/>
                  <a:pt x="125" y="2"/>
                </a:cubicBezTo>
                <a:cubicBezTo>
                  <a:pt x="126" y="1"/>
                  <a:pt x="128" y="0"/>
                  <a:pt x="133" y="0"/>
                </a:cubicBezTo>
                <a:cubicBezTo>
                  <a:pt x="137" y="0"/>
                  <a:pt x="140" y="1"/>
                  <a:pt x="144" y="4"/>
                </a:cubicBezTo>
                <a:lnTo>
                  <a:pt x="144" y="202"/>
                </a:lnTo>
                <a:lnTo>
                  <a:pt x="145" y="399"/>
                </a:lnTo>
                <a:cubicBezTo>
                  <a:pt x="148" y="402"/>
                  <a:pt x="151" y="404"/>
                  <a:pt x="154" y="405"/>
                </a:cubicBezTo>
                <a:cubicBezTo>
                  <a:pt x="156" y="406"/>
                  <a:pt x="161" y="407"/>
                  <a:pt x="169" y="408"/>
                </a:cubicBezTo>
                <a:cubicBezTo>
                  <a:pt x="178" y="408"/>
                  <a:pt x="191" y="409"/>
                  <a:pt x="210" y="409"/>
                </a:cubicBezTo>
                <a:lnTo>
                  <a:pt x="227" y="409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8"/>
                  <a:pt x="176" y="437"/>
                  <a:pt x="114" y="437"/>
                </a:cubicBezTo>
                <a:cubicBezTo>
                  <a:pt x="55" y="437"/>
                  <a:pt x="20" y="438"/>
                  <a:pt x="11" y="439"/>
                </a:cubicBezTo>
                <a:lnTo>
                  <a:pt x="3" y="439"/>
                </a:lnTo>
                <a:lnTo>
                  <a:pt x="3" y="409"/>
                </a:lnTo>
                <a:lnTo>
                  <a:pt x="20" y="409"/>
                </a:lnTo>
                <a:cubicBezTo>
                  <a:pt x="30" y="409"/>
                  <a:pt x="38" y="409"/>
                  <a:pt x="45" y="409"/>
                </a:cubicBezTo>
                <a:cubicBezTo>
                  <a:pt x="52" y="409"/>
                  <a:pt x="58" y="409"/>
                  <a:pt x="62" y="408"/>
                </a:cubicBezTo>
                <a:cubicBezTo>
                  <a:pt x="66" y="408"/>
                  <a:pt x="69" y="407"/>
                  <a:pt x="72" y="406"/>
                </a:cubicBezTo>
                <a:cubicBezTo>
                  <a:pt x="75" y="405"/>
                  <a:pt x="77" y="405"/>
                  <a:pt x="78" y="405"/>
                </a:cubicBezTo>
                <a:cubicBezTo>
                  <a:pt x="78" y="405"/>
                  <a:pt x="79" y="404"/>
                  <a:pt x="82" y="402"/>
                </a:cubicBezTo>
                <a:cubicBezTo>
                  <a:pt x="84" y="399"/>
                  <a:pt x="85" y="399"/>
                  <a:pt x="85" y="399"/>
                </a:cubicBezTo>
                <a:lnTo>
                  <a:pt x="85" y="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5829480" y="458172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3" y="382"/>
                  <a:pt x="10" y="343"/>
                </a:cubicBezTo>
                <a:cubicBezTo>
                  <a:pt x="16" y="305"/>
                  <a:pt x="23" y="272"/>
                  <a:pt x="31" y="244"/>
                </a:cubicBezTo>
                <a:cubicBezTo>
                  <a:pt x="39" y="216"/>
                  <a:pt x="51" y="189"/>
                  <a:pt x="65" y="162"/>
                </a:cubicBezTo>
                <a:cubicBezTo>
                  <a:pt x="80" y="135"/>
                  <a:pt x="92" y="114"/>
                  <a:pt x="101" y="100"/>
                </a:cubicBezTo>
                <a:cubicBezTo>
                  <a:pt x="109" y="85"/>
                  <a:pt x="122" y="69"/>
                  <a:pt x="141" y="51"/>
                </a:cubicBezTo>
                <a:cubicBezTo>
                  <a:pt x="158" y="34"/>
                  <a:pt x="168" y="23"/>
                  <a:pt x="172" y="20"/>
                </a:cubicBezTo>
                <a:cubicBezTo>
                  <a:pt x="175" y="16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8" y="17"/>
                  <a:pt x="208" y="28"/>
                </a:cubicBezTo>
                <a:cubicBezTo>
                  <a:pt x="197" y="39"/>
                  <a:pt x="185" y="56"/>
                  <a:pt x="170" y="77"/>
                </a:cubicBezTo>
                <a:cubicBezTo>
                  <a:pt x="155" y="99"/>
                  <a:pt x="140" y="126"/>
                  <a:pt x="123" y="157"/>
                </a:cubicBezTo>
                <a:cubicBezTo>
                  <a:pt x="108" y="189"/>
                  <a:pt x="95" y="232"/>
                  <a:pt x="84" y="286"/>
                </a:cubicBezTo>
                <a:cubicBezTo>
                  <a:pt x="73" y="340"/>
                  <a:pt x="68" y="399"/>
                  <a:pt x="68" y="465"/>
                </a:cubicBezTo>
                <a:cubicBezTo>
                  <a:pt x="68" y="531"/>
                  <a:pt x="73" y="590"/>
                  <a:pt x="84" y="644"/>
                </a:cubicBezTo>
                <a:cubicBezTo>
                  <a:pt x="95" y="697"/>
                  <a:pt x="107" y="740"/>
                  <a:pt x="122" y="774"/>
                </a:cubicBezTo>
                <a:cubicBezTo>
                  <a:pt x="138" y="807"/>
                  <a:pt x="153" y="834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09" y="856"/>
                  <a:pt x="67" y="790"/>
                  <a:pt x="40" y="711"/>
                </a:cubicBezTo>
                <a:cubicBezTo>
                  <a:pt x="14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5935320" y="4685040"/>
            <a:ext cx="159480" cy="216720"/>
          </a:xfrm>
          <a:custGeom>
            <a:avLst/>
            <a:gdLst/>
            <a:ahLst/>
            <a:rect l="0" t="0" r="r" b="b"/>
            <a:pathLst>
              <a:path w="443" h="602">
                <a:moveTo>
                  <a:pt x="0" y="144"/>
                </a:moveTo>
                <a:cubicBezTo>
                  <a:pt x="0" y="135"/>
                  <a:pt x="5" y="120"/>
                  <a:pt x="14" y="99"/>
                </a:cubicBezTo>
                <a:cubicBezTo>
                  <a:pt x="24" y="78"/>
                  <a:pt x="38" y="56"/>
                  <a:pt x="59" y="33"/>
                </a:cubicBezTo>
                <a:cubicBezTo>
                  <a:pt x="79" y="10"/>
                  <a:pt x="103" y="-1"/>
                  <a:pt x="129" y="0"/>
                </a:cubicBezTo>
                <a:cubicBezTo>
                  <a:pt x="154" y="0"/>
                  <a:pt x="175" y="7"/>
                  <a:pt x="190" y="21"/>
                </a:cubicBezTo>
                <a:cubicBezTo>
                  <a:pt x="206" y="35"/>
                  <a:pt x="214" y="55"/>
                  <a:pt x="214" y="80"/>
                </a:cubicBezTo>
                <a:cubicBezTo>
                  <a:pt x="213" y="92"/>
                  <a:pt x="212" y="99"/>
                  <a:pt x="211" y="100"/>
                </a:cubicBezTo>
                <a:cubicBezTo>
                  <a:pt x="211" y="102"/>
                  <a:pt x="207" y="116"/>
                  <a:pt x="197" y="143"/>
                </a:cubicBezTo>
                <a:cubicBezTo>
                  <a:pt x="187" y="169"/>
                  <a:pt x="176" y="200"/>
                  <a:pt x="166" y="233"/>
                </a:cubicBezTo>
                <a:cubicBezTo>
                  <a:pt x="155" y="266"/>
                  <a:pt x="150" y="293"/>
                  <a:pt x="151" y="313"/>
                </a:cubicBezTo>
                <a:cubicBezTo>
                  <a:pt x="151" y="340"/>
                  <a:pt x="155" y="358"/>
                  <a:pt x="164" y="369"/>
                </a:cubicBezTo>
                <a:cubicBezTo>
                  <a:pt x="173" y="379"/>
                  <a:pt x="186" y="385"/>
                  <a:pt x="203" y="386"/>
                </a:cubicBezTo>
                <a:cubicBezTo>
                  <a:pt x="217" y="386"/>
                  <a:pt x="231" y="382"/>
                  <a:pt x="243" y="375"/>
                </a:cubicBezTo>
                <a:cubicBezTo>
                  <a:pt x="256" y="369"/>
                  <a:pt x="265" y="361"/>
                  <a:pt x="272" y="354"/>
                </a:cubicBezTo>
                <a:cubicBezTo>
                  <a:pt x="279" y="346"/>
                  <a:pt x="287" y="336"/>
                  <a:pt x="297" y="323"/>
                </a:cubicBezTo>
                <a:cubicBezTo>
                  <a:pt x="297" y="323"/>
                  <a:pt x="299" y="316"/>
                  <a:pt x="302" y="305"/>
                </a:cubicBezTo>
                <a:cubicBezTo>
                  <a:pt x="305" y="293"/>
                  <a:pt x="309" y="275"/>
                  <a:pt x="315" y="250"/>
                </a:cubicBezTo>
                <a:cubicBezTo>
                  <a:pt x="320" y="225"/>
                  <a:pt x="326" y="202"/>
                  <a:pt x="332" y="181"/>
                </a:cubicBezTo>
                <a:cubicBezTo>
                  <a:pt x="356" y="88"/>
                  <a:pt x="369" y="39"/>
                  <a:pt x="371" y="35"/>
                </a:cubicBezTo>
                <a:cubicBezTo>
                  <a:pt x="380" y="18"/>
                  <a:pt x="393" y="10"/>
                  <a:pt x="411" y="10"/>
                </a:cubicBezTo>
                <a:cubicBezTo>
                  <a:pt x="420" y="10"/>
                  <a:pt x="426" y="12"/>
                  <a:pt x="431" y="16"/>
                </a:cubicBezTo>
                <a:cubicBezTo>
                  <a:pt x="436" y="21"/>
                  <a:pt x="439" y="24"/>
                  <a:pt x="441" y="27"/>
                </a:cubicBezTo>
                <a:cubicBezTo>
                  <a:pt x="443" y="31"/>
                  <a:pt x="444" y="33"/>
                  <a:pt x="443" y="36"/>
                </a:cubicBezTo>
                <a:cubicBezTo>
                  <a:pt x="443" y="44"/>
                  <a:pt x="428" y="109"/>
                  <a:pt x="398" y="231"/>
                </a:cubicBezTo>
                <a:cubicBezTo>
                  <a:pt x="367" y="353"/>
                  <a:pt x="350" y="420"/>
                  <a:pt x="345" y="432"/>
                </a:cubicBezTo>
                <a:cubicBezTo>
                  <a:pt x="328" y="484"/>
                  <a:pt x="298" y="525"/>
                  <a:pt x="255" y="556"/>
                </a:cubicBezTo>
                <a:cubicBezTo>
                  <a:pt x="212" y="586"/>
                  <a:pt x="170" y="602"/>
                  <a:pt x="127" y="602"/>
                </a:cubicBezTo>
                <a:cubicBezTo>
                  <a:pt x="99" y="602"/>
                  <a:pt x="73" y="596"/>
                  <a:pt x="52" y="582"/>
                </a:cubicBezTo>
                <a:cubicBezTo>
                  <a:pt x="31" y="568"/>
                  <a:pt x="21" y="548"/>
                  <a:pt x="21" y="521"/>
                </a:cubicBezTo>
                <a:cubicBezTo>
                  <a:pt x="21" y="506"/>
                  <a:pt x="23" y="494"/>
                  <a:pt x="27" y="485"/>
                </a:cubicBezTo>
                <a:cubicBezTo>
                  <a:pt x="32" y="476"/>
                  <a:pt x="37" y="469"/>
                  <a:pt x="45" y="465"/>
                </a:cubicBezTo>
                <a:cubicBezTo>
                  <a:pt x="52" y="460"/>
                  <a:pt x="59" y="457"/>
                  <a:pt x="64" y="455"/>
                </a:cubicBezTo>
                <a:cubicBezTo>
                  <a:pt x="68" y="453"/>
                  <a:pt x="74" y="453"/>
                  <a:pt x="79" y="453"/>
                </a:cubicBezTo>
                <a:cubicBezTo>
                  <a:pt x="108" y="453"/>
                  <a:pt x="121" y="466"/>
                  <a:pt x="121" y="492"/>
                </a:cubicBezTo>
                <a:cubicBezTo>
                  <a:pt x="121" y="504"/>
                  <a:pt x="118" y="516"/>
                  <a:pt x="110" y="525"/>
                </a:cubicBezTo>
                <a:cubicBezTo>
                  <a:pt x="103" y="534"/>
                  <a:pt x="96" y="541"/>
                  <a:pt x="89" y="544"/>
                </a:cubicBezTo>
                <a:cubicBezTo>
                  <a:pt x="81" y="547"/>
                  <a:pt x="77" y="548"/>
                  <a:pt x="76" y="548"/>
                </a:cubicBezTo>
                <a:lnTo>
                  <a:pt x="73" y="549"/>
                </a:lnTo>
                <a:cubicBezTo>
                  <a:pt x="74" y="552"/>
                  <a:pt x="80" y="556"/>
                  <a:pt x="91" y="561"/>
                </a:cubicBezTo>
                <a:cubicBezTo>
                  <a:pt x="102" y="565"/>
                  <a:pt x="113" y="567"/>
                  <a:pt x="123" y="567"/>
                </a:cubicBezTo>
                <a:lnTo>
                  <a:pt x="131" y="567"/>
                </a:lnTo>
                <a:cubicBezTo>
                  <a:pt x="141" y="567"/>
                  <a:pt x="149" y="566"/>
                  <a:pt x="155" y="565"/>
                </a:cubicBezTo>
                <a:cubicBezTo>
                  <a:pt x="175" y="560"/>
                  <a:pt x="194" y="548"/>
                  <a:pt x="211" y="530"/>
                </a:cubicBezTo>
                <a:cubicBezTo>
                  <a:pt x="229" y="512"/>
                  <a:pt x="242" y="492"/>
                  <a:pt x="251" y="471"/>
                </a:cubicBezTo>
                <a:cubicBezTo>
                  <a:pt x="261" y="451"/>
                  <a:pt x="268" y="433"/>
                  <a:pt x="273" y="419"/>
                </a:cubicBezTo>
                <a:cubicBezTo>
                  <a:pt x="278" y="405"/>
                  <a:pt x="280" y="395"/>
                  <a:pt x="280" y="391"/>
                </a:cubicBezTo>
                <a:lnTo>
                  <a:pt x="275" y="395"/>
                </a:lnTo>
                <a:cubicBezTo>
                  <a:pt x="271" y="397"/>
                  <a:pt x="265" y="401"/>
                  <a:pt x="257" y="405"/>
                </a:cubicBezTo>
                <a:cubicBezTo>
                  <a:pt x="249" y="409"/>
                  <a:pt x="241" y="413"/>
                  <a:pt x="233" y="416"/>
                </a:cubicBezTo>
                <a:cubicBezTo>
                  <a:pt x="220" y="419"/>
                  <a:pt x="208" y="421"/>
                  <a:pt x="197" y="421"/>
                </a:cubicBezTo>
                <a:cubicBezTo>
                  <a:pt x="168" y="421"/>
                  <a:pt x="143" y="414"/>
                  <a:pt x="121" y="400"/>
                </a:cubicBezTo>
                <a:cubicBezTo>
                  <a:pt x="100" y="387"/>
                  <a:pt x="84" y="365"/>
                  <a:pt x="77" y="334"/>
                </a:cubicBezTo>
                <a:cubicBezTo>
                  <a:pt x="77" y="330"/>
                  <a:pt x="77" y="320"/>
                  <a:pt x="77" y="306"/>
                </a:cubicBezTo>
                <a:cubicBezTo>
                  <a:pt x="77" y="270"/>
                  <a:pt x="87" y="224"/>
                  <a:pt x="110" y="167"/>
                </a:cubicBezTo>
                <a:cubicBezTo>
                  <a:pt x="132" y="110"/>
                  <a:pt x="143" y="74"/>
                  <a:pt x="143" y="58"/>
                </a:cubicBezTo>
                <a:cubicBezTo>
                  <a:pt x="143" y="58"/>
                  <a:pt x="143" y="57"/>
                  <a:pt x="143" y="56"/>
                </a:cubicBezTo>
                <a:cubicBezTo>
                  <a:pt x="143" y="51"/>
                  <a:pt x="143" y="47"/>
                  <a:pt x="143" y="45"/>
                </a:cubicBezTo>
                <a:cubicBezTo>
                  <a:pt x="143" y="43"/>
                  <a:pt x="141" y="41"/>
                  <a:pt x="139" y="39"/>
                </a:cubicBezTo>
                <a:cubicBezTo>
                  <a:pt x="136" y="36"/>
                  <a:pt x="133" y="35"/>
                  <a:pt x="129" y="35"/>
                </a:cubicBezTo>
                <a:lnTo>
                  <a:pt x="125" y="35"/>
                </a:lnTo>
                <a:cubicBezTo>
                  <a:pt x="111" y="35"/>
                  <a:pt x="98" y="41"/>
                  <a:pt x="85" y="53"/>
                </a:cubicBezTo>
                <a:cubicBezTo>
                  <a:pt x="73" y="64"/>
                  <a:pt x="64" y="77"/>
                  <a:pt x="57" y="91"/>
                </a:cubicBezTo>
                <a:cubicBezTo>
                  <a:pt x="50" y="104"/>
                  <a:pt x="45" y="117"/>
                  <a:pt x="41" y="130"/>
                </a:cubicBezTo>
                <a:cubicBezTo>
                  <a:pt x="37" y="142"/>
                  <a:pt x="35" y="149"/>
                  <a:pt x="34" y="150"/>
                </a:cubicBezTo>
                <a:cubicBezTo>
                  <a:pt x="33" y="151"/>
                  <a:pt x="28" y="152"/>
                  <a:pt x="19" y="152"/>
                </a:cubicBezTo>
                <a:lnTo>
                  <a:pt x="6" y="152"/>
                </a:lnTo>
                <a:cubicBezTo>
                  <a:pt x="2" y="148"/>
                  <a:pt x="0" y="146"/>
                  <a:pt x="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6108480" y="47264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8" y="41"/>
                </a:moveTo>
                <a:cubicBezTo>
                  <a:pt x="108" y="30"/>
                  <a:pt x="112" y="21"/>
                  <a:pt x="121" y="13"/>
                </a:cubicBezTo>
                <a:cubicBezTo>
                  <a:pt x="129" y="5"/>
                  <a:pt x="139" y="1"/>
                  <a:pt x="150" y="0"/>
                </a:cubicBezTo>
                <a:cubicBezTo>
                  <a:pt x="158" y="0"/>
                  <a:pt x="164" y="3"/>
                  <a:pt x="169" y="8"/>
                </a:cubicBezTo>
                <a:cubicBezTo>
                  <a:pt x="175" y="14"/>
                  <a:pt x="178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6" y="69"/>
                </a:cubicBezTo>
                <a:cubicBezTo>
                  <a:pt x="129" y="69"/>
                  <a:pt x="123" y="67"/>
                  <a:pt x="117" y="62"/>
                </a:cubicBezTo>
                <a:cubicBezTo>
                  <a:pt x="112" y="58"/>
                  <a:pt x="109" y="51"/>
                  <a:pt x="108" y="41"/>
                </a:cubicBezTo>
                <a:moveTo>
                  <a:pt x="0" y="246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0"/>
                  <a:pt x="38" y="169"/>
                  <a:pt x="51" y="159"/>
                </a:cubicBezTo>
                <a:cubicBezTo>
                  <a:pt x="64" y="149"/>
                  <a:pt x="78" y="144"/>
                  <a:pt x="91" y="145"/>
                </a:cubicBezTo>
                <a:cubicBezTo>
                  <a:pt x="108" y="145"/>
                  <a:pt x="122" y="150"/>
                  <a:pt x="134" y="160"/>
                </a:cubicBezTo>
                <a:cubicBezTo>
                  <a:pt x="145" y="170"/>
                  <a:pt x="151" y="183"/>
                  <a:pt x="152" y="200"/>
                </a:cubicBezTo>
                <a:cubicBezTo>
                  <a:pt x="152" y="208"/>
                  <a:pt x="149" y="220"/>
                  <a:pt x="142" y="237"/>
                </a:cubicBezTo>
                <a:cubicBezTo>
                  <a:pt x="136" y="254"/>
                  <a:pt x="128" y="277"/>
                  <a:pt x="116" y="306"/>
                </a:cubicBezTo>
                <a:cubicBezTo>
                  <a:pt x="105" y="336"/>
                  <a:pt x="96" y="361"/>
                  <a:pt x="89" y="382"/>
                </a:cubicBezTo>
                <a:cubicBezTo>
                  <a:pt x="86" y="391"/>
                  <a:pt x="85" y="398"/>
                  <a:pt x="85" y="403"/>
                </a:cubicBezTo>
                <a:cubicBezTo>
                  <a:pt x="85" y="414"/>
                  <a:pt x="89" y="419"/>
                  <a:pt x="96" y="419"/>
                </a:cubicBezTo>
                <a:cubicBezTo>
                  <a:pt x="100" y="419"/>
                  <a:pt x="105" y="418"/>
                  <a:pt x="109" y="417"/>
                </a:cubicBezTo>
                <a:cubicBezTo>
                  <a:pt x="113" y="416"/>
                  <a:pt x="118" y="413"/>
                  <a:pt x="124" y="408"/>
                </a:cubicBezTo>
                <a:cubicBezTo>
                  <a:pt x="130" y="403"/>
                  <a:pt x="136" y="395"/>
                  <a:pt x="142" y="385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60" y="341"/>
                  <a:pt x="161" y="338"/>
                  <a:pt x="162" y="337"/>
                </a:cubicBezTo>
                <a:cubicBezTo>
                  <a:pt x="162" y="336"/>
                  <a:pt x="166" y="336"/>
                  <a:pt x="173" y="336"/>
                </a:cubicBezTo>
                <a:cubicBezTo>
                  <a:pt x="181" y="336"/>
                  <a:pt x="186" y="338"/>
                  <a:pt x="186" y="342"/>
                </a:cubicBezTo>
                <a:cubicBezTo>
                  <a:pt x="186" y="346"/>
                  <a:pt x="184" y="352"/>
                  <a:pt x="180" y="363"/>
                </a:cubicBezTo>
                <a:cubicBezTo>
                  <a:pt x="176" y="373"/>
                  <a:pt x="171" y="384"/>
                  <a:pt x="163" y="396"/>
                </a:cubicBezTo>
                <a:cubicBezTo>
                  <a:pt x="156" y="408"/>
                  <a:pt x="147" y="419"/>
                  <a:pt x="134" y="429"/>
                </a:cubicBezTo>
                <a:cubicBezTo>
                  <a:pt x="121" y="439"/>
                  <a:pt x="108" y="443"/>
                  <a:pt x="93" y="443"/>
                </a:cubicBezTo>
                <a:cubicBezTo>
                  <a:pt x="79" y="443"/>
                  <a:pt x="66" y="439"/>
                  <a:pt x="54" y="430"/>
                </a:cubicBezTo>
                <a:cubicBezTo>
                  <a:pt x="41" y="420"/>
                  <a:pt x="35" y="406"/>
                  <a:pt x="35" y="388"/>
                </a:cubicBezTo>
                <a:cubicBezTo>
                  <a:pt x="35" y="380"/>
                  <a:pt x="36" y="373"/>
                  <a:pt x="38" y="367"/>
                </a:cubicBezTo>
                <a:cubicBezTo>
                  <a:pt x="40" y="360"/>
                  <a:pt x="50" y="335"/>
                  <a:pt x="67" y="291"/>
                </a:cubicBezTo>
                <a:cubicBezTo>
                  <a:pt x="84" y="246"/>
                  <a:pt x="94" y="220"/>
                  <a:pt x="96" y="211"/>
                </a:cubicBezTo>
                <a:cubicBezTo>
                  <a:pt x="99" y="202"/>
                  <a:pt x="101" y="194"/>
                  <a:pt x="101" y="185"/>
                </a:cubicBezTo>
                <a:cubicBezTo>
                  <a:pt x="101" y="175"/>
                  <a:pt x="97" y="170"/>
                  <a:pt x="90" y="170"/>
                </a:cubicBezTo>
                <a:lnTo>
                  <a:pt x="89" y="170"/>
                </a:lnTo>
                <a:cubicBezTo>
                  <a:pt x="75" y="170"/>
                  <a:pt x="63" y="177"/>
                  <a:pt x="51" y="191"/>
                </a:cubicBezTo>
                <a:cubicBezTo>
                  <a:pt x="40" y="206"/>
                  <a:pt x="32" y="224"/>
                  <a:pt x="26" y="246"/>
                </a:cubicBezTo>
                <a:cubicBezTo>
                  <a:pt x="26" y="247"/>
                  <a:pt x="25" y="248"/>
                  <a:pt x="25" y="248"/>
                </a:cubicBezTo>
                <a:cubicBezTo>
                  <a:pt x="25" y="249"/>
                  <a:pt x="24" y="250"/>
                  <a:pt x="24" y="250"/>
                </a:cubicBezTo>
                <a:cubicBezTo>
                  <a:pt x="24" y="251"/>
                  <a:pt x="24" y="251"/>
                  <a:pt x="23" y="252"/>
                </a:cubicBezTo>
                <a:cubicBezTo>
                  <a:pt x="22" y="252"/>
                  <a:pt x="22" y="252"/>
                  <a:pt x="21" y="252"/>
                </a:cubicBezTo>
                <a:cubicBezTo>
                  <a:pt x="21" y="252"/>
                  <a:pt x="20" y="252"/>
                  <a:pt x="18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50"/>
                  <a:pt x="0" y="248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6304680" y="4742640"/>
            <a:ext cx="204480" cy="13680"/>
          </a:xfrm>
          <a:custGeom>
            <a:avLst/>
            <a:gdLst/>
            <a:ahLst/>
            <a:rect l="0" t="0" r="r" b="b"/>
            <a:pathLst>
              <a:path w="568" h="38">
                <a:moveTo>
                  <a:pt x="0" y="31"/>
                </a:moveTo>
                <a:cubicBezTo>
                  <a:pt x="0" y="31"/>
                  <a:pt x="0" y="27"/>
                  <a:pt x="0" y="19"/>
                </a:cubicBezTo>
                <a:cubicBezTo>
                  <a:pt x="0" y="10"/>
                  <a:pt x="4" y="4"/>
                  <a:pt x="13" y="0"/>
                </a:cubicBezTo>
                <a:lnTo>
                  <a:pt x="554" y="0"/>
                </a:lnTo>
                <a:cubicBezTo>
                  <a:pt x="563" y="4"/>
                  <a:pt x="568" y="11"/>
                  <a:pt x="568" y="19"/>
                </a:cubicBezTo>
                <a:cubicBezTo>
                  <a:pt x="568" y="27"/>
                  <a:pt x="563" y="33"/>
                  <a:pt x="554" y="38"/>
                </a:cubicBezTo>
                <a:lnTo>
                  <a:pt x="13" y="38"/>
                </a:lnTo>
                <a:cubicBezTo>
                  <a:pt x="4" y="33"/>
                  <a:pt x="0" y="27"/>
                  <a:pt x="0" y="19"/>
                </a:cubicBezTo>
                <a:lnTo>
                  <a:pt x="0" y="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6648120" y="4581720"/>
            <a:ext cx="75240" cy="335160"/>
          </a:xfrm>
          <a:custGeom>
            <a:avLst/>
            <a:gdLst/>
            <a:ahLst/>
            <a:rect l="0" t="0" r="r" b="b"/>
            <a:pathLst>
              <a:path w="209" h="931">
                <a:moveTo>
                  <a:pt x="209" y="914"/>
                </a:moveTo>
                <a:cubicBezTo>
                  <a:pt x="208" y="919"/>
                  <a:pt x="206" y="923"/>
                  <a:pt x="203" y="926"/>
                </a:cubicBezTo>
                <a:cubicBezTo>
                  <a:pt x="200" y="929"/>
                  <a:pt x="196" y="931"/>
                  <a:pt x="190" y="931"/>
                </a:cubicBezTo>
                <a:cubicBezTo>
                  <a:pt x="184" y="931"/>
                  <a:pt x="179" y="928"/>
                  <a:pt x="174" y="922"/>
                </a:cubicBezTo>
                <a:cubicBezTo>
                  <a:pt x="172" y="918"/>
                  <a:pt x="143" y="841"/>
                  <a:pt x="87" y="692"/>
                </a:cubicBezTo>
                <a:cubicBezTo>
                  <a:pt x="29" y="544"/>
                  <a:pt x="1" y="468"/>
                  <a:pt x="0" y="465"/>
                </a:cubicBezTo>
                <a:cubicBezTo>
                  <a:pt x="0" y="462"/>
                  <a:pt x="28" y="386"/>
                  <a:pt x="86" y="238"/>
                </a:cubicBezTo>
                <a:cubicBezTo>
                  <a:pt x="143" y="90"/>
                  <a:pt x="172" y="14"/>
                  <a:pt x="174" y="9"/>
                </a:cubicBezTo>
                <a:cubicBezTo>
                  <a:pt x="176" y="6"/>
                  <a:pt x="179" y="3"/>
                  <a:pt x="183" y="1"/>
                </a:cubicBezTo>
                <a:lnTo>
                  <a:pt x="186" y="0"/>
                </a:lnTo>
                <a:cubicBezTo>
                  <a:pt x="188" y="0"/>
                  <a:pt x="189" y="0"/>
                  <a:pt x="190" y="0"/>
                </a:cubicBezTo>
                <a:cubicBezTo>
                  <a:pt x="201" y="0"/>
                  <a:pt x="207" y="6"/>
                  <a:pt x="209" y="17"/>
                </a:cubicBezTo>
                <a:cubicBezTo>
                  <a:pt x="209" y="20"/>
                  <a:pt x="181" y="95"/>
                  <a:pt x="125" y="243"/>
                </a:cubicBezTo>
                <a:cubicBezTo>
                  <a:pt x="68" y="390"/>
                  <a:pt x="39" y="464"/>
                  <a:pt x="39" y="465"/>
                </a:cubicBezTo>
                <a:cubicBezTo>
                  <a:pt x="39" y="466"/>
                  <a:pt x="68" y="540"/>
                  <a:pt x="125" y="687"/>
                </a:cubicBezTo>
                <a:cubicBezTo>
                  <a:pt x="181" y="836"/>
                  <a:pt x="209" y="911"/>
                  <a:pt x="209" y="9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6758640" y="460404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3" y="1"/>
                  <a:pt x="406" y="1"/>
                </a:cubicBezTo>
                <a:cubicBezTo>
                  <a:pt x="428" y="2"/>
                  <a:pt x="449" y="3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0" y="1"/>
                  <a:pt x="583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1"/>
                  <a:pt x="599" y="16"/>
                  <a:pt x="597" y="23"/>
                </a:cubicBezTo>
                <a:cubicBezTo>
                  <a:pt x="594" y="34"/>
                  <a:pt x="592" y="40"/>
                  <a:pt x="589" y="41"/>
                </a:cubicBezTo>
                <a:cubicBezTo>
                  <a:pt x="587" y="43"/>
                  <a:pt x="580" y="43"/>
                  <a:pt x="569" y="43"/>
                </a:cubicBezTo>
                <a:cubicBezTo>
                  <a:pt x="553" y="44"/>
                  <a:pt x="541" y="45"/>
                  <a:pt x="531" y="48"/>
                </a:cubicBezTo>
                <a:cubicBezTo>
                  <a:pt x="522" y="50"/>
                  <a:pt x="516" y="53"/>
                  <a:pt x="512" y="55"/>
                </a:cubicBezTo>
                <a:cubicBezTo>
                  <a:pt x="508" y="58"/>
                  <a:pt x="507" y="60"/>
                  <a:pt x="509" y="64"/>
                </a:cubicBezTo>
                <a:cubicBezTo>
                  <a:pt x="509" y="71"/>
                  <a:pt x="514" y="145"/>
                  <a:pt x="524" y="285"/>
                </a:cubicBezTo>
                <a:cubicBezTo>
                  <a:pt x="534" y="425"/>
                  <a:pt x="539" y="499"/>
                  <a:pt x="539" y="507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5"/>
                </a:cubicBezTo>
                <a:cubicBezTo>
                  <a:pt x="549" y="491"/>
                  <a:pt x="552" y="485"/>
                  <a:pt x="557" y="478"/>
                </a:cubicBezTo>
                <a:cubicBezTo>
                  <a:pt x="562" y="470"/>
                  <a:pt x="568" y="461"/>
                  <a:pt x="573" y="450"/>
                </a:cubicBezTo>
                <a:cubicBezTo>
                  <a:pt x="579" y="438"/>
                  <a:pt x="586" y="426"/>
                  <a:pt x="596" y="411"/>
                </a:cubicBezTo>
                <a:cubicBezTo>
                  <a:pt x="605" y="397"/>
                  <a:pt x="614" y="380"/>
                  <a:pt x="623" y="361"/>
                </a:cubicBezTo>
                <a:cubicBezTo>
                  <a:pt x="633" y="342"/>
                  <a:pt x="645" y="321"/>
                  <a:pt x="660" y="299"/>
                </a:cubicBezTo>
                <a:cubicBezTo>
                  <a:pt x="724" y="185"/>
                  <a:pt x="761" y="120"/>
                  <a:pt x="770" y="104"/>
                </a:cubicBezTo>
                <a:cubicBezTo>
                  <a:pt x="778" y="87"/>
                  <a:pt x="783" y="78"/>
                  <a:pt x="783" y="74"/>
                </a:cubicBezTo>
                <a:cubicBezTo>
                  <a:pt x="783" y="65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2"/>
                  <a:pt x="836" y="2"/>
                </a:cubicBezTo>
                <a:cubicBezTo>
                  <a:pt x="877" y="2"/>
                  <a:pt x="904" y="2"/>
                  <a:pt x="916" y="0"/>
                </a:cubicBezTo>
                <a:cubicBezTo>
                  <a:pt x="924" y="0"/>
                  <a:pt x="929" y="4"/>
                  <a:pt x="929" y="11"/>
                </a:cubicBezTo>
                <a:cubicBezTo>
                  <a:pt x="929" y="14"/>
                  <a:pt x="928" y="20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2" y="52"/>
                  <a:pt x="852" y="57"/>
                  <a:pt x="845" y="62"/>
                </a:cubicBezTo>
                <a:cubicBezTo>
                  <a:pt x="837" y="67"/>
                  <a:pt x="832" y="72"/>
                  <a:pt x="827" y="78"/>
                </a:cubicBezTo>
                <a:cubicBezTo>
                  <a:pt x="823" y="83"/>
                  <a:pt x="819" y="88"/>
                  <a:pt x="816" y="92"/>
                </a:cubicBezTo>
                <a:lnTo>
                  <a:pt x="812" y="98"/>
                </a:lnTo>
                <a:lnTo>
                  <a:pt x="655" y="373"/>
                </a:lnTo>
                <a:cubicBezTo>
                  <a:pt x="551" y="557"/>
                  <a:pt x="499" y="650"/>
                  <a:pt x="498" y="651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0" y="656"/>
                  <a:pt x="458" y="652"/>
                </a:cubicBezTo>
                <a:cubicBezTo>
                  <a:pt x="456" y="651"/>
                  <a:pt x="450" y="573"/>
                  <a:pt x="440" y="423"/>
                </a:cubicBezTo>
                <a:cubicBezTo>
                  <a:pt x="430" y="272"/>
                  <a:pt x="425" y="194"/>
                  <a:pt x="424" y="189"/>
                </a:cubicBezTo>
                <a:lnTo>
                  <a:pt x="413" y="206"/>
                </a:lnTo>
                <a:cubicBezTo>
                  <a:pt x="400" y="229"/>
                  <a:pt x="360" y="298"/>
                  <a:pt x="294" y="413"/>
                </a:cubicBezTo>
                <a:cubicBezTo>
                  <a:pt x="204" y="570"/>
                  <a:pt x="159" y="649"/>
                  <a:pt x="157" y="651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1"/>
                </a:cubicBezTo>
                <a:cubicBezTo>
                  <a:pt x="116" y="649"/>
                  <a:pt x="110" y="549"/>
                  <a:pt x="96" y="353"/>
                </a:cubicBezTo>
                <a:cubicBezTo>
                  <a:pt x="82" y="157"/>
                  <a:pt x="75" y="58"/>
                  <a:pt x="75" y="57"/>
                </a:cubicBezTo>
                <a:cubicBezTo>
                  <a:pt x="73" y="51"/>
                  <a:pt x="70" y="48"/>
                  <a:pt x="65" y="47"/>
                </a:cubicBezTo>
                <a:cubicBezTo>
                  <a:pt x="60" y="46"/>
                  <a:pt x="48" y="44"/>
                  <a:pt x="29" y="43"/>
                </a:cubicBezTo>
                <a:lnTo>
                  <a:pt x="7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9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7" y="2"/>
                  <a:pt x="245" y="0"/>
                </a:cubicBezTo>
                <a:lnTo>
                  <a:pt x="254" y="0"/>
                </a:lnTo>
                <a:cubicBezTo>
                  <a:pt x="258" y="4"/>
                  <a:pt x="260" y="7"/>
                  <a:pt x="260" y="9"/>
                </a:cubicBezTo>
                <a:cubicBezTo>
                  <a:pt x="260" y="11"/>
                  <a:pt x="259" y="16"/>
                  <a:pt x="258" y="25"/>
                </a:cubicBezTo>
                <a:cubicBezTo>
                  <a:pt x="255" y="35"/>
                  <a:pt x="252" y="41"/>
                  <a:pt x="250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4"/>
                  <a:pt x="198" y="494"/>
                  <a:pt x="200" y="509"/>
                </a:cubicBezTo>
                <a:lnTo>
                  <a:pt x="420" y="124"/>
                </a:lnTo>
                <a:lnTo>
                  <a:pt x="418" y="90"/>
                </a:lnTo>
                <a:cubicBezTo>
                  <a:pt x="416" y="64"/>
                  <a:pt x="413" y="50"/>
                  <a:pt x="409" y="48"/>
                </a:cubicBezTo>
                <a:cubicBezTo>
                  <a:pt x="405" y="45"/>
                  <a:pt x="392" y="44"/>
                  <a:pt x="370" y="43"/>
                </a:cubicBezTo>
                <a:cubicBezTo>
                  <a:pt x="358" y="43"/>
                  <a:pt x="350" y="43"/>
                  <a:pt x="346" y="41"/>
                </a:cubicBezTo>
                <a:cubicBezTo>
                  <a:pt x="343" y="40"/>
                  <a:pt x="341" y="37"/>
                  <a:pt x="341" y="33"/>
                </a:cubicBezTo>
                <a:cubicBezTo>
                  <a:pt x="341" y="32"/>
                  <a:pt x="341" y="28"/>
                  <a:pt x="343" y="22"/>
                </a:cubicBezTo>
                <a:cubicBezTo>
                  <a:pt x="343" y="19"/>
                  <a:pt x="344" y="16"/>
                  <a:pt x="344" y="13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2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118640" y="4792320"/>
            <a:ext cx="44640" cy="105840"/>
          </a:xfrm>
          <a:custGeom>
            <a:avLst/>
            <a:gdLst/>
            <a:ahLst/>
            <a:rect l="0" t="0" r="r" b="b"/>
            <a:pathLst>
              <a:path w="124" h="294">
                <a:moveTo>
                  <a:pt x="0" y="81"/>
                </a:moveTo>
                <a:cubicBezTo>
                  <a:pt x="0" y="81"/>
                  <a:pt x="0" y="73"/>
                  <a:pt x="0" y="58"/>
                </a:cubicBezTo>
                <a:cubicBezTo>
                  <a:pt x="0" y="42"/>
                  <a:pt x="5" y="29"/>
                  <a:pt x="15" y="17"/>
                </a:cubicBezTo>
                <a:cubicBezTo>
                  <a:pt x="25" y="6"/>
                  <a:pt x="38" y="0"/>
                  <a:pt x="56" y="0"/>
                </a:cubicBezTo>
                <a:cubicBezTo>
                  <a:pt x="73" y="0"/>
                  <a:pt x="89" y="8"/>
                  <a:pt x="103" y="24"/>
                </a:cubicBezTo>
                <a:cubicBezTo>
                  <a:pt x="116" y="40"/>
                  <a:pt x="123" y="67"/>
                  <a:pt x="124" y="106"/>
                </a:cubicBezTo>
                <a:cubicBezTo>
                  <a:pt x="124" y="128"/>
                  <a:pt x="121" y="149"/>
                  <a:pt x="116" y="169"/>
                </a:cubicBezTo>
                <a:cubicBezTo>
                  <a:pt x="110" y="190"/>
                  <a:pt x="103" y="208"/>
                  <a:pt x="96" y="223"/>
                </a:cubicBezTo>
                <a:cubicBezTo>
                  <a:pt x="89" y="237"/>
                  <a:pt x="81" y="250"/>
                  <a:pt x="72" y="261"/>
                </a:cubicBezTo>
                <a:cubicBezTo>
                  <a:pt x="63" y="271"/>
                  <a:pt x="56" y="280"/>
                  <a:pt x="49" y="286"/>
                </a:cubicBezTo>
                <a:cubicBezTo>
                  <a:pt x="42" y="292"/>
                  <a:pt x="38" y="295"/>
                  <a:pt x="36" y="294"/>
                </a:cubicBezTo>
                <a:cubicBezTo>
                  <a:pt x="34" y="294"/>
                  <a:pt x="30" y="291"/>
                  <a:pt x="24" y="286"/>
                </a:cubicBezTo>
                <a:cubicBezTo>
                  <a:pt x="19" y="280"/>
                  <a:pt x="16" y="276"/>
                  <a:pt x="16" y="274"/>
                </a:cubicBezTo>
                <a:cubicBezTo>
                  <a:pt x="16" y="271"/>
                  <a:pt x="19" y="266"/>
                  <a:pt x="26" y="259"/>
                </a:cubicBezTo>
                <a:cubicBezTo>
                  <a:pt x="33" y="251"/>
                  <a:pt x="41" y="242"/>
                  <a:pt x="49" y="231"/>
                </a:cubicBezTo>
                <a:cubicBezTo>
                  <a:pt x="59" y="220"/>
                  <a:pt x="67" y="204"/>
                  <a:pt x="75" y="184"/>
                </a:cubicBezTo>
                <a:cubicBezTo>
                  <a:pt x="82" y="165"/>
                  <a:pt x="87" y="142"/>
                  <a:pt x="90" y="116"/>
                </a:cubicBezTo>
                <a:lnTo>
                  <a:pt x="90" y="105"/>
                </a:lnTo>
                <a:lnTo>
                  <a:pt x="89" y="106"/>
                </a:lnTo>
                <a:cubicBezTo>
                  <a:pt x="87" y="107"/>
                  <a:pt x="86" y="107"/>
                  <a:pt x="84" y="108"/>
                </a:cubicBezTo>
                <a:cubicBezTo>
                  <a:pt x="82" y="109"/>
                  <a:pt x="80" y="110"/>
                  <a:pt x="78" y="111"/>
                </a:cubicBezTo>
                <a:cubicBezTo>
                  <a:pt x="76" y="112"/>
                  <a:pt x="74" y="113"/>
                  <a:pt x="70" y="113"/>
                </a:cubicBezTo>
                <a:cubicBezTo>
                  <a:pt x="66" y="113"/>
                  <a:pt x="63" y="113"/>
                  <a:pt x="59" y="114"/>
                </a:cubicBezTo>
                <a:cubicBezTo>
                  <a:pt x="41" y="114"/>
                  <a:pt x="27" y="108"/>
                  <a:pt x="17" y="98"/>
                </a:cubicBezTo>
                <a:lnTo>
                  <a:pt x="0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250040" y="4604040"/>
            <a:ext cx="277200" cy="229320"/>
          </a:xfrm>
          <a:custGeom>
            <a:avLst/>
            <a:gdLst/>
            <a:ahLst/>
            <a:rect l="0" t="0" r="r" b="b"/>
            <a:pathLst>
              <a:path w="770" h="637">
                <a:moveTo>
                  <a:pt x="15" y="637"/>
                </a:moveTo>
                <a:lnTo>
                  <a:pt x="13" y="637"/>
                </a:lnTo>
                <a:cubicBezTo>
                  <a:pt x="5" y="637"/>
                  <a:pt x="0" y="633"/>
                  <a:pt x="0" y="626"/>
                </a:cubicBezTo>
                <a:cubicBezTo>
                  <a:pt x="0" y="624"/>
                  <a:pt x="1" y="619"/>
                  <a:pt x="3" y="612"/>
                </a:cubicBezTo>
                <a:cubicBezTo>
                  <a:pt x="6" y="603"/>
                  <a:pt x="8" y="598"/>
                  <a:pt x="10" y="597"/>
                </a:cubicBezTo>
                <a:cubicBezTo>
                  <a:pt x="12" y="595"/>
                  <a:pt x="18" y="595"/>
                  <a:pt x="27" y="594"/>
                </a:cubicBezTo>
                <a:cubicBezTo>
                  <a:pt x="81" y="592"/>
                  <a:pt x="123" y="576"/>
                  <a:pt x="153" y="546"/>
                </a:cubicBezTo>
                <a:cubicBezTo>
                  <a:pt x="159" y="539"/>
                  <a:pt x="195" y="500"/>
                  <a:pt x="262" y="428"/>
                </a:cubicBezTo>
                <a:cubicBezTo>
                  <a:pt x="328" y="356"/>
                  <a:pt x="360" y="320"/>
                  <a:pt x="360" y="319"/>
                </a:cubicBezTo>
                <a:cubicBezTo>
                  <a:pt x="292" y="145"/>
                  <a:pt x="257" y="57"/>
                  <a:pt x="254" y="54"/>
                </a:cubicBezTo>
                <a:cubicBezTo>
                  <a:pt x="248" y="47"/>
                  <a:pt x="228" y="44"/>
                  <a:pt x="194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6"/>
                </a:cubicBezTo>
                <a:cubicBezTo>
                  <a:pt x="162" y="34"/>
                  <a:pt x="163" y="29"/>
                  <a:pt x="164" y="18"/>
                </a:cubicBezTo>
                <a:cubicBezTo>
                  <a:pt x="167" y="10"/>
                  <a:pt x="170" y="4"/>
                  <a:pt x="173" y="0"/>
                </a:cubicBezTo>
                <a:lnTo>
                  <a:pt x="186" y="0"/>
                </a:lnTo>
                <a:cubicBezTo>
                  <a:pt x="208" y="2"/>
                  <a:pt x="246" y="2"/>
                  <a:pt x="300" y="2"/>
                </a:cubicBezTo>
                <a:cubicBezTo>
                  <a:pt x="321" y="2"/>
                  <a:pt x="339" y="2"/>
                  <a:pt x="357" y="2"/>
                </a:cubicBezTo>
                <a:cubicBezTo>
                  <a:pt x="374" y="2"/>
                  <a:pt x="388" y="2"/>
                  <a:pt x="399" y="1"/>
                </a:cubicBezTo>
                <a:cubicBezTo>
                  <a:pt x="409" y="1"/>
                  <a:pt x="415" y="1"/>
                  <a:pt x="417" y="1"/>
                </a:cubicBezTo>
                <a:cubicBezTo>
                  <a:pt x="428" y="1"/>
                  <a:pt x="433" y="5"/>
                  <a:pt x="433" y="11"/>
                </a:cubicBezTo>
                <a:cubicBezTo>
                  <a:pt x="433" y="12"/>
                  <a:pt x="432" y="16"/>
                  <a:pt x="431" y="24"/>
                </a:cubicBezTo>
                <a:cubicBezTo>
                  <a:pt x="429" y="33"/>
                  <a:pt x="427" y="38"/>
                  <a:pt x="425" y="40"/>
                </a:cubicBezTo>
                <a:cubicBezTo>
                  <a:pt x="423" y="42"/>
                  <a:pt x="418" y="43"/>
                  <a:pt x="410" y="43"/>
                </a:cubicBezTo>
                <a:cubicBezTo>
                  <a:pt x="391" y="45"/>
                  <a:pt x="374" y="50"/>
                  <a:pt x="360" y="59"/>
                </a:cubicBezTo>
                <a:lnTo>
                  <a:pt x="431" y="240"/>
                </a:lnTo>
                <a:lnTo>
                  <a:pt x="481" y="185"/>
                </a:lnTo>
                <a:cubicBezTo>
                  <a:pt x="546" y="114"/>
                  <a:pt x="578" y="76"/>
                  <a:pt x="578" y="68"/>
                </a:cubicBezTo>
                <a:cubicBezTo>
                  <a:pt x="578" y="57"/>
                  <a:pt x="571" y="49"/>
                  <a:pt x="556" y="45"/>
                </a:cubicBezTo>
                <a:cubicBezTo>
                  <a:pt x="553" y="45"/>
                  <a:pt x="549" y="44"/>
                  <a:pt x="544" y="43"/>
                </a:cubicBezTo>
                <a:cubicBezTo>
                  <a:pt x="534" y="43"/>
                  <a:pt x="530" y="40"/>
                  <a:pt x="530" y="33"/>
                </a:cubicBezTo>
                <a:cubicBezTo>
                  <a:pt x="530" y="32"/>
                  <a:pt x="530" y="27"/>
                  <a:pt x="532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1" y="0"/>
                  <a:pt x="575" y="0"/>
                </a:cubicBezTo>
                <a:cubicBezTo>
                  <a:pt x="590" y="0"/>
                  <a:pt x="607" y="1"/>
                  <a:pt x="626" y="2"/>
                </a:cubicBezTo>
                <a:cubicBezTo>
                  <a:pt x="644" y="3"/>
                  <a:pt x="657" y="4"/>
                  <a:pt x="664" y="3"/>
                </a:cubicBezTo>
                <a:cubicBezTo>
                  <a:pt x="720" y="3"/>
                  <a:pt x="750" y="2"/>
                  <a:pt x="756" y="0"/>
                </a:cubicBezTo>
                <a:lnTo>
                  <a:pt x="763" y="0"/>
                </a:lnTo>
                <a:cubicBezTo>
                  <a:pt x="768" y="5"/>
                  <a:pt x="770" y="8"/>
                  <a:pt x="770" y="11"/>
                </a:cubicBezTo>
                <a:cubicBezTo>
                  <a:pt x="769" y="26"/>
                  <a:pt x="765" y="37"/>
                  <a:pt x="759" y="43"/>
                </a:cubicBezTo>
                <a:lnTo>
                  <a:pt x="744" y="43"/>
                </a:lnTo>
                <a:cubicBezTo>
                  <a:pt x="723" y="44"/>
                  <a:pt x="704" y="47"/>
                  <a:pt x="687" y="51"/>
                </a:cubicBezTo>
                <a:cubicBezTo>
                  <a:pt x="670" y="56"/>
                  <a:pt x="658" y="62"/>
                  <a:pt x="649" y="67"/>
                </a:cubicBezTo>
                <a:cubicBezTo>
                  <a:pt x="640" y="73"/>
                  <a:pt x="633" y="78"/>
                  <a:pt x="627" y="84"/>
                </a:cubicBezTo>
                <a:lnTo>
                  <a:pt x="616" y="92"/>
                </a:lnTo>
                <a:cubicBezTo>
                  <a:pt x="616" y="92"/>
                  <a:pt x="587" y="124"/>
                  <a:pt x="528" y="189"/>
                </a:cubicBezTo>
                <a:lnTo>
                  <a:pt x="447" y="279"/>
                </a:lnTo>
                <a:cubicBezTo>
                  <a:pt x="447" y="280"/>
                  <a:pt x="457" y="305"/>
                  <a:pt x="476" y="354"/>
                </a:cubicBezTo>
                <a:cubicBezTo>
                  <a:pt x="495" y="403"/>
                  <a:pt x="515" y="453"/>
                  <a:pt x="536" y="505"/>
                </a:cubicBezTo>
                <a:cubicBezTo>
                  <a:pt x="557" y="556"/>
                  <a:pt x="569" y="583"/>
                  <a:pt x="571" y="585"/>
                </a:cubicBezTo>
                <a:cubicBezTo>
                  <a:pt x="577" y="590"/>
                  <a:pt x="596" y="593"/>
                  <a:pt x="627" y="594"/>
                </a:cubicBezTo>
                <a:cubicBezTo>
                  <a:pt x="649" y="594"/>
                  <a:pt x="660" y="597"/>
                  <a:pt x="660" y="602"/>
                </a:cubicBezTo>
                <a:cubicBezTo>
                  <a:pt x="660" y="604"/>
                  <a:pt x="659" y="608"/>
                  <a:pt x="658" y="615"/>
                </a:cubicBezTo>
                <a:cubicBezTo>
                  <a:pt x="656" y="625"/>
                  <a:pt x="654" y="631"/>
                  <a:pt x="652" y="633"/>
                </a:cubicBezTo>
                <a:cubicBezTo>
                  <a:pt x="650" y="635"/>
                  <a:pt x="645" y="636"/>
                  <a:pt x="639" y="636"/>
                </a:cubicBezTo>
                <a:cubicBezTo>
                  <a:pt x="637" y="636"/>
                  <a:pt x="627" y="636"/>
                  <a:pt x="608" y="636"/>
                </a:cubicBezTo>
                <a:cubicBezTo>
                  <a:pt x="589" y="636"/>
                  <a:pt x="562" y="635"/>
                  <a:pt x="525" y="635"/>
                </a:cubicBezTo>
                <a:cubicBezTo>
                  <a:pt x="487" y="635"/>
                  <a:pt x="459" y="635"/>
                  <a:pt x="439" y="635"/>
                </a:cubicBezTo>
                <a:cubicBezTo>
                  <a:pt x="419" y="635"/>
                  <a:pt x="408" y="635"/>
                  <a:pt x="406" y="636"/>
                </a:cubicBezTo>
                <a:cubicBezTo>
                  <a:pt x="396" y="636"/>
                  <a:pt x="390" y="633"/>
                  <a:pt x="390" y="627"/>
                </a:cubicBezTo>
                <a:cubicBezTo>
                  <a:pt x="390" y="627"/>
                  <a:pt x="391" y="622"/>
                  <a:pt x="392" y="613"/>
                </a:cubicBezTo>
                <a:cubicBezTo>
                  <a:pt x="393" y="607"/>
                  <a:pt x="395" y="603"/>
                  <a:pt x="396" y="600"/>
                </a:cubicBezTo>
                <a:cubicBezTo>
                  <a:pt x="397" y="598"/>
                  <a:pt x="399" y="596"/>
                  <a:pt x="401" y="596"/>
                </a:cubicBezTo>
                <a:cubicBezTo>
                  <a:pt x="402" y="595"/>
                  <a:pt x="405" y="595"/>
                  <a:pt x="409" y="594"/>
                </a:cubicBezTo>
                <a:cubicBezTo>
                  <a:pt x="413" y="593"/>
                  <a:pt x="418" y="593"/>
                  <a:pt x="424" y="593"/>
                </a:cubicBezTo>
                <a:cubicBezTo>
                  <a:pt x="430" y="593"/>
                  <a:pt x="438" y="591"/>
                  <a:pt x="448" y="586"/>
                </a:cubicBezTo>
                <a:cubicBezTo>
                  <a:pt x="459" y="581"/>
                  <a:pt x="464" y="578"/>
                  <a:pt x="464" y="577"/>
                </a:cubicBezTo>
                <a:cubicBezTo>
                  <a:pt x="463" y="577"/>
                  <a:pt x="449" y="541"/>
                  <a:pt x="420" y="468"/>
                </a:cubicBezTo>
                <a:lnTo>
                  <a:pt x="376" y="359"/>
                </a:lnTo>
                <a:cubicBezTo>
                  <a:pt x="260" y="485"/>
                  <a:pt x="199" y="552"/>
                  <a:pt x="196" y="559"/>
                </a:cubicBezTo>
                <a:cubicBezTo>
                  <a:pt x="193" y="564"/>
                  <a:pt x="192" y="567"/>
                  <a:pt x="192" y="570"/>
                </a:cubicBezTo>
                <a:cubicBezTo>
                  <a:pt x="192" y="581"/>
                  <a:pt x="201" y="589"/>
                  <a:pt x="220" y="593"/>
                </a:cubicBezTo>
                <a:cubicBezTo>
                  <a:pt x="221" y="593"/>
                  <a:pt x="223" y="593"/>
                  <a:pt x="226" y="593"/>
                </a:cubicBezTo>
                <a:cubicBezTo>
                  <a:pt x="229" y="593"/>
                  <a:pt x="231" y="593"/>
                  <a:pt x="231" y="594"/>
                </a:cubicBezTo>
                <a:cubicBezTo>
                  <a:pt x="233" y="594"/>
                  <a:pt x="234" y="594"/>
                  <a:pt x="235" y="594"/>
                </a:cubicBezTo>
                <a:cubicBezTo>
                  <a:pt x="236" y="594"/>
                  <a:pt x="236" y="594"/>
                  <a:pt x="238" y="595"/>
                </a:cubicBezTo>
                <a:cubicBezTo>
                  <a:pt x="239" y="595"/>
                  <a:pt x="240" y="596"/>
                  <a:pt x="241" y="598"/>
                </a:cubicBezTo>
                <a:cubicBezTo>
                  <a:pt x="241" y="599"/>
                  <a:pt x="241" y="601"/>
                  <a:pt x="241" y="604"/>
                </a:cubicBezTo>
                <a:cubicBezTo>
                  <a:pt x="241" y="610"/>
                  <a:pt x="241" y="615"/>
                  <a:pt x="240" y="619"/>
                </a:cubicBezTo>
                <a:cubicBezTo>
                  <a:pt x="238" y="627"/>
                  <a:pt x="236" y="632"/>
                  <a:pt x="234" y="633"/>
                </a:cubicBezTo>
                <a:cubicBezTo>
                  <a:pt x="232" y="634"/>
                  <a:pt x="227" y="635"/>
                  <a:pt x="220" y="636"/>
                </a:cubicBezTo>
                <a:cubicBezTo>
                  <a:pt x="218" y="636"/>
                  <a:pt x="212" y="636"/>
                  <a:pt x="202" y="636"/>
                </a:cubicBezTo>
                <a:cubicBezTo>
                  <a:pt x="193" y="636"/>
                  <a:pt x="180" y="635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60" y="635"/>
                  <a:pt x="29" y="635"/>
                  <a:pt x="15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534800" y="4726440"/>
            <a:ext cx="66960" cy="159480"/>
          </a:xfrm>
          <a:custGeom>
            <a:avLst/>
            <a:gdLst/>
            <a:ahLst/>
            <a:rect l="0" t="0" r="r" b="b"/>
            <a:pathLst>
              <a:path w="186" h="443">
                <a:moveTo>
                  <a:pt x="107" y="41"/>
                </a:moveTo>
                <a:cubicBezTo>
                  <a:pt x="107" y="30"/>
                  <a:pt x="111" y="21"/>
                  <a:pt x="120" y="13"/>
                </a:cubicBezTo>
                <a:cubicBezTo>
                  <a:pt x="128" y="5"/>
                  <a:pt x="138" y="1"/>
                  <a:pt x="150" y="0"/>
                </a:cubicBezTo>
                <a:cubicBezTo>
                  <a:pt x="158" y="0"/>
                  <a:pt x="164" y="3"/>
                  <a:pt x="169" y="8"/>
                </a:cubicBezTo>
                <a:cubicBezTo>
                  <a:pt x="175" y="14"/>
                  <a:pt x="177" y="20"/>
                  <a:pt x="178" y="28"/>
                </a:cubicBezTo>
                <a:cubicBezTo>
                  <a:pt x="178" y="38"/>
                  <a:pt x="174" y="47"/>
                  <a:pt x="165" y="56"/>
                </a:cubicBezTo>
                <a:cubicBezTo>
                  <a:pt x="156" y="64"/>
                  <a:pt x="146" y="68"/>
                  <a:pt x="135" y="69"/>
                </a:cubicBezTo>
                <a:cubicBezTo>
                  <a:pt x="128" y="69"/>
                  <a:pt x="122" y="67"/>
                  <a:pt x="116" y="62"/>
                </a:cubicBezTo>
                <a:cubicBezTo>
                  <a:pt x="111" y="58"/>
                  <a:pt x="108" y="51"/>
                  <a:pt x="107" y="41"/>
                </a:cubicBezTo>
                <a:moveTo>
                  <a:pt x="0" y="246"/>
                </a:moveTo>
                <a:cubicBezTo>
                  <a:pt x="0" y="243"/>
                  <a:pt x="2" y="236"/>
                  <a:pt x="6" y="226"/>
                </a:cubicBezTo>
                <a:cubicBezTo>
                  <a:pt x="10" y="216"/>
                  <a:pt x="15" y="205"/>
                  <a:pt x="22" y="193"/>
                </a:cubicBezTo>
                <a:cubicBezTo>
                  <a:pt x="28" y="180"/>
                  <a:pt x="38" y="169"/>
                  <a:pt x="51" y="159"/>
                </a:cubicBezTo>
                <a:cubicBezTo>
                  <a:pt x="63" y="149"/>
                  <a:pt x="77" y="144"/>
                  <a:pt x="90" y="145"/>
                </a:cubicBezTo>
                <a:cubicBezTo>
                  <a:pt x="107" y="145"/>
                  <a:pt x="121" y="150"/>
                  <a:pt x="133" y="160"/>
                </a:cubicBezTo>
                <a:cubicBezTo>
                  <a:pt x="145" y="170"/>
                  <a:pt x="151" y="183"/>
                  <a:pt x="152" y="200"/>
                </a:cubicBezTo>
                <a:cubicBezTo>
                  <a:pt x="152" y="208"/>
                  <a:pt x="149" y="220"/>
                  <a:pt x="142" y="237"/>
                </a:cubicBezTo>
                <a:cubicBezTo>
                  <a:pt x="135" y="254"/>
                  <a:pt x="127" y="277"/>
                  <a:pt x="115" y="306"/>
                </a:cubicBezTo>
                <a:cubicBezTo>
                  <a:pt x="104" y="336"/>
                  <a:pt x="94" y="361"/>
                  <a:pt x="87" y="382"/>
                </a:cubicBezTo>
                <a:cubicBezTo>
                  <a:pt x="85" y="391"/>
                  <a:pt x="84" y="398"/>
                  <a:pt x="84" y="403"/>
                </a:cubicBezTo>
                <a:cubicBezTo>
                  <a:pt x="84" y="414"/>
                  <a:pt x="88" y="419"/>
                  <a:pt x="95" y="419"/>
                </a:cubicBezTo>
                <a:cubicBezTo>
                  <a:pt x="99" y="419"/>
                  <a:pt x="103" y="418"/>
                  <a:pt x="108" y="417"/>
                </a:cubicBezTo>
                <a:cubicBezTo>
                  <a:pt x="112" y="416"/>
                  <a:pt x="117" y="413"/>
                  <a:pt x="123" y="408"/>
                </a:cubicBezTo>
                <a:cubicBezTo>
                  <a:pt x="129" y="403"/>
                  <a:pt x="135" y="395"/>
                  <a:pt x="142" y="385"/>
                </a:cubicBezTo>
                <a:cubicBezTo>
                  <a:pt x="148" y="374"/>
                  <a:pt x="153" y="361"/>
                  <a:pt x="158" y="346"/>
                </a:cubicBezTo>
                <a:cubicBezTo>
                  <a:pt x="160" y="341"/>
                  <a:pt x="161" y="338"/>
                  <a:pt x="161" y="337"/>
                </a:cubicBezTo>
                <a:cubicBezTo>
                  <a:pt x="162" y="336"/>
                  <a:pt x="166" y="336"/>
                  <a:pt x="173" y="336"/>
                </a:cubicBezTo>
                <a:cubicBezTo>
                  <a:pt x="181" y="336"/>
                  <a:pt x="186" y="338"/>
                  <a:pt x="186" y="342"/>
                </a:cubicBezTo>
                <a:cubicBezTo>
                  <a:pt x="186" y="346"/>
                  <a:pt x="184" y="352"/>
                  <a:pt x="180" y="363"/>
                </a:cubicBezTo>
                <a:cubicBezTo>
                  <a:pt x="176" y="373"/>
                  <a:pt x="170" y="384"/>
                  <a:pt x="163" y="396"/>
                </a:cubicBezTo>
                <a:cubicBezTo>
                  <a:pt x="156" y="408"/>
                  <a:pt x="147" y="419"/>
                  <a:pt x="133" y="429"/>
                </a:cubicBezTo>
                <a:cubicBezTo>
                  <a:pt x="120" y="439"/>
                  <a:pt x="107" y="443"/>
                  <a:pt x="92" y="443"/>
                </a:cubicBezTo>
                <a:cubicBezTo>
                  <a:pt x="78" y="443"/>
                  <a:pt x="65" y="439"/>
                  <a:pt x="53" y="430"/>
                </a:cubicBezTo>
                <a:cubicBezTo>
                  <a:pt x="41" y="420"/>
                  <a:pt x="35" y="406"/>
                  <a:pt x="35" y="388"/>
                </a:cubicBezTo>
                <a:cubicBezTo>
                  <a:pt x="35" y="380"/>
                  <a:pt x="36" y="373"/>
                  <a:pt x="38" y="367"/>
                </a:cubicBezTo>
                <a:cubicBezTo>
                  <a:pt x="40" y="360"/>
                  <a:pt x="50" y="335"/>
                  <a:pt x="66" y="291"/>
                </a:cubicBezTo>
                <a:cubicBezTo>
                  <a:pt x="83" y="246"/>
                  <a:pt x="93" y="220"/>
                  <a:pt x="95" y="211"/>
                </a:cubicBezTo>
                <a:cubicBezTo>
                  <a:pt x="98" y="202"/>
                  <a:pt x="100" y="194"/>
                  <a:pt x="100" y="185"/>
                </a:cubicBezTo>
                <a:cubicBezTo>
                  <a:pt x="100" y="175"/>
                  <a:pt x="96" y="170"/>
                  <a:pt x="89" y="170"/>
                </a:cubicBezTo>
                <a:lnTo>
                  <a:pt x="87" y="170"/>
                </a:lnTo>
                <a:cubicBezTo>
                  <a:pt x="74" y="170"/>
                  <a:pt x="62" y="177"/>
                  <a:pt x="51" y="191"/>
                </a:cubicBezTo>
                <a:cubicBezTo>
                  <a:pt x="40" y="206"/>
                  <a:pt x="32" y="224"/>
                  <a:pt x="26" y="246"/>
                </a:cubicBezTo>
                <a:cubicBezTo>
                  <a:pt x="26" y="247"/>
                  <a:pt x="25" y="248"/>
                  <a:pt x="25" y="248"/>
                </a:cubicBezTo>
                <a:cubicBezTo>
                  <a:pt x="25" y="249"/>
                  <a:pt x="24" y="250"/>
                  <a:pt x="24" y="250"/>
                </a:cubicBezTo>
                <a:cubicBezTo>
                  <a:pt x="24" y="251"/>
                  <a:pt x="24" y="251"/>
                  <a:pt x="23" y="252"/>
                </a:cubicBezTo>
                <a:cubicBezTo>
                  <a:pt x="22" y="252"/>
                  <a:pt x="21" y="252"/>
                  <a:pt x="21" y="252"/>
                </a:cubicBezTo>
                <a:cubicBezTo>
                  <a:pt x="21" y="252"/>
                  <a:pt x="20" y="252"/>
                  <a:pt x="18" y="252"/>
                </a:cubicBezTo>
                <a:cubicBezTo>
                  <a:pt x="17" y="252"/>
                  <a:pt x="15" y="252"/>
                  <a:pt x="13" y="252"/>
                </a:cubicBezTo>
                <a:lnTo>
                  <a:pt x="4" y="252"/>
                </a:lnTo>
                <a:cubicBezTo>
                  <a:pt x="1" y="250"/>
                  <a:pt x="0" y="248"/>
                  <a:pt x="0" y="2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646760" y="4581720"/>
            <a:ext cx="74880" cy="335160"/>
          </a:xfrm>
          <a:custGeom>
            <a:avLst/>
            <a:gdLst/>
            <a:ahLst/>
            <a:rect l="0" t="0" r="r" b="b"/>
            <a:pathLst>
              <a:path w="208" h="931">
                <a:moveTo>
                  <a:pt x="0" y="17"/>
                </a:moveTo>
                <a:cubicBezTo>
                  <a:pt x="0" y="12"/>
                  <a:pt x="2" y="9"/>
                  <a:pt x="5" y="6"/>
                </a:cubicBezTo>
                <a:cubicBezTo>
                  <a:pt x="8" y="2"/>
                  <a:pt x="13" y="1"/>
                  <a:pt x="18" y="0"/>
                </a:cubicBezTo>
                <a:cubicBezTo>
                  <a:pt x="25" y="0"/>
                  <a:pt x="30" y="3"/>
                  <a:pt x="34" y="9"/>
                </a:cubicBezTo>
                <a:cubicBezTo>
                  <a:pt x="36" y="14"/>
                  <a:pt x="65" y="90"/>
                  <a:pt x="122" y="238"/>
                </a:cubicBezTo>
                <a:cubicBezTo>
                  <a:pt x="178" y="386"/>
                  <a:pt x="208" y="462"/>
                  <a:pt x="208" y="465"/>
                </a:cubicBezTo>
                <a:cubicBezTo>
                  <a:pt x="209" y="468"/>
                  <a:pt x="180" y="544"/>
                  <a:pt x="123" y="692"/>
                </a:cubicBezTo>
                <a:cubicBezTo>
                  <a:pt x="65" y="841"/>
                  <a:pt x="36" y="918"/>
                  <a:pt x="34" y="922"/>
                </a:cubicBezTo>
                <a:cubicBezTo>
                  <a:pt x="30" y="928"/>
                  <a:pt x="25" y="931"/>
                  <a:pt x="18" y="931"/>
                </a:cubicBezTo>
                <a:cubicBezTo>
                  <a:pt x="13" y="931"/>
                  <a:pt x="9" y="930"/>
                  <a:pt x="6" y="927"/>
                </a:cubicBezTo>
                <a:cubicBezTo>
                  <a:pt x="3" y="923"/>
                  <a:pt x="1" y="919"/>
                  <a:pt x="0" y="914"/>
                </a:cubicBezTo>
                <a:cubicBezTo>
                  <a:pt x="0" y="911"/>
                  <a:pt x="28" y="836"/>
                  <a:pt x="83" y="687"/>
                </a:cubicBezTo>
                <a:cubicBezTo>
                  <a:pt x="140" y="540"/>
                  <a:pt x="168" y="466"/>
                  <a:pt x="168" y="465"/>
                </a:cubicBezTo>
                <a:cubicBezTo>
                  <a:pt x="168" y="464"/>
                  <a:pt x="140" y="390"/>
                  <a:pt x="83" y="243"/>
                </a:cubicBezTo>
                <a:cubicBezTo>
                  <a:pt x="28" y="95"/>
                  <a:pt x="0" y="20"/>
                  <a:pt x="0" y="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777080" y="458172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6" y="22"/>
                </a:lnTo>
                <a:cubicBezTo>
                  <a:pt x="114" y="75"/>
                  <a:pt x="156" y="141"/>
                  <a:pt x="183" y="220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7" y="626"/>
                  <a:pt x="200" y="659"/>
                  <a:pt x="192" y="687"/>
                </a:cubicBezTo>
                <a:cubicBezTo>
                  <a:pt x="184" y="714"/>
                  <a:pt x="173" y="741"/>
                  <a:pt x="158" y="769"/>
                </a:cubicBezTo>
                <a:cubicBezTo>
                  <a:pt x="143" y="797"/>
                  <a:pt x="131" y="817"/>
                  <a:pt x="122" y="832"/>
                </a:cubicBezTo>
                <a:cubicBezTo>
                  <a:pt x="114" y="846"/>
                  <a:pt x="101" y="862"/>
                  <a:pt x="84" y="879"/>
                </a:cubicBezTo>
                <a:cubicBezTo>
                  <a:pt x="68" y="897"/>
                  <a:pt x="58" y="907"/>
                  <a:pt x="55" y="910"/>
                </a:cubicBezTo>
                <a:cubicBezTo>
                  <a:pt x="51" y="913"/>
                  <a:pt x="44" y="919"/>
                  <a:pt x="32" y="928"/>
                </a:cubicBezTo>
                <a:cubicBezTo>
                  <a:pt x="30" y="929"/>
                  <a:pt x="29" y="931"/>
                  <a:pt x="28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0"/>
                  <a:pt x="2" y="928"/>
                </a:cubicBezTo>
                <a:cubicBezTo>
                  <a:pt x="1" y="927"/>
                  <a:pt x="0" y="924"/>
                  <a:pt x="0" y="920"/>
                </a:cubicBezTo>
                <a:cubicBezTo>
                  <a:pt x="0" y="919"/>
                  <a:pt x="4" y="915"/>
                  <a:pt x="10" y="908"/>
                </a:cubicBezTo>
                <a:cubicBezTo>
                  <a:pt x="107" y="808"/>
                  <a:pt x="155" y="660"/>
                  <a:pt x="155" y="465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911720" y="4553640"/>
            <a:ext cx="94680" cy="158040"/>
          </a:xfrm>
          <a:custGeom>
            <a:avLst/>
            <a:gdLst/>
            <a:ahLst/>
            <a:rect l="0" t="0" r="r" b="b"/>
            <a:pathLst>
              <a:path w="263" h="439">
                <a:moveTo>
                  <a:pt x="39" y="156"/>
                </a:moveTo>
                <a:cubicBezTo>
                  <a:pt x="27" y="156"/>
                  <a:pt x="17" y="152"/>
                  <a:pt x="10" y="144"/>
                </a:cubicBezTo>
                <a:cubicBezTo>
                  <a:pt x="3" y="136"/>
                  <a:pt x="0" y="126"/>
                  <a:pt x="0" y="115"/>
                </a:cubicBezTo>
                <a:cubicBezTo>
                  <a:pt x="0" y="84"/>
                  <a:pt x="12" y="57"/>
                  <a:pt x="35" y="34"/>
                </a:cubicBezTo>
                <a:cubicBezTo>
                  <a:pt x="58" y="11"/>
                  <a:pt x="87" y="0"/>
                  <a:pt x="122" y="0"/>
                </a:cubicBezTo>
                <a:cubicBezTo>
                  <a:pt x="161" y="0"/>
                  <a:pt x="196" y="12"/>
                  <a:pt x="223" y="37"/>
                </a:cubicBezTo>
                <a:cubicBezTo>
                  <a:pt x="249" y="61"/>
                  <a:pt x="263" y="93"/>
                  <a:pt x="263" y="132"/>
                </a:cubicBezTo>
                <a:cubicBezTo>
                  <a:pt x="263" y="151"/>
                  <a:pt x="259" y="169"/>
                  <a:pt x="250" y="186"/>
                </a:cubicBezTo>
                <a:cubicBezTo>
                  <a:pt x="241" y="203"/>
                  <a:pt x="231" y="218"/>
                  <a:pt x="219" y="231"/>
                </a:cubicBezTo>
                <a:cubicBezTo>
                  <a:pt x="206" y="244"/>
                  <a:pt x="189" y="260"/>
                  <a:pt x="166" y="281"/>
                </a:cubicBezTo>
                <a:cubicBezTo>
                  <a:pt x="149" y="294"/>
                  <a:pt x="127" y="314"/>
                  <a:pt x="99" y="341"/>
                </a:cubicBezTo>
                <a:lnTo>
                  <a:pt x="60" y="378"/>
                </a:lnTo>
                <a:lnTo>
                  <a:pt x="110" y="379"/>
                </a:lnTo>
                <a:cubicBezTo>
                  <a:pt x="180" y="379"/>
                  <a:pt x="217" y="377"/>
                  <a:pt x="221" y="375"/>
                </a:cubicBezTo>
                <a:cubicBezTo>
                  <a:pt x="224" y="374"/>
                  <a:pt x="230" y="355"/>
                  <a:pt x="237" y="317"/>
                </a:cubicBezTo>
                <a:lnTo>
                  <a:pt x="237" y="315"/>
                </a:lnTo>
                <a:lnTo>
                  <a:pt x="263" y="315"/>
                </a:lnTo>
                <a:lnTo>
                  <a:pt x="263" y="317"/>
                </a:lnTo>
                <a:cubicBezTo>
                  <a:pt x="263" y="318"/>
                  <a:pt x="260" y="338"/>
                  <a:pt x="255" y="377"/>
                </a:cubicBezTo>
                <a:cubicBezTo>
                  <a:pt x="249" y="415"/>
                  <a:pt x="246" y="435"/>
                  <a:pt x="245" y="437"/>
                </a:cubicBezTo>
                <a:lnTo>
                  <a:pt x="245" y="439"/>
                </a:lnTo>
                <a:lnTo>
                  <a:pt x="0" y="439"/>
                </a:lnTo>
                <a:lnTo>
                  <a:pt x="0" y="427"/>
                </a:lnTo>
                <a:lnTo>
                  <a:pt x="0" y="419"/>
                </a:lnTo>
                <a:cubicBezTo>
                  <a:pt x="0" y="416"/>
                  <a:pt x="1" y="412"/>
                  <a:pt x="4" y="409"/>
                </a:cubicBezTo>
                <a:cubicBezTo>
                  <a:pt x="6" y="405"/>
                  <a:pt x="13" y="398"/>
                  <a:pt x="24" y="386"/>
                </a:cubicBezTo>
                <a:cubicBezTo>
                  <a:pt x="36" y="372"/>
                  <a:pt x="47" y="359"/>
                  <a:pt x="56" y="349"/>
                </a:cubicBezTo>
                <a:cubicBezTo>
                  <a:pt x="60" y="345"/>
                  <a:pt x="68" y="336"/>
                  <a:pt x="79" y="325"/>
                </a:cubicBezTo>
                <a:cubicBezTo>
                  <a:pt x="90" y="313"/>
                  <a:pt x="97" y="305"/>
                  <a:pt x="101" y="300"/>
                </a:cubicBezTo>
                <a:cubicBezTo>
                  <a:pt x="105" y="296"/>
                  <a:pt x="111" y="289"/>
                  <a:pt x="120" y="279"/>
                </a:cubicBezTo>
                <a:cubicBezTo>
                  <a:pt x="129" y="267"/>
                  <a:pt x="135" y="260"/>
                  <a:pt x="139" y="255"/>
                </a:cubicBezTo>
                <a:cubicBezTo>
                  <a:pt x="142" y="250"/>
                  <a:pt x="147" y="244"/>
                  <a:pt x="154" y="235"/>
                </a:cubicBezTo>
                <a:cubicBezTo>
                  <a:pt x="160" y="227"/>
                  <a:pt x="166" y="220"/>
                  <a:pt x="169" y="214"/>
                </a:cubicBezTo>
                <a:cubicBezTo>
                  <a:pt x="171" y="209"/>
                  <a:pt x="175" y="202"/>
                  <a:pt x="178" y="195"/>
                </a:cubicBezTo>
                <a:cubicBezTo>
                  <a:pt x="182" y="188"/>
                  <a:pt x="185" y="181"/>
                  <a:pt x="187" y="174"/>
                </a:cubicBezTo>
                <a:cubicBezTo>
                  <a:pt x="189" y="167"/>
                  <a:pt x="190" y="161"/>
                  <a:pt x="192" y="155"/>
                </a:cubicBezTo>
                <a:cubicBezTo>
                  <a:pt x="193" y="148"/>
                  <a:pt x="194" y="141"/>
                  <a:pt x="194" y="133"/>
                </a:cubicBezTo>
                <a:cubicBezTo>
                  <a:pt x="194" y="105"/>
                  <a:pt x="186" y="81"/>
                  <a:pt x="171" y="61"/>
                </a:cubicBezTo>
                <a:cubicBezTo>
                  <a:pt x="155" y="41"/>
                  <a:pt x="134" y="31"/>
                  <a:pt x="106" y="31"/>
                </a:cubicBezTo>
                <a:cubicBezTo>
                  <a:pt x="92" y="31"/>
                  <a:pt x="79" y="35"/>
                  <a:pt x="68" y="42"/>
                </a:cubicBezTo>
                <a:cubicBezTo>
                  <a:pt x="57" y="50"/>
                  <a:pt x="50" y="57"/>
                  <a:pt x="45" y="64"/>
                </a:cubicBezTo>
                <a:cubicBezTo>
                  <a:pt x="41" y="71"/>
                  <a:pt x="39" y="75"/>
                  <a:pt x="39" y="76"/>
                </a:cubicBezTo>
                <a:cubicBezTo>
                  <a:pt x="39" y="77"/>
                  <a:pt x="40" y="77"/>
                  <a:pt x="42" y="77"/>
                </a:cubicBezTo>
                <a:cubicBezTo>
                  <a:pt x="50" y="77"/>
                  <a:pt x="58" y="80"/>
                  <a:pt x="66" y="86"/>
                </a:cubicBezTo>
                <a:cubicBezTo>
                  <a:pt x="75" y="92"/>
                  <a:pt x="79" y="102"/>
                  <a:pt x="79" y="116"/>
                </a:cubicBezTo>
                <a:cubicBezTo>
                  <a:pt x="79" y="127"/>
                  <a:pt x="75" y="137"/>
                  <a:pt x="68" y="144"/>
                </a:cubicBezTo>
                <a:cubicBezTo>
                  <a:pt x="61" y="151"/>
                  <a:pt x="51" y="155"/>
                  <a:pt x="39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146800" y="4661640"/>
            <a:ext cx="297720" cy="175320"/>
          </a:xfrm>
          <a:custGeom>
            <a:avLst/>
            <a:gdLst/>
            <a:ahLst/>
            <a:rect l="0" t="0" r="r" b="b"/>
            <a:pathLst>
              <a:path w="827" h="487">
                <a:moveTo>
                  <a:pt x="0" y="255"/>
                </a:moveTo>
                <a:cubicBezTo>
                  <a:pt x="0" y="255"/>
                  <a:pt x="0" y="251"/>
                  <a:pt x="0" y="243"/>
                </a:cubicBezTo>
                <a:cubicBezTo>
                  <a:pt x="0" y="235"/>
                  <a:pt x="4" y="229"/>
                  <a:pt x="13" y="225"/>
                </a:cubicBezTo>
                <a:lnTo>
                  <a:pt x="726" y="225"/>
                </a:lnTo>
                <a:cubicBezTo>
                  <a:pt x="654" y="171"/>
                  <a:pt x="609" y="101"/>
                  <a:pt x="593" y="17"/>
                </a:cubicBezTo>
                <a:cubicBezTo>
                  <a:pt x="593" y="16"/>
                  <a:pt x="593" y="16"/>
                  <a:pt x="593" y="14"/>
                </a:cubicBezTo>
                <a:cubicBezTo>
                  <a:pt x="593" y="13"/>
                  <a:pt x="592" y="12"/>
                  <a:pt x="592" y="11"/>
                </a:cubicBezTo>
                <a:cubicBezTo>
                  <a:pt x="592" y="4"/>
                  <a:pt x="597" y="0"/>
                  <a:pt x="607" y="0"/>
                </a:cubicBezTo>
                <a:lnTo>
                  <a:pt x="610" y="0"/>
                </a:lnTo>
                <a:cubicBezTo>
                  <a:pt x="616" y="0"/>
                  <a:pt x="620" y="1"/>
                  <a:pt x="621" y="1"/>
                </a:cubicBezTo>
                <a:cubicBezTo>
                  <a:pt x="623" y="2"/>
                  <a:pt x="625" y="3"/>
                  <a:pt x="627" y="5"/>
                </a:cubicBezTo>
                <a:cubicBezTo>
                  <a:pt x="629" y="7"/>
                  <a:pt x="630" y="10"/>
                  <a:pt x="630" y="13"/>
                </a:cubicBezTo>
                <a:cubicBezTo>
                  <a:pt x="630" y="17"/>
                  <a:pt x="631" y="22"/>
                  <a:pt x="633" y="28"/>
                </a:cubicBezTo>
                <a:cubicBezTo>
                  <a:pt x="634" y="34"/>
                  <a:pt x="637" y="42"/>
                  <a:pt x="640" y="51"/>
                </a:cubicBezTo>
                <a:cubicBezTo>
                  <a:pt x="654" y="93"/>
                  <a:pt x="676" y="130"/>
                  <a:pt x="708" y="163"/>
                </a:cubicBezTo>
                <a:cubicBezTo>
                  <a:pt x="740" y="196"/>
                  <a:pt x="776" y="219"/>
                  <a:pt x="819" y="233"/>
                </a:cubicBezTo>
                <a:cubicBezTo>
                  <a:pt x="824" y="235"/>
                  <a:pt x="827" y="238"/>
                  <a:pt x="827" y="243"/>
                </a:cubicBezTo>
                <a:cubicBezTo>
                  <a:pt x="827" y="247"/>
                  <a:pt x="825" y="250"/>
                  <a:pt x="822" y="251"/>
                </a:cubicBezTo>
                <a:cubicBezTo>
                  <a:pt x="819" y="253"/>
                  <a:pt x="812" y="256"/>
                  <a:pt x="800" y="261"/>
                </a:cubicBezTo>
                <a:cubicBezTo>
                  <a:pt x="788" y="265"/>
                  <a:pt x="776" y="271"/>
                  <a:pt x="765" y="278"/>
                </a:cubicBezTo>
                <a:cubicBezTo>
                  <a:pt x="739" y="295"/>
                  <a:pt x="717" y="313"/>
                  <a:pt x="699" y="334"/>
                </a:cubicBezTo>
                <a:cubicBezTo>
                  <a:pt x="680" y="355"/>
                  <a:pt x="666" y="376"/>
                  <a:pt x="657" y="398"/>
                </a:cubicBezTo>
                <a:cubicBezTo>
                  <a:pt x="647" y="418"/>
                  <a:pt x="641" y="434"/>
                  <a:pt x="637" y="444"/>
                </a:cubicBezTo>
                <a:cubicBezTo>
                  <a:pt x="634" y="455"/>
                  <a:pt x="631" y="464"/>
                  <a:pt x="630" y="473"/>
                </a:cubicBezTo>
                <a:cubicBezTo>
                  <a:pt x="629" y="479"/>
                  <a:pt x="627" y="483"/>
                  <a:pt x="625" y="484"/>
                </a:cubicBezTo>
                <a:cubicBezTo>
                  <a:pt x="623" y="485"/>
                  <a:pt x="618" y="486"/>
                  <a:pt x="610" y="487"/>
                </a:cubicBezTo>
                <a:cubicBezTo>
                  <a:pt x="598" y="487"/>
                  <a:pt x="592" y="484"/>
                  <a:pt x="592" y="477"/>
                </a:cubicBezTo>
                <a:cubicBezTo>
                  <a:pt x="592" y="472"/>
                  <a:pt x="593" y="465"/>
                  <a:pt x="596" y="453"/>
                </a:cubicBezTo>
                <a:cubicBezTo>
                  <a:pt x="616" y="374"/>
                  <a:pt x="659" y="311"/>
                  <a:pt x="726" y="262"/>
                </a:cubicBezTo>
                <a:lnTo>
                  <a:pt x="13" y="262"/>
                </a:lnTo>
                <a:cubicBezTo>
                  <a:pt x="4" y="257"/>
                  <a:pt x="0" y="251"/>
                  <a:pt x="0" y="243"/>
                </a:cubicBezTo>
                <a:lnTo>
                  <a:pt x="0" y="2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8564400" y="4684680"/>
            <a:ext cx="266040" cy="148680"/>
          </a:xfrm>
          <a:custGeom>
            <a:avLst/>
            <a:gdLst/>
            <a:ahLst/>
            <a:rect l="0" t="0" r="r" b="b"/>
            <a:pathLst>
              <a:path w="739" h="413">
                <a:moveTo>
                  <a:pt x="15" y="370"/>
                </a:moveTo>
                <a:lnTo>
                  <a:pt x="28" y="370"/>
                </a:lnTo>
                <a:cubicBezTo>
                  <a:pt x="52" y="370"/>
                  <a:pt x="66" y="366"/>
                  <a:pt x="71" y="357"/>
                </a:cubicBezTo>
                <a:lnTo>
                  <a:pt x="71" y="349"/>
                </a:lnTo>
                <a:cubicBezTo>
                  <a:pt x="71" y="343"/>
                  <a:pt x="71" y="336"/>
                  <a:pt x="71" y="327"/>
                </a:cubicBezTo>
                <a:cubicBezTo>
                  <a:pt x="71" y="318"/>
                  <a:pt x="71" y="309"/>
                  <a:pt x="71" y="298"/>
                </a:cubicBezTo>
                <a:cubicBezTo>
                  <a:pt x="71" y="288"/>
                  <a:pt x="72" y="276"/>
                  <a:pt x="72" y="262"/>
                </a:cubicBezTo>
                <a:cubicBezTo>
                  <a:pt x="73" y="248"/>
                  <a:pt x="73" y="235"/>
                  <a:pt x="72" y="223"/>
                </a:cubicBezTo>
                <a:cubicBezTo>
                  <a:pt x="72" y="204"/>
                  <a:pt x="72" y="183"/>
                  <a:pt x="72" y="161"/>
                </a:cubicBezTo>
                <a:cubicBezTo>
                  <a:pt x="72" y="140"/>
                  <a:pt x="72" y="121"/>
                  <a:pt x="71" y="107"/>
                </a:cubicBezTo>
                <a:lnTo>
                  <a:pt x="71" y="85"/>
                </a:lnTo>
                <a:cubicBezTo>
                  <a:pt x="69" y="73"/>
                  <a:pt x="65" y="66"/>
                  <a:pt x="58" y="62"/>
                </a:cubicBezTo>
                <a:cubicBezTo>
                  <a:pt x="51" y="58"/>
                  <a:pt x="38" y="55"/>
                  <a:pt x="16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0" y="11"/>
                  <a:pt x="2" y="11"/>
                </a:cubicBezTo>
                <a:lnTo>
                  <a:pt x="11" y="10"/>
                </a:lnTo>
                <a:cubicBezTo>
                  <a:pt x="17" y="9"/>
                  <a:pt x="26" y="9"/>
                  <a:pt x="37" y="8"/>
                </a:cubicBezTo>
                <a:cubicBezTo>
                  <a:pt x="48" y="7"/>
                  <a:pt x="60" y="7"/>
                  <a:pt x="71" y="6"/>
                </a:cubicBezTo>
                <a:cubicBezTo>
                  <a:pt x="82" y="5"/>
                  <a:pt x="93" y="5"/>
                  <a:pt x="105" y="4"/>
                </a:cubicBezTo>
                <a:cubicBezTo>
                  <a:pt x="117" y="4"/>
                  <a:pt x="126" y="3"/>
                  <a:pt x="132" y="1"/>
                </a:cubicBezTo>
                <a:cubicBezTo>
                  <a:pt x="138" y="0"/>
                  <a:pt x="141" y="0"/>
                  <a:pt x="142" y="1"/>
                </a:cubicBezTo>
                <a:lnTo>
                  <a:pt x="145" y="1"/>
                </a:lnTo>
                <a:lnTo>
                  <a:pt x="145" y="38"/>
                </a:lnTo>
                <a:cubicBezTo>
                  <a:pt x="145" y="61"/>
                  <a:pt x="145" y="73"/>
                  <a:pt x="146" y="73"/>
                </a:cubicBezTo>
                <a:cubicBezTo>
                  <a:pt x="146" y="73"/>
                  <a:pt x="148" y="72"/>
                  <a:pt x="150" y="68"/>
                </a:cubicBezTo>
                <a:cubicBezTo>
                  <a:pt x="153" y="65"/>
                  <a:pt x="157" y="61"/>
                  <a:pt x="162" y="54"/>
                </a:cubicBezTo>
                <a:cubicBezTo>
                  <a:pt x="167" y="48"/>
                  <a:pt x="172" y="43"/>
                  <a:pt x="179" y="38"/>
                </a:cubicBezTo>
                <a:cubicBezTo>
                  <a:pt x="186" y="33"/>
                  <a:pt x="196" y="27"/>
                  <a:pt x="207" y="20"/>
                </a:cubicBezTo>
                <a:cubicBezTo>
                  <a:pt x="218" y="13"/>
                  <a:pt x="230" y="8"/>
                  <a:pt x="243" y="5"/>
                </a:cubicBezTo>
                <a:cubicBezTo>
                  <a:pt x="255" y="2"/>
                  <a:pt x="271" y="1"/>
                  <a:pt x="290" y="1"/>
                </a:cubicBezTo>
                <a:cubicBezTo>
                  <a:pt x="299" y="1"/>
                  <a:pt x="308" y="1"/>
                  <a:pt x="316" y="2"/>
                </a:cubicBezTo>
                <a:cubicBezTo>
                  <a:pt x="324" y="4"/>
                  <a:pt x="331" y="5"/>
                  <a:pt x="337" y="8"/>
                </a:cubicBezTo>
                <a:cubicBezTo>
                  <a:pt x="344" y="10"/>
                  <a:pt x="350" y="13"/>
                  <a:pt x="355" y="15"/>
                </a:cubicBezTo>
                <a:cubicBezTo>
                  <a:pt x="361" y="18"/>
                  <a:pt x="365" y="21"/>
                  <a:pt x="369" y="24"/>
                </a:cubicBezTo>
                <a:cubicBezTo>
                  <a:pt x="373" y="27"/>
                  <a:pt x="376" y="30"/>
                  <a:pt x="379" y="34"/>
                </a:cubicBezTo>
                <a:cubicBezTo>
                  <a:pt x="382" y="38"/>
                  <a:pt x="385" y="41"/>
                  <a:pt x="388" y="44"/>
                </a:cubicBezTo>
                <a:cubicBezTo>
                  <a:pt x="390" y="47"/>
                  <a:pt x="392" y="51"/>
                  <a:pt x="394" y="54"/>
                </a:cubicBezTo>
                <a:cubicBezTo>
                  <a:pt x="396" y="58"/>
                  <a:pt x="397" y="61"/>
                  <a:pt x="398" y="64"/>
                </a:cubicBezTo>
                <a:cubicBezTo>
                  <a:pt x="399" y="66"/>
                  <a:pt x="399" y="69"/>
                  <a:pt x="401" y="71"/>
                </a:cubicBezTo>
                <a:lnTo>
                  <a:pt x="403" y="76"/>
                </a:lnTo>
                <a:lnTo>
                  <a:pt x="405" y="72"/>
                </a:lnTo>
                <a:cubicBezTo>
                  <a:pt x="407" y="70"/>
                  <a:pt x="409" y="67"/>
                  <a:pt x="411" y="65"/>
                </a:cubicBezTo>
                <a:cubicBezTo>
                  <a:pt x="413" y="62"/>
                  <a:pt x="416" y="59"/>
                  <a:pt x="419" y="54"/>
                </a:cubicBezTo>
                <a:cubicBezTo>
                  <a:pt x="423" y="50"/>
                  <a:pt x="427" y="46"/>
                  <a:pt x="431" y="42"/>
                </a:cubicBezTo>
                <a:cubicBezTo>
                  <a:pt x="436" y="39"/>
                  <a:pt x="440" y="35"/>
                  <a:pt x="445" y="30"/>
                </a:cubicBezTo>
                <a:cubicBezTo>
                  <a:pt x="450" y="26"/>
                  <a:pt x="457" y="22"/>
                  <a:pt x="464" y="19"/>
                </a:cubicBezTo>
                <a:cubicBezTo>
                  <a:pt x="471" y="16"/>
                  <a:pt x="479" y="13"/>
                  <a:pt x="485" y="10"/>
                </a:cubicBezTo>
                <a:cubicBezTo>
                  <a:pt x="492" y="7"/>
                  <a:pt x="500" y="5"/>
                  <a:pt x="510" y="3"/>
                </a:cubicBezTo>
                <a:cubicBezTo>
                  <a:pt x="519" y="2"/>
                  <a:pt x="528" y="1"/>
                  <a:pt x="538" y="1"/>
                </a:cubicBezTo>
                <a:cubicBezTo>
                  <a:pt x="617" y="1"/>
                  <a:pt x="659" y="36"/>
                  <a:pt x="666" y="106"/>
                </a:cubicBezTo>
                <a:cubicBezTo>
                  <a:pt x="666" y="110"/>
                  <a:pt x="667" y="153"/>
                  <a:pt x="667" y="235"/>
                </a:cubicBezTo>
                <a:lnTo>
                  <a:pt x="667" y="315"/>
                </a:lnTo>
                <a:cubicBezTo>
                  <a:pt x="667" y="339"/>
                  <a:pt x="667" y="353"/>
                  <a:pt x="669" y="358"/>
                </a:cubicBezTo>
                <a:cubicBezTo>
                  <a:pt x="670" y="362"/>
                  <a:pt x="673" y="365"/>
                  <a:pt x="679" y="367"/>
                </a:cubicBezTo>
                <a:cubicBezTo>
                  <a:pt x="692" y="369"/>
                  <a:pt x="707" y="370"/>
                  <a:pt x="724" y="370"/>
                </a:cubicBezTo>
                <a:lnTo>
                  <a:pt x="739" y="370"/>
                </a:lnTo>
                <a:lnTo>
                  <a:pt x="739" y="413"/>
                </a:lnTo>
                <a:lnTo>
                  <a:pt x="732" y="413"/>
                </a:lnTo>
                <a:lnTo>
                  <a:pt x="710" y="412"/>
                </a:lnTo>
                <a:cubicBezTo>
                  <a:pt x="696" y="411"/>
                  <a:pt x="680" y="411"/>
                  <a:pt x="663" y="411"/>
                </a:cubicBezTo>
                <a:cubicBezTo>
                  <a:pt x="646" y="411"/>
                  <a:pt x="634" y="411"/>
                  <a:pt x="628" y="410"/>
                </a:cubicBezTo>
                <a:cubicBezTo>
                  <a:pt x="564" y="410"/>
                  <a:pt x="529" y="411"/>
                  <a:pt x="523" y="413"/>
                </a:cubicBezTo>
                <a:lnTo>
                  <a:pt x="516" y="413"/>
                </a:lnTo>
                <a:lnTo>
                  <a:pt x="516" y="370"/>
                </a:lnTo>
                <a:lnTo>
                  <a:pt x="531" y="370"/>
                </a:lnTo>
                <a:cubicBezTo>
                  <a:pt x="569" y="370"/>
                  <a:pt x="588" y="365"/>
                  <a:pt x="588" y="355"/>
                </a:cubicBezTo>
                <a:cubicBezTo>
                  <a:pt x="588" y="354"/>
                  <a:pt x="589" y="310"/>
                  <a:pt x="589" y="226"/>
                </a:cubicBezTo>
                <a:cubicBezTo>
                  <a:pt x="588" y="142"/>
                  <a:pt x="587" y="98"/>
                  <a:pt x="587" y="93"/>
                </a:cubicBezTo>
                <a:cubicBezTo>
                  <a:pt x="583" y="75"/>
                  <a:pt x="577" y="62"/>
                  <a:pt x="568" y="54"/>
                </a:cubicBezTo>
                <a:cubicBezTo>
                  <a:pt x="559" y="45"/>
                  <a:pt x="552" y="40"/>
                  <a:pt x="546" y="38"/>
                </a:cubicBezTo>
                <a:cubicBezTo>
                  <a:pt x="540" y="36"/>
                  <a:pt x="532" y="35"/>
                  <a:pt x="522" y="36"/>
                </a:cubicBezTo>
                <a:cubicBezTo>
                  <a:pt x="494" y="36"/>
                  <a:pt x="469" y="46"/>
                  <a:pt x="448" y="67"/>
                </a:cubicBezTo>
                <a:cubicBezTo>
                  <a:pt x="431" y="84"/>
                  <a:pt x="421" y="101"/>
                  <a:pt x="417" y="119"/>
                </a:cubicBezTo>
                <a:cubicBezTo>
                  <a:pt x="412" y="136"/>
                  <a:pt x="410" y="162"/>
                  <a:pt x="409" y="196"/>
                </a:cubicBezTo>
                <a:lnTo>
                  <a:pt x="409" y="255"/>
                </a:lnTo>
                <a:lnTo>
                  <a:pt x="409" y="311"/>
                </a:lnTo>
                <a:cubicBezTo>
                  <a:pt x="409" y="330"/>
                  <a:pt x="409" y="342"/>
                  <a:pt x="410" y="349"/>
                </a:cubicBezTo>
                <a:cubicBezTo>
                  <a:pt x="411" y="356"/>
                  <a:pt x="412" y="360"/>
                  <a:pt x="413" y="362"/>
                </a:cubicBezTo>
                <a:cubicBezTo>
                  <a:pt x="414" y="363"/>
                  <a:pt x="417" y="365"/>
                  <a:pt x="421" y="367"/>
                </a:cubicBezTo>
                <a:cubicBezTo>
                  <a:pt x="434" y="369"/>
                  <a:pt x="449" y="370"/>
                  <a:pt x="467" y="370"/>
                </a:cubicBezTo>
                <a:lnTo>
                  <a:pt x="482" y="370"/>
                </a:lnTo>
                <a:lnTo>
                  <a:pt x="482" y="413"/>
                </a:lnTo>
                <a:lnTo>
                  <a:pt x="474" y="413"/>
                </a:lnTo>
                <a:lnTo>
                  <a:pt x="452" y="412"/>
                </a:lnTo>
                <a:cubicBezTo>
                  <a:pt x="438" y="411"/>
                  <a:pt x="422" y="411"/>
                  <a:pt x="405" y="411"/>
                </a:cubicBezTo>
                <a:cubicBezTo>
                  <a:pt x="389" y="411"/>
                  <a:pt x="377" y="411"/>
                  <a:pt x="370" y="410"/>
                </a:cubicBezTo>
                <a:cubicBezTo>
                  <a:pt x="306" y="410"/>
                  <a:pt x="271" y="411"/>
                  <a:pt x="266" y="413"/>
                </a:cubicBezTo>
                <a:lnTo>
                  <a:pt x="258" y="413"/>
                </a:lnTo>
                <a:lnTo>
                  <a:pt x="258" y="370"/>
                </a:lnTo>
                <a:lnTo>
                  <a:pt x="273" y="370"/>
                </a:lnTo>
                <a:cubicBezTo>
                  <a:pt x="311" y="370"/>
                  <a:pt x="330" y="365"/>
                  <a:pt x="330" y="355"/>
                </a:cubicBezTo>
                <a:cubicBezTo>
                  <a:pt x="331" y="354"/>
                  <a:pt x="331" y="310"/>
                  <a:pt x="331" y="226"/>
                </a:cubicBezTo>
                <a:cubicBezTo>
                  <a:pt x="330" y="142"/>
                  <a:pt x="330" y="98"/>
                  <a:pt x="329" y="93"/>
                </a:cubicBezTo>
                <a:cubicBezTo>
                  <a:pt x="325" y="75"/>
                  <a:pt x="319" y="62"/>
                  <a:pt x="310" y="54"/>
                </a:cubicBezTo>
                <a:cubicBezTo>
                  <a:pt x="302" y="45"/>
                  <a:pt x="294" y="40"/>
                  <a:pt x="288" y="38"/>
                </a:cubicBezTo>
                <a:cubicBezTo>
                  <a:pt x="282" y="36"/>
                  <a:pt x="274" y="35"/>
                  <a:pt x="264" y="36"/>
                </a:cubicBezTo>
                <a:cubicBezTo>
                  <a:pt x="236" y="36"/>
                  <a:pt x="212" y="46"/>
                  <a:pt x="189" y="67"/>
                </a:cubicBezTo>
                <a:cubicBezTo>
                  <a:pt x="173" y="84"/>
                  <a:pt x="162" y="101"/>
                  <a:pt x="158" y="119"/>
                </a:cubicBezTo>
                <a:cubicBezTo>
                  <a:pt x="153" y="136"/>
                  <a:pt x="151" y="162"/>
                  <a:pt x="150" y="196"/>
                </a:cubicBezTo>
                <a:lnTo>
                  <a:pt x="150" y="255"/>
                </a:lnTo>
                <a:lnTo>
                  <a:pt x="150" y="311"/>
                </a:lnTo>
                <a:cubicBezTo>
                  <a:pt x="150" y="330"/>
                  <a:pt x="151" y="342"/>
                  <a:pt x="151" y="349"/>
                </a:cubicBezTo>
                <a:cubicBezTo>
                  <a:pt x="152" y="356"/>
                  <a:pt x="153" y="360"/>
                  <a:pt x="154" y="362"/>
                </a:cubicBezTo>
                <a:cubicBezTo>
                  <a:pt x="155" y="363"/>
                  <a:pt x="158" y="365"/>
                  <a:pt x="162" y="367"/>
                </a:cubicBezTo>
                <a:cubicBezTo>
                  <a:pt x="176" y="369"/>
                  <a:pt x="191" y="370"/>
                  <a:pt x="209" y="370"/>
                </a:cubicBezTo>
                <a:lnTo>
                  <a:pt x="224" y="370"/>
                </a:lnTo>
                <a:lnTo>
                  <a:pt x="224" y="413"/>
                </a:lnTo>
                <a:lnTo>
                  <a:pt x="217" y="413"/>
                </a:lnTo>
                <a:lnTo>
                  <a:pt x="194" y="412"/>
                </a:lnTo>
                <a:cubicBezTo>
                  <a:pt x="179" y="411"/>
                  <a:pt x="163" y="411"/>
                  <a:pt x="147" y="411"/>
                </a:cubicBezTo>
                <a:cubicBezTo>
                  <a:pt x="130" y="411"/>
                  <a:pt x="118" y="411"/>
                  <a:pt x="111" y="410"/>
                </a:cubicBezTo>
                <a:cubicBezTo>
                  <a:pt x="47" y="410"/>
                  <a:pt x="13" y="411"/>
                  <a:pt x="7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8843760" y="4608720"/>
            <a:ext cx="77040" cy="224640"/>
          </a:xfrm>
          <a:custGeom>
            <a:avLst/>
            <a:gdLst/>
            <a:ahLst/>
            <a:rect l="0" t="0" r="r" b="b"/>
            <a:pathLst>
              <a:path w="214" h="624">
                <a:moveTo>
                  <a:pt x="41" y="56"/>
                </a:moveTo>
                <a:cubicBezTo>
                  <a:pt x="41" y="39"/>
                  <a:pt x="46" y="25"/>
                  <a:pt x="57" y="15"/>
                </a:cubicBezTo>
                <a:cubicBezTo>
                  <a:pt x="68" y="5"/>
                  <a:pt x="82" y="0"/>
                  <a:pt x="98" y="0"/>
                </a:cubicBezTo>
                <a:cubicBezTo>
                  <a:pt x="112" y="2"/>
                  <a:pt x="125" y="7"/>
                  <a:pt x="135" y="16"/>
                </a:cubicBezTo>
                <a:cubicBezTo>
                  <a:pt x="146" y="25"/>
                  <a:pt x="151" y="39"/>
                  <a:pt x="151" y="56"/>
                </a:cubicBezTo>
                <a:cubicBezTo>
                  <a:pt x="151" y="75"/>
                  <a:pt x="146" y="89"/>
                  <a:pt x="135" y="98"/>
                </a:cubicBezTo>
                <a:cubicBezTo>
                  <a:pt x="125" y="107"/>
                  <a:pt x="112" y="112"/>
                  <a:pt x="96" y="112"/>
                </a:cubicBezTo>
                <a:cubicBezTo>
                  <a:pt x="81" y="112"/>
                  <a:pt x="68" y="107"/>
                  <a:pt x="57" y="98"/>
                </a:cubicBezTo>
                <a:cubicBezTo>
                  <a:pt x="47" y="89"/>
                  <a:pt x="41" y="75"/>
                  <a:pt x="41" y="56"/>
                </a:cubicBezTo>
                <a:moveTo>
                  <a:pt x="206" y="624"/>
                </a:moveTo>
                <a:cubicBezTo>
                  <a:pt x="197" y="622"/>
                  <a:pt x="165" y="621"/>
                  <a:pt x="109" y="621"/>
                </a:cubicBezTo>
                <a:cubicBezTo>
                  <a:pt x="103" y="621"/>
                  <a:pt x="91" y="621"/>
                  <a:pt x="75" y="621"/>
                </a:cubicBezTo>
                <a:cubicBezTo>
                  <a:pt x="59" y="621"/>
                  <a:pt x="43" y="622"/>
                  <a:pt x="27" y="623"/>
                </a:cubicBezTo>
                <a:lnTo>
                  <a:pt x="7" y="624"/>
                </a:lnTo>
                <a:lnTo>
                  <a:pt x="0" y="624"/>
                </a:lnTo>
                <a:lnTo>
                  <a:pt x="0" y="581"/>
                </a:lnTo>
                <a:lnTo>
                  <a:pt x="14" y="581"/>
                </a:lnTo>
                <a:cubicBezTo>
                  <a:pt x="32" y="581"/>
                  <a:pt x="48" y="580"/>
                  <a:pt x="61" y="578"/>
                </a:cubicBezTo>
                <a:cubicBezTo>
                  <a:pt x="67" y="576"/>
                  <a:pt x="70" y="572"/>
                  <a:pt x="71" y="567"/>
                </a:cubicBezTo>
                <a:cubicBezTo>
                  <a:pt x="72" y="563"/>
                  <a:pt x="73" y="550"/>
                  <a:pt x="73" y="528"/>
                </a:cubicBezTo>
                <a:lnTo>
                  <a:pt x="73" y="432"/>
                </a:lnTo>
                <a:lnTo>
                  <a:pt x="73" y="350"/>
                </a:lnTo>
                <a:cubicBezTo>
                  <a:pt x="73" y="318"/>
                  <a:pt x="72" y="297"/>
                  <a:pt x="71" y="289"/>
                </a:cubicBezTo>
                <a:cubicBezTo>
                  <a:pt x="70" y="280"/>
                  <a:pt x="66" y="274"/>
                  <a:pt x="58" y="271"/>
                </a:cubicBezTo>
                <a:cubicBezTo>
                  <a:pt x="50" y="267"/>
                  <a:pt x="34" y="265"/>
                  <a:pt x="13" y="265"/>
                </a:cubicBezTo>
                <a:lnTo>
                  <a:pt x="3" y="265"/>
                </a:lnTo>
                <a:lnTo>
                  <a:pt x="3" y="243"/>
                </a:lnTo>
                <a:cubicBezTo>
                  <a:pt x="3" y="229"/>
                  <a:pt x="4" y="222"/>
                  <a:pt x="5" y="222"/>
                </a:cubicBezTo>
                <a:lnTo>
                  <a:pt x="14" y="221"/>
                </a:lnTo>
                <a:cubicBezTo>
                  <a:pt x="21" y="220"/>
                  <a:pt x="29" y="220"/>
                  <a:pt x="41" y="219"/>
                </a:cubicBezTo>
                <a:cubicBezTo>
                  <a:pt x="53" y="218"/>
                  <a:pt x="64" y="218"/>
                  <a:pt x="75" y="217"/>
                </a:cubicBezTo>
                <a:cubicBezTo>
                  <a:pt x="85" y="216"/>
                  <a:pt x="97" y="216"/>
                  <a:pt x="108" y="215"/>
                </a:cubicBezTo>
                <a:cubicBezTo>
                  <a:pt x="120" y="215"/>
                  <a:pt x="129" y="214"/>
                  <a:pt x="135" y="212"/>
                </a:cubicBezTo>
                <a:cubicBezTo>
                  <a:pt x="142" y="211"/>
                  <a:pt x="145" y="211"/>
                  <a:pt x="146" y="212"/>
                </a:cubicBezTo>
                <a:lnTo>
                  <a:pt x="148" y="212"/>
                </a:lnTo>
                <a:lnTo>
                  <a:pt x="148" y="565"/>
                </a:lnTo>
                <a:cubicBezTo>
                  <a:pt x="152" y="572"/>
                  <a:pt x="155" y="576"/>
                  <a:pt x="160" y="577"/>
                </a:cubicBezTo>
                <a:cubicBezTo>
                  <a:pt x="164" y="578"/>
                  <a:pt x="175" y="580"/>
                  <a:pt x="192" y="581"/>
                </a:cubicBezTo>
                <a:lnTo>
                  <a:pt x="214" y="581"/>
                </a:lnTo>
                <a:lnTo>
                  <a:pt x="214" y="624"/>
                </a:lnTo>
                <a:lnTo>
                  <a:pt x="206" y="6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936280" y="4684680"/>
            <a:ext cx="173520" cy="148680"/>
          </a:xfrm>
          <a:custGeom>
            <a:avLst/>
            <a:gdLst/>
            <a:ahLst/>
            <a:rect l="0" t="0" r="r" b="b"/>
            <a:pathLst>
              <a:path w="482" h="413">
                <a:moveTo>
                  <a:pt x="15" y="370"/>
                </a:moveTo>
                <a:lnTo>
                  <a:pt x="28" y="370"/>
                </a:lnTo>
                <a:cubicBezTo>
                  <a:pt x="52" y="370"/>
                  <a:pt x="67" y="366"/>
                  <a:pt x="72" y="357"/>
                </a:cubicBezTo>
                <a:lnTo>
                  <a:pt x="72" y="349"/>
                </a:lnTo>
                <a:cubicBezTo>
                  <a:pt x="72" y="343"/>
                  <a:pt x="72" y="336"/>
                  <a:pt x="72" y="327"/>
                </a:cubicBezTo>
                <a:cubicBezTo>
                  <a:pt x="72" y="318"/>
                  <a:pt x="72" y="309"/>
                  <a:pt x="72" y="298"/>
                </a:cubicBezTo>
                <a:cubicBezTo>
                  <a:pt x="72" y="288"/>
                  <a:pt x="72" y="276"/>
                  <a:pt x="73" y="262"/>
                </a:cubicBezTo>
                <a:cubicBezTo>
                  <a:pt x="73" y="248"/>
                  <a:pt x="73" y="235"/>
                  <a:pt x="73" y="223"/>
                </a:cubicBezTo>
                <a:cubicBezTo>
                  <a:pt x="73" y="204"/>
                  <a:pt x="73" y="183"/>
                  <a:pt x="73" y="161"/>
                </a:cubicBezTo>
                <a:cubicBezTo>
                  <a:pt x="73" y="140"/>
                  <a:pt x="72" y="121"/>
                  <a:pt x="72" y="107"/>
                </a:cubicBezTo>
                <a:lnTo>
                  <a:pt x="72" y="85"/>
                </a:lnTo>
                <a:cubicBezTo>
                  <a:pt x="70" y="73"/>
                  <a:pt x="66" y="66"/>
                  <a:pt x="59" y="62"/>
                </a:cubicBezTo>
                <a:cubicBezTo>
                  <a:pt x="52" y="58"/>
                  <a:pt x="38" y="55"/>
                  <a:pt x="17" y="54"/>
                </a:cubicBezTo>
                <a:lnTo>
                  <a:pt x="0" y="54"/>
                </a:lnTo>
                <a:lnTo>
                  <a:pt x="0" y="32"/>
                </a:lnTo>
                <a:cubicBezTo>
                  <a:pt x="0" y="18"/>
                  <a:pt x="1" y="11"/>
                  <a:pt x="2" y="11"/>
                </a:cubicBezTo>
                <a:lnTo>
                  <a:pt x="11" y="10"/>
                </a:lnTo>
                <a:cubicBezTo>
                  <a:pt x="18" y="9"/>
                  <a:pt x="26" y="9"/>
                  <a:pt x="37" y="8"/>
                </a:cubicBezTo>
                <a:cubicBezTo>
                  <a:pt x="49" y="7"/>
                  <a:pt x="60" y="7"/>
                  <a:pt x="72" y="6"/>
                </a:cubicBezTo>
                <a:cubicBezTo>
                  <a:pt x="82" y="5"/>
                  <a:pt x="94" y="5"/>
                  <a:pt x="105" y="4"/>
                </a:cubicBezTo>
                <a:cubicBezTo>
                  <a:pt x="117" y="4"/>
                  <a:pt x="126" y="3"/>
                  <a:pt x="132" y="1"/>
                </a:cubicBezTo>
                <a:cubicBezTo>
                  <a:pt x="138" y="0"/>
                  <a:pt x="142" y="0"/>
                  <a:pt x="143" y="1"/>
                </a:cubicBezTo>
                <a:lnTo>
                  <a:pt x="145" y="1"/>
                </a:lnTo>
                <a:lnTo>
                  <a:pt x="145" y="38"/>
                </a:lnTo>
                <a:cubicBezTo>
                  <a:pt x="145" y="61"/>
                  <a:pt x="146" y="73"/>
                  <a:pt x="146" y="73"/>
                </a:cubicBezTo>
                <a:cubicBezTo>
                  <a:pt x="147" y="73"/>
                  <a:pt x="148" y="72"/>
                  <a:pt x="151" y="68"/>
                </a:cubicBezTo>
                <a:cubicBezTo>
                  <a:pt x="153" y="65"/>
                  <a:pt x="157" y="61"/>
                  <a:pt x="162" y="54"/>
                </a:cubicBezTo>
                <a:cubicBezTo>
                  <a:pt x="167" y="48"/>
                  <a:pt x="173" y="43"/>
                  <a:pt x="180" y="38"/>
                </a:cubicBezTo>
                <a:cubicBezTo>
                  <a:pt x="187" y="33"/>
                  <a:pt x="196" y="27"/>
                  <a:pt x="207" y="20"/>
                </a:cubicBezTo>
                <a:cubicBezTo>
                  <a:pt x="218" y="13"/>
                  <a:pt x="230" y="8"/>
                  <a:pt x="242" y="5"/>
                </a:cubicBezTo>
                <a:cubicBezTo>
                  <a:pt x="254" y="2"/>
                  <a:pt x="270" y="1"/>
                  <a:pt x="289" y="1"/>
                </a:cubicBezTo>
                <a:cubicBezTo>
                  <a:pt x="360" y="3"/>
                  <a:pt x="401" y="38"/>
                  <a:pt x="409" y="106"/>
                </a:cubicBezTo>
                <a:cubicBezTo>
                  <a:pt x="409" y="110"/>
                  <a:pt x="410" y="153"/>
                  <a:pt x="410" y="235"/>
                </a:cubicBezTo>
                <a:lnTo>
                  <a:pt x="410" y="315"/>
                </a:lnTo>
                <a:cubicBezTo>
                  <a:pt x="410" y="339"/>
                  <a:pt x="410" y="353"/>
                  <a:pt x="411" y="358"/>
                </a:cubicBezTo>
                <a:cubicBezTo>
                  <a:pt x="413" y="362"/>
                  <a:pt x="416" y="365"/>
                  <a:pt x="422" y="367"/>
                </a:cubicBezTo>
                <a:cubicBezTo>
                  <a:pt x="435" y="369"/>
                  <a:pt x="450" y="370"/>
                  <a:pt x="467" y="370"/>
                </a:cubicBezTo>
                <a:lnTo>
                  <a:pt x="482" y="370"/>
                </a:lnTo>
                <a:lnTo>
                  <a:pt x="482" y="413"/>
                </a:lnTo>
                <a:lnTo>
                  <a:pt x="475" y="413"/>
                </a:lnTo>
                <a:lnTo>
                  <a:pt x="452" y="412"/>
                </a:lnTo>
                <a:cubicBezTo>
                  <a:pt x="438" y="411"/>
                  <a:pt x="423" y="411"/>
                  <a:pt x="406" y="411"/>
                </a:cubicBezTo>
                <a:cubicBezTo>
                  <a:pt x="389" y="411"/>
                  <a:pt x="376" y="411"/>
                  <a:pt x="369" y="410"/>
                </a:cubicBezTo>
                <a:cubicBezTo>
                  <a:pt x="306" y="410"/>
                  <a:pt x="271" y="411"/>
                  <a:pt x="265" y="413"/>
                </a:cubicBezTo>
                <a:lnTo>
                  <a:pt x="258" y="413"/>
                </a:lnTo>
                <a:lnTo>
                  <a:pt x="258" y="370"/>
                </a:lnTo>
                <a:lnTo>
                  <a:pt x="273" y="370"/>
                </a:lnTo>
                <a:cubicBezTo>
                  <a:pt x="311" y="370"/>
                  <a:pt x="329" y="365"/>
                  <a:pt x="329" y="355"/>
                </a:cubicBezTo>
                <a:cubicBezTo>
                  <a:pt x="330" y="354"/>
                  <a:pt x="330" y="310"/>
                  <a:pt x="330" y="226"/>
                </a:cubicBezTo>
                <a:cubicBezTo>
                  <a:pt x="330" y="142"/>
                  <a:pt x="329" y="98"/>
                  <a:pt x="329" y="93"/>
                </a:cubicBezTo>
                <a:cubicBezTo>
                  <a:pt x="325" y="75"/>
                  <a:pt x="319" y="62"/>
                  <a:pt x="310" y="54"/>
                </a:cubicBezTo>
                <a:cubicBezTo>
                  <a:pt x="301" y="45"/>
                  <a:pt x="294" y="40"/>
                  <a:pt x="288" y="38"/>
                </a:cubicBezTo>
                <a:cubicBezTo>
                  <a:pt x="281" y="36"/>
                  <a:pt x="273" y="35"/>
                  <a:pt x="263" y="36"/>
                </a:cubicBezTo>
                <a:cubicBezTo>
                  <a:pt x="236" y="36"/>
                  <a:pt x="211" y="46"/>
                  <a:pt x="190" y="67"/>
                </a:cubicBezTo>
                <a:cubicBezTo>
                  <a:pt x="173" y="84"/>
                  <a:pt x="163" y="101"/>
                  <a:pt x="158" y="119"/>
                </a:cubicBezTo>
                <a:cubicBezTo>
                  <a:pt x="154" y="136"/>
                  <a:pt x="152" y="162"/>
                  <a:pt x="151" y="196"/>
                </a:cubicBezTo>
                <a:lnTo>
                  <a:pt x="151" y="255"/>
                </a:lnTo>
                <a:lnTo>
                  <a:pt x="151" y="311"/>
                </a:lnTo>
                <a:cubicBezTo>
                  <a:pt x="151" y="330"/>
                  <a:pt x="151" y="342"/>
                  <a:pt x="152" y="349"/>
                </a:cubicBezTo>
                <a:cubicBezTo>
                  <a:pt x="152" y="356"/>
                  <a:pt x="153" y="360"/>
                  <a:pt x="155" y="362"/>
                </a:cubicBezTo>
                <a:cubicBezTo>
                  <a:pt x="156" y="363"/>
                  <a:pt x="159" y="365"/>
                  <a:pt x="163" y="367"/>
                </a:cubicBezTo>
                <a:cubicBezTo>
                  <a:pt x="176" y="369"/>
                  <a:pt x="191" y="370"/>
                  <a:pt x="209" y="370"/>
                </a:cubicBezTo>
                <a:lnTo>
                  <a:pt x="223" y="370"/>
                </a:lnTo>
                <a:lnTo>
                  <a:pt x="223" y="413"/>
                </a:lnTo>
                <a:lnTo>
                  <a:pt x="216" y="413"/>
                </a:lnTo>
                <a:lnTo>
                  <a:pt x="195" y="412"/>
                </a:lnTo>
                <a:cubicBezTo>
                  <a:pt x="180" y="411"/>
                  <a:pt x="164" y="411"/>
                  <a:pt x="147" y="411"/>
                </a:cubicBezTo>
                <a:cubicBezTo>
                  <a:pt x="130" y="411"/>
                  <a:pt x="119" y="411"/>
                  <a:pt x="112" y="410"/>
                </a:cubicBezTo>
                <a:cubicBezTo>
                  <a:pt x="48" y="410"/>
                  <a:pt x="13" y="411"/>
                  <a:pt x="8" y="413"/>
                </a:cubicBezTo>
                <a:lnTo>
                  <a:pt x="0" y="413"/>
                </a:lnTo>
                <a:lnTo>
                  <a:pt x="0" y="370"/>
                </a:lnTo>
                <a:lnTo>
                  <a:pt x="15" y="37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9137160" y="4721400"/>
            <a:ext cx="236520" cy="167400"/>
          </a:xfrm>
          <a:custGeom>
            <a:avLst/>
            <a:gdLst/>
            <a:ahLst/>
            <a:rect l="0" t="0" r="r" b="b"/>
            <a:pathLst>
              <a:path w="657" h="465">
                <a:moveTo>
                  <a:pt x="254" y="0"/>
                </a:moveTo>
                <a:cubicBezTo>
                  <a:pt x="260" y="0"/>
                  <a:pt x="271" y="0"/>
                  <a:pt x="286" y="1"/>
                </a:cubicBezTo>
                <a:cubicBezTo>
                  <a:pt x="302" y="1"/>
                  <a:pt x="317" y="2"/>
                  <a:pt x="331" y="2"/>
                </a:cubicBezTo>
                <a:cubicBezTo>
                  <a:pt x="353" y="2"/>
                  <a:pt x="372" y="2"/>
                  <a:pt x="386" y="1"/>
                </a:cubicBezTo>
                <a:cubicBezTo>
                  <a:pt x="401" y="1"/>
                  <a:pt x="410" y="1"/>
                  <a:pt x="412" y="1"/>
                </a:cubicBezTo>
                <a:cubicBezTo>
                  <a:pt x="420" y="1"/>
                  <a:pt x="424" y="2"/>
                  <a:pt x="424" y="6"/>
                </a:cubicBezTo>
                <a:cubicBezTo>
                  <a:pt x="424" y="8"/>
                  <a:pt x="423" y="11"/>
                  <a:pt x="422" y="16"/>
                </a:cubicBezTo>
                <a:cubicBezTo>
                  <a:pt x="420" y="24"/>
                  <a:pt x="418" y="28"/>
                  <a:pt x="416" y="29"/>
                </a:cubicBezTo>
                <a:cubicBezTo>
                  <a:pt x="414" y="30"/>
                  <a:pt x="409" y="30"/>
                  <a:pt x="402" y="30"/>
                </a:cubicBezTo>
                <a:cubicBezTo>
                  <a:pt x="391" y="31"/>
                  <a:pt x="382" y="32"/>
                  <a:pt x="375" y="34"/>
                </a:cubicBezTo>
                <a:cubicBezTo>
                  <a:pt x="369" y="35"/>
                  <a:pt x="364" y="37"/>
                  <a:pt x="361" y="39"/>
                </a:cubicBezTo>
                <a:cubicBezTo>
                  <a:pt x="359" y="41"/>
                  <a:pt x="358" y="43"/>
                  <a:pt x="359" y="45"/>
                </a:cubicBezTo>
                <a:cubicBezTo>
                  <a:pt x="359" y="50"/>
                  <a:pt x="363" y="103"/>
                  <a:pt x="370" y="202"/>
                </a:cubicBezTo>
                <a:cubicBezTo>
                  <a:pt x="377" y="301"/>
                  <a:pt x="381" y="354"/>
                  <a:pt x="381" y="359"/>
                </a:cubicBezTo>
                <a:lnTo>
                  <a:pt x="382" y="357"/>
                </a:lnTo>
                <a:cubicBezTo>
                  <a:pt x="383" y="356"/>
                  <a:pt x="384" y="354"/>
                  <a:pt x="386" y="351"/>
                </a:cubicBezTo>
                <a:cubicBezTo>
                  <a:pt x="388" y="348"/>
                  <a:pt x="390" y="344"/>
                  <a:pt x="394" y="338"/>
                </a:cubicBezTo>
                <a:cubicBezTo>
                  <a:pt x="397" y="333"/>
                  <a:pt x="401" y="327"/>
                  <a:pt x="405" y="319"/>
                </a:cubicBezTo>
                <a:cubicBezTo>
                  <a:pt x="409" y="311"/>
                  <a:pt x="414" y="302"/>
                  <a:pt x="421" y="292"/>
                </a:cubicBezTo>
                <a:cubicBezTo>
                  <a:pt x="427" y="282"/>
                  <a:pt x="434" y="270"/>
                  <a:pt x="440" y="256"/>
                </a:cubicBezTo>
                <a:cubicBezTo>
                  <a:pt x="447" y="243"/>
                  <a:pt x="455" y="228"/>
                  <a:pt x="466" y="212"/>
                </a:cubicBezTo>
                <a:cubicBezTo>
                  <a:pt x="513" y="131"/>
                  <a:pt x="538" y="85"/>
                  <a:pt x="545" y="73"/>
                </a:cubicBezTo>
                <a:cubicBezTo>
                  <a:pt x="551" y="62"/>
                  <a:pt x="554" y="55"/>
                  <a:pt x="554" y="52"/>
                </a:cubicBezTo>
                <a:cubicBezTo>
                  <a:pt x="554" y="45"/>
                  <a:pt x="550" y="40"/>
                  <a:pt x="542" y="36"/>
                </a:cubicBezTo>
                <a:cubicBezTo>
                  <a:pt x="534" y="32"/>
                  <a:pt x="524" y="30"/>
                  <a:pt x="514" y="30"/>
                </a:cubicBezTo>
                <a:cubicBezTo>
                  <a:pt x="508" y="30"/>
                  <a:pt x="505" y="28"/>
                  <a:pt x="505" y="24"/>
                </a:cubicBezTo>
                <a:cubicBezTo>
                  <a:pt x="505" y="22"/>
                  <a:pt x="506" y="20"/>
                  <a:pt x="506" y="15"/>
                </a:cubicBezTo>
                <a:cubicBezTo>
                  <a:pt x="508" y="8"/>
                  <a:pt x="510" y="4"/>
                  <a:pt x="510" y="3"/>
                </a:cubicBezTo>
                <a:cubicBezTo>
                  <a:pt x="511" y="1"/>
                  <a:pt x="514" y="1"/>
                  <a:pt x="520" y="1"/>
                </a:cubicBezTo>
                <a:cubicBezTo>
                  <a:pt x="521" y="1"/>
                  <a:pt x="525" y="1"/>
                  <a:pt x="531" y="1"/>
                </a:cubicBezTo>
                <a:cubicBezTo>
                  <a:pt x="537" y="1"/>
                  <a:pt x="545" y="1"/>
                  <a:pt x="556" y="1"/>
                </a:cubicBezTo>
                <a:cubicBezTo>
                  <a:pt x="567" y="1"/>
                  <a:pt x="579" y="1"/>
                  <a:pt x="592" y="1"/>
                </a:cubicBezTo>
                <a:cubicBezTo>
                  <a:pt x="621" y="1"/>
                  <a:pt x="640" y="1"/>
                  <a:pt x="648" y="0"/>
                </a:cubicBezTo>
                <a:cubicBezTo>
                  <a:pt x="654" y="0"/>
                  <a:pt x="657" y="2"/>
                  <a:pt x="657" y="7"/>
                </a:cubicBezTo>
                <a:cubicBezTo>
                  <a:pt x="657" y="10"/>
                  <a:pt x="656" y="14"/>
                  <a:pt x="655" y="18"/>
                </a:cubicBezTo>
                <a:cubicBezTo>
                  <a:pt x="654" y="23"/>
                  <a:pt x="652" y="27"/>
                  <a:pt x="651" y="28"/>
                </a:cubicBezTo>
                <a:cubicBezTo>
                  <a:pt x="649" y="30"/>
                  <a:pt x="647" y="31"/>
                  <a:pt x="644" y="30"/>
                </a:cubicBezTo>
                <a:cubicBezTo>
                  <a:pt x="634" y="30"/>
                  <a:pt x="626" y="32"/>
                  <a:pt x="618" y="34"/>
                </a:cubicBezTo>
                <a:cubicBezTo>
                  <a:pt x="610" y="37"/>
                  <a:pt x="603" y="40"/>
                  <a:pt x="598" y="43"/>
                </a:cubicBezTo>
                <a:cubicBezTo>
                  <a:pt x="593" y="47"/>
                  <a:pt x="588" y="51"/>
                  <a:pt x="585" y="55"/>
                </a:cubicBezTo>
                <a:cubicBezTo>
                  <a:pt x="582" y="59"/>
                  <a:pt x="580" y="62"/>
                  <a:pt x="578" y="65"/>
                </a:cubicBezTo>
                <a:lnTo>
                  <a:pt x="575" y="69"/>
                </a:lnTo>
                <a:lnTo>
                  <a:pt x="463" y="265"/>
                </a:lnTo>
                <a:cubicBezTo>
                  <a:pt x="389" y="395"/>
                  <a:pt x="352" y="460"/>
                  <a:pt x="352" y="460"/>
                </a:cubicBezTo>
                <a:cubicBezTo>
                  <a:pt x="349" y="463"/>
                  <a:pt x="344" y="465"/>
                  <a:pt x="336" y="465"/>
                </a:cubicBezTo>
                <a:cubicBezTo>
                  <a:pt x="329" y="465"/>
                  <a:pt x="325" y="464"/>
                  <a:pt x="323" y="461"/>
                </a:cubicBezTo>
                <a:cubicBezTo>
                  <a:pt x="322" y="460"/>
                  <a:pt x="318" y="406"/>
                  <a:pt x="311" y="300"/>
                </a:cubicBezTo>
                <a:cubicBezTo>
                  <a:pt x="304" y="193"/>
                  <a:pt x="300" y="138"/>
                  <a:pt x="300" y="135"/>
                </a:cubicBezTo>
                <a:lnTo>
                  <a:pt x="292" y="146"/>
                </a:lnTo>
                <a:cubicBezTo>
                  <a:pt x="282" y="163"/>
                  <a:pt x="254" y="211"/>
                  <a:pt x="208" y="293"/>
                </a:cubicBezTo>
                <a:cubicBezTo>
                  <a:pt x="144" y="404"/>
                  <a:pt x="112" y="459"/>
                  <a:pt x="112" y="460"/>
                </a:cubicBezTo>
                <a:cubicBezTo>
                  <a:pt x="111" y="461"/>
                  <a:pt x="110" y="462"/>
                  <a:pt x="108" y="463"/>
                </a:cubicBezTo>
                <a:cubicBezTo>
                  <a:pt x="106" y="464"/>
                  <a:pt x="102" y="465"/>
                  <a:pt x="96" y="465"/>
                </a:cubicBezTo>
                <a:cubicBezTo>
                  <a:pt x="88" y="465"/>
                  <a:pt x="83" y="463"/>
                  <a:pt x="83" y="460"/>
                </a:cubicBezTo>
                <a:cubicBezTo>
                  <a:pt x="83" y="459"/>
                  <a:pt x="78" y="389"/>
                  <a:pt x="68" y="250"/>
                </a:cubicBezTo>
                <a:cubicBezTo>
                  <a:pt x="58" y="112"/>
                  <a:pt x="53" y="41"/>
                  <a:pt x="53" y="40"/>
                </a:cubicBezTo>
                <a:cubicBezTo>
                  <a:pt x="52" y="36"/>
                  <a:pt x="50" y="34"/>
                  <a:pt x="46" y="33"/>
                </a:cubicBezTo>
                <a:cubicBezTo>
                  <a:pt x="43" y="32"/>
                  <a:pt x="34" y="31"/>
                  <a:pt x="21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7" y="0"/>
                </a:lnTo>
                <a:cubicBezTo>
                  <a:pt x="35" y="1"/>
                  <a:pt x="57" y="2"/>
                  <a:pt x="83" y="2"/>
                </a:cubicBezTo>
                <a:cubicBezTo>
                  <a:pt x="137" y="2"/>
                  <a:pt x="167" y="1"/>
                  <a:pt x="173" y="0"/>
                </a:cubicBezTo>
                <a:lnTo>
                  <a:pt x="179" y="0"/>
                </a:lnTo>
                <a:cubicBezTo>
                  <a:pt x="182" y="3"/>
                  <a:pt x="183" y="5"/>
                  <a:pt x="183" y="6"/>
                </a:cubicBezTo>
                <a:cubicBezTo>
                  <a:pt x="183" y="7"/>
                  <a:pt x="183" y="11"/>
                  <a:pt x="182" y="18"/>
                </a:cubicBezTo>
                <a:cubicBezTo>
                  <a:pt x="180" y="24"/>
                  <a:pt x="178" y="29"/>
                  <a:pt x="176" y="30"/>
                </a:cubicBezTo>
                <a:lnTo>
                  <a:pt x="162" y="30"/>
                </a:lnTo>
                <a:cubicBezTo>
                  <a:pt x="135" y="32"/>
                  <a:pt x="121" y="35"/>
                  <a:pt x="119" y="41"/>
                </a:cubicBezTo>
                <a:cubicBezTo>
                  <a:pt x="133" y="244"/>
                  <a:pt x="140" y="350"/>
                  <a:pt x="142" y="361"/>
                </a:cubicBezTo>
                <a:lnTo>
                  <a:pt x="296" y="88"/>
                </a:lnTo>
                <a:lnTo>
                  <a:pt x="295" y="63"/>
                </a:lnTo>
                <a:cubicBezTo>
                  <a:pt x="294" y="45"/>
                  <a:pt x="292" y="35"/>
                  <a:pt x="288" y="34"/>
                </a:cubicBezTo>
                <a:cubicBezTo>
                  <a:pt x="286" y="32"/>
                  <a:pt x="277" y="31"/>
                  <a:pt x="261" y="30"/>
                </a:cubicBezTo>
                <a:cubicBezTo>
                  <a:pt x="252" y="30"/>
                  <a:pt x="247" y="30"/>
                  <a:pt x="244" y="29"/>
                </a:cubicBezTo>
                <a:cubicBezTo>
                  <a:pt x="242" y="28"/>
                  <a:pt x="240" y="26"/>
                  <a:pt x="240" y="23"/>
                </a:cubicBezTo>
                <a:cubicBezTo>
                  <a:pt x="240" y="22"/>
                  <a:pt x="241" y="20"/>
                  <a:pt x="242" y="15"/>
                </a:cubicBezTo>
                <a:cubicBezTo>
                  <a:pt x="242" y="13"/>
                  <a:pt x="243" y="11"/>
                  <a:pt x="243" y="9"/>
                </a:cubicBezTo>
                <a:cubicBezTo>
                  <a:pt x="243" y="7"/>
                  <a:pt x="244" y="6"/>
                  <a:pt x="244" y="5"/>
                </a:cubicBezTo>
                <a:cubicBezTo>
                  <a:pt x="244" y="4"/>
                  <a:pt x="244" y="3"/>
                  <a:pt x="246" y="2"/>
                </a:cubicBezTo>
                <a:cubicBezTo>
                  <a:pt x="247" y="1"/>
                  <a:pt x="248" y="1"/>
                  <a:pt x="248" y="1"/>
                </a:cubicBezTo>
                <a:cubicBezTo>
                  <a:pt x="249" y="1"/>
                  <a:pt x="251" y="0"/>
                  <a:pt x="25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747720" y="4533840"/>
            <a:ext cx="2725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Целевая функция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747720" y="851400"/>
            <a:ext cx="97329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Способы решения: Аналитический метод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747720" y="1404000"/>
            <a:ext cx="40590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(Normal Equation)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747720" y="2321280"/>
            <a:ext cx="4575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Точное решение "в лоб"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4077000" y="3133440"/>
            <a:ext cx="245880" cy="228960"/>
          </a:xfrm>
          <a:custGeom>
            <a:avLst/>
            <a:gdLst/>
            <a:ahLst/>
            <a:rect l="0" t="0" r="r" b="b"/>
            <a:pathLst>
              <a:path w="683" h="636">
                <a:moveTo>
                  <a:pt x="34" y="43"/>
                </a:moveTo>
                <a:cubicBezTo>
                  <a:pt x="26" y="43"/>
                  <a:pt x="21" y="43"/>
                  <a:pt x="18" y="43"/>
                </a:cubicBezTo>
                <a:cubicBezTo>
                  <a:pt x="15" y="43"/>
                  <a:pt x="12" y="43"/>
                  <a:pt x="8" y="42"/>
                </a:cubicBezTo>
                <a:cubicBezTo>
                  <a:pt x="5" y="42"/>
                  <a:pt x="3" y="41"/>
                  <a:pt x="2" y="39"/>
                </a:cubicBezTo>
                <a:cubicBezTo>
                  <a:pt x="1" y="38"/>
                  <a:pt x="0" y="36"/>
                  <a:pt x="0" y="34"/>
                </a:cubicBezTo>
                <a:cubicBezTo>
                  <a:pt x="0" y="31"/>
                  <a:pt x="1" y="26"/>
                  <a:pt x="3" y="18"/>
                </a:cubicBezTo>
                <a:cubicBezTo>
                  <a:pt x="5" y="10"/>
                  <a:pt x="8" y="4"/>
                  <a:pt x="11" y="1"/>
                </a:cubicBezTo>
                <a:cubicBezTo>
                  <a:pt x="13" y="1"/>
                  <a:pt x="17" y="0"/>
                  <a:pt x="24" y="0"/>
                </a:cubicBezTo>
                <a:cubicBezTo>
                  <a:pt x="54" y="2"/>
                  <a:pt x="88" y="3"/>
                  <a:pt x="126" y="3"/>
                </a:cubicBezTo>
                <a:cubicBezTo>
                  <a:pt x="202" y="3"/>
                  <a:pt x="246" y="2"/>
                  <a:pt x="257" y="0"/>
                </a:cubicBezTo>
                <a:lnTo>
                  <a:pt x="266" y="0"/>
                </a:lnTo>
                <a:cubicBezTo>
                  <a:pt x="270" y="4"/>
                  <a:pt x="272" y="7"/>
                  <a:pt x="272" y="9"/>
                </a:cubicBezTo>
                <a:cubicBezTo>
                  <a:pt x="272" y="11"/>
                  <a:pt x="271" y="16"/>
                  <a:pt x="270" y="25"/>
                </a:cubicBezTo>
                <a:cubicBezTo>
                  <a:pt x="267" y="34"/>
                  <a:pt x="264" y="39"/>
                  <a:pt x="261" y="43"/>
                </a:cubicBezTo>
                <a:lnTo>
                  <a:pt x="249" y="43"/>
                </a:lnTo>
                <a:cubicBezTo>
                  <a:pt x="215" y="43"/>
                  <a:pt x="197" y="47"/>
                  <a:pt x="197" y="55"/>
                </a:cubicBezTo>
                <a:cubicBezTo>
                  <a:pt x="197" y="58"/>
                  <a:pt x="213" y="104"/>
                  <a:pt x="244" y="192"/>
                </a:cubicBezTo>
                <a:cubicBezTo>
                  <a:pt x="275" y="280"/>
                  <a:pt x="291" y="325"/>
                  <a:pt x="291" y="326"/>
                </a:cubicBezTo>
                <a:lnTo>
                  <a:pt x="294" y="323"/>
                </a:lnTo>
                <a:cubicBezTo>
                  <a:pt x="297" y="321"/>
                  <a:pt x="300" y="317"/>
                  <a:pt x="305" y="311"/>
                </a:cubicBezTo>
                <a:cubicBezTo>
                  <a:pt x="310" y="306"/>
                  <a:pt x="317" y="298"/>
                  <a:pt x="325" y="289"/>
                </a:cubicBezTo>
                <a:cubicBezTo>
                  <a:pt x="333" y="279"/>
                  <a:pt x="343" y="268"/>
                  <a:pt x="355" y="254"/>
                </a:cubicBezTo>
                <a:cubicBezTo>
                  <a:pt x="366" y="241"/>
                  <a:pt x="380" y="225"/>
                  <a:pt x="395" y="207"/>
                </a:cubicBezTo>
                <a:cubicBezTo>
                  <a:pt x="452" y="141"/>
                  <a:pt x="485" y="101"/>
                  <a:pt x="494" y="90"/>
                </a:cubicBezTo>
                <a:cubicBezTo>
                  <a:pt x="503" y="78"/>
                  <a:pt x="508" y="68"/>
                  <a:pt x="509" y="61"/>
                </a:cubicBezTo>
                <a:cubicBezTo>
                  <a:pt x="509" y="51"/>
                  <a:pt x="499" y="45"/>
                  <a:pt x="479" y="43"/>
                </a:cubicBezTo>
                <a:cubicBezTo>
                  <a:pt x="469" y="43"/>
                  <a:pt x="463" y="40"/>
                  <a:pt x="463" y="34"/>
                </a:cubicBezTo>
                <a:cubicBezTo>
                  <a:pt x="463" y="33"/>
                  <a:pt x="464" y="28"/>
                  <a:pt x="465" y="21"/>
                </a:cubicBezTo>
                <a:cubicBezTo>
                  <a:pt x="467" y="12"/>
                  <a:pt x="469" y="6"/>
                  <a:pt x="470" y="4"/>
                </a:cubicBezTo>
                <a:cubicBezTo>
                  <a:pt x="471" y="2"/>
                  <a:pt x="476" y="1"/>
                  <a:pt x="483" y="0"/>
                </a:cubicBezTo>
                <a:cubicBezTo>
                  <a:pt x="484" y="0"/>
                  <a:pt x="493" y="1"/>
                  <a:pt x="510" y="1"/>
                </a:cubicBezTo>
                <a:cubicBezTo>
                  <a:pt x="527" y="2"/>
                  <a:pt x="551" y="3"/>
                  <a:pt x="584" y="3"/>
                </a:cubicBezTo>
                <a:cubicBezTo>
                  <a:pt x="600" y="3"/>
                  <a:pt x="619" y="3"/>
                  <a:pt x="637" y="2"/>
                </a:cubicBezTo>
                <a:cubicBezTo>
                  <a:pt x="655" y="2"/>
                  <a:pt x="665" y="1"/>
                  <a:pt x="667" y="1"/>
                </a:cubicBezTo>
                <a:cubicBezTo>
                  <a:pt x="678" y="1"/>
                  <a:pt x="683" y="4"/>
                  <a:pt x="683" y="10"/>
                </a:cubicBezTo>
                <a:cubicBezTo>
                  <a:pt x="683" y="12"/>
                  <a:pt x="682" y="17"/>
                  <a:pt x="680" y="25"/>
                </a:cubicBezTo>
                <a:cubicBezTo>
                  <a:pt x="678" y="32"/>
                  <a:pt x="677" y="36"/>
                  <a:pt x="676" y="38"/>
                </a:cubicBezTo>
                <a:cubicBezTo>
                  <a:pt x="674" y="41"/>
                  <a:pt x="668" y="43"/>
                  <a:pt x="656" y="43"/>
                </a:cubicBezTo>
                <a:cubicBezTo>
                  <a:pt x="611" y="46"/>
                  <a:pt x="574" y="62"/>
                  <a:pt x="546" y="90"/>
                </a:cubicBezTo>
                <a:cubicBezTo>
                  <a:pt x="541" y="95"/>
                  <a:pt x="497" y="146"/>
                  <a:pt x="416" y="241"/>
                </a:cubicBezTo>
                <a:lnTo>
                  <a:pt x="296" y="382"/>
                </a:lnTo>
                <a:lnTo>
                  <a:pt x="272" y="479"/>
                </a:lnTo>
                <a:cubicBezTo>
                  <a:pt x="255" y="546"/>
                  <a:pt x="247" y="581"/>
                  <a:pt x="247" y="584"/>
                </a:cubicBezTo>
                <a:cubicBezTo>
                  <a:pt x="247" y="591"/>
                  <a:pt x="268" y="594"/>
                  <a:pt x="310" y="594"/>
                </a:cubicBezTo>
                <a:cubicBezTo>
                  <a:pt x="320" y="594"/>
                  <a:pt x="326" y="594"/>
                  <a:pt x="330" y="595"/>
                </a:cubicBezTo>
                <a:cubicBezTo>
                  <a:pt x="333" y="596"/>
                  <a:pt x="334" y="599"/>
                  <a:pt x="335" y="604"/>
                </a:cubicBezTo>
                <a:cubicBezTo>
                  <a:pt x="335" y="606"/>
                  <a:pt x="334" y="609"/>
                  <a:pt x="333" y="615"/>
                </a:cubicBezTo>
                <a:cubicBezTo>
                  <a:pt x="331" y="626"/>
                  <a:pt x="329" y="632"/>
                  <a:pt x="328" y="633"/>
                </a:cubicBezTo>
                <a:cubicBezTo>
                  <a:pt x="326" y="634"/>
                  <a:pt x="321" y="635"/>
                  <a:pt x="313" y="636"/>
                </a:cubicBezTo>
                <a:cubicBezTo>
                  <a:pt x="310" y="636"/>
                  <a:pt x="297" y="636"/>
                  <a:pt x="274" y="636"/>
                </a:cubicBezTo>
                <a:cubicBezTo>
                  <a:pt x="251" y="636"/>
                  <a:pt x="222" y="636"/>
                  <a:pt x="188" y="635"/>
                </a:cubicBezTo>
                <a:cubicBezTo>
                  <a:pt x="150" y="635"/>
                  <a:pt x="120" y="635"/>
                  <a:pt x="101" y="635"/>
                </a:cubicBezTo>
                <a:cubicBezTo>
                  <a:pt x="81" y="635"/>
                  <a:pt x="70" y="635"/>
                  <a:pt x="67" y="636"/>
                </a:cubicBezTo>
                <a:cubicBezTo>
                  <a:pt x="56" y="636"/>
                  <a:pt x="50" y="633"/>
                  <a:pt x="50" y="628"/>
                </a:cubicBezTo>
                <a:cubicBezTo>
                  <a:pt x="50" y="625"/>
                  <a:pt x="51" y="621"/>
                  <a:pt x="53" y="615"/>
                </a:cubicBezTo>
                <a:cubicBezTo>
                  <a:pt x="54" y="613"/>
                  <a:pt x="54" y="611"/>
                  <a:pt x="55" y="609"/>
                </a:cubicBezTo>
                <a:cubicBezTo>
                  <a:pt x="56" y="607"/>
                  <a:pt x="56" y="606"/>
                  <a:pt x="56" y="604"/>
                </a:cubicBezTo>
                <a:cubicBezTo>
                  <a:pt x="56" y="603"/>
                  <a:pt x="56" y="602"/>
                  <a:pt x="57" y="601"/>
                </a:cubicBezTo>
                <a:cubicBezTo>
                  <a:pt x="57" y="599"/>
                  <a:pt x="58" y="598"/>
                  <a:pt x="59" y="598"/>
                </a:cubicBezTo>
                <a:cubicBezTo>
                  <a:pt x="59" y="597"/>
                  <a:pt x="60" y="597"/>
                  <a:pt x="62" y="596"/>
                </a:cubicBezTo>
                <a:cubicBezTo>
                  <a:pt x="63" y="595"/>
                  <a:pt x="64" y="595"/>
                  <a:pt x="66" y="595"/>
                </a:cubicBezTo>
                <a:cubicBezTo>
                  <a:pt x="68" y="595"/>
                  <a:pt x="70" y="595"/>
                  <a:pt x="72" y="595"/>
                </a:cubicBezTo>
                <a:cubicBezTo>
                  <a:pt x="74" y="595"/>
                  <a:pt x="76" y="595"/>
                  <a:pt x="80" y="594"/>
                </a:cubicBezTo>
                <a:cubicBezTo>
                  <a:pt x="84" y="593"/>
                  <a:pt x="88" y="593"/>
                  <a:pt x="92" y="594"/>
                </a:cubicBezTo>
                <a:cubicBezTo>
                  <a:pt x="116" y="593"/>
                  <a:pt x="132" y="592"/>
                  <a:pt x="140" y="590"/>
                </a:cubicBezTo>
                <a:cubicBezTo>
                  <a:pt x="147" y="588"/>
                  <a:pt x="153" y="584"/>
                  <a:pt x="156" y="578"/>
                </a:cubicBezTo>
                <a:cubicBezTo>
                  <a:pt x="158" y="575"/>
                  <a:pt x="167" y="542"/>
                  <a:pt x="183" y="477"/>
                </a:cubicBezTo>
                <a:lnTo>
                  <a:pt x="207" y="381"/>
                </a:lnTo>
                <a:lnTo>
                  <a:pt x="92" y="56"/>
                </a:lnTo>
                <a:cubicBezTo>
                  <a:pt x="92" y="56"/>
                  <a:pt x="91" y="55"/>
                  <a:pt x="90" y="54"/>
                </a:cubicBezTo>
                <a:cubicBezTo>
                  <a:pt x="90" y="54"/>
                  <a:pt x="89" y="53"/>
                  <a:pt x="89" y="52"/>
                </a:cubicBezTo>
                <a:cubicBezTo>
                  <a:pt x="88" y="52"/>
                  <a:pt x="87" y="51"/>
                  <a:pt x="86" y="51"/>
                </a:cubicBezTo>
                <a:cubicBezTo>
                  <a:pt x="84" y="50"/>
                  <a:pt x="83" y="49"/>
                  <a:pt x="82" y="49"/>
                </a:cubicBezTo>
                <a:cubicBezTo>
                  <a:pt x="81" y="48"/>
                  <a:pt x="79" y="47"/>
                  <a:pt x="77" y="47"/>
                </a:cubicBezTo>
                <a:cubicBezTo>
                  <a:pt x="75" y="46"/>
                  <a:pt x="73" y="46"/>
                  <a:pt x="70" y="46"/>
                </a:cubicBezTo>
                <a:cubicBezTo>
                  <a:pt x="67" y="46"/>
                  <a:pt x="64" y="46"/>
                  <a:pt x="62" y="45"/>
                </a:cubicBezTo>
                <a:cubicBezTo>
                  <a:pt x="59" y="44"/>
                  <a:pt x="55" y="44"/>
                  <a:pt x="49" y="44"/>
                </a:cubicBezTo>
                <a:cubicBezTo>
                  <a:pt x="44" y="44"/>
                  <a:pt x="39" y="44"/>
                  <a:pt x="34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4434480" y="323928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20"/>
                </a:moveTo>
                <a:cubicBezTo>
                  <a:pt x="0" y="12"/>
                  <a:pt x="4" y="5"/>
                  <a:pt x="13" y="0"/>
                </a:cubicBezTo>
                <a:lnTo>
                  <a:pt x="606" y="0"/>
                </a:lnTo>
                <a:cubicBezTo>
                  <a:pt x="616" y="5"/>
                  <a:pt x="620" y="13"/>
                  <a:pt x="620" y="20"/>
                </a:cubicBezTo>
                <a:cubicBezTo>
                  <a:pt x="620" y="27"/>
                  <a:pt x="616" y="33"/>
                  <a:pt x="607" y="38"/>
                </a:cubicBezTo>
                <a:lnTo>
                  <a:pt x="310" y="39"/>
                </a:lnTo>
                <a:lnTo>
                  <a:pt x="15" y="39"/>
                </a:lnTo>
                <a:cubicBezTo>
                  <a:pt x="5" y="35"/>
                  <a:pt x="0" y="29"/>
                  <a:pt x="0" y="20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7" y="182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9"/>
                  <a:pt x="616" y="215"/>
                  <a:pt x="606" y="219"/>
                </a:cubicBezTo>
                <a:lnTo>
                  <a:pt x="13" y="219"/>
                </a:lnTo>
                <a:cubicBezTo>
                  <a:pt x="4" y="215"/>
                  <a:pt x="0" y="209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4777920" y="3133440"/>
            <a:ext cx="277200" cy="229320"/>
          </a:xfrm>
          <a:custGeom>
            <a:avLst/>
            <a:gdLst/>
            <a:ahLst/>
            <a:rect l="0" t="0" r="r" b="b"/>
            <a:pathLst>
              <a:path w="770" h="637">
                <a:moveTo>
                  <a:pt x="15" y="637"/>
                </a:moveTo>
                <a:lnTo>
                  <a:pt x="13" y="637"/>
                </a:lnTo>
                <a:cubicBezTo>
                  <a:pt x="5" y="637"/>
                  <a:pt x="0" y="633"/>
                  <a:pt x="0" y="627"/>
                </a:cubicBezTo>
                <a:cubicBezTo>
                  <a:pt x="0" y="624"/>
                  <a:pt x="1" y="619"/>
                  <a:pt x="3" y="612"/>
                </a:cubicBezTo>
                <a:cubicBezTo>
                  <a:pt x="5" y="603"/>
                  <a:pt x="8" y="598"/>
                  <a:pt x="9" y="597"/>
                </a:cubicBezTo>
                <a:cubicBezTo>
                  <a:pt x="11" y="596"/>
                  <a:pt x="17" y="595"/>
                  <a:pt x="27" y="594"/>
                </a:cubicBezTo>
                <a:cubicBezTo>
                  <a:pt x="81" y="592"/>
                  <a:pt x="122" y="576"/>
                  <a:pt x="153" y="546"/>
                </a:cubicBezTo>
                <a:cubicBezTo>
                  <a:pt x="159" y="539"/>
                  <a:pt x="196" y="499"/>
                  <a:pt x="262" y="427"/>
                </a:cubicBezTo>
                <a:cubicBezTo>
                  <a:pt x="327" y="355"/>
                  <a:pt x="360" y="319"/>
                  <a:pt x="359" y="318"/>
                </a:cubicBezTo>
                <a:cubicBezTo>
                  <a:pt x="292" y="145"/>
                  <a:pt x="256" y="57"/>
                  <a:pt x="253" y="54"/>
                </a:cubicBezTo>
                <a:cubicBezTo>
                  <a:pt x="248" y="47"/>
                  <a:pt x="228" y="44"/>
                  <a:pt x="195" y="43"/>
                </a:cubicBezTo>
                <a:lnTo>
                  <a:pt x="168" y="43"/>
                </a:lnTo>
                <a:cubicBezTo>
                  <a:pt x="164" y="39"/>
                  <a:pt x="162" y="37"/>
                  <a:pt x="162" y="36"/>
                </a:cubicBezTo>
                <a:cubicBezTo>
                  <a:pt x="162" y="34"/>
                  <a:pt x="163" y="29"/>
                  <a:pt x="164" y="18"/>
                </a:cubicBezTo>
                <a:cubicBezTo>
                  <a:pt x="166" y="10"/>
                  <a:pt x="171" y="4"/>
                  <a:pt x="174" y="0"/>
                </a:cubicBezTo>
                <a:lnTo>
                  <a:pt x="187" y="0"/>
                </a:lnTo>
                <a:cubicBezTo>
                  <a:pt x="208" y="2"/>
                  <a:pt x="246" y="2"/>
                  <a:pt x="300" y="2"/>
                </a:cubicBezTo>
                <a:cubicBezTo>
                  <a:pt x="320" y="2"/>
                  <a:pt x="339" y="2"/>
                  <a:pt x="357" y="2"/>
                </a:cubicBezTo>
                <a:cubicBezTo>
                  <a:pt x="374" y="2"/>
                  <a:pt x="388" y="2"/>
                  <a:pt x="398" y="1"/>
                </a:cubicBezTo>
                <a:cubicBezTo>
                  <a:pt x="409" y="1"/>
                  <a:pt x="415" y="1"/>
                  <a:pt x="417" y="1"/>
                </a:cubicBezTo>
                <a:cubicBezTo>
                  <a:pt x="428" y="1"/>
                  <a:pt x="433" y="5"/>
                  <a:pt x="433" y="12"/>
                </a:cubicBezTo>
                <a:cubicBezTo>
                  <a:pt x="433" y="12"/>
                  <a:pt x="432" y="16"/>
                  <a:pt x="431" y="24"/>
                </a:cubicBezTo>
                <a:cubicBezTo>
                  <a:pt x="429" y="33"/>
                  <a:pt x="426" y="38"/>
                  <a:pt x="425" y="40"/>
                </a:cubicBezTo>
                <a:cubicBezTo>
                  <a:pt x="423" y="42"/>
                  <a:pt x="418" y="43"/>
                  <a:pt x="410" y="43"/>
                </a:cubicBezTo>
                <a:cubicBezTo>
                  <a:pt x="390" y="45"/>
                  <a:pt x="374" y="50"/>
                  <a:pt x="359" y="59"/>
                </a:cubicBezTo>
                <a:lnTo>
                  <a:pt x="431" y="239"/>
                </a:lnTo>
                <a:lnTo>
                  <a:pt x="480" y="185"/>
                </a:lnTo>
                <a:cubicBezTo>
                  <a:pt x="545" y="114"/>
                  <a:pt x="578" y="76"/>
                  <a:pt x="578" y="68"/>
                </a:cubicBezTo>
                <a:cubicBezTo>
                  <a:pt x="578" y="57"/>
                  <a:pt x="571" y="49"/>
                  <a:pt x="556" y="45"/>
                </a:cubicBezTo>
                <a:cubicBezTo>
                  <a:pt x="553" y="45"/>
                  <a:pt x="549" y="44"/>
                  <a:pt x="544" y="43"/>
                </a:cubicBezTo>
                <a:cubicBezTo>
                  <a:pt x="534" y="43"/>
                  <a:pt x="530" y="40"/>
                  <a:pt x="530" y="33"/>
                </a:cubicBezTo>
                <a:cubicBezTo>
                  <a:pt x="530" y="32"/>
                  <a:pt x="530" y="27"/>
                  <a:pt x="532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0" y="0"/>
                  <a:pt x="575" y="0"/>
                </a:cubicBezTo>
                <a:cubicBezTo>
                  <a:pt x="590" y="0"/>
                  <a:pt x="607" y="1"/>
                  <a:pt x="626" y="2"/>
                </a:cubicBezTo>
                <a:cubicBezTo>
                  <a:pt x="644" y="3"/>
                  <a:pt x="657" y="4"/>
                  <a:pt x="664" y="3"/>
                </a:cubicBezTo>
                <a:cubicBezTo>
                  <a:pt x="719" y="3"/>
                  <a:pt x="750" y="2"/>
                  <a:pt x="756" y="0"/>
                </a:cubicBezTo>
                <a:lnTo>
                  <a:pt x="763" y="0"/>
                </a:lnTo>
                <a:cubicBezTo>
                  <a:pt x="768" y="5"/>
                  <a:pt x="770" y="8"/>
                  <a:pt x="770" y="11"/>
                </a:cubicBezTo>
                <a:cubicBezTo>
                  <a:pt x="768" y="26"/>
                  <a:pt x="765" y="37"/>
                  <a:pt x="759" y="43"/>
                </a:cubicBezTo>
                <a:lnTo>
                  <a:pt x="744" y="43"/>
                </a:lnTo>
                <a:cubicBezTo>
                  <a:pt x="723" y="44"/>
                  <a:pt x="704" y="47"/>
                  <a:pt x="687" y="52"/>
                </a:cubicBezTo>
                <a:cubicBezTo>
                  <a:pt x="670" y="56"/>
                  <a:pt x="657" y="62"/>
                  <a:pt x="649" y="67"/>
                </a:cubicBezTo>
                <a:cubicBezTo>
                  <a:pt x="640" y="73"/>
                  <a:pt x="633" y="78"/>
                  <a:pt x="626" y="84"/>
                </a:cubicBezTo>
                <a:lnTo>
                  <a:pt x="616" y="92"/>
                </a:lnTo>
                <a:cubicBezTo>
                  <a:pt x="616" y="92"/>
                  <a:pt x="587" y="124"/>
                  <a:pt x="528" y="189"/>
                </a:cubicBezTo>
                <a:lnTo>
                  <a:pt x="447" y="279"/>
                </a:lnTo>
                <a:cubicBezTo>
                  <a:pt x="447" y="279"/>
                  <a:pt x="456" y="304"/>
                  <a:pt x="476" y="353"/>
                </a:cubicBezTo>
                <a:cubicBezTo>
                  <a:pt x="495" y="402"/>
                  <a:pt x="515" y="452"/>
                  <a:pt x="536" y="505"/>
                </a:cubicBezTo>
                <a:cubicBezTo>
                  <a:pt x="557" y="556"/>
                  <a:pt x="569" y="583"/>
                  <a:pt x="571" y="585"/>
                </a:cubicBezTo>
                <a:cubicBezTo>
                  <a:pt x="577" y="590"/>
                  <a:pt x="596" y="593"/>
                  <a:pt x="627" y="594"/>
                </a:cubicBezTo>
                <a:cubicBezTo>
                  <a:pt x="649" y="594"/>
                  <a:pt x="660" y="597"/>
                  <a:pt x="660" y="602"/>
                </a:cubicBezTo>
                <a:cubicBezTo>
                  <a:pt x="660" y="604"/>
                  <a:pt x="659" y="608"/>
                  <a:pt x="658" y="615"/>
                </a:cubicBezTo>
                <a:cubicBezTo>
                  <a:pt x="656" y="625"/>
                  <a:pt x="653" y="631"/>
                  <a:pt x="652" y="633"/>
                </a:cubicBezTo>
                <a:cubicBezTo>
                  <a:pt x="650" y="635"/>
                  <a:pt x="645" y="636"/>
                  <a:pt x="639" y="636"/>
                </a:cubicBezTo>
                <a:cubicBezTo>
                  <a:pt x="637" y="636"/>
                  <a:pt x="626" y="636"/>
                  <a:pt x="608" y="636"/>
                </a:cubicBezTo>
                <a:cubicBezTo>
                  <a:pt x="589" y="636"/>
                  <a:pt x="562" y="636"/>
                  <a:pt x="525" y="635"/>
                </a:cubicBezTo>
                <a:cubicBezTo>
                  <a:pt x="487" y="635"/>
                  <a:pt x="458" y="635"/>
                  <a:pt x="438" y="635"/>
                </a:cubicBezTo>
                <a:cubicBezTo>
                  <a:pt x="419" y="635"/>
                  <a:pt x="408" y="635"/>
                  <a:pt x="406" y="636"/>
                </a:cubicBezTo>
                <a:cubicBezTo>
                  <a:pt x="395" y="636"/>
                  <a:pt x="390" y="633"/>
                  <a:pt x="390" y="628"/>
                </a:cubicBezTo>
                <a:cubicBezTo>
                  <a:pt x="390" y="627"/>
                  <a:pt x="391" y="622"/>
                  <a:pt x="392" y="614"/>
                </a:cubicBezTo>
                <a:cubicBezTo>
                  <a:pt x="393" y="607"/>
                  <a:pt x="394" y="603"/>
                  <a:pt x="396" y="601"/>
                </a:cubicBezTo>
                <a:cubicBezTo>
                  <a:pt x="397" y="598"/>
                  <a:pt x="398" y="597"/>
                  <a:pt x="400" y="596"/>
                </a:cubicBezTo>
                <a:cubicBezTo>
                  <a:pt x="402" y="595"/>
                  <a:pt x="405" y="595"/>
                  <a:pt x="409" y="594"/>
                </a:cubicBezTo>
                <a:cubicBezTo>
                  <a:pt x="412" y="593"/>
                  <a:pt x="417" y="593"/>
                  <a:pt x="424" y="593"/>
                </a:cubicBezTo>
                <a:cubicBezTo>
                  <a:pt x="430" y="593"/>
                  <a:pt x="438" y="591"/>
                  <a:pt x="448" y="587"/>
                </a:cubicBezTo>
                <a:cubicBezTo>
                  <a:pt x="458" y="582"/>
                  <a:pt x="464" y="579"/>
                  <a:pt x="464" y="577"/>
                </a:cubicBezTo>
                <a:cubicBezTo>
                  <a:pt x="463" y="577"/>
                  <a:pt x="448" y="541"/>
                  <a:pt x="420" y="467"/>
                </a:cubicBezTo>
                <a:lnTo>
                  <a:pt x="376" y="358"/>
                </a:lnTo>
                <a:cubicBezTo>
                  <a:pt x="260" y="484"/>
                  <a:pt x="200" y="552"/>
                  <a:pt x="197" y="559"/>
                </a:cubicBezTo>
                <a:cubicBezTo>
                  <a:pt x="194" y="564"/>
                  <a:pt x="193" y="567"/>
                  <a:pt x="193" y="570"/>
                </a:cubicBezTo>
                <a:cubicBezTo>
                  <a:pt x="193" y="582"/>
                  <a:pt x="202" y="589"/>
                  <a:pt x="220" y="593"/>
                </a:cubicBezTo>
                <a:cubicBezTo>
                  <a:pt x="220" y="593"/>
                  <a:pt x="222" y="593"/>
                  <a:pt x="225" y="593"/>
                </a:cubicBezTo>
                <a:cubicBezTo>
                  <a:pt x="229" y="593"/>
                  <a:pt x="230" y="593"/>
                  <a:pt x="231" y="594"/>
                </a:cubicBezTo>
                <a:cubicBezTo>
                  <a:pt x="233" y="594"/>
                  <a:pt x="234" y="594"/>
                  <a:pt x="235" y="594"/>
                </a:cubicBezTo>
                <a:cubicBezTo>
                  <a:pt x="235" y="594"/>
                  <a:pt x="236" y="594"/>
                  <a:pt x="238" y="595"/>
                </a:cubicBezTo>
                <a:cubicBezTo>
                  <a:pt x="239" y="596"/>
                  <a:pt x="240" y="597"/>
                  <a:pt x="240" y="598"/>
                </a:cubicBezTo>
                <a:cubicBezTo>
                  <a:pt x="241" y="599"/>
                  <a:pt x="241" y="601"/>
                  <a:pt x="241" y="604"/>
                </a:cubicBezTo>
                <a:cubicBezTo>
                  <a:pt x="241" y="610"/>
                  <a:pt x="241" y="615"/>
                  <a:pt x="239" y="619"/>
                </a:cubicBezTo>
                <a:cubicBezTo>
                  <a:pt x="238" y="627"/>
                  <a:pt x="236" y="632"/>
                  <a:pt x="234" y="633"/>
                </a:cubicBezTo>
                <a:cubicBezTo>
                  <a:pt x="232" y="634"/>
                  <a:pt x="227" y="635"/>
                  <a:pt x="220" y="636"/>
                </a:cubicBezTo>
                <a:cubicBezTo>
                  <a:pt x="218" y="636"/>
                  <a:pt x="212" y="636"/>
                  <a:pt x="203" y="636"/>
                </a:cubicBezTo>
                <a:cubicBezTo>
                  <a:pt x="194" y="636"/>
                  <a:pt x="181" y="636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60" y="635"/>
                  <a:pt x="29" y="636"/>
                  <a:pt x="15" y="6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5071680" y="313344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4" y="1"/>
                  <a:pt x="406" y="1"/>
                </a:cubicBezTo>
                <a:cubicBezTo>
                  <a:pt x="428" y="2"/>
                  <a:pt x="449" y="3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2"/>
                  <a:pt x="581" y="1"/>
                  <a:pt x="584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1"/>
                  <a:pt x="599" y="16"/>
                  <a:pt x="598" y="23"/>
                </a:cubicBezTo>
                <a:cubicBezTo>
                  <a:pt x="595" y="34"/>
                  <a:pt x="592" y="40"/>
                  <a:pt x="589" y="41"/>
                </a:cubicBezTo>
                <a:cubicBezTo>
                  <a:pt x="587" y="43"/>
                  <a:pt x="580" y="43"/>
                  <a:pt x="569" y="43"/>
                </a:cubicBezTo>
                <a:cubicBezTo>
                  <a:pt x="553" y="44"/>
                  <a:pt x="541" y="45"/>
                  <a:pt x="532" y="48"/>
                </a:cubicBezTo>
                <a:cubicBezTo>
                  <a:pt x="522" y="50"/>
                  <a:pt x="516" y="53"/>
                  <a:pt x="512" y="55"/>
                </a:cubicBezTo>
                <a:cubicBezTo>
                  <a:pt x="508" y="58"/>
                  <a:pt x="507" y="61"/>
                  <a:pt x="509" y="64"/>
                </a:cubicBezTo>
                <a:cubicBezTo>
                  <a:pt x="509" y="71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6"/>
                </a:lnTo>
                <a:cubicBezTo>
                  <a:pt x="542" y="504"/>
                  <a:pt x="544" y="501"/>
                  <a:pt x="546" y="496"/>
                </a:cubicBezTo>
                <a:cubicBezTo>
                  <a:pt x="549" y="492"/>
                  <a:pt x="553" y="486"/>
                  <a:pt x="558" y="479"/>
                </a:cubicBezTo>
                <a:cubicBezTo>
                  <a:pt x="563" y="471"/>
                  <a:pt x="568" y="462"/>
                  <a:pt x="573" y="451"/>
                </a:cubicBezTo>
                <a:cubicBezTo>
                  <a:pt x="579" y="440"/>
                  <a:pt x="586" y="427"/>
                  <a:pt x="596" y="413"/>
                </a:cubicBezTo>
                <a:cubicBezTo>
                  <a:pt x="605" y="398"/>
                  <a:pt x="614" y="382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0"/>
                  <a:pt x="770" y="104"/>
                </a:cubicBezTo>
                <a:cubicBezTo>
                  <a:pt x="778" y="87"/>
                  <a:pt x="783" y="78"/>
                  <a:pt x="784" y="74"/>
                </a:cubicBezTo>
                <a:cubicBezTo>
                  <a:pt x="784" y="65"/>
                  <a:pt x="778" y="57"/>
                  <a:pt x="766" y="52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5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2"/>
                  <a:pt x="837" y="2"/>
                </a:cubicBezTo>
                <a:cubicBezTo>
                  <a:pt x="878" y="2"/>
                  <a:pt x="904" y="2"/>
                  <a:pt x="916" y="0"/>
                </a:cubicBezTo>
                <a:cubicBezTo>
                  <a:pt x="925" y="0"/>
                  <a:pt x="929" y="4"/>
                  <a:pt x="929" y="11"/>
                </a:cubicBezTo>
                <a:cubicBezTo>
                  <a:pt x="929" y="14"/>
                  <a:pt x="928" y="20"/>
                  <a:pt x="926" y="26"/>
                </a:cubicBezTo>
                <a:cubicBezTo>
                  <a:pt x="924" y="33"/>
                  <a:pt x="922" y="38"/>
                  <a:pt x="920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7" y="43"/>
                  <a:pt x="884" y="45"/>
                  <a:pt x="873" y="49"/>
                </a:cubicBezTo>
                <a:cubicBezTo>
                  <a:pt x="862" y="52"/>
                  <a:pt x="853" y="57"/>
                  <a:pt x="845" y="62"/>
                </a:cubicBezTo>
                <a:cubicBezTo>
                  <a:pt x="838" y="67"/>
                  <a:pt x="832" y="72"/>
                  <a:pt x="827" y="78"/>
                </a:cubicBezTo>
                <a:cubicBezTo>
                  <a:pt x="823" y="83"/>
                  <a:pt x="819" y="88"/>
                  <a:pt x="816" y="92"/>
                </a:cubicBezTo>
                <a:lnTo>
                  <a:pt x="813" y="98"/>
                </a:lnTo>
                <a:lnTo>
                  <a:pt x="655" y="374"/>
                </a:lnTo>
                <a:cubicBezTo>
                  <a:pt x="551" y="558"/>
                  <a:pt x="499" y="650"/>
                  <a:pt x="498" y="651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1" y="656"/>
                  <a:pt x="458" y="653"/>
                </a:cubicBezTo>
                <a:cubicBezTo>
                  <a:pt x="456" y="651"/>
                  <a:pt x="450" y="574"/>
                  <a:pt x="440" y="424"/>
                </a:cubicBezTo>
                <a:cubicBezTo>
                  <a:pt x="430" y="273"/>
                  <a:pt x="425" y="195"/>
                  <a:pt x="425" y="190"/>
                </a:cubicBezTo>
                <a:lnTo>
                  <a:pt x="413" y="207"/>
                </a:lnTo>
                <a:cubicBezTo>
                  <a:pt x="400" y="230"/>
                  <a:pt x="360" y="299"/>
                  <a:pt x="294" y="414"/>
                </a:cubicBezTo>
                <a:cubicBezTo>
                  <a:pt x="204" y="571"/>
                  <a:pt x="159" y="650"/>
                  <a:pt x="157" y="651"/>
                </a:cubicBezTo>
                <a:cubicBezTo>
                  <a:pt x="156" y="652"/>
                  <a:pt x="155" y="653"/>
                  <a:pt x="153" y="655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1"/>
                </a:cubicBezTo>
                <a:cubicBezTo>
                  <a:pt x="116" y="649"/>
                  <a:pt x="110" y="550"/>
                  <a:pt x="96" y="354"/>
                </a:cubicBezTo>
                <a:cubicBezTo>
                  <a:pt x="82" y="158"/>
                  <a:pt x="75" y="58"/>
                  <a:pt x="75" y="57"/>
                </a:cubicBezTo>
                <a:cubicBezTo>
                  <a:pt x="73" y="52"/>
                  <a:pt x="70" y="48"/>
                  <a:pt x="65" y="47"/>
                </a:cubicBezTo>
                <a:cubicBezTo>
                  <a:pt x="60" y="46"/>
                  <a:pt x="48" y="44"/>
                  <a:pt x="29" y="43"/>
                </a:cubicBezTo>
                <a:lnTo>
                  <a:pt x="7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9"/>
                  <a:pt x="5" y="8"/>
                  <a:pt x="12" y="0"/>
                </a:cubicBezTo>
                <a:lnTo>
                  <a:pt x="23" y="0"/>
                </a:lnTo>
                <a:cubicBezTo>
                  <a:pt x="50" y="2"/>
                  <a:pt x="81" y="3"/>
                  <a:pt x="116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1"/>
                  <a:pt x="258" y="16"/>
                  <a:pt x="257" y="25"/>
                </a:cubicBezTo>
                <a:cubicBezTo>
                  <a:pt x="254" y="35"/>
                  <a:pt x="251" y="41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20" y="124"/>
                </a:lnTo>
                <a:lnTo>
                  <a:pt x="418" y="90"/>
                </a:lnTo>
                <a:cubicBezTo>
                  <a:pt x="416" y="64"/>
                  <a:pt x="413" y="50"/>
                  <a:pt x="409" y="48"/>
                </a:cubicBezTo>
                <a:cubicBezTo>
                  <a:pt x="405" y="45"/>
                  <a:pt x="392" y="44"/>
                  <a:pt x="370" y="43"/>
                </a:cubicBezTo>
                <a:cubicBezTo>
                  <a:pt x="358" y="43"/>
                  <a:pt x="350" y="43"/>
                  <a:pt x="346" y="41"/>
                </a:cubicBezTo>
                <a:cubicBezTo>
                  <a:pt x="343" y="40"/>
                  <a:pt x="341" y="37"/>
                  <a:pt x="341" y="33"/>
                </a:cubicBezTo>
                <a:cubicBezTo>
                  <a:pt x="341" y="32"/>
                  <a:pt x="341" y="28"/>
                  <a:pt x="343" y="22"/>
                </a:cubicBezTo>
                <a:cubicBezTo>
                  <a:pt x="343" y="19"/>
                  <a:pt x="344" y="16"/>
                  <a:pt x="345" y="13"/>
                </a:cubicBezTo>
                <a:cubicBezTo>
                  <a:pt x="345" y="10"/>
                  <a:pt x="345" y="8"/>
                  <a:pt x="345" y="7"/>
                </a:cubicBezTo>
                <a:cubicBezTo>
                  <a:pt x="345" y="6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3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5499000" y="3166920"/>
            <a:ext cx="223200" cy="223200"/>
          </a:xfrm>
          <a:custGeom>
            <a:avLst/>
            <a:gdLst/>
            <a:ahLst/>
            <a:rect l="0" t="0" r="r" b="b"/>
            <a:pathLst>
              <a:path w="620" h="620">
                <a:moveTo>
                  <a:pt x="0" y="323"/>
                </a:moveTo>
                <a:cubicBezTo>
                  <a:pt x="0" y="323"/>
                  <a:pt x="0" y="319"/>
                  <a:pt x="0" y="311"/>
                </a:cubicBezTo>
                <a:cubicBezTo>
                  <a:pt x="0" y="303"/>
                  <a:pt x="4" y="297"/>
                  <a:pt x="13" y="293"/>
                </a:cubicBezTo>
                <a:lnTo>
                  <a:pt x="291" y="293"/>
                </a:lnTo>
                <a:lnTo>
                  <a:pt x="291" y="152"/>
                </a:lnTo>
                <a:lnTo>
                  <a:pt x="292" y="12"/>
                </a:lnTo>
                <a:cubicBezTo>
                  <a:pt x="298" y="4"/>
                  <a:pt x="304" y="0"/>
                  <a:pt x="310" y="0"/>
                </a:cubicBezTo>
                <a:cubicBezTo>
                  <a:pt x="318" y="0"/>
                  <a:pt x="324" y="5"/>
                  <a:pt x="328" y="14"/>
                </a:cubicBezTo>
                <a:lnTo>
                  <a:pt x="328" y="293"/>
                </a:lnTo>
                <a:lnTo>
                  <a:pt x="606" y="293"/>
                </a:lnTo>
                <a:cubicBezTo>
                  <a:pt x="616" y="298"/>
                  <a:pt x="620" y="304"/>
                  <a:pt x="620" y="311"/>
                </a:cubicBezTo>
                <a:cubicBezTo>
                  <a:pt x="620" y="319"/>
                  <a:pt x="616" y="325"/>
                  <a:pt x="606" y="330"/>
                </a:cubicBezTo>
                <a:lnTo>
                  <a:pt x="328" y="330"/>
                </a:lnTo>
                <a:lnTo>
                  <a:pt x="328" y="607"/>
                </a:lnTo>
                <a:cubicBezTo>
                  <a:pt x="323" y="616"/>
                  <a:pt x="318" y="620"/>
                  <a:pt x="311" y="620"/>
                </a:cubicBezTo>
                <a:lnTo>
                  <a:pt x="310" y="620"/>
                </a:lnTo>
                <a:lnTo>
                  <a:pt x="308" y="620"/>
                </a:lnTo>
                <a:cubicBezTo>
                  <a:pt x="300" y="620"/>
                  <a:pt x="295" y="616"/>
                  <a:pt x="291" y="607"/>
                </a:cubicBezTo>
                <a:lnTo>
                  <a:pt x="291" y="330"/>
                </a:lnTo>
                <a:lnTo>
                  <a:pt x="13" y="330"/>
                </a:lnTo>
                <a:cubicBezTo>
                  <a:pt x="4" y="325"/>
                  <a:pt x="0" y="319"/>
                  <a:pt x="0" y="311"/>
                </a:cubicBezTo>
                <a:lnTo>
                  <a:pt x="0" y="3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5828400" y="3218040"/>
            <a:ext cx="115200" cy="148320"/>
          </a:xfrm>
          <a:custGeom>
            <a:avLst/>
            <a:gdLst/>
            <a:ahLst/>
            <a:rect l="0" t="0" r="r" b="b"/>
            <a:pathLst>
              <a:path w="320" h="412">
                <a:moveTo>
                  <a:pt x="174" y="412"/>
                </a:moveTo>
                <a:cubicBezTo>
                  <a:pt x="126" y="412"/>
                  <a:pt x="85" y="396"/>
                  <a:pt x="52" y="364"/>
                </a:cubicBezTo>
                <a:cubicBezTo>
                  <a:pt x="18" y="331"/>
                  <a:pt x="1" y="289"/>
                  <a:pt x="0" y="239"/>
                </a:cubicBezTo>
                <a:cubicBezTo>
                  <a:pt x="0" y="184"/>
                  <a:pt x="15" y="138"/>
                  <a:pt x="44" y="101"/>
                </a:cubicBezTo>
                <a:cubicBezTo>
                  <a:pt x="65" y="73"/>
                  <a:pt x="92" y="50"/>
                  <a:pt x="124" y="32"/>
                </a:cubicBezTo>
                <a:cubicBezTo>
                  <a:pt x="156" y="14"/>
                  <a:pt x="193" y="4"/>
                  <a:pt x="231" y="1"/>
                </a:cubicBezTo>
                <a:cubicBezTo>
                  <a:pt x="233" y="0"/>
                  <a:pt x="246" y="0"/>
                  <a:pt x="270" y="0"/>
                </a:cubicBezTo>
                <a:lnTo>
                  <a:pt x="306" y="0"/>
                </a:lnTo>
                <a:cubicBezTo>
                  <a:pt x="315" y="3"/>
                  <a:pt x="320" y="9"/>
                  <a:pt x="320" y="18"/>
                </a:cubicBezTo>
                <a:cubicBezTo>
                  <a:pt x="320" y="35"/>
                  <a:pt x="307" y="43"/>
                  <a:pt x="282" y="43"/>
                </a:cubicBezTo>
                <a:lnTo>
                  <a:pt x="267" y="43"/>
                </a:lnTo>
                <a:lnTo>
                  <a:pt x="255" y="43"/>
                </a:lnTo>
                <a:cubicBezTo>
                  <a:pt x="178" y="43"/>
                  <a:pt x="129" y="76"/>
                  <a:pt x="107" y="143"/>
                </a:cubicBezTo>
                <a:lnTo>
                  <a:pt x="103" y="154"/>
                </a:lnTo>
                <a:lnTo>
                  <a:pt x="268" y="154"/>
                </a:lnTo>
                <a:cubicBezTo>
                  <a:pt x="277" y="160"/>
                  <a:pt x="281" y="166"/>
                  <a:pt x="281" y="172"/>
                </a:cubicBezTo>
                <a:cubicBezTo>
                  <a:pt x="281" y="183"/>
                  <a:pt x="274" y="191"/>
                  <a:pt x="262" y="197"/>
                </a:cubicBezTo>
                <a:lnTo>
                  <a:pt x="92" y="197"/>
                </a:lnTo>
                <a:lnTo>
                  <a:pt x="92" y="199"/>
                </a:lnTo>
                <a:cubicBezTo>
                  <a:pt x="85" y="218"/>
                  <a:pt x="82" y="240"/>
                  <a:pt x="82" y="268"/>
                </a:cubicBezTo>
                <a:cubicBezTo>
                  <a:pt x="82" y="310"/>
                  <a:pt x="92" y="338"/>
                  <a:pt x="112" y="353"/>
                </a:cubicBezTo>
                <a:cubicBezTo>
                  <a:pt x="132" y="369"/>
                  <a:pt x="154" y="377"/>
                  <a:pt x="178" y="378"/>
                </a:cubicBezTo>
                <a:cubicBezTo>
                  <a:pt x="196" y="378"/>
                  <a:pt x="212" y="375"/>
                  <a:pt x="228" y="368"/>
                </a:cubicBezTo>
                <a:cubicBezTo>
                  <a:pt x="245" y="362"/>
                  <a:pt x="258" y="356"/>
                  <a:pt x="268" y="349"/>
                </a:cubicBezTo>
                <a:cubicBezTo>
                  <a:pt x="277" y="342"/>
                  <a:pt x="283" y="339"/>
                  <a:pt x="283" y="339"/>
                </a:cubicBezTo>
                <a:cubicBezTo>
                  <a:pt x="288" y="339"/>
                  <a:pt x="291" y="342"/>
                  <a:pt x="294" y="348"/>
                </a:cubicBezTo>
                <a:cubicBezTo>
                  <a:pt x="296" y="354"/>
                  <a:pt x="297" y="360"/>
                  <a:pt x="297" y="366"/>
                </a:cubicBezTo>
                <a:cubicBezTo>
                  <a:pt x="297" y="367"/>
                  <a:pt x="297" y="369"/>
                  <a:pt x="296" y="369"/>
                </a:cubicBezTo>
                <a:cubicBezTo>
                  <a:pt x="295" y="372"/>
                  <a:pt x="288" y="376"/>
                  <a:pt x="278" y="382"/>
                </a:cubicBezTo>
                <a:cubicBezTo>
                  <a:pt x="267" y="389"/>
                  <a:pt x="252" y="395"/>
                  <a:pt x="233" y="402"/>
                </a:cubicBezTo>
                <a:cubicBezTo>
                  <a:pt x="214" y="409"/>
                  <a:pt x="195" y="412"/>
                  <a:pt x="174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300320" y="3067200"/>
            <a:ext cx="2832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Матричная форма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2749320" y="3622680"/>
            <a:ext cx="248040" cy="240120"/>
          </a:xfrm>
          <a:custGeom>
            <a:avLst/>
            <a:gdLst/>
            <a:ahLst/>
            <a:rect l="0" t="0" r="r" b="b"/>
            <a:pathLst>
              <a:path w="689" h="667">
                <a:moveTo>
                  <a:pt x="0" y="7"/>
                </a:moveTo>
                <a:cubicBezTo>
                  <a:pt x="0" y="5"/>
                  <a:pt x="1" y="3"/>
                  <a:pt x="4" y="0"/>
                </a:cubicBezTo>
                <a:lnTo>
                  <a:pt x="684" y="0"/>
                </a:lnTo>
                <a:cubicBezTo>
                  <a:pt x="687" y="3"/>
                  <a:pt x="689" y="5"/>
                  <a:pt x="689" y="7"/>
                </a:cubicBezTo>
                <a:cubicBezTo>
                  <a:pt x="689" y="8"/>
                  <a:pt x="636" y="116"/>
                  <a:pt x="532" y="333"/>
                </a:cubicBezTo>
                <a:cubicBezTo>
                  <a:pt x="427" y="549"/>
                  <a:pt x="373" y="658"/>
                  <a:pt x="371" y="661"/>
                </a:cubicBezTo>
                <a:cubicBezTo>
                  <a:pt x="368" y="665"/>
                  <a:pt x="359" y="667"/>
                  <a:pt x="345" y="667"/>
                </a:cubicBezTo>
                <a:cubicBezTo>
                  <a:pt x="330" y="667"/>
                  <a:pt x="322" y="665"/>
                  <a:pt x="319" y="661"/>
                </a:cubicBezTo>
                <a:cubicBezTo>
                  <a:pt x="317" y="658"/>
                  <a:pt x="262" y="549"/>
                  <a:pt x="158" y="333"/>
                </a:cubicBezTo>
                <a:cubicBezTo>
                  <a:pt x="53" y="116"/>
                  <a:pt x="0" y="8"/>
                  <a:pt x="0" y="7"/>
                </a:cubicBezTo>
                <a:moveTo>
                  <a:pt x="606" y="81"/>
                </a:moveTo>
                <a:cubicBezTo>
                  <a:pt x="606" y="80"/>
                  <a:pt x="528" y="80"/>
                  <a:pt x="372" y="80"/>
                </a:cubicBezTo>
                <a:cubicBezTo>
                  <a:pt x="214" y="80"/>
                  <a:pt x="136" y="80"/>
                  <a:pt x="136" y="81"/>
                </a:cubicBezTo>
                <a:cubicBezTo>
                  <a:pt x="138" y="84"/>
                  <a:pt x="177" y="165"/>
                  <a:pt x="253" y="324"/>
                </a:cubicBezTo>
                <a:cubicBezTo>
                  <a:pt x="331" y="482"/>
                  <a:pt x="370" y="561"/>
                  <a:pt x="372" y="562"/>
                </a:cubicBezTo>
                <a:lnTo>
                  <a:pt x="606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3035880" y="3740040"/>
            <a:ext cx="236160" cy="167040"/>
          </a:xfrm>
          <a:custGeom>
            <a:avLst/>
            <a:gdLst/>
            <a:ahLst/>
            <a:rect l="0" t="0" r="r" b="b"/>
            <a:pathLst>
              <a:path w="656" h="464">
                <a:moveTo>
                  <a:pt x="253" y="0"/>
                </a:moveTo>
                <a:cubicBezTo>
                  <a:pt x="259" y="0"/>
                  <a:pt x="270" y="0"/>
                  <a:pt x="286" y="0"/>
                </a:cubicBezTo>
                <a:cubicBezTo>
                  <a:pt x="302" y="1"/>
                  <a:pt x="316" y="1"/>
                  <a:pt x="330" y="2"/>
                </a:cubicBezTo>
                <a:cubicBezTo>
                  <a:pt x="352" y="2"/>
                  <a:pt x="371" y="1"/>
                  <a:pt x="386" y="1"/>
                </a:cubicBezTo>
                <a:cubicBezTo>
                  <a:pt x="401" y="1"/>
                  <a:pt x="409" y="0"/>
                  <a:pt x="412" y="0"/>
                </a:cubicBezTo>
                <a:cubicBezTo>
                  <a:pt x="420" y="0"/>
                  <a:pt x="424" y="2"/>
                  <a:pt x="424" y="6"/>
                </a:cubicBezTo>
                <a:cubicBezTo>
                  <a:pt x="424" y="7"/>
                  <a:pt x="424" y="11"/>
                  <a:pt x="422" y="16"/>
                </a:cubicBezTo>
                <a:cubicBezTo>
                  <a:pt x="420" y="23"/>
                  <a:pt x="418" y="28"/>
                  <a:pt x="416" y="30"/>
                </a:cubicBezTo>
                <a:cubicBezTo>
                  <a:pt x="415" y="31"/>
                  <a:pt x="409" y="31"/>
                  <a:pt x="401" y="31"/>
                </a:cubicBezTo>
                <a:cubicBezTo>
                  <a:pt x="390" y="31"/>
                  <a:pt x="381" y="33"/>
                  <a:pt x="375" y="34"/>
                </a:cubicBezTo>
                <a:cubicBezTo>
                  <a:pt x="368" y="36"/>
                  <a:pt x="363" y="38"/>
                  <a:pt x="361" y="40"/>
                </a:cubicBezTo>
                <a:cubicBezTo>
                  <a:pt x="358" y="41"/>
                  <a:pt x="358" y="43"/>
                  <a:pt x="359" y="45"/>
                </a:cubicBezTo>
                <a:cubicBezTo>
                  <a:pt x="359" y="51"/>
                  <a:pt x="362" y="103"/>
                  <a:pt x="369" y="202"/>
                </a:cubicBezTo>
                <a:cubicBezTo>
                  <a:pt x="376" y="301"/>
                  <a:pt x="380" y="353"/>
                  <a:pt x="380" y="359"/>
                </a:cubicBezTo>
                <a:lnTo>
                  <a:pt x="381" y="357"/>
                </a:lnTo>
                <a:cubicBezTo>
                  <a:pt x="382" y="356"/>
                  <a:pt x="383" y="354"/>
                  <a:pt x="385" y="351"/>
                </a:cubicBezTo>
                <a:cubicBezTo>
                  <a:pt x="387" y="348"/>
                  <a:pt x="390" y="343"/>
                  <a:pt x="393" y="338"/>
                </a:cubicBezTo>
                <a:cubicBezTo>
                  <a:pt x="397" y="333"/>
                  <a:pt x="400" y="326"/>
                  <a:pt x="404" y="318"/>
                </a:cubicBezTo>
                <a:cubicBezTo>
                  <a:pt x="408" y="310"/>
                  <a:pt x="414" y="302"/>
                  <a:pt x="421" y="291"/>
                </a:cubicBezTo>
                <a:cubicBezTo>
                  <a:pt x="428" y="281"/>
                  <a:pt x="434" y="269"/>
                  <a:pt x="441" y="256"/>
                </a:cubicBezTo>
                <a:cubicBezTo>
                  <a:pt x="447" y="242"/>
                  <a:pt x="456" y="228"/>
                  <a:pt x="466" y="212"/>
                </a:cubicBezTo>
                <a:cubicBezTo>
                  <a:pt x="512" y="131"/>
                  <a:pt x="538" y="85"/>
                  <a:pt x="544" y="74"/>
                </a:cubicBezTo>
                <a:cubicBezTo>
                  <a:pt x="550" y="62"/>
                  <a:pt x="553" y="55"/>
                  <a:pt x="554" y="53"/>
                </a:cubicBezTo>
                <a:cubicBezTo>
                  <a:pt x="554" y="46"/>
                  <a:pt x="550" y="41"/>
                  <a:pt x="541" y="37"/>
                </a:cubicBezTo>
                <a:cubicBezTo>
                  <a:pt x="533" y="33"/>
                  <a:pt x="524" y="31"/>
                  <a:pt x="514" y="31"/>
                </a:cubicBezTo>
                <a:cubicBezTo>
                  <a:pt x="508" y="31"/>
                  <a:pt x="505" y="28"/>
                  <a:pt x="505" y="23"/>
                </a:cubicBezTo>
                <a:cubicBezTo>
                  <a:pt x="505" y="22"/>
                  <a:pt x="505" y="19"/>
                  <a:pt x="506" y="15"/>
                </a:cubicBezTo>
                <a:cubicBezTo>
                  <a:pt x="508" y="8"/>
                  <a:pt x="509" y="4"/>
                  <a:pt x="510" y="2"/>
                </a:cubicBezTo>
                <a:cubicBezTo>
                  <a:pt x="511" y="1"/>
                  <a:pt x="514" y="0"/>
                  <a:pt x="519" y="0"/>
                </a:cubicBezTo>
                <a:cubicBezTo>
                  <a:pt x="520" y="0"/>
                  <a:pt x="524" y="0"/>
                  <a:pt x="530" y="0"/>
                </a:cubicBezTo>
                <a:cubicBezTo>
                  <a:pt x="536" y="0"/>
                  <a:pt x="545" y="0"/>
                  <a:pt x="556" y="0"/>
                </a:cubicBezTo>
                <a:cubicBezTo>
                  <a:pt x="567" y="0"/>
                  <a:pt x="579" y="1"/>
                  <a:pt x="591" y="1"/>
                </a:cubicBezTo>
                <a:cubicBezTo>
                  <a:pt x="620" y="1"/>
                  <a:pt x="639" y="1"/>
                  <a:pt x="647" y="0"/>
                </a:cubicBezTo>
                <a:cubicBezTo>
                  <a:pt x="653" y="0"/>
                  <a:pt x="656" y="2"/>
                  <a:pt x="656" y="7"/>
                </a:cubicBezTo>
                <a:cubicBezTo>
                  <a:pt x="656" y="10"/>
                  <a:pt x="656" y="13"/>
                  <a:pt x="655" y="18"/>
                </a:cubicBezTo>
                <a:cubicBezTo>
                  <a:pt x="653" y="23"/>
                  <a:pt x="652" y="26"/>
                  <a:pt x="650" y="28"/>
                </a:cubicBezTo>
                <a:cubicBezTo>
                  <a:pt x="648" y="31"/>
                  <a:pt x="646" y="31"/>
                  <a:pt x="643" y="31"/>
                </a:cubicBezTo>
                <a:cubicBezTo>
                  <a:pt x="634" y="31"/>
                  <a:pt x="625" y="32"/>
                  <a:pt x="617" y="35"/>
                </a:cubicBezTo>
                <a:cubicBezTo>
                  <a:pt x="609" y="38"/>
                  <a:pt x="603" y="41"/>
                  <a:pt x="597" y="44"/>
                </a:cubicBezTo>
                <a:cubicBezTo>
                  <a:pt x="592" y="48"/>
                  <a:pt x="588" y="51"/>
                  <a:pt x="585" y="55"/>
                </a:cubicBezTo>
                <a:cubicBezTo>
                  <a:pt x="582" y="59"/>
                  <a:pt x="579" y="63"/>
                  <a:pt x="577" y="66"/>
                </a:cubicBezTo>
                <a:lnTo>
                  <a:pt x="574" y="70"/>
                </a:lnTo>
                <a:lnTo>
                  <a:pt x="463" y="264"/>
                </a:lnTo>
                <a:cubicBezTo>
                  <a:pt x="388" y="394"/>
                  <a:pt x="351" y="459"/>
                  <a:pt x="351" y="460"/>
                </a:cubicBezTo>
                <a:cubicBezTo>
                  <a:pt x="348" y="463"/>
                  <a:pt x="343" y="464"/>
                  <a:pt x="335" y="464"/>
                </a:cubicBezTo>
                <a:cubicBezTo>
                  <a:pt x="329" y="464"/>
                  <a:pt x="324" y="463"/>
                  <a:pt x="323" y="461"/>
                </a:cubicBezTo>
                <a:cubicBezTo>
                  <a:pt x="321" y="460"/>
                  <a:pt x="317" y="406"/>
                  <a:pt x="310" y="299"/>
                </a:cubicBezTo>
                <a:cubicBezTo>
                  <a:pt x="303" y="193"/>
                  <a:pt x="299" y="138"/>
                  <a:pt x="299" y="134"/>
                </a:cubicBezTo>
                <a:lnTo>
                  <a:pt x="291" y="146"/>
                </a:lnTo>
                <a:cubicBezTo>
                  <a:pt x="282" y="162"/>
                  <a:pt x="253" y="211"/>
                  <a:pt x="207" y="293"/>
                </a:cubicBezTo>
                <a:cubicBezTo>
                  <a:pt x="144" y="403"/>
                  <a:pt x="112" y="459"/>
                  <a:pt x="111" y="460"/>
                </a:cubicBezTo>
                <a:cubicBezTo>
                  <a:pt x="110" y="461"/>
                  <a:pt x="109" y="462"/>
                  <a:pt x="108" y="462"/>
                </a:cubicBezTo>
                <a:cubicBezTo>
                  <a:pt x="105" y="464"/>
                  <a:pt x="102" y="464"/>
                  <a:pt x="96" y="464"/>
                </a:cubicBezTo>
                <a:cubicBezTo>
                  <a:pt x="87" y="464"/>
                  <a:pt x="83" y="463"/>
                  <a:pt x="82" y="460"/>
                </a:cubicBezTo>
                <a:cubicBezTo>
                  <a:pt x="82" y="458"/>
                  <a:pt x="77" y="389"/>
                  <a:pt x="68" y="250"/>
                </a:cubicBezTo>
                <a:cubicBezTo>
                  <a:pt x="58" y="111"/>
                  <a:pt x="53" y="42"/>
                  <a:pt x="52" y="41"/>
                </a:cubicBezTo>
                <a:cubicBezTo>
                  <a:pt x="52" y="37"/>
                  <a:pt x="49" y="35"/>
                  <a:pt x="46" y="34"/>
                </a:cubicBezTo>
                <a:cubicBezTo>
                  <a:pt x="42" y="33"/>
                  <a:pt x="34" y="32"/>
                  <a:pt x="20" y="31"/>
                </a:cubicBezTo>
                <a:lnTo>
                  <a:pt x="4" y="31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5" y="1"/>
                  <a:pt x="57" y="2"/>
                  <a:pt x="82" y="2"/>
                </a:cubicBezTo>
                <a:cubicBezTo>
                  <a:pt x="137" y="2"/>
                  <a:pt x="167" y="1"/>
                  <a:pt x="172" y="0"/>
                </a:cubicBezTo>
                <a:lnTo>
                  <a:pt x="179" y="0"/>
                </a:lnTo>
                <a:cubicBezTo>
                  <a:pt x="181" y="2"/>
                  <a:pt x="183" y="4"/>
                  <a:pt x="183" y="6"/>
                </a:cubicBezTo>
                <a:cubicBezTo>
                  <a:pt x="183" y="7"/>
                  <a:pt x="182" y="11"/>
                  <a:pt x="181" y="17"/>
                </a:cubicBezTo>
                <a:cubicBezTo>
                  <a:pt x="179" y="24"/>
                  <a:pt x="177" y="28"/>
                  <a:pt x="175" y="31"/>
                </a:cubicBezTo>
                <a:lnTo>
                  <a:pt x="162" y="31"/>
                </a:lnTo>
                <a:cubicBezTo>
                  <a:pt x="135" y="32"/>
                  <a:pt x="121" y="36"/>
                  <a:pt x="119" y="42"/>
                </a:cubicBezTo>
                <a:cubicBezTo>
                  <a:pt x="132" y="244"/>
                  <a:pt x="139" y="350"/>
                  <a:pt x="141" y="360"/>
                </a:cubicBezTo>
                <a:lnTo>
                  <a:pt x="296" y="88"/>
                </a:lnTo>
                <a:lnTo>
                  <a:pt x="294" y="64"/>
                </a:lnTo>
                <a:cubicBezTo>
                  <a:pt x="293" y="45"/>
                  <a:pt x="291" y="36"/>
                  <a:pt x="288" y="34"/>
                </a:cubicBezTo>
                <a:cubicBezTo>
                  <a:pt x="285" y="33"/>
                  <a:pt x="276" y="31"/>
                  <a:pt x="260" y="31"/>
                </a:cubicBezTo>
                <a:cubicBezTo>
                  <a:pt x="252" y="31"/>
                  <a:pt x="246" y="31"/>
                  <a:pt x="244" y="30"/>
                </a:cubicBezTo>
                <a:cubicBezTo>
                  <a:pt x="241" y="28"/>
                  <a:pt x="240" y="26"/>
                  <a:pt x="240" y="23"/>
                </a:cubicBezTo>
                <a:cubicBezTo>
                  <a:pt x="240" y="22"/>
                  <a:pt x="240" y="19"/>
                  <a:pt x="241" y="15"/>
                </a:cubicBezTo>
                <a:cubicBezTo>
                  <a:pt x="242" y="13"/>
                  <a:pt x="242" y="11"/>
                  <a:pt x="242" y="9"/>
                </a:cubicBezTo>
                <a:cubicBezTo>
                  <a:pt x="243" y="7"/>
                  <a:pt x="243" y="5"/>
                  <a:pt x="243" y="4"/>
                </a:cubicBezTo>
                <a:cubicBezTo>
                  <a:pt x="243" y="3"/>
                  <a:pt x="244" y="3"/>
                  <a:pt x="245" y="2"/>
                </a:cubicBezTo>
                <a:cubicBezTo>
                  <a:pt x="246" y="1"/>
                  <a:pt x="247" y="0"/>
                  <a:pt x="248" y="0"/>
                </a:cubicBezTo>
                <a:cubicBezTo>
                  <a:pt x="248" y="0"/>
                  <a:pt x="250" y="0"/>
                  <a:pt x="25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3299400" y="3622680"/>
            <a:ext cx="206280" cy="229680"/>
          </a:xfrm>
          <a:custGeom>
            <a:avLst/>
            <a:gdLst/>
            <a:ahLst/>
            <a:rect l="0" t="0" r="r" b="b"/>
            <a:pathLst>
              <a:path w="573" h="638">
                <a:moveTo>
                  <a:pt x="182" y="43"/>
                </a:moveTo>
                <a:cubicBezTo>
                  <a:pt x="161" y="43"/>
                  <a:pt x="150" y="42"/>
                  <a:pt x="149" y="39"/>
                </a:cubicBezTo>
                <a:cubicBezTo>
                  <a:pt x="148" y="38"/>
                  <a:pt x="148" y="35"/>
                  <a:pt x="148" y="32"/>
                </a:cubicBezTo>
                <a:cubicBezTo>
                  <a:pt x="148" y="17"/>
                  <a:pt x="151" y="7"/>
                  <a:pt x="158" y="1"/>
                </a:cubicBezTo>
                <a:cubicBezTo>
                  <a:pt x="159" y="0"/>
                  <a:pt x="164" y="0"/>
                  <a:pt x="172" y="0"/>
                </a:cubicBezTo>
                <a:cubicBezTo>
                  <a:pt x="205" y="2"/>
                  <a:pt x="245" y="3"/>
                  <a:pt x="291" y="3"/>
                </a:cubicBezTo>
                <a:cubicBezTo>
                  <a:pt x="378" y="3"/>
                  <a:pt x="429" y="2"/>
                  <a:pt x="442" y="0"/>
                </a:cubicBezTo>
                <a:lnTo>
                  <a:pt x="453" y="0"/>
                </a:lnTo>
                <a:cubicBezTo>
                  <a:pt x="457" y="4"/>
                  <a:pt x="458" y="7"/>
                  <a:pt x="458" y="8"/>
                </a:cubicBezTo>
                <a:cubicBezTo>
                  <a:pt x="458" y="10"/>
                  <a:pt x="458" y="16"/>
                  <a:pt x="457" y="25"/>
                </a:cubicBezTo>
                <a:cubicBezTo>
                  <a:pt x="453" y="34"/>
                  <a:pt x="451" y="40"/>
                  <a:pt x="448" y="43"/>
                </a:cubicBezTo>
                <a:lnTo>
                  <a:pt x="413" y="43"/>
                </a:lnTo>
                <a:cubicBezTo>
                  <a:pt x="370" y="43"/>
                  <a:pt x="345" y="46"/>
                  <a:pt x="338" y="51"/>
                </a:cubicBezTo>
                <a:cubicBezTo>
                  <a:pt x="333" y="54"/>
                  <a:pt x="329" y="62"/>
                  <a:pt x="325" y="77"/>
                </a:cubicBezTo>
                <a:cubicBezTo>
                  <a:pt x="320" y="92"/>
                  <a:pt x="299" y="174"/>
                  <a:pt x="261" y="323"/>
                </a:cubicBezTo>
                <a:cubicBezTo>
                  <a:pt x="251" y="363"/>
                  <a:pt x="241" y="406"/>
                  <a:pt x="230" y="452"/>
                </a:cubicBezTo>
                <a:cubicBezTo>
                  <a:pt x="218" y="497"/>
                  <a:pt x="210" y="532"/>
                  <a:pt x="204" y="555"/>
                </a:cubicBezTo>
                <a:lnTo>
                  <a:pt x="196" y="588"/>
                </a:lnTo>
                <a:cubicBezTo>
                  <a:pt x="196" y="590"/>
                  <a:pt x="199" y="592"/>
                  <a:pt x="204" y="592"/>
                </a:cubicBezTo>
                <a:cubicBezTo>
                  <a:pt x="210" y="592"/>
                  <a:pt x="228" y="592"/>
                  <a:pt x="259" y="594"/>
                </a:cubicBezTo>
                <a:lnTo>
                  <a:pt x="276" y="594"/>
                </a:lnTo>
                <a:cubicBezTo>
                  <a:pt x="296" y="594"/>
                  <a:pt x="312" y="593"/>
                  <a:pt x="324" y="593"/>
                </a:cubicBezTo>
                <a:cubicBezTo>
                  <a:pt x="335" y="592"/>
                  <a:pt x="351" y="590"/>
                  <a:pt x="369" y="586"/>
                </a:cubicBezTo>
                <a:cubicBezTo>
                  <a:pt x="388" y="582"/>
                  <a:pt x="403" y="577"/>
                  <a:pt x="416" y="569"/>
                </a:cubicBezTo>
                <a:cubicBezTo>
                  <a:pt x="428" y="562"/>
                  <a:pt x="442" y="551"/>
                  <a:pt x="457" y="538"/>
                </a:cubicBezTo>
                <a:cubicBezTo>
                  <a:pt x="471" y="524"/>
                  <a:pt x="485" y="507"/>
                  <a:pt x="496" y="487"/>
                </a:cubicBezTo>
                <a:cubicBezTo>
                  <a:pt x="506" y="468"/>
                  <a:pt x="515" y="447"/>
                  <a:pt x="524" y="423"/>
                </a:cubicBezTo>
                <a:cubicBezTo>
                  <a:pt x="532" y="400"/>
                  <a:pt x="538" y="387"/>
                  <a:pt x="539" y="384"/>
                </a:cubicBezTo>
                <a:cubicBezTo>
                  <a:pt x="542" y="382"/>
                  <a:pt x="548" y="381"/>
                  <a:pt x="555" y="381"/>
                </a:cubicBezTo>
                <a:lnTo>
                  <a:pt x="567" y="381"/>
                </a:lnTo>
                <a:cubicBezTo>
                  <a:pt x="571" y="387"/>
                  <a:pt x="573" y="390"/>
                  <a:pt x="573" y="392"/>
                </a:cubicBezTo>
                <a:cubicBezTo>
                  <a:pt x="573" y="393"/>
                  <a:pt x="567" y="411"/>
                  <a:pt x="554" y="448"/>
                </a:cubicBezTo>
                <a:cubicBezTo>
                  <a:pt x="542" y="483"/>
                  <a:pt x="528" y="520"/>
                  <a:pt x="513" y="559"/>
                </a:cubicBezTo>
                <a:cubicBezTo>
                  <a:pt x="498" y="598"/>
                  <a:pt x="490" y="621"/>
                  <a:pt x="489" y="628"/>
                </a:cubicBezTo>
                <a:cubicBezTo>
                  <a:pt x="488" y="631"/>
                  <a:pt x="487" y="633"/>
                  <a:pt x="485" y="634"/>
                </a:cubicBezTo>
                <a:cubicBezTo>
                  <a:pt x="484" y="634"/>
                  <a:pt x="479" y="635"/>
                  <a:pt x="471" y="636"/>
                </a:cubicBezTo>
                <a:cubicBezTo>
                  <a:pt x="462" y="638"/>
                  <a:pt x="449" y="638"/>
                  <a:pt x="431" y="637"/>
                </a:cubicBezTo>
                <a:cubicBezTo>
                  <a:pt x="424" y="637"/>
                  <a:pt x="400" y="637"/>
                  <a:pt x="360" y="637"/>
                </a:cubicBezTo>
                <a:cubicBezTo>
                  <a:pt x="320" y="637"/>
                  <a:pt x="281" y="637"/>
                  <a:pt x="244" y="636"/>
                </a:cubicBezTo>
                <a:lnTo>
                  <a:pt x="78" y="636"/>
                </a:lnTo>
                <a:cubicBezTo>
                  <a:pt x="26" y="636"/>
                  <a:pt x="0" y="633"/>
                  <a:pt x="0" y="627"/>
                </a:cubicBezTo>
                <a:cubicBezTo>
                  <a:pt x="0" y="623"/>
                  <a:pt x="0" y="618"/>
                  <a:pt x="2" y="614"/>
                </a:cubicBezTo>
                <a:cubicBezTo>
                  <a:pt x="5" y="602"/>
                  <a:pt x="8" y="596"/>
                  <a:pt x="11" y="595"/>
                </a:cubicBezTo>
                <a:cubicBezTo>
                  <a:pt x="13" y="594"/>
                  <a:pt x="18" y="594"/>
                  <a:pt x="25" y="594"/>
                </a:cubicBezTo>
                <a:lnTo>
                  <a:pt x="31" y="594"/>
                </a:lnTo>
                <a:cubicBezTo>
                  <a:pt x="47" y="594"/>
                  <a:pt x="66" y="593"/>
                  <a:pt x="86" y="591"/>
                </a:cubicBezTo>
                <a:cubicBezTo>
                  <a:pt x="95" y="589"/>
                  <a:pt x="101" y="585"/>
                  <a:pt x="104" y="580"/>
                </a:cubicBezTo>
                <a:cubicBezTo>
                  <a:pt x="106" y="577"/>
                  <a:pt x="128" y="491"/>
                  <a:pt x="171" y="320"/>
                </a:cubicBezTo>
                <a:cubicBezTo>
                  <a:pt x="214" y="150"/>
                  <a:pt x="235" y="61"/>
                  <a:pt x="235" y="51"/>
                </a:cubicBezTo>
                <a:cubicBezTo>
                  <a:pt x="235" y="47"/>
                  <a:pt x="217" y="44"/>
                  <a:pt x="182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3548160" y="360036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1"/>
                  <a:pt x="9" y="343"/>
                </a:cubicBezTo>
                <a:cubicBezTo>
                  <a:pt x="15" y="305"/>
                  <a:pt x="24" y="271"/>
                  <a:pt x="32" y="243"/>
                </a:cubicBezTo>
                <a:cubicBezTo>
                  <a:pt x="40" y="216"/>
                  <a:pt x="51" y="188"/>
                  <a:pt x="66" y="162"/>
                </a:cubicBezTo>
                <a:cubicBezTo>
                  <a:pt x="81" y="135"/>
                  <a:pt x="93" y="114"/>
                  <a:pt x="101" y="99"/>
                </a:cubicBezTo>
                <a:cubicBezTo>
                  <a:pt x="110" y="84"/>
                  <a:pt x="123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6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5"/>
                  <a:pt x="124" y="157"/>
                </a:cubicBezTo>
                <a:cubicBezTo>
                  <a:pt x="108" y="189"/>
                  <a:pt x="95" y="231"/>
                  <a:pt x="85" y="285"/>
                </a:cubicBezTo>
                <a:cubicBezTo>
                  <a:pt x="74" y="339"/>
                  <a:pt x="69" y="399"/>
                  <a:pt x="69" y="465"/>
                </a:cubicBezTo>
                <a:cubicBezTo>
                  <a:pt x="69" y="531"/>
                  <a:pt x="74" y="590"/>
                  <a:pt x="85" y="643"/>
                </a:cubicBezTo>
                <a:cubicBezTo>
                  <a:pt x="95" y="698"/>
                  <a:pt x="108" y="741"/>
                  <a:pt x="123" y="774"/>
                </a:cubicBezTo>
                <a:cubicBezTo>
                  <a:pt x="138" y="807"/>
                  <a:pt x="153" y="833"/>
                  <a:pt x="168" y="854"/>
                </a:cubicBezTo>
                <a:cubicBezTo>
                  <a:pt x="184" y="874"/>
                  <a:pt x="197" y="891"/>
                  <a:pt x="207" y="903"/>
                </a:cubicBezTo>
                <a:cubicBezTo>
                  <a:pt x="218" y="915"/>
                  <a:pt x="223" y="922"/>
                  <a:pt x="223" y="923"/>
                </a:cubicBezTo>
                <a:cubicBezTo>
                  <a:pt x="223" y="928"/>
                  <a:pt x="219" y="931"/>
                  <a:pt x="209" y="931"/>
                </a:cubicBezTo>
                <a:lnTo>
                  <a:pt x="207" y="931"/>
                </a:lnTo>
                <a:lnTo>
                  <a:pt x="194" y="931"/>
                </a:lnTo>
                <a:lnTo>
                  <a:pt x="168" y="909"/>
                </a:lnTo>
                <a:cubicBezTo>
                  <a:pt x="110" y="856"/>
                  <a:pt x="68" y="790"/>
                  <a:pt x="41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3664080" y="3622680"/>
            <a:ext cx="334080" cy="236520"/>
          </a:xfrm>
          <a:custGeom>
            <a:avLst/>
            <a:gdLst/>
            <a:ahLst/>
            <a:rect l="0" t="0" r="r" b="b"/>
            <a:pathLst>
              <a:path w="928" h="657">
                <a:moveTo>
                  <a:pt x="358" y="0"/>
                </a:moveTo>
                <a:cubicBezTo>
                  <a:pt x="367" y="0"/>
                  <a:pt x="382" y="0"/>
                  <a:pt x="404" y="1"/>
                </a:cubicBezTo>
                <a:cubicBezTo>
                  <a:pt x="427" y="2"/>
                  <a:pt x="447" y="2"/>
                  <a:pt x="467" y="3"/>
                </a:cubicBezTo>
                <a:cubicBezTo>
                  <a:pt x="499" y="3"/>
                  <a:pt x="526" y="3"/>
                  <a:pt x="547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6"/>
                  <a:pt x="597" y="22"/>
                </a:cubicBezTo>
                <a:cubicBezTo>
                  <a:pt x="594" y="34"/>
                  <a:pt x="591" y="40"/>
                  <a:pt x="589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3" y="43"/>
                  <a:pt x="540" y="45"/>
                  <a:pt x="531" y="48"/>
                </a:cubicBezTo>
                <a:cubicBezTo>
                  <a:pt x="522" y="50"/>
                  <a:pt x="515" y="52"/>
                  <a:pt x="511" y="55"/>
                </a:cubicBezTo>
                <a:cubicBezTo>
                  <a:pt x="508" y="57"/>
                  <a:pt x="507" y="60"/>
                  <a:pt x="509" y="63"/>
                </a:cubicBezTo>
                <a:cubicBezTo>
                  <a:pt x="509" y="71"/>
                  <a:pt x="514" y="146"/>
                  <a:pt x="524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2" y="503"/>
                  <a:pt x="543" y="500"/>
                  <a:pt x="546" y="496"/>
                </a:cubicBezTo>
                <a:cubicBezTo>
                  <a:pt x="548" y="492"/>
                  <a:pt x="552" y="486"/>
                  <a:pt x="557" y="478"/>
                </a:cubicBezTo>
                <a:cubicBezTo>
                  <a:pt x="562" y="471"/>
                  <a:pt x="567" y="462"/>
                  <a:pt x="573" y="450"/>
                </a:cubicBezTo>
                <a:cubicBezTo>
                  <a:pt x="578" y="439"/>
                  <a:pt x="586" y="426"/>
                  <a:pt x="595" y="412"/>
                </a:cubicBezTo>
                <a:cubicBezTo>
                  <a:pt x="604" y="398"/>
                  <a:pt x="614" y="381"/>
                  <a:pt x="623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4" y="186"/>
                  <a:pt x="760" y="120"/>
                  <a:pt x="769" y="104"/>
                </a:cubicBezTo>
                <a:cubicBezTo>
                  <a:pt x="778" y="87"/>
                  <a:pt x="782" y="77"/>
                  <a:pt x="783" y="74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4" y="46"/>
                  <a:pt x="741" y="43"/>
                  <a:pt x="726" y="43"/>
                </a:cubicBezTo>
                <a:cubicBezTo>
                  <a:pt x="718" y="43"/>
                  <a:pt x="713" y="40"/>
                  <a:pt x="713" y="34"/>
                </a:cubicBezTo>
                <a:cubicBezTo>
                  <a:pt x="713" y="32"/>
                  <a:pt x="714" y="28"/>
                  <a:pt x="715" y="21"/>
                </a:cubicBezTo>
                <a:cubicBezTo>
                  <a:pt x="718" y="12"/>
                  <a:pt x="719" y="6"/>
                  <a:pt x="721" y="4"/>
                </a:cubicBezTo>
                <a:cubicBezTo>
                  <a:pt x="722" y="2"/>
                  <a:pt x="726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5" y="0"/>
                </a:cubicBezTo>
                <a:cubicBezTo>
                  <a:pt x="924" y="0"/>
                  <a:pt x="928" y="3"/>
                  <a:pt x="928" y="10"/>
                </a:cubicBezTo>
                <a:cubicBezTo>
                  <a:pt x="928" y="14"/>
                  <a:pt x="927" y="19"/>
                  <a:pt x="925" y="26"/>
                </a:cubicBezTo>
                <a:cubicBezTo>
                  <a:pt x="924" y="33"/>
                  <a:pt x="921" y="38"/>
                  <a:pt x="919" y="40"/>
                </a:cubicBezTo>
                <a:cubicBezTo>
                  <a:pt x="916" y="43"/>
                  <a:pt x="913" y="43"/>
                  <a:pt x="910" y="43"/>
                </a:cubicBezTo>
                <a:cubicBezTo>
                  <a:pt x="896" y="43"/>
                  <a:pt x="884" y="45"/>
                  <a:pt x="872" y="48"/>
                </a:cubicBezTo>
                <a:cubicBezTo>
                  <a:pt x="861" y="52"/>
                  <a:pt x="852" y="57"/>
                  <a:pt x="844" y="61"/>
                </a:cubicBezTo>
                <a:cubicBezTo>
                  <a:pt x="837" y="66"/>
                  <a:pt x="831" y="72"/>
                  <a:pt x="827" y="77"/>
                </a:cubicBezTo>
                <a:cubicBezTo>
                  <a:pt x="822" y="83"/>
                  <a:pt x="819" y="88"/>
                  <a:pt x="816" y="93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8" y="650"/>
                  <a:pt x="497" y="650"/>
                </a:cubicBezTo>
                <a:cubicBezTo>
                  <a:pt x="494" y="655"/>
                  <a:pt x="486" y="657"/>
                  <a:pt x="474" y="657"/>
                </a:cubicBezTo>
                <a:cubicBezTo>
                  <a:pt x="465" y="657"/>
                  <a:pt x="459" y="655"/>
                  <a:pt x="456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3"/>
                  <a:pt x="424" y="195"/>
                  <a:pt x="423" y="190"/>
                </a:cubicBezTo>
                <a:lnTo>
                  <a:pt x="412" y="207"/>
                </a:lnTo>
                <a:cubicBezTo>
                  <a:pt x="398" y="230"/>
                  <a:pt x="359" y="299"/>
                  <a:pt x="293" y="414"/>
                </a:cubicBezTo>
                <a:cubicBezTo>
                  <a:pt x="203" y="570"/>
                  <a:pt x="158" y="649"/>
                  <a:pt x="157" y="650"/>
                </a:cubicBezTo>
                <a:cubicBezTo>
                  <a:pt x="156" y="652"/>
                  <a:pt x="154" y="653"/>
                  <a:pt x="152" y="654"/>
                </a:cubicBezTo>
                <a:cubicBezTo>
                  <a:pt x="149" y="656"/>
                  <a:pt x="144" y="657"/>
                  <a:pt x="136" y="657"/>
                </a:cubicBezTo>
                <a:cubicBezTo>
                  <a:pt x="124" y="657"/>
                  <a:pt x="117" y="655"/>
                  <a:pt x="116" y="650"/>
                </a:cubicBezTo>
                <a:cubicBezTo>
                  <a:pt x="116" y="648"/>
                  <a:pt x="109" y="550"/>
                  <a:pt x="96" y="354"/>
                </a:cubicBezTo>
                <a:cubicBezTo>
                  <a:pt x="82" y="158"/>
                  <a:pt x="75" y="58"/>
                  <a:pt x="74" y="57"/>
                </a:cubicBezTo>
                <a:cubicBezTo>
                  <a:pt x="73" y="51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6" y="43"/>
                </a:lnTo>
                <a:cubicBezTo>
                  <a:pt x="2" y="39"/>
                  <a:pt x="0" y="35"/>
                  <a:pt x="0" y="33"/>
                </a:cubicBezTo>
                <a:cubicBezTo>
                  <a:pt x="0" y="18"/>
                  <a:pt x="4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3" y="0"/>
                </a:cubicBezTo>
                <a:lnTo>
                  <a:pt x="253" y="0"/>
                </a:lnTo>
                <a:cubicBezTo>
                  <a:pt x="257" y="4"/>
                  <a:pt x="258" y="7"/>
                  <a:pt x="258" y="8"/>
                </a:cubicBezTo>
                <a:cubicBezTo>
                  <a:pt x="258" y="10"/>
                  <a:pt x="258" y="16"/>
                  <a:pt x="257" y="25"/>
                </a:cubicBezTo>
                <a:cubicBezTo>
                  <a:pt x="253" y="34"/>
                  <a:pt x="251" y="40"/>
                  <a:pt x="248" y="43"/>
                </a:cubicBezTo>
                <a:lnTo>
                  <a:pt x="229" y="43"/>
                </a:lnTo>
                <a:cubicBezTo>
                  <a:pt x="191" y="45"/>
                  <a:pt x="171" y="50"/>
                  <a:pt x="168" y="59"/>
                </a:cubicBezTo>
                <a:cubicBezTo>
                  <a:pt x="187" y="345"/>
                  <a:pt x="197" y="495"/>
                  <a:pt x="200" y="510"/>
                </a:cubicBezTo>
                <a:lnTo>
                  <a:pt x="418" y="125"/>
                </a:lnTo>
                <a:lnTo>
                  <a:pt x="416" y="89"/>
                </a:lnTo>
                <a:cubicBezTo>
                  <a:pt x="415" y="63"/>
                  <a:pt x="412" y="49"/>
                  <a:pt x="407" y="48"/>
                </a:cubicBezTo>
                <a:cubicBezTo>
                  <a:pt x="403" y="45"/>
                  <a:pt x="390" y="43"/>
                  <a:pt x="368" y="43"/>
                </a:cubicBezTo>
                <a:cubicBezTo>
                  <a:pt x="356" y="43"/>
                  <a:pt x="349" y="42"/>
                  <a:pt x="345" y="41"/>
                </a:cubicBezTo>
                <a:cubicBezTo>
                  <a:pt x="341" y="40"/>
                  <a:pt x="339" y="37"/>
                  <a:pt x="339" y="33"/>
                </a:cubicBezTo>
                <a:cubicBezTo>
                  <a:pt x="339" y="31"/>
                  <a:pt x="340" y="28"/>
                  <a:pt x="341" y="21"/>
                </a:cubicBezTo>
                <a:cubicBezTo>
                  <a:pt x="342" y="19"/>
                  <a:pt x="342" y="16"/>
                  <a:pt x="343" y="13"/>
                </a:cubicBezTo>
                <a:cubicBezTo>
                  <a:pt x="344" y="10"/>
                  <a:pt x="344" y="8"/>
                  <a:pt x="344" y="7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2"/>
                  <a:pt x="350" y="1"/>
                  <a:pt x="350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016160" y="360036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6" y="22"/>
                </a:lnTo>
                <a:cubicBezTo>
                  <a:pt x="114" y="75"/>
                  <a:pt x="157" y="141"/>
                  <a:pt x="184" y="219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1" y="548"/>
                  <a:pt x="214" y="587"/>
                </a:cubicBezTo>
                <a:cubicBezTo>
                  <a:pt x="208" y="626"/>
                  <a:pt x="201" y="659"/>
                  <a:pt x="193" y="686"/>
                </a:cubicBezTo>
                <a:cubicBezTo>
                  <a:pt x="185" y="715"/>
                  <a:pt x="173" y="742"/>
                  <a:pt x="159" y="769"/>
                </a:cubicBezTo>
                <a:cubicBezTo>
                  <a:pt x="144" y="796"/>
                  <a:pt x="132" y="817"/>
                  <a:pt x="123" y="831"/>
                </a:cubicBezTo>
                <a:cubicBezTo>
                  <a:pt x="114" y="846"/>
                  <a:pt x="102" y="861"/>
                  <a:pt x="85" y="879"/>
                </a:cubicBezTo>
                <a:cubicBezTo>
                  <a:pt x="68" y="896"/>
                  <a:pt x="58" y="906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3"/>
                  <a:pt x="0" y="920"/>
                </a:cubicBezTo>
                <a:cubicBezTo>
                  <a:pt x="1" y="919"/>
                  <a:pt x="4" y="915"/>
                  <a:pt x="11" y="908"/>
                </a:cubicBezTo>
                <a:cubicBezTo>
                  <a:pt x="108" y="808"/>
                  <a:pt x="156" y="660"/>
                  <a:pt x="156" y="465"/>
                </a:cubicBezTo>
                <a:cubicBezTo>
                  <a:pt x="156" y="270"/>
                  <a:pt x="108" y="123"/>
                  <a:pt x="11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239720" y="3728520"/>
            <a:ext cx="223560" cy="78840"/>
          </a:xfrm>
          <a:custGeom>
            <a:avLst/>
            <a:gdLst/>
            <a:ahLst/>
            <a:rect l="0" t="0" r="r" b="b"/>
            <a:pathLst>
              <a:path w="621" h="219">
                <a:moveTo>
                  <a:pt x="0" y="19"/>
                </a:moveTo>
                <a:cubicBezTo>
                  <a:pt x="0" y="11"/>
                  <a:pt x="5" y="4"/>
                  <a:pt x="14" y="0"/>
                </a:cubicBezTo>
                <a:lnTo>
                  <a:pt x="607" y="0"/>
                </a:lnTo>
                <a:cubicBezTo>
                  <a:pt x="616" y="5"/>
                  <a:pt x="621" y="11"/>
                  <a:pt x="621" y="19"/>
                </a:cubicBezTo>
                <a:cubicBezTo>
                  <a:pt x="621" y="25"/>
                  <a:pt x="617" y="31"/>
                  <a:pt x="608" y="36"/>
                </a:cubicBezTo>
                <a:lnTo>
                  <a:pt x="312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1"/>
                </a:cubicBezTo>
                <a:lnTo>
                  <a:pt x="608" y="181"/>
                </a:lnTo>
                <a:cubicBezTo>
                  <a:pt x="617" y="188"/>
                  <a:pt x="621" y="194"/>
                  <a:pt x="621" y="200"/>
                </a:cubicBezTo>
                <a:cubicBezTo>
                  <a:pt x="621" y="208"/>
                  <a:pt x="616" y="214"/>
                  <a:pt x="607" y="219"/>
                </a:cubicBezTo>
                <a:lnTo>
                  <a:pt x="14" y="219"/>
                </a:lnTo>
                <a:cubicBezTo>
                  <a:pt x="5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587840" y="3628440"/>
            <a:ext cx="141120" cy="230760"/>
          </a:xfrm>
          <a:custGeom>
            <a:avLst/>
            <a:gdLst/>
            <a:ahLst/>
            <a:rect l="0" t="0" r="r" b="b"/>
            <a:pathLst>
              <a:path w="392" h="641">
                <a:moveTo>
                  <a:pt x="53" y="75"/>
                </a:moveTo>
                <a:cubicBezTo>
                  <a:pt x="88" y="25"/>
                  <a:pt x="135" y="0"/>
                  <a:pt x="195" y="0"/>
                </a:cubicBezTo>
                <a:cubicBezTo>
                  <a:pt x="225" y="0"/>
                  <a:pt x="255" y="8"/>
                  <a:pt x="284" y="24"/>
                </a:cubicBezTo>
                <a:cubicBezTo>
                  <a:pt x="314" y="40"/>
                  <a:pt x="338" y="69"/>
                  <a:pt x="358" y="110"/>
                </a:cubicBezTo>
                <a:cubicBezTo>
                  <a:pt x="381" y="161"/>
                  <a:pt x="392" y="232"/>
                  <a:pt x="392" y="322"/>
                </a:cubicBezTo>
                <a:cubicBezTo>
                  <a:pt x="392" y="418"/>
                  <a:pt x="379" y="492"/>
                  <a:pt x="351" y="543"/>
                </a:cubicBezTo>
                <a:cubicBezTo>
                  <a:pt x="339" y="569"/>
                  <a:pt x="322" y="590"/>
                  <a:pt x="300" y="605"/>
                </a:cubicBezTo>
                <a:cubicBezTo>
                  <a:pt x="278" y="621"/>
                  <a:pt x="260" y="631"/>
                  <a:pt x="243" y="634"/>
                </a:cubicBezTo>
                <a:cubicBezTo>
                  <a:pt x="227" y="638"/>
                  <a:pt x="212" y="640"/>
                  <a:pt x="196" y="641"/>
                </a:cubicBezTo>
                <a:cubicBezTo>
                  <a:pt x="180" y="641"/>
                  <a:pt x="164" y="639"/>
                  <a:pt x="148" y="635"/>
                </a:cubicBezTo>
                <a:cubicBezTo>
                  <a:pt x="132" y="632"/>
                  <a:pt x="113" y="622"/>
                  <a:pt x="91" y="605"/>
                </a:cubicBezTo>
                <a:cubicBezTo>
                  <a:pt x="69" y="589"/>
                  <a:pt x="52" y="569"/>
                  <a:pt x="40" y="543"/>
                </a:cubicBezTo>
                <a:cubicBezTo>
                  <a:pt x="13" y="492"/>
                  <a:pt x="0" y="418"/>
                  <a:pt x="0" y="322"/>
                </a:cubicBezTo>
                <a:cubicBezTo>
                  <a:pt x="0" y="214"/>
                  <a:pt x="17" y="132"/>
                  <a:pt x="53" y="75"/>
                </a:cubicBezTo>
                <a:moveTo>
                  <a:pt x="262" y="64"/>
                </a:moveTo>
                <a:cubicBezTo>
                  <a:pt x="243" y="44"/>
                  <a:pt x="221" y="34"/>
                  <a:pt x="196" y="34"/>
                </a:cubicBezTo>
                <a:cubicBezTo>
                  <a:pt x="170" y="34"/>
                  <a:pt x="148" y="44"/>
                  <a:pt x="129" y="64"/>
                </a:cubicBezTo>
                <a:cubicBezTo>
                  <a:pt x="114" y="80"/>
                  <a:pt x="103" y="103"/>
                  <a:pt x="98" y="131"/>
                </a:cubicBezTo>
                <a:cubicBezTo>
                  <a:pt x="93" y="160"/>
                  <a:pt x="91" y="219"/>
                  <a:pt x="91" y="310"/>
                </a:cubicBezTo>
                <a:cubicBezTo>
                  <a:pt x="91" y="408"/>
                  <a:pt x="93" y="473"/>
                  <a:pt x="98" y="504"/>
                </a:cubicBezTo>
                <a:cubicBezTo>
                  <a:pt x="103" y="535"/>
                  <a:pt x="114" y="560"/>
                  <a:pt x="132" y="578"/>
                </a:cubicBezTo>
                <a:cubicBezTo>
                  <a:pt x="149" y="596"/>
                  <a:pt x="171" y="605"/>
                  <a:pt x="196" y="605"/>
                </a:cubicBezTo>
                <a:cubicBezTo>
                  <a:pt x="221" y="605"/>
                  <a:pt x="242" y="596"/>
                  <a:pt x="259" y="578"/>
                </a:cubicBezTo>
                <a:cubicBezTo>
                  <a:pt x="277" y="559"/>
                  <a:pt x="288" y="533"/>
                  <a:pt x="293" y="499"/>
                </a:cubicBezTo>
                <a:cubicBezTo>
                  <a:pt x="297" y="466"/>
                  <a:pt x="300" y="402"/>
                  <a:pt x="300" y="310"/>
                </a:cubicBezTo>
                <a:cubicBezTo>
                  <a:pt x="300" y="220"/>
                  <a:pt x="298" y="160"/>
                  <a:pt x="293" y="132"/>
                </a:cubicBezTo>
                <a:cubicBezTo>
                  <a:pt x="288" y="103"/>
                  <a:pt x="278" y="81"/>
                  <a:pt x="262" y="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300320" y="3552840"/>
            <a:ext cx="1456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4845960" y="410112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7" y="0"/>
                  <a:pt x="383" y="0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2"/>
                  <a:pt x="546" y="2"/>
                </a:cubicBezTo>
                <a:cubicBezTo>
                  <a:pt x="568" y="1"/>
                  <a:pt x="580" y="1"/>
                  <a:pt x="583" y="1"/>
                </a:cubicBezTo>
                <a:cubicBezTo>
                  <a:pt x="594" y="1"/>
                  <a:pt x="600" y="3"/>
                  <a:pt x="600" y="8"/>
                </a:cubicBezTo>
                <a:cubicBezTo>
                  <a:pt x="600" y="11"/>
                  <a:pt x="599" y="15"/>
                  <a:pt x="597" y="22"/>
                </a:cubicBezTo>
                <a:cubicBezTo>
                  <a:pt x="594" y="33"/>
                  <a:pt x="591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3"/>
                  <a:pt x="540" y="45"/>
                  <a:pt x="531" y="47"/>
                </a:cubicBezTo>
                <a:cubicBezTo>
                  <a:pt x="521" y="50"/>
                  <a:pt x="515" y="52"/>
                  <a:pt x="511" y="55"/>
                </a:cubicBezTo>
                <a:cubicBezTo>
                  <a:pt x="507" y="57"/>
                  <a:pt x="506" y="60"/>
                  <a:pt x="508" y="63"/>
                </a:cubicBezTo>
                <a:cubicBezTo>
                  <a:pt x="508" y="72"/>
                  <a:pt x="513" y="145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6" y="496"/>
                </a:cubicBezTo>
                <a:cubicBezTo>
                  <a:pt x="548" y="492"/>
                  <a:pt x="552" y="486"/>
                  <a:pt x="557" y="478"/>
                </a:cubicBezTo>
                <a:cubicBezTo>
                  <a:pt x="562" y="471"/>
                  <a:pt x="567" y="462"/>
                  <a:pt x="573" y="450"/>
                </a:cubicBezTo>
                <a:cubicBezTo>
                  <a:pt x="578" y="439"/>
                  <a:pt x="586" y="426"/>
                  <a:pt x="595" y="412"/>
                </a:cubicBezTo>
                <a:cubicBezTo>
                  <a:pt x="604" y="398"/>
                  <a:pt x="613" y="381"/>
                  <a:pt x="623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4" y="185"/>
                  <a:pt x="760" y="120"/>
                  <a:pt x="769" y="104"/>
                </a:cubicBezTo>
                <a:cubicBezTo>
                  <a:pt x="778" y="88"/>
                  <a:pt x="782" y="78"/>
                  <a:pt x="783" y="74"/>
                </a:cubicBezTo>
                <a:cubicBezTo>
                  <a:pt x="783" y="64"/>
                  <a:pt x="777" y="57"/>
                  <a:pt x="765" y="51"/>
                </a:cubicBezTo>
                <a:cubicBezTo>
                  <a:pt x="753" y="46"/>
                  <a:pt x="740" y="43"/>
                  <a:pt x="726" y="43"/>
                </a:cubicBezTo>
                <a:cubicBezTo>
                  <a:pt x="717" y="43"/>
                  <a:pt x="713" y="40"/>
                  <a:pt x="713" y="33"/>
                </a:cubicBezTo>
                <a:cubicBezTo>
                  <a:pt x="713" y="32"/>
                  <a:pt x="714" y="28"/>
                  <a:pt x="715" y="21"/>
                </a:cubicBezTo>
                <a:cubicBezTo>
                  <a:pt x="717" y="11"/>
                  <a:pt x="719" y="6"/>
                  <a:pt x="720" y="4"/>
                </a:cubicBezTo>
                <a:cubicBezTo>
                  <a:pt x="722" y="2"/>
                  <a:pt x="726" y="1"/>
                  <a:pt x="734" y="1"/>
                </a:cubicBezTo>
                <a:cubicBezTo>
                  <a:pt x="735" y="1"/>
                  <a:pt x="741" y="1"/>
                  <a:pt x="749" y="1"/>
                </a:cubicBezTo>
                <a:cubicBezTo>
                  <a:pt x="758" y="1"/>
                  <a:pt x="770" y="1"/>
                  <a:pt x="786" y="1"/>
                </a:cubicBezTo>
                <a:cubicBezTo>
                  <a:pt x="801" y="1"/>
                  <a:pt x="818" y="1"/>
                  <a:pt x="836" y="2"/>
                </a:cubicBezTo>
                <a:cubicBezTo>
                  <a:pt x="877" y="2"/>
                  <a:pt x="903" y="1"/>
                  <a:pt x="916" y="0"/>
                </a:cubicBezTo>
                <a:cubicBezTo>
                  <a:pt x="925" y="0"/>
                  <a:pt x="929" y="3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7"/>
                  <a:pt x="920" y="40"/>
                </a:cubicBezTo>
                <a:cubicBezTo>
                  <a:pt x="917" y="42"/>
                  <a:pt x="914" y="43"/>
                  <a:pt x="910" y="43"/>
                </a:cubicBezTo>
                <a:cubicBezTo>
                  <a:pt x="896" y="43"/>
                  <a:pt x="883" y="45"/>
                  <a:pt x="872" y="48"/>
                </a:cubicBezTo>
                <a:cubicBezTo>
                  <a:pt x="861" y="52"/>
                  <a:pt x="852" y="56"/>
                  <a:pt x="844" y="61"/>
                </a:cubicBezTo>
                <a:cubicBezTo>
                  <a:pt x="837" y="66"/>
                  <a:pt x="831" y="73"/>
                  <a:pt x="827" y="78"/>
                </a:cubicBezTo>
                <a:cubicBezTo>
                  <a:pt x="822" y="84"/>
                  <a:pt x="818" y="89"/>
                  <a:pt x="815" y="93"/>
                </a:cubicBezTo>
                <a:lnTo>
                  <a:pt x="812" y="99"/>
                </a:lnTo>
                <a:lnTo>
                  <a:pt x="654" y="374"/>
                </a:lnTo>
                <a:cubicBezTo>
                  <a:pt x="550" y="558"/>
                  <a:pt x="498" y="650"/>
                  <a:pt x="497" y="650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6" y="657"/>
                  <a:pt x="460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30" y="273"/>
                  <a:pt x="424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0"/>
                  <a:pt x="159" y="649"/>
                  <a:pt x="158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0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3" y="158"/>
                  <a:pt x="75" y="58"/>
                  <a:pt x="75" y="57"/>
                </a:cubicBezTo>
                <a:cubicBezTo>
                  <a:pt x="74" y="51"/>
                  <a:pt x="70" y="48"/>
                  <a:pt x="65" y="46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2" y="38"/>
                  <a:pt x="0" y="35"/>
                  <a:pt x="0" y="33"/>
                </a:cubicBezTo>
                <a:cubicBezTo>
                  <a:pt x="1" y="18"/>
                  <a:pt x="5" y="7"/>
                  <a:pt x="12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6"/>
                  <a:pt x="259" y="8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4"/>
                  <a:pt x="251" y="40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0"/>
                </a:lnTo>
                <a:cubicBezTo>
                  <a:pt x="415" y="63"/>
                  <a:pt x="412" y="49"/>
                  <a:pt x="408" y="47"/>
                </a:cubicBezTo>
                <a:cubicBezTo>
                  <a:pt x="404" y="45"/>
                  <a:pt x="391" y="43"/>
                  <a:pt x="369" y="43"/>
                </a:cubicBezTo>
                <a:cubicBezTo>
                  <a:pt x="357" y="43"/>
                  <a:pt x="349" y="42"/>
                  <a:pt x="346" y="41"/>
                </a:cubicBezTo>
                <a:cubicBezTo>
                  <a:pt x="342" y="40"/>
                  <a:pt x="340" y="37"/>
                  <a:pt x="340" y="33"/>
                </a:cubicBezTo>
                <a:cubicBezTo>
                  <a:pt x="340" y="31"/>
                  <a:pt x="341" y="28"/>
                  <a:pt x="342" y="21"/>
                </a:cubicBezTo>
                <a:cubicBezTo>
                  <a:pt x="342" y="19"/>
                  <a:pt x="343" y="16"/>
                  <a:pt x="344" y="13"/>
                </a:cubicBezTo>
                <a:cubicBezTo>
                  <a:pt x="344" y="10"/>
                  <a:pt x="345" y="8"/>
                  <a:pt x="345" y="6"/>
                </a:cubicBezTo>
                <a:cubicBezTo>
                  <a:pt x="345" y="5"/>
                  <a:pt x="346" y="4"/>
                  <a:pt x="347" y="3"/>
                </a:cubicBezTo>
                <a:cubicBezTo>
                  <a:pt x="349" y="2"/>
                  <a:pt x="350" y="1"/>
                  <a:pt x="351" y="1"/>
                </a:cubicBezTo>
                <a:cubicBezTo>
                  <a:pt x="352" y="1"/>
                  <a:pt x="354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5292000" y="420696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5"/>
                  <a:pt x="616" y="31"/>
                  <a:pt x="607" y="36"/>
                </a:cubicBezTo>
                <a:lnTo>
                  <a:pt x="310" y="37"/>
                </a:lnTo>
                <a:lnTo>
                  <a:pt x="14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4" y="181"/>
                </a:cubicBezTo>
                <a:lnTo>
                  <a:pt x="607" y="181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6" y="214"/>
                  <a:pt x="606" y="219"/>
                </a:cubicBezTo>
                <a:lnTo>
                  <a:pt x="13" y="219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5658120" y="40788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6"/>
                </a:moveTo>
                <a:cubicBezTo>
                  <a:pt x="0" y="423"/>
                  <a:pt x="3" y="382"/>
                  <a:pt x="10" y="344"/>
                </a:cubicBezTo>
                <a:cubicBezTo>
                  <a:pt x="16" y="305"/>
                  <a:pt x="23" y="271"/>
                  <a:pt x="31" y="243"/>
                </a:cubicBezTo>
                <a:cubicBezTo>
                  <a:pt x="39" y="215"/>
                  <a:pt x="50" y="188"/>
                  <a:pt x="65" y="162"/>
                </a:cubicBezTo>
                <a:cubicBezTo>
                  <a:pt x="80" y="135"/>
                  <a:pt x="92" y="114"/>
                  <a:pt x="101" y="99"/>
                </a:cubicBezTo>
                <a:cubicBezTo>
                  <a:pt x="109" y="84"/>
                  <a:pt x="122" y="68"/>
                  <a:pt x="140" y="51"/>
                </a:cubicBezTo>
                <a:cubicBezTo>
                  <a:pt x="158" y="33"/>
                  <a:pt x="168" y="23"/>
                  <a:pt x="172" y="19"/>
                </a:cubicBezTo>
                <a:cubicBezTo>
                  <a:pt x="175" y="15"/>
                  <a:pt x="182" y="9"/>
                  <a:pt x="195" y="0"/>
                </a:cubicBezTo>
                <a:lnTo>
                  <a:pt x="207" y="0"/>
                </a:lnTo>
                <a:lnTo>
                  <a:pt x="211" y="0"/>
                </a:lnTo>
                <a:cubicBezTo>
                  <a:pt x="219" y="0"/>
                  <a:pt x="224" y="2"/>
                  <a:pt x="224" y="8"/>
                </a:cubicBezTo>
                <a:cubicBezTo>
                  <a:pt x="224" y="10"/>
                  <a:pt x="218" y="16"/>
                  <a:pt x="208" y="28"/>
                </a:cubicBezTo>
                <a:cubicBezTo>
                  <a:pt x="197" y="39"/>
                  <a:pt x="185" y="55"/>
                  <a:pt x="170" y="77"/>
                </a:cubicBezTo>
                <a:cubicBezTo>
                  <a:pt x="154" y="99"/>
                  <a:pt x="139" y="125"/>
                  <a:pt x="123" y="157"/>
                </a:cubicBezTo>
                <a:cubicBezTo>
                  <a:pt x="108" y="188"/>
                  <a:pt x="95" y="231"/>
                  <a:pt x="84" y="285"/>
                </a:cubicBezTo>
                <a:cubicBezTo>
                  <a:pt x="73" y="340"/>
                  <a:pt x="68" y="400"/>
                  <a:pt x="68" y="466"/>
                </a:cubicBezTo>
                <a:cubicBezTo>
                  <a:pt x="68" y="532"/>
                  <a:pt x="73" y="591"/>
                  <a:pt x="84" y="644"/>
                </a:cubicBezTo>
                <a:cubicBezTo>
                  <a:pt x="95" y="698"/>
                  <a:pt x="107" y="741"/>
                  <a:pt x="122" y="774"/>
                </a:cubicBezTo>
                <a:cubicBezTo>
                  <a:pt x="137" y="807"/>
                  <a:pt x="152" y="833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09" y="856"/>
                  <a:pt x="67" y="790"/>
                  <a:pt x="40" y="711"/>
                </a:cubicBezTo>
                <a:cubicBezTo>
                  <a:pt x="14" y="633"/>
                  <a:pt x="0" y="551"/>
                  <a:pt x="0" y="4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5765760" y="410112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4"/>
                  <a:pt x="1" y="619"/>
                  <a:pt x="3" y="611"/>
                </a:cubicBezTo>
                <a:cubicBezTo>
                  <a:pt x="5" y="603"/>
                  <a:pt x="7" y="598"/>
                  <a:pt x="9" y="596"/>
                </a:cubicBezTo>
                <a:cubicBezTo>
                  <a:pt x="11" y="595"/>
                  <a:pt x="17" y="594"/>
                  <a:pt x="27" y="594"/>
                </a:cubicBezTo>
                <a:cubicBezTo>
                  <a:pt x="80" y="592"/>
                  <a:pt x="122" y="576"/>
                  <a:pt x="152" y="545"/>
                </a:cubicBezTo>
                <a:cubicBezTo>
                  <a:pt x="159" y="539"/>
                  <a:pt x="195" y="500"/>
                  <a:pt x="260" y="428"/>
                </a:cubicBezTo>
                <a:cubicBezTo>
                  <a:pt x="326" y="355"/>
                  <a:pt x="359" y="318"/>
                  <a:pt x="358" y="317"/>
                </a:cubicBezTo>
                <a:cubicBezTo>
                  <a:pt x="291" y="145"/>
                  <a:pt x="255" y="57"/>
                  <a:pt x="252" y="54"/>
                </a:cubicBezTo>
                <a:cubicBezTo>
                  <a:pt x="246" y="47"/>
                  <a:pt x="227" y="43"/>
                  <a:pt x="193" y="43"/>
                </a:cubicBezTo>
                <a:lnTo>
                  <a:pt x="167" y="43"/>
                </a:lnTo>
                <a:cubicBezTo>
                  <a:pt x="164" y="39"/>
                  <a:pt x="162" y="37"/>
                  <a:pt x="162" y="35"/>
                </a:cubicBezTo>
                <a:cubicBezTo>
                  <a:pt x="162" y="34"/>
                  <a:pt x="162" y="28"/>
                  <a:pt x="164" y="18"/>
                </a:cubicBezTo>
                <a:cubicBezTo>
                  <a:pt x="166" y="10"/>
                  <a:pt x="169" y="4"/>
                  <a:pt x="173" y="0"/>
                </a:cubicBezTo>
                <a:lnTo>
                  <a:pt x="186" y="0"/>
                </a:lnTo>
                <a:cubicBezTo>
                  <a:pt x="207" y="1"/>
                  <a:pt x="245" y="2"/>
                  <a:pt x="299" y="2"/>
                </a:cubicBezTo>
                <a:cubicBezTo>
                  <a:pt x="319" y="2"/>
                  <a:pt x="338" y="2"/>
                  <a:pt x="355" y="2"/>
                </a:cubicBezTo>
                <a:cubicBezTo>
                  <a:pt x="373" y="2"/>
                  <a:pt x="387" y="2"/>
                  <a:pt x="397" y="1"/>
                </a:cubicBezTo>
                <a:cubicBezTo>
                  <a:pt x="408" y="0"/>
                  <a:pt x="414" y="0"/>
                  <a:pt x="416" y="1"/>
                </a:cubicBezTo>
                <a:cubicBezTo>
                  <a:pt x="426" y="1"/>
                  <a:pt x="432" y="4"/>
                  <a:pt x="432" y="11"/>
                </a:cubicBezTo>
                <a:cubicBezTo>
                  <a:pt x="432" y="12"/>
                  <a:pt x="431" y="16"/>
                  <a:pt x="430" y="23"/>
                </a:cubicBezTo>
                <a:cubicBezTo>
                  <a:pt x="427" y="33"/>
                  <a:pt x="425" y="38"/>
                  <a:pt x="423" y="40"/>
                </a:cubicBezTo>
                <a:cubicBezTo>
                  <a:pt x="421" y="42"/>
                  <a:pt x="416" y="43"/>
                  <a:pt x="408" y="43"/>
                </a:cubicBezTo>
                <a:cubicBezTo>
                  <a:pt x="389" y="45"/>
                  <a:pt x="372" y="50"/>
                  <a:pt x="358" y="59"/>
                </a:cubicBezTo>
                <a:lnTo>
                  <a:pt x="430" y="239"/>
                </a:lnTo>
                <a:lnTo>
                  <a:pt x="479" y="184"/>
                </a:lnTo>
                <a:cubicBezTo>
                  <a:pt x="545" y="114"/>
                  <a:pt x="578" y="75"/>
                  <a:pt x="578" y="68"/>
                </a:cubicBezTo>
                <a:cubicBezTo>
                  <a:pt x="578" y="57"/>
                  <a:pt x="570" y="49"/>
                  <a:pt x="555" y="45"/>
                </a:cubicBezTo>
                <a:cubicBezTo>
                  <a:pt x="552" y="45"/>
                  <a:pt x="548" y="44"/>
                  <a:pt x="543" y="43"/>
                </a:cubicBezTo>
                <a:cubicBezTo>
                  <a:pt x="534" y="43"/>
                  <a:pt x="529" y="39"/>
                  <a:pt x="529" y="33"/>
                </a:cubicBezTo>
                <a:cubicBezTo>
                  <a:pt x="529" y="31"/>
                  <a:pt x="530" y="26"/>
                  <a:pt x="531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2" y="0"/>
                  <a:pt x="560" y="0"/>
                  <a:pt x="575" y="0"/>
                </a:cubicBezTo>
                <a:cubicBezTo>
                  <a:pt x="590" y="0"/>
                  <a:pt x="607" y="1"/>
                  <a:pt x="625" y="2"/>
                </a:cubicBezTo>
                <a:cubicBezTo>
                  <a:pt x="644" y="3"/>
                  <a:pt x="657" y="3"/>
                  <a:pt x="663" y="3"/>
                </a:cubicBezTo>
                <a:cubicBezTo>
                  <a:pt x="719" y="3"/>
                  <a:pt x="750" y="2"/>
                  <a:pt x="755" y="0"/>
                </a:cubicBezTo>
                <a:lnTo>
                  <a:pt x="763" y="0"/>
                </a:lnTo>
                <a:cubicBezTo>
                  <a:pt x="767" y="4"/>
                  <a:pt x="769" y="8"/>
                  <a:pt x="769" y="10"/>
                </a:cubicBezTo>
                <a:cubicBezTo>
                  <a:pt x="768" y="26"/>
                  <a:pt x="764" y="37"/>
                  <a:pt x="758" y="43"/>
                </a:cubicBezTo>
                <a:lnTo>
                  <a:pt x="743" y="43"/>
                </a:lnTo>
                <a:cubicBezTo>
                  <a:pt x="722" y="43"/>
                  <a:pt x="703" y="46"/>
                  <a:pt x="687" y="51"/>
                </a:cubicBezTo>
                <a:cubicBezTo>
                  <a:pt x="670" y="56"/>
                  <a:pt x="657" y="61"/>
                  <a:pt x="648" y="67"/>
                </a:cubicBezTo>
                <a:cubicBezTo>
                  <a:pt x="640" y="73"/>
                  <a:pt x="632" y="78"/>
                  <a:pt x="626" y="84"/>
                </a:cubicBezTo>
                <a:lnTo>
                  <a:pt x="616" y="92"/>
                </a:lnTo>
                <a:cubicBezTo>
                  <a:pt x="616" y="91"/>
                  <a:pt x="586" y="124"/>
                  <a:pt x="528" y="189"/>
                </a:cubicBezTo>
                <a:lnTo>
                  <a:pt x="446" y="278"/>
                </a:lnTo>
                <a:cubicBezTo>
                  <a:pt x="446" y="279"/>
                  <a:pt x="455" y="304"/>
                  <a:pt x="474" y="353"/>
                </a:cubicBezTo>
                <a:cubicBezTo>
                  <a:pt x="494" y="403"/>
                  <a:pt x="515" y="453"/>
                  <a:pt x="536" y="504"/>
                </a:cubicBezTo>
                <a:cubicBezTo>
                  <a:pt x="557" y="556"/>
                  <a:pt x="568" y="582"/>
                  <a:pt x="570" y="584"/>
                </a:cubicBezTo>
                <a:cubicBezTo>
                  <a:pt x="577" y="590"/>
                  <a:pt x="595" y="593"/>
                  <a:pt x="627" y="594"/>
                </a:cubicBezTo>
                <a:cubicBezTo>
                  <a:pt x="649" y="594"/>
                  <a:pt x="660" y="596"/>
                  <a:pt x="660" y="602"/>
                </a:cubicBezTo>
                <a:cubicBezTo>
                  <a:pt x="660" y="603"/>
                  <a:pt x="659" y="608"/>
                  <a:pt x="658" y="615"/>
                </a:cubicBezTo>
                <a:cubicBezTo>
                  <a:pt x="655" y="625"/>
                  <a:pt x="653" y="631"/>
                  <a:pt x="651" y="633"/>
                </a:cubicBezTo>
                <a:cubicBezTo>
                  <a:pt x="649" y="635"/>
                  <a:pt x="645" y="636"/>
                  <a:pt x="638" y="636"/>
                </a:cubicBezTo>
                <a:cubicBezTo>
                  <a:pt x="636" y="636"/>
                  <a:pt x="626" y="636"/>
                  <a:pt x="608" y="636"/>
                </a:cubicBezTo>
                <a:cubicBezTo>
                  <a:pt x="589" y="636"/>
                  <a:pt x="561" y="635"/>
                  <a:pt x="525" y="635"/>
                </a:cubicBezTo>
                <a:cubicBezTo>
                  <a:pt x="486" y="635"/>
                  <a:pt x="457" y="635"/>
                  <a:pt x="437" y="635"/>
                </a:cubicBezTo>
                <a:cubicBezTo>
                  <a:pt x="417" y="635"/>
                  <a:pt x="407" y="635"/>
                  <a:pt x="405" y="636"/>
                </a:cubicBezTo>
                <a:cubicBezTo>
                  <a:pt x="394" y="636"/>
                  <a:pt x="389" y="633"/>
                  <a:pt x="389" y="627"/>
                </a:cubicBezTo>
                <a:cubicBezTo>
                  <a:pt x="389" y="627"/>
                  <a:pt x="389" y="622"/>
                  <a:pt x="391" y="613"/>
                </a:cubicBezTo>
                <a:cubicBezTo>
                  <a:pt x="392" y="607"/>
                  <a:pt x="393" y="603"/>
                  <a:pt x="394" y="600"/>
                </a:cubicBezTo>
                <a:cubicBezTo>
                  <a:pt x="396" y="598"/>
                  <a:pt x="397" y="596"/>
                  <a:pt x="399" y="595"/>
                </a:cubicBezTo>
                <a:cubicBezTo>
                  <a:pt x="401" y="595"/>
                  <a:pt x="404" y="594"/>
                  <a:pt x="407" y="594"/>
                </a:cubicBezTo>
                <a:cubicBezTo>
                  <a:pt x="411" y="593"/>
                  <a:pt x="416" y="593"/>
                  <a:pt x="422" y="593"/>
                </a:cubicBezTo>
                <a:cubicBezTo>
                  <a:pt x="429" y="593"/>
                  <a:pt x="437" y="591"/>
                  <a:pt x="447" y="586"/>
                </a:cubicBezTo>
                <a:cubicBezTo>
                  <a:pt x="457" y="581"/>
                  <a:pt x="462" y="578"/>
                  <a:pt x="462" y="577"/>
                </a:cubicBezTo>
                <a:cubicBezTo>
                  <a:pt x="462" y="577"/>
                  <a:pt x="447" y="541"/>
                  <a:pt x="419" y="468"/>
                </a:cubicBezTo>
                <a:lnTo>
                  <a:pt x="375" y="358"/>
                </a:lnTo>
                <a:cubicBezTo>
                  <a:pt x="258" y="485"/>
                  <a:pt x="198" y="551"/>
                  <a:pt x="195" y="558"/>
                </a:cubicBezTo>
                <a:cubicBezTo>
                  <a:pt x="193" y="563"/>
                  <a:pt x="192" y="567"/>
                  <a:pt x="192" y="569"/>
                </a:cubicBezTo>
                <a:cubicBezTo>
                  <a:pt x="192" y="581"/>
                  <a:pt x="201" y="589"/>
                  <a:pt x="219" y="593"/>
                </a:cubicBezTo>
                <a:cubicBezTo>
                  <a:pt x="219" y="593"/>
                  <a:pt x="221" y="593"/>
                  <a:pt x="224" y="593"/>
                </a:cubicBezTo>
                <a:cubicBezTo>
                  <a:pt x="227" y="593"/>
                  <a:pt x="229" y="593"/>
                  <a:pt x="230" y="594"/>
                </a:cubicBezTo>
                <a:cubicBezTo>
                  <a:pt x="232" y="594"/>
                  <a:pt x="233" y="594"/>
                  <a:pt x="233" y="594"/>
                </a:cubicBezTo>
                <a:cubicBezTo>
                  <a:pt x="234" y="594"/>
                  <a:pt x="235" y="594"/>
                  <a:pt x="236" y="595"/>
                </a:cubicBezTo>
                <a:cubicBezTo>
                  <a:pt x="237" y="595"/>
                  <a:pt x="238" y="596"/>
                  <a:pt x="239" y="597"/>
                </a:cubicBezTo>
                <a:cubicBezTo>
                  <a:pt x="240" y="599"/>
                  <a:pt x="240" y="601"/>
                  <a:pt x="240" y="604"/>
                </a:cubicBezTo>
                <a:cubicBezTo>
                  <a:pt x="240" y="609"/>
                  <a:pt x="239" y="614"/>
                  <a:pt x="238" y="619"/>
                </a:cubicBezTo>
                <a:cubicBezTo>
                  <a:pt x="236" y="627"/>
                  <a:pt x="234" y="631"/>
                  <a:pt x="233" y="633"/>
                </a:cubicBezTo>
                <a:cubicBezTo>
                  <a:pt x="231" y="634"/>
                  <a:pt x="226" y="635"/>
                  <a:pt x="219" y="636"/>
                </a:cubicBezTo>
                <a:cubicBezTo>
                  <a:pt x="217" y="636"/>
                  <a:pt x="211" y="636"/>
                  <a:pt x="202" y="636"/>
                </a:cubicBezTo>
                <a:cubicBezTo>
                  <a:pt x="193" y="636"/>
                  <a:pt x="179" y="635"/>
                  <a:pt x="163" y="635"/>
                </a:cubicBezTo>
                <a:cubicBezTo>
                  <a:pt x="146" y="634"/>
                  <a:pt x="128" y="634"/>
                  <a:pt x="108" y="635"/>
                </a:cubicBezTo>
                <a:cubicBezTo>
                  <a:pt x="59" y="635"/>
                  <a:pt x="28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6075720" y="4047840"/>
            <a:ext cx="162000" cy="160920"/>
          </a:xfrm>
          <a:custGeom>
            <a:avLst/>
            <a:gdLst/>
            <a:ahLst/>
            <a:rect l="0" t="0" r="r" b="b"/>
            <a:pathLst>
              <a:path w="450" h="447">
                <a:moveTo>
                  <a:pt x="12" y="159"/>
                </a:moveTo>
                <a:cubicBezTo>
                  <a:pt x="4" y="159"/>
                  <a:pt x="0" y="157"/>
                  <a:pt x="0" y="154"/>
                </a:cubicBezTo>
                <a:cubicBezTo>
                  <a:pt x="0" y="152"/>
                  <a:pt x="3" y="139"/>
                  <a:pt x="10" y="117"/>
                </a:cubicBezTo>
                <a:cubicBezTo>
                  <a:pt x="17" y="94"/>
                  <a:pt x="25" y="72"/>
                  <a:pt x="32" y="50"/>
                </a:cubicBezTo>
                <a:lnTo>
                  <a:pt x="44" y="17"/>
                </a:lnTo>
                <a:cubicBezTo>
                  <a:pt x="46" y="10"/>
                  <a:pt x="49" y="4"/>
                  <a:pt x="52" y="0"/>
                </a:cubicBezTo>
                <a:lnTo>
                  <a:pt x="360" y="0"/>
                </a:lnTo>
                <a:lnTo>
                  <a:pt x="420" y="0"/>
                </a:lnTo>
                <a:cubicBezTo>
                  <a:pt x="434" y="0"/>
                  <a:pt x="443" y="1"/>
                  <a:pt x="445" y="1"/>
                </a:cubicBezTo>
                <a:cubicBezTo>
                  <a:pt x="448" y="1"/>
                  <a:pt x="449" y="3"/>
                  <a:pt x="450" y="7"/>
                </a:cubicBezTo>
                <a:cubicBezTo>
                  <a:pt x="450" y="10"/>
                  <a:pt x="446" y="35"/>
                  <a:pt x="439" y="82"/>
                </a:cubicBezTo>
                <a:cubicBezTo>
                  <a:pt x="431" y="130"/>
                  <a:pt x="427" y="154"/>
                  <a:pt x="426" y="155"/>
                </a:cubicBezTo>
                <a:cubicBezTo>
                  <a:pt x="426" y="158"/>
                  <a:pt x="422" y="159"/>
                  <a:pt x="414" y="159"/>
                </a:cubicBezTo>
                <a:cubicBezTo>
                  <a:pt x="409" y="159"/>
                  <a:pt x="406" y="159"/>
                  <a:pt x="405" y="159"/>
                </a:cubicBezTo>
                <a:cubicBezTo>
                  <a:pt x="403" y="159"/>
                  <a:pt x="402" y="158"/>
                  <a:pt x="401" y="156"/>
                </a:cubicBezTo>
                <a:lnTo>
                  <a:pt x="400" y="154"/>
                </a:lnTo>
                <a:cubicBezTo>
                  <a:pt x="400" y="151"/>
                  <a:pt x="401" y="141"/>
                  <a:pt x="403" y="124"/>
                </a:cubicBezTo>
                <a:cubicBezTo>
                  <a:pt x="406" y="107"/>
                  <a:pt x="407" y="93"/>
                  <a:pt x="407" y="83"/>
                </a:cubicBezTo>
                <a:cubicBezTo>
                  <a:pt x="407" y="68"/>
                  <a:pt x="405" y="56"/>
                  <a:pt x="399" y="48"/>
                </a:cubicBezTo>
                <a:cubicBezTo>
                  <a:pt x="393" y="40"/>
                  <a:pt x="381" y="35"/>
                  <a:pt x="363" y="32"/>
                </a:cubicBezTo>
                <a:cubicBezTo>
                  <a:pt x="361" y="31"/>
                  <a:pt x="348" y="31"/>
                  <a:pt x="325" y="31"/>
                </a:cubicBezTo>
                <a:cubicBezTo>
                  <a:pt x="304" y="31"/>
                  <a:pt x="292" y="31"/>
                  <a:pt x="286" y="31"/>
                </a:cubicBezTo>
                <a:cubicBezTo>
                  <a:pt x="281" y="32"/>
                  <a:pt x="277" y="33"/>
                  <a:pt x="275" y="37"/>
                </a:cubicBezTo>
                <a:cubicBezTo>
                  <a:pt x="274" y="37"/>
                  <a:pt x="259" y="98"/>
                  <a:pt x="228" y="221"/>
                </a:cubicBezTo>
                <a:cubicBezTo>
                  <a:pt x="197" y="343"/>
                  <a:pt x="182" y="405"/>
                  <a:pt x="182" y="407"/>
                </a:cubicBezTo>
                <a:cubicBezTo>
                  <a:pt x="182" y="412"/>
                  <a:pt x="201" y="416"/>
                  <a:pt x="240" y="416"/>
                </a:cubicBezTo>
                <a:cubicBezTo>
                  <a:pt x="254" y="416"/>
                  <a:pt x="263" y="417"/>
                  <a:pt x="267" y="417"/>
                </a:cubicBezTo>
                <a:cubicBezTo>
                  <a:pt x="271" y="418"/>
                  <a:pt x="273" y="419"/>
                  <a:pt x="273" y="423"/>
                </a:cubicBezTo>
                <a:cubicBezTo>
                  <a:pt x="273" y="425"/>
                  <a:pt x="272" y="428"/>
                  <a:pt x="271" y="432"/>
                </a:cubicBezTo>
                <a:cubicBezTo>
                  <a:pt x="269" y="440"/>
                  <a:pt x="267" y="445"/>
                  <a:pt x="265" y="446"/>
                </a:cubicBezTo>
                <a:lnTo>
                  <a:pt x="263" y="447"/>
                </a:lnTo>
                <a:cubicBezTo>
                  <a:pt x="262" y="447"/>
                  <a:pt x="261" y="447"/>
                  <a:pt x="259" y="447"/>
                </a:cubicBezTo>
                <a:cubicBezTo>
                  <a:pt x="257" y="447"/>
                  <a:pt x="245" y="446"/>
                  <a:pt x="225" y="446"/>
                </a:cubicBezTo>
                <a:cubicBezTo>
                  <a:pt x="204" y="446"/>
                  <a:pt x="174" y="445"/>
                  <a:pt x="136" y="445"/>
                </a:cubicBezTo>
                <a:cubicBezTo>
                  <a:pt x="79" y="445"/>
                  <a:pt x="43" y="446"/>
                  <a:pt x="28" y="447"/>
                </a:cubicBezTo>
                <a:lnTo>
                  <a:pt x="18" y="447"/>
                </a:lnTo>
                <a:cubicBezTo>
                  <a:pt x="15" y="444"/>
                  <a:pt x="14" y="442"/>
                  <a:pt x="14" y="441"/>
                </a:cubicBezTo>
                <a:cubicBezTo>
                  <a:pt x="14" y="439"/>
                  <a:pt x="15" y="436"/>
                  <a:pt x="15" y="429"/>
                </a:cubicBezTo>
                <a:cubicBezTo>
                  <a:pt x="17" y="423"/>
                  <a:pt x="19" y="419"/>
                  <a:pt x="22" y="416"/>
                </a:cubicBezTo>
                <a:lnTo>
                  <a:pt x="40" y="416"/>
                </a:lnTo>
                <a:lnTo>
                  <a:pt x="48" y="416"/>
                </a:lnTo>
                <a:cubicBezTo>
                  <a:pt x="83" y="416"/>
                  <a:pt x="104" y="414"/>
                  <a:pt x="110" y="411"/>
                </a:cubicBezTo>
                <a:cubicBezTo>
                  <a:pt x="111" y="410"/>
                  <a:pt x="111" y="410"/>
                  <a:pt x="111" y="410"/>
                </a:cubicBezTo>
                <a:cubicBezTo>
                  <a:pt x="114" y="409"/>
                  <a:pt x="116" y="404"/>
                  <a:pt x="118" y="397"/>
                </a:cubicBezTo>
                <a:cubicBezTo>
                  <a:pt x="120" y="389"/>
                  <a:pt x="129" y="355"/>
                  <a:pt x="144" y="293"/>
                </a:cubicBezTo>
                <a:cubicBezTo>
                  <a:pt x="152" y="264"/>
                  <a:pt x="158" y="239"/>
                  <a:pt x="163" y="220"/>
                </a:cubicBezTo>
                <a:cubicBezTo>
                  <a:pt x="193" y="99"/>
                  <a:pt x="209" y="37"/>
                  <a:pt x="209" y="35"/>
                </a:cubicBezTo>
                <a:cubicBezTo>
                  <a:pt x="209" y="32"/>
                  <a:pt x="202" y="31"/>
                  <a:pt x="190" y="31"/>
                </a:cubicBezTo>
                <a:lnTo>
                  <a:pt x="169" y="31"/>
                </a:lnTo>
                <a:cubicBezTo>
                  <a:pt x="140" y="31"/>
                  <a:pt x="121" y="33"/>
                  <a:pt x="111" y="35"/>
                </a:cubicBezTo>
                <a:cubicBezTo>
                  <a:pt x="92" y="40"/>
                  <a:pt x="76" y="49"/>
                  <a:pt x="65" y="62"/>
                </a:cubicBezTo>
                <a:cubicBezTo>
                  <a:pt x="54" y="76"/>
                  <a:pt x="43" y="101"/>
                  <a:pt x="30" y="139"/>
                </a:cubicBezTo>
                <a:cubicBezTo>
                  <a:pt x="27" y="149"/>
                  <a:pt x="25" y="155"/>
                  <a:pt x="23" y="157"/>
                </a:cubicBezTo>
                <a:cubicBezTo>
                  <a:pt x="22" y="158"/>
                  <a:pt x="19" y="159"/>
                  <a:pt x="14" y="159"/>
                </a:cubicBezTo>
                <a:lnTo>
                  <a:pt x="12" y="1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6262920" y="410112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4"/>
                  <a:pt x="1" y="619"/>
                  <a:pt x="2" y="611"/>
                </a:cubicBezTo>
                <a:cubicBezTo>
                  <a:pt x="5" y="603"/>
                  <a:pt x="7" y="598"/>
                  <a:pt x="9" y="596"/>
                </a:cubicBezTo>
                <a:cubicBezTo>
                  <a:pt x="11" y="595"/>
                  <a:pt x="17" y="594"/>
                  <a:pt x="27" y="594"/>
                </a:cubicBezTo>
                <a:cubicBezTo>
                  <a:pt x="80" y="592"/>
                  <a:pt x="122" y="576"/>
                  <a:pt x="152" y="545"/>
                </a:cubicBezTo>
                <a:cubicBezTo>
                  <a:pt x="158" y="539"/>
                  <a:pt x="194" y="500"/>
                  <a:pt x="260" y="428"/>
                </a:cubicBezTo>
                <a:cubicBezTo>
                  <a:pt x="326" y="355"/>
                  <a:pt x="358" y="318"/>
                  <a:pt x="358" y="317"/>
                </a:cubicBezTo>
                <a:cubicBezTo>
                  <a:pt x="290" y="145"/>
                  <a:pt x="255" y="57"/>
                  <a:pt x="252" y="54"/>
                </a:cubicBezTo>
                <a:cubicBezTo>
                  <a:pt x="246" y="47"/>
                  <a:pt x="227" y="43"/>
                  <a:pt x="193" y="43"/>
                </a:cubicBezTo>
                <a:lnTo>
                  <a:pt x="167" y="43"/>
                </a:lnTo>
                <a:cubicBezTo>
                  <a:pt x="163" y="39"/>
                  <a:pt x="162" y="37"/>
                  <a:pt x="162" y="35"/>
                </a:cubicBezTo>
                <a:cubicBezTo>
                  <a:pt x="162" y="34"/>
                  <a:pt x="162" y="28"/>
                  <a:pt x="163" y="18"/>
                </a:cubicBezTo>
                <a:cubicBezTo>
                  <a:pt x="166" y="10"/>
                  <a:pt x="169" y="4"/>
                  <a:pt x="173" y="0"/>
                </a:cubicBezTo>
                <a:lnTo>
                  <a:pt x="186" y="0"/>
                </a:lnTo>
                <a:cubicBezTo>
                  <a:pt x="207" y="1"/>
                  <a:pt x="244" y="2"/>
                  <a:pt x="298" y="2"/>
                </a:cubicBezTo>
                <a:cubicBezTo>
                  <a:pt x="319" y="2"/>
                  <a:pt x="338" y="2"/>
                  <a:pt x="355" y="2"/>
                </a:cubicBezTo>
                <a:cubicBezTo>
                  <a:pt x="372" y="2"/>
                  <a:pt x="386" y="2"/>
                  <a:pt x="397" y="1"/>
                </a:cubicBezTo>
                <a:cubicBezTo>
                  <a:pt x="407" y="0"/>
                  <a:pt x="414" y="0"/>
                  <a:pt x="416" y="1"/>
                </a:cubicBezTo>
                <a:cubicBezTo>
                  <a:pt x="426" y="1"/>
                  <a:pt x="431" y="4"/>
                  <a:pt x="431" y="11"/>
                </a:cubicBezTo>
                <a:cubicBezTo>
                  <a:pt x="431" y="12"/>
                  <a:pt x="431" y="16"/>
                  <a:pt x="430" y="23"/>
                </a:cubicBezTo>
                <a:cubicBezTo>
                  <a:pt x="427" y="33"/>
                  <a:pt x="425" y="38"/>
                  <a:pt x="423" y="40"/>
                </a:cubicBezTo>
                <a:cubicBezTo>
                  <a:pt x="421" y="42"/>
                  <a:pt x="416" y="43"/>
                  <a:pt x="408" y="43"/>
                </a:cubicBezTo>
                <a:cubicBezTo>
                  <a:pt x="389" y="45"/>
                  <a:pt x="372" y="50"/>
                  <a:pt x="358" y="59"/>
                </a:cubicBezTo>
                <a:lnTo>
                  <a:pt x="430" y="239"/>
                </a:lnTo>
                <a:lnTo>
                  <a:pt x="479" y="184"/>
                </a:lnTo>
                <a:cubicBezTo>
                  <a:pt x="544" y="114"/>
                  <a:pt x="577" y="75"/>
                  <a:pt x="577" y="68"/>
                </a:cubicBezTo>
                <a:cubicBezTo>
                  <a:pt x="577" y="57"/>
                  <a:pt x="569" y="49"/>
                  <a:pt x="554" y="45"/>
                </a:cubicBezTo>
                <a:cubicBezTo>
                  <a:pt x="551" y="45"/>
                  <a:pt x="547" y="44"/>
                  <a:pt x="542" y="43"/>
                </a:cubicBezTo>
                <a:cubicBezTo>
                  <a:pt x="533" y="43"/>
                  <a:pt x="528" y="39"/>
                  <a:pt x="528" y="33"/>
                </a:cubicBezTo>
                <a:cubicBezTo>
                  <a:pt x="528" y="31"/>
                  <a:pt x="529" y="26"/>
                  <a:pt x="530" y="18"/>
                </a:cubicBezTo>
                <a:cubicBezTo>
                  <a:pt x="532" y="10"/>
                  <a:pt x="536" y="4"/>
                  <a:pt x="539" y="0"/>
                </a:cubicBezTo>
                <a:lnTo>
                  <a:pt x="550" y="0"/>
                </a:lnTo>
                <a:cubicBezTo>
                  <a:pt x="551" y="0"/>
                  <a:pt x="559" y="0"/>
                  <a:pt x="574" y="0"/>
                </a:cubicBezTo>
                <a:cubicBezTo>
                  <a:pt x="589" y="0"/>
                  <a:pt x="605" y="1"/>
                  <a:pt x="624" y="2"/>
                </a:cubicBezTo>
                <a:cubicBezTo>
                  <a:pt x="643" y="3"/>
                  <a:pt x="656" y="3"/>
                  <a:pt x="663" y="3"/>
                </a:cubicBezTo>
                <a:cubicBezTo>
                  <a:pt x="719" y="3"/>
                  <a:pt x="750" y="2"/>
                  <a:pt x="755" y="0"/>
                </a:cubicBezTo>
                <a:lnTo>
                  <a:pt x="763" y="0"/>
                </a:lnTo>
                <a:cubicBezTo>
                  <a:pt x="767" y="4"/>
                  <a:pt x="769" y="8"/>
                  <a:pt x="769" y="10"/>
                </a:cubicBezTo>
                <a:cubicBezTo>
                  <a:pt x="768" y="26"/>
                  <a:pt x="764" y="37"/>
                  <a:pt x="758" y="43"/>
                </a:cubicBezTo>
                <a:lnTo>
                  <a:pt x="743" y="43"/>
                </a:lnTo>
                <a:cubicBezTo>
                  <a:pt x="722" y="43"/>
                  <a:pt x="703" y="46"/>
                  <a:pt x="686" y="51"/>
                </a:cubicBezTo>
                <a:cubicBezTo>
                  <a:pt x="670" y="56"/>
                  <a:pt x="657" y="61"/>
                  <a:pt x="647" y="67"/>
                </a:cubicBezTo>
                <a:cubicBezTo>
                  <a:pt x="639" y="73"/>
                  <a:pt x="631" y="78"/>
                  <a:pt x="625" y="84"/>
                </a:cubicBezTo>
                <a:lnTo>
                  <a:pt x="615" y="92"/>
                </a:lnTo>
                <a:cubicBezTo>
                  <a:pt x="615" y="91"/>
                  <a:pt x="585" y="124"/>
                  <a:pt x="526" y="189"/>
                </a:cubicBezTo>
                <a:lnTo>
                  <a:pt x="445" y="278"/>
                </a:lnTo>
                <a:cubicBezTo>
                  <a:pt x="445" y="279"/>
                  <a:pt x="455" y="304"/>
                  <a:pt x="474" y="353"/>
                </a:cubicBezTo>
                <a:cubicBezTo>
                  <a:pt x="493" y="403"/>
                  <a:pt x="514" y="453"/>
                  <a:pt x="535" y="504"/>
                </a:cubicBezTo>
                <a:cubicBezTo>
                  <a:pt x="556" y="556"/>
                  <a:pt x="567" y="582"/>
                  <a:pt x="569" y="584"/>
                </a:cubicBezTo>
                <a:cubicBezTo>
                  <a:pt x="575" y="590"/>
                  <a:pt x="594" y="593"/>
                  <a:pt x="626" y="594"/>
                </a:cubicBezTo>
                <a:cubicBezTo>
                  <a:pt x="648" y="594"/>
                  <a:pt x="659" y="596"/>
                  <a:pt x="659" y="602"/>
                </a:cubicBezTo>
                <a:cubicBezTo>
                  <a:pt x="659" y="603"/>
                  <a:pt x="659" y="608"/>
                  <a:pt x="658" y="615"/>
                </a:cubicBezTo>
                <a:cubicBezTo>
                  <a:pt x="655" y="625"/>
                  <a:pt x="653" y="631"/>
                  <a:pt x="650" y="633"/>
                </a:cubicBezTo>
                <a:cubicBezTo>
                  <a:pt x="648" y="635"/>
                  <a:pt x="644" y="636"/>
                  <a:pt x="637" y="636"/>
                </a:cubicBezTo>
                <a:cubicBezTo>
                  <a:pt x="635" y="636"/>
                  <a:pt x="625" y="636"/>
                  <a:pt x="606" y="636"/>
                </a:cubicBezTo>
                <a:cubicBezTo>
                  <a:pt x="588" y="636"/>
                  <a:pt x="560" y="635"/>
                  <a:pt x="523" y="635"/>
                </a:cubicBezTo>
                <a:cubicBezTo>
                  <a:pt x="486" y="635"/>
                  <a:pt x="457" y="635"/>
                  <a:pt x="437" y="635"/>
                </a:cubicBezTo>
                <a:cubicBezTo>
                  <a:pt x="417" y="635"/>
                  <a:pt x="406" y="635"/>
                  <a:pt x="404" y="636"/>
                </a:cubicBezTo>
                <a:cubicBezTo>
                  <a:pt x="394" y="636"/>
                  <a:pt x="389" y="633"/>
                  <a:pt x="389" y="627"/>
                </a:cubicBezTo>
                <a:cubicBezTo>
                  <a:pt x="389" y="627"/>
                  <a:pt x="389" y="622"/>
                  <a:pt x="390" y="613"/>
                </a:cubicBezTo>
                <a:cubicBezTo>
                  <a:pt x="392" y="607"/>
                  <a:pt x="393" y="603"/>
                  <a:pt x="394" y="600"/>
                </a:cubicBezTo>
                <a:cubicBezTo>
                  <a:pt x="395" y="598"/>
                  <a:pt x="397" y="596"/>
                  <a:pt x="399" y="595"/>
                </a:cubicBezTo>
                <a:cubicBezTo>
                  <a:pt x="401" y="595"/>
                  <a:pt x="403" y="594"/>
                  <a:pt x="407" y="594"/>
                </a:cubicBezTo>
                <a:cubicBezTo>
                  <a:pt x="411" y="593"/>
                  <a:pt x="416" y="593"/>
                  <a:pt x="422" y="593"/>
                </a:cubicBezTo>
                <a:cubicBezTo>
                  <a:pt x="428" y="593"/>
                  <a:pt x="436" y="591"/>
                  <a:pt x="446" y="586"/>
                </a:cubicBezTo>
                <a:cubicBezTo>
                  <a:pt x="457" y="581"/>
                  <a:pt x="462" y="578"/>
                  <a:pt x="462" y="577"/>
                </a:cubicBezTo>
                <a:cubicBezTo>
                  <a:pt x="461" y="577"/>
                  <a:pt x="447" y="541"/>
                  <a:pt x="418" y="468"/>
                </a:cubicBezTo>
                <a:lnTo>
                  <a:pt x="375" y="358"/>
                </a:lnTo>
                <a:cubicBezTo>
                  <a:pt x="258" y="485"/>
                  <a:pt x="198" y="551"/>
                  <a:pt x="195" y="558"/>
                </a:cubicBezTo>
                <a:cubicBezTo>
                  <a:pt x="193" y="563"/>
                  <a:pt x="191" y="567"/>
                  <a:pt x="191" y="569"/>
                </a:cubicBezTo>
                <a:cubicBezTo>
                  <a:pt x="191" y="581"/>
                  <a:pt x="200" y="589"/>
                  <a:pt x="218" y="593"/>
                </a:cubicBezTo>
                <a:cubicBezTo>
                  <a:pt x="219" y="593"/>
                  <a:pt x="221" y="593"/>
                  <a:pt x="224" y="593"/>
                </a:cubicBezTo>
                <a:cubicBezTo>
                  <a:pt x="227" y="593"/>
                  <a:pt x="229" y="593"/>
                  <a:pt x="229" y="594"/>
                </a:cubicBezTo>
                <a:cubicBezTo>
                  <a:pt x="231" y="594"/>
                  <a:pt x="233" y="594"/>
                  <a:pt x="233" y="594"/>
                </a:cubicBezTo>
                <a:cubicBezTo>
                  <a:pt x="234" y="594"/>
                  <a:pt x="235" y="594"/>
                  <a:pt x="236" y="595"/>
                </a:cubicBezTo>
                <a:cubicBezTo>
                  <a:pt x="237" y="595"/>
                  <a:pt x="238" y="596"/>
                  <a:pt x="239" y="597"/>
                </a:cubicBezTo>
                <a:cubicBezTo>
                  <a:pt x="239" y="599"/>
                  <a:pt x="240" y="601"/>
                  <a:pt x="240" y="604"/>
                </a:cubicBezTo>
                <a:cubicBezTo>
                  <a:pt x="240" y="609"/>
                  <a:pt x="239" y="614"/>
                  <a:pt x="238" y="619"/>
                </a:cubicBezTo>
                <a:cubicBezTo>
                  <a:pt x="236" y="627"/>
                  <a:pt x="234" y="631"/>
                  <a:pt x="232" y="633"/>
                </a:cubicBezTo>
                <a:cubicBezTo>
                  <a:pt x="230" y="634"/>
                  <a:pt x="226" y="635"/>
                  <a:pt x="218" y="636"/>
                </a:cubicBezTo>
                <a:cubicBezTo>
                  <a:pt x="216" y="636"/>
                  <a:pt x="211" y="636"/>
                  <a:pt x="202" y="636"/>
                </a:cubicBezTo>
                <a:cubicBezTo>
                  <a:pt x="192" y="636"/>
                  <a:pt x="179" y="635"/>
                  <a:pt x="162" y="635"/>
                </a:cubicBezTo>
                <a:cubicBezTo>
                  <a:pt x="146" y="634"/>
                  <a:pt x="127" y="634"/>
                  <a:pt x="108" y="635"/>
                </a:cubicBezTo>
                <a:cubicBezTo>
                  <a:pt x="59" y="635"/>
                  <a:pt x="28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6557760" y="407880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5" y="75"/>
                  <a:pt x="157" y="140"/>
                  <a:pt x="184" y="219"/>
                </a:cubicBezTo>
                <a:cubicBezTo>
                  <a:pt x="210" y="299"/>
                  <a:pt x="224" y="381"/>
                  <a:pt x="224" y="466"/>
                </a:cubicBezTo>
                <a:cubicBezTo>
                  <a:pt x="224" y="508"/>
                  <a:pt x="221" y="549"/>
                  <a:pt x="214" y="588"/>
                </a:cubicBezTo>
                <a:cubicBezTo>
                  <a:pt x="208" y="627"/>
                  <a:pt x="201" y="660"/>
                  <a:pt x="193" y="687"/>
                </a:cubicBezTo>
                <a:cubicBezTo>
                  <a:pt x="185" y="715"/>
                  <a:pt x="173" y="742"/>
                  <a:pt x="159" y="769"/>
                </a:cubicBezTo>
                <a:cubicBezTo>
                  <a:pt x="144" y="796"/>
                  <a:pt x="132" y="817"/>
                  <a:pt x="123" y="831"/>
                </a:cubicBezTo>
                <a:cubicBezTo>
                  <a:pt x="115" y="846"/>
                  <a:pt x="102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0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1" y="908"/>
                </a:cubicBezTo>
                <a:cubicBezTo>
                  <a:pt x="108" y="808"/>
                  <a:pt x="156" y="661"/>
                  <a:pt x="156" y="466"/>
                </a:cubicBezTo>
                <a:cubicBezTo>
                  <a:pt x="156" y="270"/>
                  <a:pt x="108" y="123"/>
                  <a:pt x="11" y="23"/>
                </a:cubicBezTo>
                <a:cubicBezTo>
                  <a:pt x="4" y="15"/>
                  <a:pt x="1" y="11"/>
                  <a:pt x="0" y="11"/>
                </a:cubicBezTo>
                <a:cubicBezTo>
                  <a:pt x="0" y="6"/>
                  <a:pt x="2" y="2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6700680" y="4144320"/>
            <a:ext cx="144720" cy="9720"/>
          </a:xfrm>
          <a:custGeom>
            <a:avLst/>
            <a:gdLst/>
            <a:ahLst/>
            <a:rect l="0" t="0" r="r" b="b"/>
            <a:pathLst>
              <a:path w="402" h="27">
                <a:moveTo>
                  <a:pt x="0" y="23"/>
                </a:moveTo>
                <a:cubicBezTo>
                  <a:pt x="0" y="23"/>
                  <a:pt x="0" y="20"/>
                  <a:pt x="0" y="13"/>
                </a:cubicBezTo>
                <a:cubicBezTo>
                  <a:pt x="0" y="8"/>
                  <a:pt x="3" y="3"/>
                  <a:pt x="9" y="0"/>
                </a:cubicBezTo>
                <a:lnTo>
                  <a:pt x="392" y="0"/>
                </a:lnTo>
                <a:cubicBezTo>
                  <a:pt x="399" y="4"/>
                  <a:pt x="402" y="8"/>
                  <a:pt x="402" y="13"/>
                </a:cubicBezTo>
                <a:cubicBezTo>
                  <a:pt x="402" y="18"/>
                  <a:pt x="399" y="24"/>
                  <a:pt x="392" y="27"/>
                </a:cubicBezTo>
                <a:lnTo>
                  <a:pt x="9" y="27"/>
                </a:lnTo>
                <a:cubicBezTo>
                  <a:pt x="3" y="24"/>
                  <a:pt x="0" y="20"/>
                  <a:pt x="0" y="13"/>
                </a:cubicBezTo>
                <a:lnTo>
                  <a:pt x="0" y="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6884640" y="4050720"/>
            <a:ext cx="81720" cy="158040"/>
          </a:xfrm>
          <a:custGeom>
            <a:avLst/>
            <a:gdLst/>
            <a:ahLst/>
            <a:rect l="0" t="0" r="r" b="b"/>
            <a:pathLst>
              <a:path w="227" h="439">
                <a:moveTo>
                  <a:pt x="86" y="57"/>
                </a:moveTo>
                <a:lnTo>
                  <a:pt x="77" y="61"/>
                </a:lnTo>
                <a:cubicBezTo>
                  <a:pt x="71" y="63"/>
                  <a:pt x="62" y="65"/>
                  <a:pt x="51" y="67"/>
                </a:cubicBezTo>
                <a:cubicBezTo>
                  <a:pt x="39" y="70"/>
                  <a:pt x="27" y="71"/>
                  <a:pt x="13" y="72"/>
                </a:cubicBezTo>
                <a:lnTo>
                  <a:pt x="0" y="72"/>
                </a:lnTo>
                <a:lnTo>
                  <a:pt x="0" y="42"/>
                </a:lnTo>
                <a:lnTo>
                  <a:pt x="13" y="42"/>
                </a:lnTo>
                <a:cubicBezTo>
                  <a:pt x="33" y="41"/>
                  <a:pt x="52" y="38"/>
                  <a:pt x="70" y="32"/>
                </a:cubicBezTo>
                <a:cubicBezTo>
                  <a:pt x="87" y="26"/>
                  <a:pt x="100" y="21"/>
                  <a:pt x="107" y="16"/>
                </a:cubicBezTo>
                <a:cubicBezTo>
                  <a:pt x="114" y="11"/>
                  <a:pt x="120" y="6"/>
                  <a:pt x="125" y="2"/>
                </a:cubicBezTo>
                <a:cubicBezTo>
                  <a:pt x="126" y="0"/>
                  <a:pt x="129" y="0"/>
                  <a:pt x="133" y="0"/>
                </a:cubicBezTo>
                <a:cubicBezTo>
                  <a:pt x="137" y="0"/>
                  <a:pt x="141" y="1"/>
                  <a:pt x="144" y="4"/>
                </a:cubicBezTo>
                <a:lnTo>
                  <a:pt x="144" y="200"/>
                </a:lnTo>
                <a:lnTo>
                  <a:pt x="145" y="399"/>
                </a:lnTo>
                <a:cubicBezTo>
                  <a:pt x="148" y="402"/>
                  <a:pt x="151" y="404"/>
                  <a:pt x="153" y="404"/>
                </a:cubicBezTo>
                <a:cubicBezTo>
                  <a:pt x="155" y="405"/>
                  <a:pt x="160" y="406"/>
                  <a:pt x="169" y="407"/>
                </a:cubicBezTo>
                <a:cubicBezTo>
                  <a:pt x="177" y="408"/>
                  <a:pt x="191" y="408"/>
                  <a:pt x="210" y="408"/>
                </a:cubicBezTo>
                <a:lnTo>
                  <a:pt x="227" y="408"/>
                </a:lnTo>
                <a:lnTo>
                  <a:pt x="227" y="439"/>
                </a:lnTo>
                <a:lnTo>
                  <a:pt x="220" y="439"/>
                </a:lnTo>
                <a:cubicBezTo>
                  <a:pt x="211" y="437"/>
                  <a:pt x="175" y="437"/>
                  <a:pt x="115" y="437"/>
                </a:cubicBezTo>
                <a:cubicBezTo>
                  <a:pt x="55" y="437"/>
                  <a:pt x="21" y="437"/>
                  <a:pt x="11" y="439"/>
                </a:cubicBezTo>
                <a:lnTo>
                  <a:pt x="3" y="439"/>
                </a:lnTo>
                <a:lnTo>
                  <a:pt x="3" y="408"/>
                </a:lnTo>
                <a:lnTo>
                  <a:pt x="21" y="408"/>
                </a:lnTo>
                <a:cubicBezTo>
                  <a:pt x="30" y="408"/>
                  <a:pt x="39" y="408"/>
                  <a:pt x="46" y="408"/>
                </a:cubicBezTo>
                <a:cubicBezTo>
                  <a:pt x="53" y="408"/>
                  <a:pt x="58" y="408"/>
                  <a:pt x="62" y="408"/>
                </a:cubicBezTo>
                <a:cubicBezTo>
                  <a:pt x="66" y="407"/>
                  <a:pt x="69" y="407"/>
                  <a:pt x="73" y="406"/>
                </a:cubicBezTo>
                <a:cubicBezTo>
                  <a:pt x="76" y="405"/>
                  <a:pt x="77" y="404"/>
                  <a:pt x="78" y="404"/>
                </a:cubicBezTo>
                <a:cubicBezTo>
                  <a:pt x="78" y="404"/>
                  <a:pt x="80" y="403"/>
                  <a:pt x="82" y="401"/>
                </a:cubicBezTo>
                <a:cubicBezTo>
                  <a:pt x="84" y="399"/>
                  <a:pt x="85" y="398"/>
                  <a:pt x="86" y="399"/>
                </a:cubicBezTo>
                <a:lnTo>
                  <a:pt x="86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008840" y="4101120"/>
            <a:ext cx="277200" cy="228960"/>
          </a:xfrm>
          <a:custGeom>
            <a:avLst/>
            <a:gdLst/>
            <a:ahLst/>
            <a:rect l="0" t="0" r="r" b="b"/>
            <a:pathLst>
              <a:path w="770" h="636">
                <a:moveTo>
                  <a:pt x="15" y="636"/>
                </a:moveTo>
                <a:lnTo>
                  <a:pt x="13" y="636"/>
                </a:lnTo>
                <a:cubicBezTo>
                  <a:pt x="5" y="636"/>
                  <a:pt x="0" y="633"/>
                  <a:pt x="0" y="626"/>
                </a:cubicBezTo>
                <a:cubicBezTo>
                  <a:pt x="0" y="624"/>
                  <a:pt x="1" y="619"/>
                  <a:pt x="3" y="611"/>
                </a:cubicBezTo>
                <a:cubicBezTo>
                  <a:pt x="6" y="603"/>
                  <a:pt x="8" y="598"/>
                  <a:pt x="10" y="596"/>
                </a:cubicBezTo>
                <a:cubicBezTo>
                  <a:pt x="11" y="595"/>
                  <a:pt x="17" y="594"/>
                  <a:pt x="27" y="594"/>
                </a:cubicBezTo>
                <a:cubicBezTo>
                  <a:pt x="81" y="592"/>
                  <a:pt x="123" y="576"/>
                  <a:pt x="154" y="545"/>
                </a:cubicBezTo>
                <a:cubicBezTo>
                  <a:pt x="160" y="539"/>
                  <a:pt x="196" y="500"/>
                  <a:pt x="262" y="428"/>
                </a:cubicBezTo>
                <a:cubicBezTo>
                  <a:pt x="328" y="355"/>
                  <a:pt x="360" y="318"/>
                  <a:pt x="359" y="317"/>
                </a:cubicBezTo>
                <a:cubicBezTo>
                  <a:pt x="292" y="145"/>
                  <a:pt x="257" y="57"/>
                  <a:pt x="253" y="54"/>
                </a:cubicBezTo>
                <a:cubicBezTo>
                  <a:pt x="248" y="47"/>
                  <a:pt x="228" y="43"/>
                  <a:pt x="195" y="43"/>
                </a:cubicBezTo>
                <a:lnTo>
                  <a:pt x="169" y="43"/>
                </a:lnTo>
                <a:cubicBezTo>
                  <a:pt x="165" y="39"/>
                  <a:pt x="163" y="37"/>
                  <a:pt x="163" y="35"/>
                </a:cubicBezTo>
                <a:cubicBezTo>
                  <a:pt x="163" y="34"/>
                  <a:pt x="164" y="28"/>
                  <a:pt x="165" y="18"/>
                </a:cubicBezTo>
                <a:cubicBezTo>
                  <a:pt x="168" y="10"/>
                  <a:pt x="171" y="4"/>
                  <a:pt x="174" y="0"/>
                </a:cubicBezTo>
                <a:lnTo>
                  <a:pt x="187" y="0"/>
                </a:lnTo>
                <a:cubicBezTo>
                  <a:pt x="208" y="1"/>
                  <a:pt x="246" y="2"/>
                  <a:pt x="300" y="2"/>
                </a:cubicBezTo>
                <a:cubicBezTo>
                  <a:pt x="320" y="2"/>
                  <a:pt x="339" y="2"/>
                  <a:pt x="357" y="2"/>
                </a:cubicBezTo>
                <a:cubicBezTo>
                  <a:pt x="374" y="2"/>
                  <a:pt x="388" y="2"/>
                  <a:pt x="399" y="1"/>
                </a:cubicBezTo>
                <a:cubicBezTo>
                  <a:pt x="409" y="0"/>
                  <a:pt x="415" y="0"/>
                  <a:pt x="417" y="1"/>
                </a:cubicBezTo>
                <a:cubicBezTo>
                  <a:pt x="428" y="1"/>
                  <a:pt x="433" y="4"/>
                  <a:pt x="433" y="11"/>
                </a:cubicBezTo>
                <a:cubicBezTo>
                  <a:pt x="433" y="12"/>
                  <a:pt x="432" y="16"/>
                  <a:pt x="431" y="23"/>
                </a:cubicBezTo>
                <a:cubicBezTo>
                  <a:pt x="429" y="33"/>
                  <a:pt x="426" y="38"/>
                  <a:pt x="425" y="40"/>
                </a:cubicBezTo>
                <a:cubicBezTo>
                  <a:pt x="423" y="42"/>
                  <a:pt x="418" y="43"/>
                  <a:pt x="410" y="43"/>
                </a:cubicBezTo>
                <a:cubicBezTo>
                  <a:pt x="391" y="45"/>
                  <a:pt x="374" y="50"/>
                  <a:pt x="359" y="59"/>
                </a:cubicBezTo>
                <a:lnTo>
                  <a:pt x="431" y="239"/>
                </a:lnTo>
                <a:lnTo>
                  <a:pt x="480" y="184"/>
                </a:lnTo>
                <a:cubicBezTo>
                  <a:pt x="546" y="114"/>
                  <a:pt x="578" y="75"/>
                  <a:pt x="578" y="68"/>
                </a:cubicBezTo>
                <a:cubicBezTo>
                  <a:pt x="578" y="57"/>
                  <a:pt x="571" y="49"/>
                  <a:pt x="556" y="45"/>
                </a:cubicBezTo>
                <a:cubicBezTo>
                  <a:pt x="553" y="45"/>
                  <a:pt x="549" y="44"/>
                  <a:pt x="544" y="43"/>
                </a:cubicBezTo>
                <a:cubicBezTo>
                  <a:pt x="534" y="43"/>
                  <a:pt x="530" y="39"/>
                  <a:pt x="530" y="33"/>
                </a:cubicBezTo>
                <a:cubicBezTo>
                  <a:pt x="530" y="31"/>
                  <a:pt x="530" y="26"/>
                  <a:pt x="532" y="18"/>
                </a:cubicBezTo>
                <a:cubicBezTo>
                  <a:pt x="534" y="10"/>
                  <a:pt x="537" y="4"/>
                  <a:pt x="541" y="0"/>
                </a:cubicBezTo>
                <a:lnTo>
                  <a:pt x="552" y="0"/>
                </a:lnTo>
                <a:cubicBezTo>
                  <a:pt x="553" y="0"/>
                  <a:pt x="560" y="0"/>
                  <a:pt x="575" y="0"/>
                </a:cubicBezTo>
                <a:cubicBezTo>
                  <a:pt x="590" y="0"/>
                  <a:pt x="607" y="1"/>
                  <a:pt x="626" y="2"/>
                </a:cubicBezTo>
                <a:cubicBezTo>
                  <a:pt x="644" y="3"/>
                  <a:pt x="657" y="3"/>
                  <a:pt x="664" y="3"/>
                </a:cubicBezTo>
                <a:cubicBezTo>
                  <a:pt x="720" y="3"/>
                  <a:pt x="750" y="2"/>
                  <a:pt x="756" y="0"/>
                </a:cubicBezTo>
                <a:lnTo>
                  <a:pt x="763" y="0"/>
                </a:lnTo>
                <a:cubicBezTo>
                  <a:pt x="768" y="4"/>
                  <a:pt x="770" y="8"/>
                  <a:pt x="770" y="10"/>
                </a:cubicBezTo>
                <a:cubicBezTo>
                  <a:pt x="769" y="26"/>
                  <a:pt x="765" y="37"/>
                  <a:pt x="759" y="43"/>
                </a:cubicBezTo>
                <a:lnTo>
                  <a:pt x="744" y="43"/>
                </a:lnTo>
                <a:cubicBezTo>
                  <a:pt x="723" y="43"/>
                  <a:pt x="704" y="46"/>
                  <a:pt x="687" y="51"/>
                </a:cubicBezTo>
                <a:cubicBezTo>
                  <a:pt x="670" y="56"/>
                  <a:pt x="658" y="61"/>
                  <a:pt x="649" y="67"/>
                </a:cubicBezTo>
                <a:cubicBezTo>
                  <a:pt x="640" y="73"/>
                  <a:pt x="633" y="78"/>
                  <a:pt x="627" y="84"/>
                </a:cubicBezTo>
                <a:lnTo>
                  <a:pt x="616" y="92"/>
                </a:lnTo>
                <a:cubicBezTo>
                  <a:pt x="616" y="91"/>
                  <a:pt x="587" y="124"/>
                  <a:pt x="528" y="189"/>
                </a:cubicBezTo>
                <a:lnTo>
                  <a:pt x="447" y="278"/>
                </a:lnTo>
                <a:cubicBezTo>
                  <a:pt x="447" y="279"/>
                  <a:pt x="457" y="304"/>
                  <a:pt x="476" y="353"/>
                </a:cubicBezTo>
                <a:cubicBezTo>
                  <a:pt x="495" y="403"/>
                  <a:pt x="515" y="453"/>
                  <a:pt x="536" y="504"/>
                </a:cubicBezTo>
                <a:cubicBezTo>
                  <a:pt x="557" y="556"/>
                  <a:pt x="569" y="582"/>
                  <a:pt x="571" y="584"/>
                </a:cubicBezTo>
                <a:cubicBezTo>
                  <a:pt x="577" y="590"/>
                  <a:pt x="596" y="593"/>
                  <a:pt x="627" y="594"/>
                </a:cubicBezTo>
                <a:cubicBezTo>
                  <a:pt x="649" y="594"/>
                  <a:pt x="660" y="596"/>
                  <a:pt x="660" y="602"/>
                </a:cubicBezTo>
                <a:cubicBezTo>
                  <a:pt x="660" y="603"/>
                  <a:pt x="659" y="608"/>
                  <a:pt x="658" y="615"/>
                </a:cubicBezTo>
                <a:cubicBezTo>
                  <a:pt x="656" y="625"/>
                  <a:pt x="654" y="631"/>
                  <a:pt x="652" y="633"/>
                </a:cubicBezTo>
                <a:cubicBezTo>
                  <a:pt x="650" y="635"/>
                  <a:pt x="645" y="636"/>
                  <a:pt x="639" y="636"/>
                </a:cubicBezTo>
                <a:cubicBezTo>
                  <a:pt x="637" y="636"/>
                  <a:pt x="627" y="636"/>
                  <a:pt x="608" y="636"/>
                </a:cubicBezTo>
                <a:cubicBezTo>
                  <a:pt x="589" y="636"/>
                  <a:pt x="562" y="635"/>
                  <a:pt x="525" y="635"/>
                </a:cubicBezTo>
                <a:cubicBezTo>
                  <a:pt x="487" y="635"/>
                  <a:pt x="458" y="635"/>
                  <a:pt x="439" y="635"/>
                </a:cubicBezTo>
                <a:cubicBezTo>
                  <a:pt x="419" y="635"/>
                  <a:pt x="408" y="635"/>
                  <a:pt x="406" y="636"/>
                </a:cubicBezTo>
                <a:cubicBezTo>
                  <a:pt x="395" y="636"/>
                  <a:pt x="390" y="633"/>
                  <a:pt x="390" y="627"/>
                </a:cubicBezTo>
                <a:cubicBezTo>
                  <a:pt x="390" y="627"/>
                  <a:pt x="391" y="622"/>
                  <a:pt x="392" y="613"/>
                </a:cubicBezTo>
                <a:cubicBezTo>
                  <a:pt x="393" y="607"/>
                  <a:pt x="395" y="603"/>
                  <a:pt x="396" y="600"/>
                </a:cubicBezTo>
                <a:cubicBezTo>
                  <a:pt x="397" y="598"/>
                  <a:pt x="399" y="596"/>
                  <a:pt x="400" y="595"/>
                </a:cubicBezTo>
                <a:cubicBezTo>
                  <a:pt x="402" y="595"/>
                  <a:pt x="405" y="594"/>
                  <a:pt x="409" y="594"/>
                </a:cubicBezTo>
                <a:cubicBezTo>
                  <a:pt x="413" y="593"/>
                  <a:pt x="417" y="593"/>
                  <a:pt x="424" y="593"/>
                </a:cubicBezTo>
                <a:cubicBezTo>
                  <a:pt x="430" y="593"/>
                  <a:pt x="438" y="591"/>
                  <a:pt x="448" y="586"/>
                </a:cubicBezTo>
                <a:cubicBezTo>
                  <a:pt x="458" y="581"/>
                  <a:pt x="464" y="578"/>
                  <a:pt x="464" y="577"/>
                </a:cubicBezTo>
                <a:cubicBezTo>
                  <a:pt x="463" y="577"/>
                  <a:pt x="449" y="541"/>
                  <a:pt x="420" y="468"/>
                </a:cubicBezTo>
                <a:lnTo>
                  <a:pt x="376" y="358"/>
                </a:lnTo>
                <a:cubicBezTo>
                  <a:pt x="260" y="485"/>
                  <a:pt x="200" y="551"/>
                  <a:pt x="197" y="558"/>
                </a:cubicBezTo>
                <a:cubicBezTo>
                  <a:pt x="194" y="563"/>
                  <a:pt x="193" y="567"/>
                  <a:pt x="193" y="569"/>
                </a:cubicBezTo>
                <a:cubicBezTo>
                  <a:pt x="193" y="581"/>
                  <a:pt x="202" y="589"/>
                  <a:pt x="220" y="593"/>
                </a:cubicBezTo>
                <a:cubicBezTo>
                  <a:pt x="221" y="593"/>
                  <a:pt x="222" y="593"/>
                  <a:pt x="226" y="593"/>
                </a:cubicBezTo>
                <a:cubicBezTo>
                  <a:pt x="229" y="593"/>
                  <a:pt x="230" y="593"/>
                  <a:pt x="231" y="594"/>
                </a:cubicBezTo>
                <a:cubicBezTo>
                  <a:pt x="233" y="594"/>
                  <a:pt x="234" y="594"/>
                  <a:pt x="235" y="594"/>
                </a:cubicBezTo>
                <a:cubicBezTo>
                  <a:pt x="235" y="594"/>
                  <a:pt x="236" y="594"/>
                  <a:pt x="238" y="595"/>
                </a:cubicBezTo>
                <a:cubicBezTo>
                  <a:pt x="239" y="595"/>
                  <a:pt x="240" y="596"/>
                  <a:pt x="240" y="597"/>
                </a:cubicBezTo>
                <a:cubicBezTo>
                  <a:pt x="241" y="599"/>
                  <a:pt x="241" y="601"/>
                  <a:pt x="241" y="604"/>
                </a:cubicBezTo>
                <a:cubicBezTo>
                  <a:pt x="241" y="609"/>
                  <a:pt x="241" y="614"/>
                  <a:pt x="239" y="619"/>
                </a:cubicBezTo>
                <a:cubicBezTo>
                  <a:pt x="238" y="627"/>
                  <a:pt x="236" y="631"/>
                  <a:pt x="234" y="633"/>
                </a:cubicBezTo>
                <a:cubicBezTo>
                  <a:pt x="232" y="634"/>
                  <a:pt x="227" y="635"/>
                  <a:pt x="220" y="636"/>
                </a:cubicBezTo>
                <a:cubicBezTo>
                  <a:pt x="218" y="636"/>
                  <a:pt x="212" y="636"/>
                  <a:pt x="203" y="636"/>
                </a:cubicBezTo>
                <a:cubicBezTo>
                  <a:pt x="194" y="636"/>
                  <a:pt x="181" y="635"/>
                  <a:pt x="164" y="635"/>
                </a:cubicBezTo>
                <a:cubicBezTo>
                  <a:pt x="147" y="634"/>
                  <a:pt x="129" y="634"/>
                  <a:pt x="108" y="635"/>
                </a:cubicBezTo>
                <a:cubicBezTo>
                  <a:pt x="60" y="635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318800" y="4047840"/>
            <a:ext cx="162000" cy="160920"/>
          </a:xfrm>
          <a:custGeom>
            <a:avLst/>
            <a:gdLst/>
            <a:ahLst/>
            <a:rect l="0" t="0" r="r" b="b"/>
            <a:pathLst>
              <a:path w="450" h="447">
                <a:moveTo>
                  <a:pt x="12" y="159"/>
                </a:moveTo>
                <a:cubicBezTo>
                  <a:pt x="4" y="159"/>
                  <a:pt x="0" y="157"/>
                  <a:pt x="0" y="154"/>
                </a:cubicBezTo>
                <a:cubicBezTo>
                  <a:pt x="0" y="152"/>
                  <a:pt x="3" y="139"/>
                  <a:pt x="10" y="117"/>
                </a:cubicBezTo>
                <a:cubicBezTo>
                  <a:pt x="18" y="94"/>
                  <a:pt x="25" y="72"/>
                  <a:pt x="33" y="50"/>
                </a:cubicBezTo>
                <a:lnTo>
                  <a:pt x="44" y="17"/>
                </a:lnTo>
                <a:cubicBezTo>
                  <a:pt x="46" y="10"/>
                  <a:pt x="49" y="4"/>
                  <a:pt x="53" y="0"/>
                </a:cubicBezTo>
                <a:lnTo>
                  <a:pt x="361" y="0"/>
                </a:lnTo>
                <a:lnTo>
                  <a:pt x="421" y="0"/>
                </a:lnTo>
                <a:cubicBezTo>
                  <a:pt x="435" y="0"/>
                  <a:pt x="443" y="1"/>
                  <a:pt x="446" y="1"/>
                </a:cubicBezTo>
                <a:cubicBezTo>
                  <a:pt x="448" y="1"/>
                  <a:pt x="450" y="3"/>
                  <a:pt x="450" y="7"/>
                </a:cubicBezTo>
                <a:cubicBezTo>
                  <a:pt x="450" y="10"/>
                  <a:pt x="447" y="35"/>
                  <a:pt x="439" y="82"/>
                </a:cubicBezTo>
                <a:cubicBezTo>
                  <a:pt x="432" y="130"/>
                  <a:pt x="427" y="154"/>
                  <a:pt x="427" y="155"/>
                </a:cubicBezTo>
                <a:cubicBezTo>
                  <a:pt x="427" y="158"/>
                  <a:pt x="422" y="159"/>
                  <a:pt x="414" y="159"/>
                </a:cubicBezTo>
                <a:cubicBezTo>
                  <a:pt x="410" y="159"/>
                  <a:pt x="407" y="159"/>
                  <a:pt x="406" y="159"/>
                </a:cubicBezTo>
                <a:cubicBezTo>
                  <a:pt x="405" y="159"/>
                  <a:pt x="404" y="158"/>
                  <a:pt x="402" y="156"/>
                </a:cubicBezTo>
                <a:lnTo>
                  <a:pt x="401" y="154"/>
                </a:lnTo>
                <a:cubicBezTo>
                  <a:pt x="401" y="151"/>
                  <a:pt x="402" y="141"/>
                  <a:pt x="405" y="124"/>
                </a:cubicBezTo>
                <a:cubicBezTo>
                  <a:pt x="407" y="107"/>
                  <a:pt x="409" y="93"/>
                  <a:pt x="409" y="83"/>
                </a:cubicBezTo>
                <a:cubicBezTo>
                  <a:pt x="409" y="68"/>
                  <a:pt x="406" y="56"/>
                  <a:pt x="400" y="48"/>
                </a:cubicBezTo>
                <a:cubicBezTo>
                  <a:pt x="395" y="40"/>
                  <a:pt x="382" y="35"/>
                  <a:pt x="364" y="32"/>
                </a:cubicBezTo>
                <a:cubicBezTo>
                  <a:pt x="362" y="31"/>
                  <a:pt x="349" y="31"/>
                  <a:pt x="326" y="31"/>
                </a:cubicBezTo>
                <a:cubicBezTo>
                  <a:pt x="306" y="31"/>
                  <a:pt x="293" y="31"/>
                  <a:pt x="288" y="31"/>
                </a:cubicBezTo>
                <a:cubicBezTo>
                  <a:pt x="283" y="32"/>
                  <a:pt x="279" y="33"/>
                  <a:pt x="276" y="37"/>
                </a:cubicBezTo>
                <a:cubicBezTo>
                  <a:pt x="275" y="37"/>
                  <a:pt x="260" y="98"/>
                  <a:pt x="229" y="221"/>
                </a:cubicBezTo>
                <a:cubicBezTo>
                  <a:pt x="199" y="343"/>
                  <a:pt x="183" y="405"/>
                  <a:pt x="183" y="407"/>
                </a:cubicBezTo>
                <a:cubicBezTo>
                  <a:pt x="183" y="412"/>
                  <a:pt x="202" y="416"/>
                  <a:pt x="241" y="416"/>
                </a:cubicBezTo>
                <a:cubicBezTo>
                  <a:pt x="255" y="416"/>
                  <a:pt x="264" y="417"/>
                  <a:pt x="268" y="417"/>
                </a:cubicBezTo>
                <a:cubicBezTo>
                  <a:pt x="272" y="418"/>
                  <a:pt x="274" y="419"/>
                  <a:pt x="274" y="423"/>
                </a:cubicBezTo>
                <a:cubicBezTo>
                  <a:pt x="274" y="425"/>
                  <a:pt x="273" y="428"/>
                  <a:pt x="272" y="432"/>
                </a:cubicBezTo>
                <a:cubicBezTo>
                  <a:pt x="270" y="440"/>
                  <a:pt x="268" y="445"/>
                  <a:pt x="266" y="446"/>
                </a:cubicBezTo>
                <a:lnTo>
                  <a:pt x="265" y="447"/>
                </a:lnTo>
                <a:cubicBezTo>
                  <a:pt x="263" y="447"/>
                  <a:pt x="262" y="447"/>
                  <a:pt x="260" y="447"/>
                </a:cubicBezTo>
                <a:cubicBezTo>
                  <a:pt x="258" y="447"/>
                  <a:pt x="247" y="446"/>
                  <a:pt x="226" y="446"/>
                </a:cubicBezTo>
                <a:cubicBezTo>
                  <a:pt x="205" y="446"/>
                  <a:pt x="176" y="445"/>
                  <a:pt x="137" y="445"/>
                </a:cubicBezTo>
                <a:cubicBezTo>
                  <a:pt x="80" y="445"/>
                  <a:pt x="44" y="446"/>
                  <a:pt x="28" y="447"/>
                </a:cubicBezTo>
                <a:lnTo>
                  <a:pt x="18" y="447"/>
                </a:lnTo>
                <a:cubicBezTo>
                  <a:pt x="16" y="444"/>
                  <a:pt x="14" y="442"/>
                  <a:pt x="14" y="441"/>
                </a:cubicBezTo>
                <a:cubicBezTo>
                  <a:pt x="14" y="439"/>
                  <a:pt x="15" y="436"/>
                  <a:pt x="16" y="429"/>
                </a:cubicBezTo>
                <a:cubicBezTo>
                  <a:pt x="18" y="423"/>
                  <a:pt x="20" y="419"/>
                  <a:pt x="22" y="416"/>
                </a:cubicBezTo>
                <a:lnTo>
                  <a:pt x="41" y="416"/>
                </a:lnTo>
                <a:lnTo>
                  <a:pt x="48" y="416"/>
                </a:lnTo>
                <a:cubicBezTo>
                  <a:pt x="83" y="416"/>
                  <a:pt x="105" y="414"/>
                  <a:pt x="111" y="411"/>
                </a:cubicBezTo>
                <a:cubicBezTo>
                  <a:pt x="112" y="410"/>
                  <a:pt x="112" y="410"/>
                  <a:pt x="113" y="410"/>
                </a:cubicBezTo>
                <a:cubicBezTo>
                  <a:pt x="115" y="409"/>
                  <a:pt x="117" y="404"/>
                  <a:pt x="119" y="397"/>
                </a:cubicBezTo>
                <a:cubicBezTo>
                  <a:pt x="122" y="389"/>
                  <a:pt x="130" y="355"/>
                  <a:pt x="146" y="293"/>
                </a:cubicBezTo>
                <a:cubicBezTo>
                  <a:pt x="153" y="264"/>
                  <a:pt x="159" y="239"/>
                  <a:pt x="164" y="220"/>
                </a:cubicBezTo>
                <a:cubicBezTo>
                  <a:pt x="195" y="99"/>
                  <a:pt x="210" y="37"/>
                  <a:pt x="210" y="35"/>
                </a:cubicBezTo>
                <a:cubicBezTo>
                  <a:pt x="210" y="32"/>
                  <a:pt x="204" y="31"/>
                  <a:pt x="191" y="31"/>
                </a:cubicBezTo>
                <a:lnTo>
                  <a:pt x="171" y="31"/>
                </a:lnTo>
                <a:cubicBezTo>
                  <a:pt x="141" y="31"/>
                  <a:pt x="122" y="33"/>
                  <a:pt x="113" y="35"/>
                </a:cubicBezTo>
                <a:cubicBezTo>
                  <a:pt x="92" y="40"/>
                  <a:pt x="77" y="49"/>
                  <a:pt x="66" y="62"/>
                </a:cubicBezTo>
                <a:cubicBezTo>
                  <a:pt x="55" y="76"/>
                  <a:pt x="43" y="101"/>
                  <a:pt x="30" y="139"/>
                </a:cubicBezTo>
                <a:cubicBezTo>
                  <a:pt x="27" y="149"/>
                  <a:pt x="25" y="155"/>
                  <a:pt x="24" y="157"/>
                </a:cubicBezTo>
                <a:cubicBezTo>
                  <a:pt x="22" y="158"/>
                  <a:pt x="19" y="159"/>
                  <a:pt x="14" y="159"/>
                </a:cubicBezTo>
                <a:lnTo>
                  <a:pt x="12" y="1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507440" y="4101120"/>
            <a:ext cx="245880" cy="228960"/>
          </a:xfrm>
          <a:custGeom>
            <a:avLst/>
            <a:gdLst/>
            <a:ahLst/>
            <a:rect l="0" t="0" r="r" b="b"/>
            <a:pathLst>
              <a:path w="683" h="636">
                <a:moveTo>
                  <a:pt x="33" y="43"/>
                </a:moveTo>
                <a:cubicBezTo>
                  <a:pt x="26" y="43"/>
                  <a:pt x="21" y="43"/>
                  <a:pt x="17" y="43"/>
                </a:cubicBezTo>
                <a:cubicBezTo>
                  <a:pt x="14" y="43"/>
                  <a:pt x="11" y="42"/>
                  <a:pt x="8" y="42"/>
                </a:cubicBezTo>
                <a:cubicBezTo>
                  <a:pt x="5" y="41"/>
                  <a:pt x="3" y="40"/>
                  <a:pt x="2" y="39"/>
                </a:cubicBezTo>
                <a:cubicBezTo>
                  <a:pt x="0" y="38"/>
                  <a:pt x="0" y="36"/>
                  <a:pt x="0" y="33"/>
                </a:cubicBezTo>
                <a:cubicBezTo>
                  <a:pt x="0" y="31"/>
                  <a:pt x="1" y="26"/>
                  <a:pt x="3" y="18"/>
                </a:cubicBezTo>
                <a:cubicBezTo>
                  <a:pt x="4" y="10"/>
                  <a:pt x="7" y="4"/>
                  <a:pt x="11" y="1"/>
                </a:cubicBezTo>
                <a:cubicBezTo>
                  <a:pt x="12" y="0"/>
                  <a:pt x="17" y="0"/>
                  <a:pt x="24" y="0"/>
                </a:cubicBezTo>
                <a:cubicBezTo>
                  <a:pt x="54" y="2"/>
                  <a:pt x="88" y="3"/>
                  <a:pt x="125" y="3"/>
                </a:cubicBezTo>
                <a:cubicBezTo>
                  <a:pt x="202" y="3"/>
                  <a:pt x="245" y="2"/>
                  <a:pt x="257" y="0"/>
                </a:cubicBezTo>
                <a:lnTo>
                  <a:pt x="266" y="0"/>
                </a:lnTo>
                <a:cubicBezTo>
                  <a:pt x="270" y="4"/>
                  <a:pt x="271" y="6"/>
                  <a:pt x="271" y="8"/>
                </a:cubicBezTo>
                <a:cubicBezTo>
                  <a:pt x="271" y="10"/>
                  <a:pt x="271" y="16"/>
                  <a:pt x="270" y="25"/>
                </a:cubicBezTo>
                <a:cubicBezTo>
                  <a:pt x="267" y="33"/>
                  <a:pt x="264" y="39"/>
                  <a:pt x="260" y="43"/>
                </a:cubicBezTo>
                <a:lnTo>
                  <a:pt x="249" y="43"/>
                </a:lnTo>
                <a:cubicBezTo>
                  <a:pt x="214" y="43"/>
                  <a:pt x="197" y="47"/>
                  <a:pt x="197" y="55"/>
                </a:cubicBezTo>
                <a:cubicBezTo>
                  <a:pt x="197" y="58"/>
                  <a:pt x="213" y="104"/>
                  <a:pt x="244" y="192"/>
                </a:cubicBezTo>
                <a:cubicBezTo>
                  <a:pt x="275" y="280"/>
                  <a:pt x="290" y="324"/>
                  <a:pt x="291" y="326"/>
                </a:cubicBezTo>
                <a:lnTo>
                  <a:pt x="294" y="323"/>
                </a:lnTo>
                <a:cubicBezTo>
                  <a:pt x="296" y="320"/>
                  <a:pt x="300" y="316"/>
                  <a:pt x="305" y="311"/>
                </a:cubicBezTo>
                <a:cubicBezTo>
                  <a:pt x="310" y="305"/>
                  <a:pt x="316" y="298"/>
                  <a:pt x="324" y="288"/>
                </a:cubicBezTo>
                <a:cubicBezTo>
                  <a:pt x="333" y="279"/>
                  <a:pt x="342" y="268"/>
                  <a:pt x="354" y="254"/>
                </a:cubicBezTo>
                <a:cubicBezTo>
                  <a:pt x="366" y="240"/>
                  <a:pt x="379" y="224"/>
                  <a:pt x="394" y="207"/>
                </a:cubicBezTo>
                <a:cubicBezTo>
                  <a:pt x="451" y="140"/>
                  <a:pt x="485" y="101"/>
                  <a:pt x="494" y="89"/>
                </a:cubicBezTo>
                <a:cubicBezTo>
                  <a:pt x="503" y="77"/>
                  <a:pt x="508" y="68"/>
                  <a:pt x="509" y="60"/>
                </a:cubicBezTo>
                <a:cubicBezTo>
                  <a:pt x="509" y="51"/>
                  <a:pt x="499" y="45"/>
                  <a:pt x="479" y="43"/>
                </a:cubicBezTo>
                <a:cubicBezTo>
                  <a:pt x="468" y="43"/>
                  <a:pt x="463" y="40"/>
                  <a:pt x="463" y="33"/>
                </a:cubicBezTo>
                <a:cubicBezTo>
                  <a:pt x="463" y="32"/>
                  <a:pt x="464" y="28"/>
                  <a:pt x="465" y="20"/>
                </a:cubicBezTo>
                <a:cubicBezTo>
                  <a:pt x="467" y="11"/>
                  <a:pt x="468" y="6"/>
                  <a:pt x="470" y="4"/>
                </a:cubicBezTo>
                <a:cubicBezTo>
                  <a:pt x="471" y="2"/>
                  <a:pt x="475" y="1"/>
                  <a:pt x="483" y="0"/>
                </a:cubicBezTo>
                <a:cubicBezTo>
                  <a:pt x="484" y="0"/>
                  <a:pt x="493" y="0"/>
                  <a:pt x="510" y="1"/>
                </a:cubicBezTo>
                <a:cubicBezTo>
                  <a:pt x="526" y="2"/>
                  <a:pt x="551" y="2"/>
                  <a:pt x="583" y="3"/>
                </a:cubicBezTo>
                <a:cubicBezTo>
                  <a:pt x="600" y="3"/>
                  <a:pt x="617" y="2"/>
                  <a:pt x="636" y="2"/>
                </a:cubicBezTo>
                <a:cubicBezTo>
                  <a:pt x="654" y="1"/>
                  <a:pt x="664" y="1"/>
                  <a:pt x="667" y="1"/>
                </a:cubicBezTo>
                <a:cubicBezTo>
                  <a:pt x="677" y="1"/>
                  <a:pt x="683" y="4"/>
                  <a:pt x="683" y="9"/>
                </a:cubicBezTo>
                <a:cubicBezTo>
                  <a:pt x="683" y="12"/>
                  <a:pt x="682" y="17"/>
                  <a:pt x="680" y="24"/>
                </a:cubicBezTo>
                <a:cubicBezTo>
                  <a:pt x="678" y="32"/>
                  <a:pt x="677" y="36"/>
                  <a:pt x="675" y="37"/>
                </a:cubicBezTo>
                <a:cubicBezTo>
                  <a:pt x="674" y="41"/>
                  <a:pt x="668" y="43"/>
                  <a:pt x="656" y="43"/>
                </a:cubicBezTo>
                <a:cubicBezTo>
                  <a:pt x="610" y="46"/>
                  <a:pt x="574" y="61"/>
                  <a:pt x="546" y="89"/>
                </a:cubicBezTo>
                <a:cubicBezTo>
                  <a:pt x="540" y="95"/>
                  <a:pt x="497" y="145"/>
                  <a:pt x="416" y="241"/>
                </a:cubicBezTo>
                <a:lnTo>
                  <a:pt x="296" y="382"/>
                </a:lnTo>
                <a:lnTo>
                  <a:pt x="271" y="479"/>
                </a:lnTo>
                <a:cubicBezTo>
                  <a:pt x="255" y="546"/>
                  <a:pt x="246" y="580"/>
                  <a:pt x="246" y="583"/>
                </a:cubicBezTo>
                <a:cubicBezTo>
                  <a:pt x="246" y="590"/>
                  <a:pt x="267" y="594"/>
                  <a:pt x="310" y="594"/>
                </a:cubicBezTo>
                <a:cubicBezTo>
                  <a:pt x="320" y="594"/>
                  <a:pt x="326" y="594"/>
                  <a:pt x="329" y="595"/>
                </a:cubicBezTo>
                <a:cubicBezTo>
                  <a:pt x="332" y="595"/>
                  <a:pt x="334" y="598"/>
                  <a:pt x="335" y="604"/>
                </a:cubicBezTo>
                <a:cubicBezTo>
                  <a:pt x="335" y="605"/>
                  <a:pt x="334" y="609"/>
                  <a:pt x="333" y="615"/>
                </a:cubicBezTo>
                <a:cubicBezTo>
                  <a:pt x="330" y="626"/>
                  <a:pt x="329" y="631"/>
                  <a:pt x="327" y="633"/>
                </a:cubicBezTo>
                <a:cubicBezTo>
                  <a:pt x="326" y="634"/>
                  <a:pt x="321" y="635"/>
                  <a:pt x="312" y="636"/>
                </a:cubicBezTo>
                <a:cubicBezTo>
                  <a:pt x="309" y="636"/>
                  <a:pt x="296" y="636"/>
                  <a:pt x="273" y="636"/>
                </a:cubicBezTo>
                <a:cubicBezTo>
                  <a:pt x="250" y="636"/>
                  <a:pt x="222" y="635"/>
                  <a:pt x="188" y="635"/>
                </a:cubicBezTo>
                <a:cubicBezTo>
                  <a:pt x="149" y="635"/>
                  <a:pt x="120" y="635"/>
                  <a:pt x="100" y="635"/>
                </a:cubicBezTo>
                <a:cubicBezTo>
                  <a:pt x="80" y="635"/>
                  <a:pt x="69" y="635"/>
                  <a:pt x="67" y="636"/>
                </a:cubicBezTo>
                <a:cubicBezTo>
                  <a:pt x="56" y="636"/>
                  <a:pt x="50" y="633"/>
                  <a:pt x="50" y="628"/>
                </a:cubicBezTo>
                <a:cubicBezTo>
                  <a:pt x="50" y="625"/>
                  <a:pt x="51" y="620"/>
                  <a:pt x="53" y="614"/>
                </a:cubicBezTo>
                <a:cubicBezTo>
                  <a:pt x="53" y="612"/>
                  <a:pt x="54" y="610"/>
                  <a:pt x="55" y="609"/>
                </a:cubicBezTo>
                <a:cubicBezTo>
                  <a:pt x="55" y="607"/>
                  <a:pt x="56" y="605"/>
                  <a:pt x="56" y="604"/>
                </a:cubicBezTo>
                <a:cubicBezTo>
                  <a:pt x="56" y="603"/>
                  <a:pt x="56" y="601"/>
                  <a:pt x="57" y="600"/>
                </a:cubicBezTo>
                <a:cubicBezTo>
                  <a:pt x="57" y="599"/>
                  <a:pt x="58" y="598"/>
                  <a:pt x="58" y="597"/>
                </a:cubicBezTo>
                <a:cubicBezTo>
                  <a:pt x="59" y="597"/>
                  <a:pt x="60" y="596"/>
                  <a:pt x="61" y="595"/>
                </a:cubicBezTo>
                <a:cubicBezTo>
                  <a:pt x="62" y="595"/>
                  <a:pt x="64" y="595"/>
                  <a:pt x="66" y="595"/>
                </a:cubicBezTo>
                <a:cubicBezTo>
                  <a:pt x="68" y="595"/>
                  <a:pt x="70" y="595"/>
                  <a:pt x="71" y="595"/>
                </a:cubicBezTo>
                <a:cubicBezTo>
                  <a:pt x="73" y="595"/>
                  <a:pt x="76" y="594"/>
                  <a:pt x="80" y="594"/>
                </a:cubicBezTo>
                <a:cubicBezTo>
                  <a:pt x="83" y="593"/>
                  <a:pt x="88" y="593"/>
                  <a:pt x="92" y="594"/>
                </a:cubicBezTo>
                <a:cubicBezTo>
                  <a:pt x="116" y="593"/>
                  <a:pt x="132" y="592"/>
                  <a:pt x="139" y="590"/>
                </a:cubicBezTo>
                <a:cubicBezTo>
                  <a:pt x="147" y="588"/>
                  <a:pt x="152" y="584"/>
                  <a:pt x="156" y="578"/>
                </a:cubicBezTo>
                <a:cubicBezTo>
                  <a:pt x="158" y="575"/>
                  <a:pt x="167" y="541"/>
                  <a:pt x="183" y="477"/>
                </a:cubicBezTo>
                <a:lnTo>
                  <a:pt x="206" y="381"/>
                </a:lnTo>
                <a:lnTo>
                  <a:pt x="92" y="56"/>
                </a:lnTo>
                <a:cubicBezTo>
                  <a:pt x="91" y="55"/>
                  <a:pt x="91" y="55"/>
                  <a:pt x="90" y="54"/>
                </a:cubicBezTo>
                <a:cubicBezTo>
                  <a:pt x="89" y="53"/>
                  <a:pt x="89" y="53"/>
                  <a:pt x="88" y="52"/>
                </a:cubicBezTo>
                <a:cubicBezTo>
                  <a:pt x="88" y="51"/>
                  <a:pt x="87" y="51"/>
                  <a:pt x="85" y="50"/>
                </a:cubicBezTo>
                <a:cubicBezTo>
                  <a:pt x="84" y="50"/>
                  <a:pt x="83" y="49"/>
                  <a:pt x="82" y="48"/>
                </a:cubicBezTo>
                <a:cubicBezTo>
                  <a:pt x="80" y="48"/>
                  <a:pt x="79" y="47"/>
                  <a:pt x="77" y="46"/>
                </a:cubicBezTo>
                <a:cubicBezTo>
                  <a:pt x="75" y="46"/>
                  <a:pt x="73" y="46"/>
                  <a:pt x="70" y="46"/>
                </a:cubicBezTo>
                <a:cubicBezTo>
                  <a:pt x="66" y="46"/>
                  <a:pt x="64" y="45"/>
                  <a:pt x="61" y="45"/>
                </a:cubicBezTo>
                <a:cubicBezTo>
                  <a:pt x="59" y="44"/>
                  <a:pt x="55" y="44"/>
                  <a:pt x="49" y="44"/>
                </a:cubicBezTo>
                <a:cubicBezTo>
                  <a:pt x="43" y="44"/>
                  <a:pt x="38" y="43"/>
                  <a:pt x="33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300320" y="4038480"/>
            <a:ext cx="3597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Нормальное уравнение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47720" y="4600440"/>
            <a:ext cx="6486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Плюсы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Точное решение (если оно существует)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5550480" y="5234400"/>
            <a:ext cx="231480" cy="243360"/>
          </a:xfrm>
          <a:custGeom>
            <a:avLst/>
            <a:gdLst/>
            <a:ahLst/>
            <a:rect l="0" t="0" r="r" b="b"/>
            <a:pathLst>
              <a:path w="643" h="676">
                <a:moveTo>
                  <a:pt x="643" y="250"/>
                </a:moveTo>
                <a:cubicBezTo>
                  <a:pt x="643" y="321"/>
                  <a:pt x="623" y="390"/>
                  <a:pt x="584" y="456"/>
                </a:cubicBezTo>
                <a:cubicBezTo>
                  <a:pt x="544" y="523"/>
                  <a:pt x="493" y="576"/>
                  <a:pt x="430" y="615"/>
                </a:cubicBezTo>
                <a:cubicBezTo>
                  <a:pt x="368" y="656"/>
                  <a:pt x="303" y="676"/>
                  <a:pt x="237" y="676"/>
                </a:cubicBezTo>
                <a:cubicBezTo>
                  <a:pt x="176" y="676"/>
                  <a:pt x="125" y="658"/>
                  <a:pt x="82" y="622"/>
                </a:cubicBezTo>
                <a:cubicBezTo>
                  <a:pt x="39" y="587"/>
                  <a:pt x="12" y="535"/>
                  <a:pt x="1" y="468"/>
                </a:cubicBezTo>
                <a:cubicBezTo>
                  <a:pt x="1" y="463"/>
                  <a:pt x="0" y="449"/>
                  <a:pt x="0" y="428"/>
                </a:cubicBezTo>
                <a:cubicBezTo>
                  <a:pt x="0" y="364"/>
                  <a:pt x="15" y="304"/>
                  <a:pt x="45" y="247"/>
                </a:cubicBezTo>
                <a:cubicBezTo>
                  <a:pt x="75" y="190"/>
                  <a:pt x="115" y="139"/>
                  <a:pt x="165" y="95"/>
                </a:cubicBezTo>
                <a:cubicBezTo>
                  <a:pt x="242" y="31"/>
                  <a:pt x="320" y="0"/>
                  <a:pt x="398" y="0"/>
                </a:cubicBezTo>
                <a:cubicBezTo>
                  <a:pt x="421" y="0"/>
                  <a:pt x="436" y="0"/>
                  <a:pt x="442" y="0"/>
                </a:cubicBezTo>
                <a:cubicBezTo>
                  <a:pt x="502" y="9"/>
                  <a:pt x="551" y="36"/>
                  <a:pt x="587" y="80"/>
                </a:cubicBezTo>
                <a:cubicBezTo>
                  <a:pt x="624" y="125"/>
                  <a:pt x="643" y="182"/>
                  <a:pt x="643" y="250"/>
                </a:cubicBezTo>
                <a:moveTo>
                  <a:pt x="547" y="212"/>
                </a:moveTo>
                <a:cubicBezTo>
                  <a:pt x="547" y="156"/>
                  <a:pt x="533" y="113"/>
                  <a:pt x="505" y="82"/>
                </a:cubicBezTo>
                <a:cubicBezTo>
                  <a:pt x="476" y="51"/>
                  <a:pt x="440" y="36"/>
                  <a:pt x="398" y="36"/>
                </a:cubicBezTo>
                <a:cubicBezTo>
                  <a:pt x="348" y="36"/>
                  <a:pt x="300" y="54"/>
                  <a:pt x="253" y="92"/>
                </a:cubicBezTo>
                <a:cubicBezTo>
                  <a:pt x="204" y="131"/>
                  <a:pt x="166" y="186"/>
                  <a:pt x="140" y="256"/>
                </a:cubicBezTo>
                <a:cubicBezTo>
                  <a:pt x="114" y="327"/>
                  <a:pt x="100" y="393"/>
                  <a:pt x="100" y="454"/>
                </a:cubicBezTo>
                <a:cubicBezTo>
                  <a:pt x="100" y="509"/>
                  <a:pt x="113" y="554"/>
                  <a:pt x="140" y="587"/>
                </a:cubicBezTo>
                <a:cubicBezTo>
                  <a:pt x="167" y="619"/>
                  <a:pt x="202" y="636"/>
                  <a:pt x="246" y="637"/>
                </a:cubicBezTo>
                <a:cubicBezTo>
                  <a:pt x="303" y="637"/>
                  <a:pt x="356" y="612"/>
                  <a:pt x="406" y="563"/>
                </a:cubicBezTo>
                <a:cubicBezTo>
                  <a:pt x="456" y="514"/>
                  <a:pt x="494" y="448"/>
                  <a:pt x="520" y="363"/>
                </a:cubicBezTo>
                <a:cubicBezTo>
                  <a:pt x="538" y="304"/>
                  <a:pt x="547" y="254"/>
                  <a:pt x="547" y="2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5820840" y="521892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6" y="305"/>
                  <a:pt x="23" y="271"/>
                  <a:pt x="31" y="244"/>
                </a:cubicBezTo>
                <a:cubicBezTo>
                  <a:pt x="39" y="216"/>
                  <a:pt x="50" y="188"/>
                  <a:pt x="65" y="162"/>
                </a:cubicBezTo>
                <a:cubicBezTo>
                  <a:pt x="80" y="135"/>
                  <a:pt x="92" y="114"/>
                  <a:pt x="101" y="99"/>
                </a:cubicBezTo>
                <a:cubicBezTo>
                  <a:pt x="109" y="84"/>
                  <a:pt x="122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5" y="16"/>
                  <a:pt x="182" y="9"/>
                  <a:pt x="195" y="0"/>
                </a:cubicBezTo>
                <a:lnTo>
                  <a:pt x="207" y="0"/>
                </a:lnTo>
                <a:lnTo>
                  <a:pt x="210" y="0"/>
                </a:lnTo>
                <a:cubicBezTo>
                  <a:pt x="219" y="0"/>
                  <a:pt x="224" y="3"/>
                  <a:pt x="224" y="8"/>
                </a:cubicBezTo>
                <a:cubicBezTo>
                  <a:pt x="224" y="10"/>
                  <a:pt x="218" y="16"/>
                  <a:pt x="208" y="28"/>
                </a:cubicBezTo>
                <a:cubicBezTo>
                  <a:pt x="197" y="39"/>
                  <a:pt x="184" y="55"/>
                  <a:pt x="170" y="77"/>
                </a:cubicBezTo>
                <a:cubicBezTo>
                  <a:pt x="155" y="99"/>
                  <a:pt x="138" y="125"/>
                  <a:pt x="123" y="157"/>
                </a:cubicBezTo>
                <a:cubicBezTo>
                  <a:pt x="107" y="189"/>
                  <a:pt x="94" y="231"/>
                  <a:pt x="84" y="285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1"/>
                  <a:pt x="73" y="590"/>
                  <a:pt x="84" y="644"/>
                </a:cubicBezTo>
                <a:cubicBezTo>
                  <a:pt x="94" y="697"/>
                  <a:pt x="107" y="740"/>
                  <a:pt x="122" y="773"/>
                </a:cubicBezTo>
                <a:cubicBezTo>
                  <a:pt x="137" y="806"/>
                  <a:pt x="153" y="832"/>
                  <a:pt x="169" y="854"/>
                </a:cubicBezTo>
                <a:cubicBezTo>
                  <a:pt x="184" y="874"/>
                  <a:pt x="197" y="891"/>
                  <a:pt x="208" y="903"/>
                </a:cubicBezTo>
                <a:cubicBezTo>
                  <a:pt x="218" y="916"/>
                  <a:pt x="224" y="922"/>
                  <a:pt x="224" y="923"/>
                </a:cubicBezTo>
                <a:cubicBezTo>
                  <a:pt x="224" y="928"/>
                  <a:pt x="219" y="931"/>
                  <a:pt x="210" y="931"/>
                </a:cubicBezTo>
                <a:lnTo>
                  <a:pt x="207" y="931"/>
                </a:lnTo>
                <a:lnTo>
                  <a:pt x="195" y="931"/>
                </a:lnTo>
                <a:lnTo>
                  <a:pt x="169" y="909"/>
                </a:lnTo>
                <a:cubicBezTo>
                  <a:pt x="109" y="856"/>
                  <a:pt x="67" y="789"/>
                  <a:pt x="40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5926680" y="5321880"/>
            <a:ext cx="187560" cy="152280"/>
          </a:xfrm>
          <a:custGeom>
            <a:avLst/>
            <a:gdLst/>
            <a:ahLst/>
            <a:rect l="0" t="0" r="r" b="b"/>
            <a:pathLst>
              <a:path w="521" h="423">
                <a:moveTo>
                  <a:pt x="0" y="145"/>
                </a:moveTo>
                <a:cubicBezTo>
                  <a:pt x="1" y="141"/>
                  <a:pt x="2" y="136"/>
                  <a:pt x="3" y="130"/>
                </a:cubicBezTo>
                <a:cubicBezTo>
                  <a:pt x="4" y="123"/>
                  <a:pt x="8" y="112"/>
                  <a:pt x="14" y="94"/>
                </a:cubicBezTo>
                <a:cubicBezTo>
                  <a:pt x="20" y="77"/>
                  <a:pt x="27" y="62"/>
                  <a:pt x="33" y="51"/>
                </a:cubicBezTo>
                <a:cubicBezTo>
                  <a:pt x="39" y="39"/>
                  <a:pt x="49" y="27"/>
                  <a:pt x="63" y="16"/>
                </a:cubicBezTo>
                <a:cubicBezTo>
                  <a:pt x="78" y="5"/>
                  <a:pt x="92" y="0"/>
                  <a:pt x="106" y="0"/>
                </a:cubicBezTo>
                <a:cubicBezTo>
                  <a:pt x="129" y="0"/>
                  <a:pt x="147" y="6"/>
                  <a:pt x="162" y="17"/>
                </a:cubicBezTo>
                <a:cubicBezTo>
                  <a:pt x="177" y="28"/>
                  <a:pt x="186" y="39"/>
                  <a:pt x="190" y="49"/>
                </a:cubicBezTo>
                <a:cubicBezTo>
                  <a:pt x="194" y="59"/>
                  <a:pt x="196" y="65"/>
                  <a:pt x="196" y="68"/>
                </a:cubicBezTo>
                <a:cubicBezTo>
                  <a:pt x="196" y="69"/>
                  <a:pt x="196" y="70"/>
                  <a:pt x="196" y="70"/>
                </a:cubicBezTo>
                <a:lnTo>
                  <a:pt x="207" y="60"/>
                </a:lnTo>
                <a:cubicBezTo>
                  <a:pt x="245" y="20"/>
                  <a:pt x="288" y="0"/>
                  <a:pt x="336" y="0"/>
                </a:cubicBezTo>
                <a:cubicBezTo>
                  <a:pt x="370" y="0"/>
                  <a:pt x="397" y="9"/>
                  <a:pt x="417" y="25"/>
                </a:cubicBezTo>
                <a:cubicBezTo>
                  <a:pt x="438" y="42"/>
                  <a:pt x="449" y="67"/>
                  <a:pt x="450" y="99"/>
                </a:cubicBezTo>
                <a:cubicBezTo>
                  <a:pt x="450" y="131"/>
                  <a:pt x="438" y="181"/>
                  <a:pt x="413" y="246"/>
                </a:cubicBezTo>
                <a:cubicBezTo>
                  <a:pt x="389" y="311"/>
                  <a:pt x="377" y="351"/>
                  <a:pt x="378" y="364"/>
                </a:cubicBezTo>
                <a:cubicBezTo>
                  <a:pt x="378" y="380"/>
                  <a:pt x="383" y="388"/>
                  <a:pt x="394" y="388"/>
                </a:cubicBezTo>
                <a:cubicBezTo>
                  <a:pt x="397" y="388"/>
                  <a:pt x="400" y="388"/>
                  <a:pt x="402" y="387"/>
                </a:cubicBezTo>
                <a:cubicBezTo>
                  <a:pt x="420" y="384"/>
                  <a:pt x="436" y="373"/>
                  <a:pt x="451" y="352"/>
                </a:cubicBezTo>
                <a:cubicBezTo>
                  <a:pt x="466" y="332"/>
                  <a:pt x="477" y="307"/>
                  <a:pt x="484" y="278"/>
                </a:cubicBezTo>
                <a:cubicBezTo>
                  <a:pt x="485" y="273"/>
                  <a:pt x="491" y="270"/>
                  <a:pt x="503" y="270"/>
                </a:cubicBezTo>
                <a:cubicBezTo>
                  <a:pt x="515" y="270"/>
                  <a:pt x="521" y="273"/>
                  <a:pt x="521" y="278"/>
                </a:cubicBezTo>
                <a:cubicBezTo>
                  <a:pt x="521" y="278"/>
                  <a:pt x="520" y="283"/>
                  <a:pt x="518" y="292"/>
                </a:cubicBezTo>
                <a:cubicBezTo>
                  <a:pt x="513" y="310"/>
                  <a:pt x="506" y="327"/>
                  <a:pt x="497" y="345"/>
                </a:cubicBezTo>
                <a:cubicBezTo>
                  <a:pt x="488" y="362"/>
                  <a:pt x="474" y="379"/>
                  <a:pt x="454" y="397"/>
                </a:cubicBezTo>
                <a:cubicBezTo>
                  <a:pt x="433" y="414"/>
                  <a:pt x="412" y="422"/>
                  <a:pt x="389" y="422"/>
                </a:cubicBezTo>
                <a:cubicBezTo>
                  <a:pt x="360" y="422"/>
                  <a:pt x="339" y="413"/>
                  <a:pt x="326" y="397"/>
                </a:cubicBezTo>
                <a:cubicBezTo>
                  <a:pt x="313" y="380"/>
                  <a:pt x="306" y="363"/>
                  <a:pt x="306" y="345"/>
                </a:cubicBezTo>
                <a:cubicBezTo>
                  <a:pt x="306" y="333"/>
                  <a:pt x="317" y="296"/>
                  <a:pt x="340" y="233"/>
                </a:cubicBezTo>
                <a:cubicBezTo>
                  <a:pt x="362" y="170"/>
                  <a:pt x="374" y="122"/>
                  <a:pt x="374" y="91"/>
                </a:cubicBezTo>
                <a:cubicBezTo>
                  <a:pt x="374" y="54"/>
                  <a:pt x="361" y="36"/>
                  <a:pt x="333" y="36"/>
                </a:cubicBezTo>
                <a:lnTo>
                  <a:pt x="329" y="36"/>
                </a:lnTo>
                <a:cubicBezTo>
                  <a:pt x="275" y="36"/>
                  <a:pt x="230" y="67"/>
                  <a:pt x="194" y="130"/>
                </a:cubicBezTo>
                <a:lnTo>
                  <a:pt x="187" y="141"/>
                </a:lnTo>
                <a:lnTo>
                  <a:pt x="156" y="266"/>
                </a:lnTo>
                <a:cubicBezTo>
                  <a:pt x="136" y="348"/>
                  <a:pt x="124" y="391"/>
                  <a:pt x="121" y="398"/>
                </a:cubicBezTo>
                <a:cubicBezTo>
                  <a:pt x="113" y="414"/>
                  <a:pt x="100" y="423"/>
                  <a:pt x="81" y="423"/>
                </a:cubicBezTo>
                <a:cubicBezTo>
                  <a:pt x="73" y="423"/>
                  <a:pt x="67" y="421"/>
                  <a:pt x="62" y="417"/>
                </a:cubicBezTo>
                <a:cubicBezTo>
                  <a:pt x="57" y="413"/>
                  <a:pt x="53" y="410"/>
                  <a:pt x="51" y="406"/>
                </a:cubicBezTo>
                <a:cubicBezTo>
                  <a:pt x="49" y="402"/>
                  <a:pt x="49" y="399"/>
                  <a:pt x="49" y="397"/>
                </a:cubicBezTo>
                <a:cubicBezTo>
                  <a:pt x="49" y="389"/>
                  <a:pt x="61" y="338"/>
                  <a:pt x="85" y="245"/>
                </a:cubicBezTo>
                <a:cubicBezTo>
                  <a:pt x="108" y="151"/>
                  <a:pt x="121" y="100"/>
                  <a:pt x="122" y="92"/>
                </a:cubicBezTo>
                <a:cubicBezTo>
                  <a:pt x="123" y="89"/>
                  <a:pt x="123" y="82"/>
                  <a:pt x="123" y="71"/>
                </a:cubicBezTo>
                <a:cubicBezTo>
                  <a:pt x="123" y="47"/>
                  <a:pt x="116" y="35"/>
                  <a:pt x="101" y="35"/>
                </a:cubicBezTo>
                <a:cubicBezTo>
                  <a:pt x="77" y="35"/>
                  <a:pt x="58" y="66"/>
                  <a:pt x="42" y="128"/>
                </a:cubicBezTo>
                <a:cubicBezTo>
                  <a:pt x="38" y="140"/>
                  <a:pt x="36" y="147"/>
                  <a:pt x="36" y="147"/>
                </a:cubicBezTo>
                <a:cubicBezTo>
                  <a:pt x="35" y="151"/>
                  <a:pt x="29" y="153"/>
                  <a:pt x="19" y="153"/>
                </a:cubicBezTo>
                <a:lnTo>
                  <a:pt x="6" y="153"/>
                </a:lnTo>
                <a:cubicBezTo>
                  <a:pt x="2" y="149"/>
                  <a:pt x="0" y="146"/>
                  <a:pt x="0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6141600" y="5190840"/>
            <a:ext cx="98640" cy="163080"/>
          </a:xfrm>
          <a:custGeom>
            <a:avLst/>
            <a:gdLst/>
            <a:ahLst/>
            <a:rect l="0" t="0" r="r" b="b"/>
            <a:pathLst>
              <a:path w="274" h="453">
                <a:moveTo>
                  <a:pt x="56" y="133"/>
                </a:moveTo>
                <a:cubicBezTo>
                  <a:pt x="44" y="133"/>
                  <a:pt x="35" y="130"/>
                  <a:pt x="28" y="122"/>
                </a:cubicBezTo>
                <a:cubicBezTo>
                  <a:pt x="22" y="115"/>
                  <a:pt x="18" y="105"/>
                  <a:pt x="18" y="93"/>
                </a:cubicBezTo>
                <a:cubicBezTo>
                  <a:pt x="18" y="69"/>
                  <a:pt x="28" y="48"/>
                  <a:pt x="50" y="29"/>
                </a:cubicBezTo>
                <a:cubicBezTo>
                  <a:pt x="71" y="10"/>
                  <a:pt x="96" y="0"/>
                  <a:pt x="126" y="0"/>
                </a:cubicBezTo>
                <a:cubicBezTo>
                  <a:pt x="141" y="0"/>
                  <a:pt x="151" y="1"/>
                  <a:pt x="155" y="1"/>
                </a:cubicBezTo>
                <a:cubicBezTo>
                  <a:pt x="187" y="6"/>
                  <a:pt x="213" y="18"/>
                  <a:pt x="230" y="36"/>
                </a:cubicBezTo>
                <a:cubicBezTo>
                  <a:pt x="247" y="54"/>
                  <a:pt x="256" y="73"/>
                  <a:pt x="256" y="94"/>
                </a:cubicBezTo>
                <a:cubicBezTo>
                  <a:pt x="256" y="117"/>
                  <a:pt x="249" y="139"/>
                  <a:pt x="234" y="161"/>
                </a:cubicBezTo>
                <a:cubicBezTo>
                  <a:pt x="219" y="182"/>
                  <a:pt x="198" y="198"/>
                  <a:pt x="171" y="208"/>
                </a:cubicBezTo>
                <a:lnTo>
                  <a:pt x="169" y="209"/>
                </a:lnTo>
                <a:cubicBezTo>
                  <a:pt x="169" y="209"/>
                  <a:pt x="171" y="210"/>
                  <a:pt x="175" y="211"/>
                </a:cubicBezTo>
                <a:cubicBezTo>
                  <a:pt x="179" y="212"/>
                  <a:pt x="185" y="214"/>
                  <a:pt x="194" y="217"/>
                </a:cubicBezTo>
                <a:cubicBezTo>
                  <a:pt x="203" y="220"/>
                  <a:pt x="211" y="224"/>
                  <a:pt x="220" y="231"/>
                </a:cubicBezTo>
                <a:cubicBezTo>
                  <a:pt x="256" y="255"/>
                  <a:pt x="274" y="286"/>
                  <a:pt x="274" y="324"/>
                </a:cubicBezTo>
                <a:cubicBezTo>
                  <a:pt x="274" y="358"/>
                  <a:pt x="261" y="389"/>
                  <a:pt x="233" y="414"/>
                </a:cubicBezTo>
                <a:cubicBezTo>
                  <a:pt x="205" y="440"/>
                  <a:pt x="171" y="453"/>
                  <a:pt x="129" y="453"/>
                </a:cubicBezTo>
                <a:cubicBezTo>
                  <a:pt x="94" y="453"/>
                  <a:pt x="64" y="444"/>
                  <a:pt x="38" y="425"/>
                </a:cubicBezTo>
                <a:cubicBezTo>
                  <a:pt x="13" y="406"/>
                  <a:pt x="0" y="382"/>
                  <a:pt x="0" y="353"/>
                </a:cubicBezTo>
                <a:cubicBezTo>
                  <a:pt x="0" y="341"/>
                  <a:pt x="4" y="331"/>
                  <a:pt x="12" y="324"/>
                </a:cubicBezTo>
                <a:cubicBezTo>
                  <a:pt x="20" y="316"/>
                  <a:pt x="30" y="312"/>
                  <a:pt x="42" y="312"/>
                </a:cubicBezTo>
                <a:cubicBezTo>
                  <a:pt x="54" y="312"/>
                  <a:pt x="64" y="316"/>
                  <a:pt x="72" y="324"/>
                </a:cubicBezTo>
                <a:cubicBezTo>
                  <a:pt x="80" y="332"/>
                  <a:pt x="84" y="341"/>
                  <a:pt x="84" y="353"/>
                </a:cubicBezTo>
                <a:cubicBezTo>
                  <a:pt x="84" y="358"/>
                  <a:pt x="83" y="363"/>
                  <a:pt x="82" y="366"/>
                </a:cubicBezTo>
                <a:cubicBezTo>
                  <a:pt x="80" y="370"/>
                  <a:pt x="79" y="374"/>
                  <a:pt x="77" y="377"/>
                </a:cubicBezTo>
                <a:cubicBezTo>
                  <a:pt x="75" y="380"/>
                  <a:pt x="73" y="383"/>
                  <a:pt x="70" y="385"/>
                </a:cubicBezTo>
                <a:cubicBezTo>
                  <a:pt x="67" y="387"/>
                  <a:pt x="64" y="389"/>
                  <a:pt x="62" y="390"/>
                </a:cubicBezTo>
                <a:cubicBezTo>
                  <a:pt x="60" y="391"/>
                  <a:pt x="58" y="392"/>
                  <a:pt x="55" y="393"/>
                </a:cubicBezTo>
                <a:cubicBezTo>
                  <a:pt x="53" y="393"/>
                  <a:pt x="51" y="394"/>
                  <a:pt x="50" y="395"/>
                </a:cubicBezTo>
                <a:lnTo>
                  <a:pt x="48" y="395"/>
                </a:lnTo>
                <a:cubicBezTo>
                  <a:pt x="70" y="415"/>
                  <a:pt x="97" y="425"/>
                  <a:pt x="129" y="425"/>
                </a:cubicBezTo>
                <a:cubicBezTo>
                  <a:pt x="153" y="425"/>
                  <a:pt x="171" y="413"/>
                  <a:pt x="184" y="390"/>
                </a:cubicBezTo>
                <a:cubicBezTo>
                  <a:pt x="191" y="376"/>
                  <a:pt x="195" y="354"/>
                  <a:pt x="195" y="324"/>
                </a:cubicBezTo>
                <a:lnTo>
                  <a:pt x="195" y="311"/>
                </a:lnTo>
                <a:cubicBezTo>
                  <a:pt x="195" y="269"/>
                  <a:pt x="181" y="241"/>
                  <a:pt x="153" y="226"/>
                </a:cubicBezTo>
                <a:cubicBezTo>
                  <a:pt x="146" y="223"/>
                  <a:pt x="133" y="222"/>
                  <a:pt x="113" y="221"/>
                </a:cubicBezTo>
                <a:lnTo>
                  <a:pt x="85" y="221"/>
                </a:lnTo>
                <a:lnTo>
                  <a:pt x="83" y="219"/>
                </a:lnTo>
                <a:cubicBezTo>
                  <a:pt x="82" y="218"/>
                  <a:pt x="82" y="215"/>
                  <a:pt x="82" y="209"/>
                </a:cubicBezTo>
                <a:cubicBezTo>
                  <a:pt x="82" y="201"/>
                  <a:pt x="84" y="197"/>
                  <a:pt x="87" y="197"/>
                </a:cubicBezTo>
                <a:cubicBezTo>
                  <a:pt x="99" y="197"/>
                  <a:pt x="112" y="196"/>
                  <a:pt x="125" y="194"/>
                </a:cubicBezTo>
                <a:cubicBezTo>
                  <a:pt x="140" y="192"/>
                  <a:pt x="154" y="182"/>
                  <a:pt x="166" y="166"/>
                </a:cubicBezTo>
                <a:cubicBezTo>
                  <a:pt x="178" y="150"/>
                  <a:pt x="184" y="125"/>
                  <a:pt x="184" y="92"/>
                </a:cubicBezTo>
                <a:lnTo>
                  <a:pt x="184" y="87"/>
                </a:lnTo>
                <a:cubicBezTo>
                  <a:pt x="184" y="62"/>
                  <a:pt x="177" y="45"/>
                  <a:pt x="161" y="35"/>
                </a:cubicBezTo>
                <a:cubicBezTo>
                  <a:pt x="152" y="29"/>
                  <a:pt x="141" y="26"/>
                  <a:pt x="130" y="26"/>
                </a:cubicBezTo>
                <a:cubicBezTo>
                  <a:pt x="116" y="26"/>
                  <a:pt x="103" y="28"/>
                  <a:pt x="92" y="33"/>
                </a:cubicBezTo>
                <a:cubicBezTo>
                  <a:pt x="80" y="38"/>
                  <a:pt x="71" y="43"/>
                  <a:pt x="67" y="48"/>
                </a:cubicBezTo>
                <a:cubicBezTo>
                  <a:pt x="62" y="54"/>
                  <a:pt x="59" y="56"/>
                  <a:pt x="59" y="56"/>
                </a:cubicBezTo>
                <a:lnTo>
                  <a:pt x="61" y="56"/>
                </a:lnTo>
                <a:cubicBezTo>
                  <a:pt x="63" y="57"/>
                  <a:pt x="64" y="57"/>
                  <a:pt x="67" y="58"/>
                </a:cubicBezTo>
                <a:cubicBezTo>
                  <a:pt x="69" y="58"/>
                  <a:pt x="71" y="59"/>
                  <a:pt x="73" y="61"/>
                </a:cubicBezTo>
                <a:cubicBezTo>
                  <a:pt x="75" y="63"/>
                  <a:pt x="78" y="64"/>
                  <a:pt x="81" y="65"/>
                </a:cubicBezTo>
                <a:cubicBezTo>
                  <a:pt x="84" y="67"/>
                  <a:pt x="86" y="69"/>
                  <a:pt x="88" y="73"/>
                </a:cubicBezTo>
                <a:cubicBezTo>
                  <a:pt x="89" y="76"/>
                  <a:pt x="91" y="80"/>
                  <a:pt x="93" y="83"/>
                </a:cubicBezTo>
                <a:cubicBezTo>
                  <a:pt x="95" y="86"/>
                  <a:pt x="96" y="90"/>
                  <a:pt x="95" y="96"/>
                </a:cubicBezTo>
                <a:cubicBezTo>
                  <a:pt x="95" y="105"/>
                  <a:pt x="92" y="114"/>
                  <a:pt x="86" y="121"/>
                </a:cubicBezTo>
                <a:cubicBezTo>
                  <a:pt x="80" y="129"/>
                  <a:pt x="70" y="133"/>
                  <a:pt x="56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6285240" y="5218920"/>
            <a:ext cx="80640" cy="335160"/>
          </a:xfrm>
          <a:custGeom>
            <a:avLst/>
            <a:gdLst/>
            <a:ahLst/>
            <a:rect l="0" t="0" r="r" b="b"/>
            <a:pathLst>
              <a:path w="224" h="93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8" y="0"/>
                </a:cubicBezTo>
                <a:lnTo>
                  <a:pt x="29" y="0"/>
                </a:lnTo>
                <a:lnTo>
                  <a:pt x="55" y="22"/>
                </a:lnTo>
                <a:cubicBezTo>
                  <a:pt x="113" y="75"/>
                  <a:pt x="156" y="141"/>
                  <a:pt x="183" y="219"/>
                </a:cubicBezTo>
                <a:cubicBezTo>
                  <a:pt x="210" y="298"/>
                  <a:pt x="224" y="380"/>
                  <a:pt x="224" y="465"/>
                </a:cubicBezTo>
                <a:cubicBezTo>
                  <a:pt x="224" y="507"/>
                  <a:pt x="221" y="548"/>
                  <a:pt x="214" y="587"/>
                </a:cubicBezTo>
                <a:cubicBezTo>
                  <a:pt x="208" y="626"/>
                  <a:pt x="201" y="659"/>
                  <a:pt x="193" y="686"/>
                </a:cubicBezTo>
                <a:cubicBezTo>
                  <a:pt x="184" y="714"/>
                  <a:pt x="172" y="741"/>
                  <a:pt x="157" y="768"/>
                </a:cubicBezTo>
                <a:cubicBezTo>
                  <a:pt x="143" y="796"/>
                  <a:pt x="131" y="816"/>
                  <a:pt x="122" y="831"/>
                </a:cubicBezTo>
                <a:cubicBezTo>
                  <a:pt x="113" y="845"/>
                  <a:pt x="101" y="862"/>
                  <a:pt x="84" y="879"/>
                </a:cubicBezTo>
                <a:cubicBezTo>
                  <a:pt x="67" y="896"/>
                  <a:pt x="57" y="907"/>
                  <a:pt x="54" y="910"/>
                </a:cubicBezTo>
                <a:cubicBezTo>
                  <a:pt x="51" y="913"/>
                  <a:pt x="44" y="919"/>
                  <a:pt x="33" y="927"/>
                </a:cubicBezTo>
                <a:cubicBezTo>
                  <a:pt x="31" y="929"/>
                  <a:pt x="30" y="931"/>
                  <a:pt x="29" y="931"/>
                </a:cubicBezTo>
                <a:lnTo>
                  <a:pt x="18" y="931"/>
                </a:lnTo>
                <a:cubicBezTo>
                  <a:pt x="13" y="931"/>
                  <a:pt x="10" y="931"/>
                  <a:pt x="8" y="931"/>
                </a:cubicBezTo>
                <a:cubicBezTo>
                  <a:pt x="6" y="931"/>
                  <a:pt x="4" y="930"/>
                  <a:pt x="3" y="928"/>
                </a:cubicBezTo>
                <a:cubicBezTo>
                  <a:pt x="2" y="926"/>
                  <a:pt x="1" y="924"/>
                  <a:pt x="0" y="920"/>
                </a:cubicBezTo>
                <a:cubicBezTo>
                  <a:pt x="1" y="919"/>
                  <a:pt x="4" y="915"/>
                  <a:pt x="10" y="908"/>
                </a:cubicBezTo>
                <a:cubicBezTo>
                  <a:pt x="107" y="807"/>
                  <a:pt x="155" y="660"/>
                  <a:pt x="155" y="465"/>
                </a:cubicBezTo>
                <a:cubicBezTo>
                  <a:pt x="155" y="270"/>
                  <a:pt x="107" y="123"/>
                  <a:pt x="10" y="23"/>
                </a:cubicBezTo>
                <a:cubicBezTo>
                  <a:pt x="4" y="16"/>
                  <a:pt x="1" y="12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47720" y="5172120"/>
            <a:ext cx="4813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Минусы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Вычислительно дорогое (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61040" y="565380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5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3"/>
                  <a:pt x="1" y="618"/>
                  <a:pt x="3" y="611"/>
                </a:cubicBezTo>
                <a:cubicBezTo>
                  <a:pt x="5" y="602"/>
                  <a:pt x="7" y="597"/>
                  <a:pt x="9" y="596"/>
                </a:cubicBezTo>
                <a:cubicBezTo>
                  <a:pt x="11" y="595"/>
                  <a:pt x="17" y="594"/>
                  <a:pt x="27" y="593"/>
                </a:cubicBezTo>
                <a:cubicBezTo>
                  <a:pt x="80" y="591"/>
                  <a:pt x="122" y="575"/>
                  <a:pt x="153" y="545"/>
                </a:cubicBezTo>
                <a:cubicBezTo>
                  <a:pt x="159" y="539"/>
                  <a:pt x="195" y="500"/>
                  <a:pt x="260" y="427"/>
                </a:cubicBezTo>
                <a:cubicBezTo>
                  <a:pt x="326" y="355"/>
                  <a:pt x="359" y="318"/>
                  <a:pt x="358" y="317"/>
                </a:cubicBezTo>
                <a:cubicBezTo>
                  <a:pt x="291" y="144"/>
                  <a:pt x="255" y="57"/>
                  <a:pt x="252" y="54"/>
                </a:cubicBezTo>
                <a:cubicBezTo>
                  <a:pt x="247" y="47"/>
                  <a:pt x="227" y="43"/>
                  <a:pt x="193" y="42"/>
                </a:cubicBezTo>
                <a:lnTo>
                  <a:pt x="167" y="42"/>
                </a:lnTo>
                <a:cubicBezTo>
                  <a:pt x="164" y="39"/>
                  <a:pt x="162" y="36"/>
                  <a:pt x="162" y="35"/>
                </a:cubicBezTo>
                <a:cubicBezTo>
                  <a:pt x="162" y="34"/>
                  <a:pt x="162" y="28"/>
                  <a:pt x="164" y="17"/>
                </a:cubicBezTo>
                <a:cubicBezTo>
                  <a:pt x="166" y="9"/>
                  <a:pt x="169" y="3"/>
                  <a:pt x="173" y="0"/>
                </a:cubicBezTo>
                <a:lnTo>
                  <a:pt x="186" y="0"/>
                </a:lnTo>
                <a:cubicBezTo>
                  <a:pt x="207" y="1"/>
                  <a:pt x="245" y="1"/>
                  <a:pt x="299" y="1"/>
                </a:cubicBezTo>
                <a:cubicBezTo>
                  <a:pt x="319" y="1"/>
                  <a:pt x="338" y="1"/>
                  <a:pt x="355" y="1"/>
                </a:cubicBezTo>
                <a:cubicBezTo>
                  <a:pt x="373" y="1"/>
                  <a:pt x="387" y="1"/>
                  <a:pt x="397" y="1"/>
                </a:cubicBezTo>
                <a:cubicBezTo>
                  <a:pt x="408" y="0"/>
                  <a:pt x="414" y="0"/>
                  <a:pt x="416" y="1"/>
                </a:cubicBezTo>
                <a:cubicBezTo>
                  <a:pt x="426" y="1"/>
                  <a:pt x="432" y="4"/>
                  <a:pt x="432" y="11"/>
                </a:cubicBezTo>
                <a:cubicBezTo>
                  <a:pt x="432" y="11"/>
                  <a:pt x="431" y="15"/>
                  <a:pt x="430" y="23"/>
                </a:cubicBezTo>
                <a:cubicBezTo>
                  <a:pt x="427" y="32"/>
                  <a:pt x="425" y="38"/>
                  <a:pt x="423" y="40"/>
                </a:cubicBezTo>
                <a:cubicBezTo>
                  <a:pt x="421" y="41"/>
                  <a:pt x="416" y="42"/>
                  <a:pt x="408" y="42"/>
                </a:cubicBezTo>
                <a:cubicBezTo>
                  <a:pt x="389" y="44"/>
                  <a:pt x="372" y="50"/>
                  <a:pt x="358" y="58"/>
                </a:cubicBezTo>
                <a:lnTo>
                  <a:pt x="430" y="239"/>
                </a:lnTo>
                <a:lnTo>
                  <a:pt x="479" y="184"/>
                </a:lnTo>
                <a:cubicBezTo>
                  <a:pt x="544" y="114"/>
                  <a:pt x="578" y="75"/>
                  <a:pt x="578" y="68"/>
                </a:cubicBezTo>
                <a:cubicBezTo>
                  <a:pt x="578" y="56"/>
                  <a:pt x="569" y="49"/>
                  <a:pt x="554" y="44"/>
                </a:cubicBezTo>
                <a:cubicBezTo>
                  <a:pt x="551" y="44"/>
                  <a:pt x="547" y="44"/>
                  <a:pt x="542" y="42"/>
                </a:cubicBezTo>
                <a:cubicBezTo>
                  <a:pt x="533" y="42"/>
                  <a:pt x="528" y="39"/>
                  <a:pt x="528" y="32"/>
                </a:cubicBezTo>
                <a:cubicBezTo>
                  <a:pt x="528" y="31"/>
                  <a:pt x="529" y="26"/>
                  <a:pt x="530" y="17"/>
                </a:cubicBezTo>
                <a:cubicBezTo>
                  <a:pt x="533" y="9"/>
                  <a:pt x="536" y="3"/>
                  <a:pt x="540" y="0"/>
                </a:cubicBezTo>
                <a:lnTo>
                  <a:pt x="551" y="0"/>
                </a:lnTo>
                <a:cubicBezTo>
                  <a:pt x="551" y="0"/>
                  <a:pt x="559" y="0"/>
                  <a:pt x="575" y="0"/>
                </a:cubicBezTo>
                <a:cubicBezTo>
                  <a:pt x="590" y="0"/>
                  <a:pt x="607" y="0"/>
                  <a:pt x="625" y="1"/>
                </a:cubicBezTo>
                <a:cubicBezTo>
                  <a:pt x="644" y="3"/>
                  <a:pt x="657" y="3"/>
                  <a:pt x="663" y="2"/>
                </a:cubicBezTo>
                <a:cubicBezTo>
                  <a:pt x="719" y="2"/>
                  <a:pt x="750" y="1"/>
                  <a:pt x="755" y="0"/>
                </a:cubicBezTo>
                <a:lnTo>
                  <a:pt x="763" y="0"/>
                </a:lnTo>
                <a:cubicBezTo>
                  <a:pt x="767" y="4"/>
                  <a:pt x="769" y="7"/>
                  <a:pt x="769" y="10"/>
                </a:cubicBezTo>
                <a:cubicBezTo>
                  <a:pt x="768" y="25"/>
                  <a:pt x="764" y="36"/>
                  <a:pt x="758" y="42"/>
                </a:cubicBezTo>
                <a:lnTo>
                  <a:pt x="743" y="42"/>
                </a:lnTo>
                <a:cubicBezTo>
                  <a:pt x="722" y="43"/>
                  <a:pt x="703" y="46"/>
                  <a:pt x="687" y="51"/>
                </a:cubicBezTo>
                <a:cubicBezTo>
                  <a:pt x="670" y="56"/>
                  <a:pt x="657" y="61"/>
                  <a:pt x="648" y="67"/>
                </a:cubicBezTo>
                <a:cubicBezTo>
                  <a:pt x="640" y="72"/>
                  <a:pt x="632" y="78"/>
                  <a:pt x="626" y="83"/>
                </a:cubicBezTo>
                <a:lnTo>
                  <a:pt x="616" y="92"/>
                </a:lnTo>
                <a:cubicBezTo>
                  <a:pt x="616" y="91"/>
                  <a:pt x="586" y="123"/>
                  <a:pt x="527" y="188"/>
                </a:cubicBezTo>
                <a:lnTo>
                  <a:pt x="446" y="278"/>
                </a:lnTo>
                <a:cubicBezTo>
                  <a:pt x="446" y="278"/>
                  <a:pt x="455" y="303"/>
                  <a:pt x="474" y="352"/>
                </a:cubicBezTo>
                <a:cubicBezTo>
                  <a:pt x="494" y="401"/>
                  <a:pt x="514" y="451"/>
                  <a:pt x="535" y="504"/>
                </a:cubicBezTo>
                <a:cubicBezTo>
                  <a:pt x="556" y="555"/>
                  <a:pt x="567" y="582"/>
                  <a:pt x="569" y="584"/>
                </a:cubicBezTo>
                <a:cubicBezTo>
                  <a:pt x="577" y="589"/>
                  <a:pt x="595" y="593"/>
                  <a:pt x="627" y="593"/>
                </a:cubicBezTo>
                <a:cubicBezTo>
                  <a:pt x="649" y="593"/>
                  <a:pt x="660" y="596"/>
                  <a:pt x="660" y="602"/>
                </a:cubicBezTo>
                <a:cubicBezTo>
                  <a:pt x="660" y="603"/>
                  <a:pt x="659" y="607"/>
                  <a:pt x="658" y="615"/>
                </a:cubicBezTo>
                <a:cubicBezTo>
                  <a:pt x="655" y="625"/>
                  <a:pt x="653" y="630"/>
                  <a:pt x="651" y="632"/>
                </a:cubicBezTo>
                <a:cubicBezTo>
                  <a:pt x="649" y="634"/>
                  <a:pt x="645" y="635"/>
                  <a:pt x="638" y="635"/>
                </a:cubicBezTo>
                <a:cubicBezTo>
                  <a:pt x="636" y="635"/>
                  <a:pt x="626" y="635"/>
                  <a:pt x="608" y="635"/>
                </a:cubicBezTo>
                <a:cubicBezTo>
                  <a:pt x="589" y="635"/>
                  <a:pt x="560" y="635"/>
                  <a:pt x="524" y="634"/>
                </a:cubicBezTo>
                <a:cubicBezTo>
                  <a:pt x="486" y="634"/>
                  <a:pt x="457" y="634"/>
                  <a:pt x="437" y="634"/>
                </a:cubicBezTo>
                <a:cubicBezTo>
                  <a:pt x="417" y="634"/>
                  <a:pt x="407" y="634"/>
                  <a:pt x="405" y="635"/>
                </a:cubicBezTo>
                <a:cubicBezTo>
                  <a:pt x="394" y="635"/>
                  <a:pt x="389" y="632"/>
                  <a:pt x="389" y="627"/>
                </a:cubicBezTo>
                <a:cubicBezTo>
                  <a:pt x="389" y="626"/>
                  <a:pt x="389" y="621"/>
                  <a:pt x="391" y="613"/>
                </a:cubicBezTo>
                <a:cubicBezTo>
                  <a:pt x="392" y="607"/>
                  <a:pt x="393" y="602"/>
                  <a:pt x="394" y="600"/>
                </a:cubicBezTo>
                <a:cubicBezTo>
                  <a:pt x="396" y="597"/>
                  <a:pt x="397" y="596"/>
                  <a:pt x="399" y="595"/>
                </a:cubicBezTo>
                <a:cubicBezTo>
                  <a:pt x="401" y="594"/>
                  <a:pt x="404" y="594"/>
                  <a:pt x="407" y="593"/>
                </a:cubicBezTo>
                <a:cubicBezTo>
                  <a:pt x="411" y="593"/>
                  <a:pt x="416" y="592"/>
                  <a:pt x="422" y="592"/>
                </a:cubicBezTo>
                <a:cubicBezTo>
                  <a:pt x="429" y="592"/>
                  <a:pt x="437" y="590"/>
                  <a:pt x="447" y="586"/>
                </a:cubicBezTo>
                <a:cubicBezTo>
                  <a:pt x="457" y="581"/>
                  <a:pt x="462" y="578"/>
                  <a:pt x="462" y="576"/>
                </a:cubicBezTo>
                <a:cubicBezTo>
                  <a:pt x="462" y="576"/>
                  <a:pt x="447" y="540"/>
                  <a:pt x="419" y="467"/>
                </a:cubicBezTo>
                <a:lnTo>
                  <a:pt x="375" y="357"/>
                </a:lnTo>
                <a:cubicBezTo>
                  <a:pt x="258" y="483"/>
                  <a:pt x="198" y="551"/>
                  <a:pt x="195" y="558"/>
                </a:cubicBezTo>
                <a:cubicBezTo>
                  <a:pt x="193" y="563"/>
                  <a:pt x="192" y="567"/>
                  <a:pt x="192" y="569"/>
                </a:cubicBezTo>
                <a:cubicBezTo>
                  <a:pt x="192" y="581"/>
                  <a:pt x="201" y="589"/>
                  <a:pt x="219" y="592"/>
                </a:cubicBezTo>
                <a:cubicBezTo>
                  <a:pt x="219" y="592"/>
                  <a:pt x="221" y="592"/>
                  <a:pt x="224" y="592"/>
                </a:cubicBezTo>
                <a:cubicBezTo>
                  <a:pt x="227" y="592"/>
                  <a:pt x="229" y="593"/>
                  <a:pt x="230" y="593"/>
                </a:cubicBezTo>
                <a:cubicBezTo>
                  <a:pt x="232" y="593"/>
                  <a:pt x="233" y="593"/>
                  <a:pt x="233" y="593"/>
                </a:cubicBezTo>
                <a:cubicBezTo>
                  <a:pt x="234" y="593"/>
                  <a:pt x="235" y="594"/>
                  <a:pt x="236" y="594"/>
                </a:cubicBezTo>
                <a:cubicBezTo>
                  <a:pt x="238" y="595"/>
                  <a:pt x="238" y="596"/>
                  <a:pt x="239" y="597"/>
                </a:cubicBezTo>
                <a:cubicBezTo>
                  <a:pt x="240" y="598"/>
                  <a:pt x="240" y="600"/>
                  <a:pt x="240" y="603"/>
                </a:cubicBezTo>
                <a:cubicBezTo>
                  <a:pt x="240" y="609"/>
                  <a:pt x="239" y="614"/>
                  <a:pt x="238" y="618"/>
                </a:cubicBezTo>
                <a:cubicBezTo>
                  <a:pt x="236" y="626"/>
                  <a:pt x="234" y="631"/>
                  <a:pt x="233" y="632"/>
                </a:cubicBezTo>
                <a:cubicBezTo>
                  <a:pt x="231" y="634"/>
                  <a:pt x="226" y="634"/>
                  <a:pt x="219" y="635"/>
                </a:cubicBezTo>
                <a:cubicBezTo>
                  <a:pt x="217" y="635"/>
                  <a:pt x="211" y="635"/>
                  <a:pt x="202" y="635"/>
                </a:cubicBezTo>
                <a:cubicBezTo>
                  <a:pt x="193" y="635"/>
                  <a:pt x="180" y="635"/>
                  <a:pt x="163" y="634"/>
                </a:cubicBezTo>
                <a:cubicBezTo>
                  <a:pt x="146" y="634"/>
                  <a:pt x="128" y="634"/>
                  <a:pt x="108" y="634"/>
                </a:cubicBezTo>
                <a:cubicBezTo>
                  <a:pt x="60" y="634"/>
                  <a:pt x="29" y="635"/>
                  <a:pt x="15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1071000" y="5600520"/>
            <a:ext cx="162000" cy="160560"/>
          </a:xfrm>
          <a:custGeom>
            <a:avLst/>
            <a:gdLst/>
            <a:ahLst/>
            <a:rect l="0" t="0" r="r" b="b"/>
            <a:pathLst>
              <a:path w="450" h="446">
                <a:moveTo>
                  <a:pt x="12" y="158"/>
                </a:moveTo>
                <a:cubicBezTo>
                  <a:pt x="4" y="158"/>
                  <a:pt x="0" y="156"/>
                  <a:pt x="0" y="153"/>
                </a:cubicBezTo>
                <a:cubicBezTo>
                  <a:pt x="0" y="150"/>
                  <a:pt x="3" y="138"/>
                  <a:pt x="10" y="116"/>
                </a:cubicBezTo>
                <a:cubicBezTo>
                  <a:pt x="17" y="93"/>
                  <a:pt x="25" y="71"/>
                  <a:pt x="32" y="49"/>
                </a:cubicBezTo>
                <a:lnTo>
                  <a:pt x="44" y="17"/>
                </a:lnTo>
                <a:cubicBezTo>
                  <a:pt x="46" y="9"/>
                  <a:pt x="49" y="4"/>
                  <a:pt x="52" y="0"/>
                </a:cubicBezTo>
                <a:lnTo>
                  <a:pt x="360" y="0"/>
                </a:lnTo>
                <a:lnTo>
                  <a:pt x="420" y="0"/>
                </a:lnTo>
                <a:cubicBezTo>
                  <a:pt x="434" y="0"/>
                  <a:pt x="443" y="0"/>
                  <a:pt x="445" y="1"/>
                </a:cubicBezTo>
                <a:cubicBezTo>
                  <a:pt x="448" y="1"/>
                  <a:pt x="449" y="3"/>
                  <a:pt x="450" y="7"/>
                </a:cubicBezTo>
                <a:cubicBezTo>
                  <a:pt x="450" y="9"/>
                  <a:pt x="446" y="34"/>
                  <a:pt x="439" y="82"/>
                </a:cubicBezTo>
                <a:cubicBezTo>
                  <a:pt x="431" y="129"/>
                  <a:pt x="427" y="153"/>
                  <a:pt x="426" y="153"/>
                </a:cubicBezTo>
                <a:cubicBezTo>
                  <a:pt x="426" y="156"/>
                  <a:pt x="422" y="158"/>
                  <a:pt x="414" y="158"/>
                </a:cubicBezTo>
                <a:cubicBezTo>
                  <a:pt x="410" y="158"/>
                  <a:pt x="407" y="158"/>
                  <a:pt x="406" y="158"/>
                </a:cubicBezTo>
                <a:cubicBezTo>
                  <a:pt x="404" y="158"/>
                  <a:pt x="403" y="157"/>
                  <a:pt x="402" y="155"/>
                </a:cubicBezTo>
                <a:lnTo>
                  <a:pt x="400" y="153"/>
                </a:lnTo>
                <a:cubicBezTo>
                  <a:pt x="400" y="150"/>
                  <a:pt x="402" y="140"/>
                  <a:pt x="404" y="123"/>
                </a:cubicBezTo>
                <a:cubicBezTo>
                  <a:pt x="407" y="106"/>
                  <a:pt x="408" y="93"/>
                  <a:pt x="408" y="83"/>
                </a:cubicBezTo>
                <a:cubicBezTo>
                  <a:pt x="408" y="68"/>
                  <a:pt x="405" y="56"/>
                  <a:pt x="400" y="48"/>
                </a:cubicBezTo>
                <a:cubicBezTo>
                  <a:pt x="394" y="40"/>
                  <a:pt x="381" y="35"/>
                  <a:pt x="363" y="32"/>
                </a:cubicBezTo>
                <a:cubicBezTo>
                  <a:pt x="360" y="31"/>
                  <a:pt x="348" y="31"/>
                  <a:pt x="324" y="30"/>
                </a:cubicBezTo>
                <a:cubicBezTo>
                  <a:pt x="304" y="30"/>
                  <a:pt x="292" y="31"/>
                  <a:pt x="286" y="31"/>
                </a:cubicBezTo>
                <a:cubicBezTo>
                  <a:pt x="281" y="31"/>
                  <a:pt x="277" y="33"/>
                  <a:pt x="274" y="36"/>
                </a:cubicBezTo>
                <a:cubicBezTo>
                  <a:pt x="274" y="37"/>
                  <a:pt x="258" y="98"/>
                  <a:pt x="228" y="220"/>
                </a:cubicBezTo>
                <a:cubicBezTo>
                  <a:pt x="197" y="343"/>
                  <a:pt x="182" y="405"/>
                  <a:pt x="182" y="407"/>
                </a:cubicBezTo>
                <a:cubicBezTo>
                  <a:pt x="182" y="412"/>
                  <a:pt x="201" y="415"/>
                  <a:pt x="240" y="416"/>
                </a:cubicBezTo>
                <a:cubicBezTo>
                  <a:pt x="254" y="416"/>
                  <a:pt x="263" y="416"/>
                  <a:pt x="267" y="417"/>
                </a:cubicBezTo>
                <a:cubicBezTo>
                  <a:pt x="271" y="417"/>
                  <a:pt x="272" y="419"/>
                  <a:pt x="272" y="423"/>
                </a:cubicBezTo>
                <a:cubicBezTo>
                  <a:pt x="272" y="425"/>
                  <a:pt x="272" y="428"/>
                  <a:pt x="271" y="432"/>
                </a:cubicBezTo>
                <a:cubicBezTo>
                  <a:pt x="269" y="440"/>
                  <a:pt x="267" y="444"/>
                  <a:pt x="265" y="446"/>
                </a:cubicBezTo>
                <a:lnTo>
                  <a:pt x="263" y="446"/>
                </a:lnTo>
                <a:cubicBezTo>
                  <a:pt x="262" y="446"/>
                  <a:pt x="260" y="446"/>
                  <a:pt x="259" y="446"/>
                </a:cubicBezTo>
                <a:cubicBezTo>
                  <a:pt x="256" y="446"/>
                  <a:pt x="245" y="446"/>
                  <a:pt x="224" y="446"/>
                </a:cubicBezTo>
                <a:cubicBezTo>
                  <a:pt x="204" y="445"/>
                  <a:pt x="174" y="445"/>
                  <a:pt x="136" y="445"/>
                </a:cubicBezTo>
                <a:cubicBezTo>
                  <a:pt x="79" y="445"/>
                  <a:pt x="43" y="445"/>
                  <a:pt x="28" y="446"/>
                </a:cubicBezTo>
                <a:lnTo>
                  <a:pt x="18" y="446"/>
                </a:lnTo>
                <a:cubicBezTo>
                  <a:pt x="15" y="444"/>
                  <a:pt x="14" y="442"/>
                  <a:pt x="14" y="440"/>
                </a:cubicBezTo>
                <a:cubicBezTo>
                  <a:pt x="14" y="439"/>
                  <a:pt x="14" y="435"/>
                  <a:pt x="15" y="429"/>
                </a:cubicBezTo>
                <a:cubicBezTo>
                  <a:pt x="17" y="423"/>
                  <a:pt x="19" y="419"/>
                  <a:pt x="22" y="416"/>
                </a:cubicBezTo>
                <a:lnTo>
                  <a:pt x="40" y="416"/>
                </a:lnTo>
                <a:lnTo>
                  <a:pt x="48" y="416"/>
                </a:lnTo>
                <a:cubicBezTo>
                  <a:pt x="83" y="416"/>
                  <a:pt x="103" y="414"/>
                  <a:pt x="110" y="410"/>
                </a:cubicBezTo>
                <a:lnTo>
                  <a:pt x="111" y="409"/>
                </a:lnTo>
                <a:cubicBezTo>
                  <a:pt x="114" y="408"/>
                  <a:pt x="116" y="404"/>
                  <a:pt x="118" y="396"/>
                </a:cubicBezTo>
                <a:cubicBezTo>
                  <a:pt x="120" y="389"/>
                  <a:pt x="129" y="354"/>
                  <a:pt x="144" y="293"/>
                </a:cubicBezTo>
                <a:cubicBezTo>
                  <a:pt x="152" y="263"/>
                  <a:pt x="158" y="238"/>
                  <a:pt x="163" y="219"/>
                </a:cubicBezTo>
                <a:cubicBezTo>
                  <a:pt x="193" y="98"/>
                  <a:pt x="209" y="37"/>
                  <a:pt x="209" y="34"/>
                </a:cubicBezTo>
                <a:cubicBezTo>
                  <a:pt x="209" y="32"/>
                  <a:pt x="202" y="31"/>
                  <a:pt x="190" y="31"/>
                </a:cubicBezTo>
                <a:lnTo>
                  <a:pt x="169" y="31"/>
                </a:lnTo>
                <a:cubicBezTo>
                  <a:pt x="140" y="31"/>
                  <a:pt x="121" y="32"/>
                  <a:pt x="111" y="35"/>
                </a:cubicBezTo>
                <a:cubicBezTo>
                  <a:pt x="92" y="39"/>
                  <a:pt x="76" y="48"/>
                  <a:pt x="65" y="62"/>
                </a:cubicBezTo>
                <a:cubicBezTo>
                  <a:pt x="54" y="75"/>
                  <a:pt x="43" y="101"/>
                  <a:pt x="30" y="138"/>
                </a:cubicBezTo>
                <a:cubicBezTo>
                  <a:pt x="27" y="148"/>
                  <a:pt x="25" y="154"/>
                  <a:pt x="23" y="155"/>
                </a:cubicBezTo>
                <a:cubicBezTo>
                  <a:pt x="22" y="157"/>
                  <a:pt x="19" y="158"/>
                  <a:pt x="14" y="158"/>
                </a:cubicBezTo>
                <a:lnTo>
                  <a:pt x="12" y="15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258200" y="5653800"/>
            <a:ext cx="276840" cy="228960"/>
          </a:xfrm>
          <a:custGeom>
            <a:avLst/>
            <a:gdLst/>
            <a:ahLst/>
            <a:rect l="0" t="0" r="r" b="b"/>
            <a:pathLst>
              <a:path w="769" h="636">
                <a:moveTo>
                  <a:pt x="14" y="636"/>
                </a:moveTo>
                <a:lnTo>
                  <a:pt x="13" y="636"/>
                </a:lnTo>
                <a:cubicBezTo>
                  <a:pt x="4" y="636"/>
                  <a:pt x="0" y="633"/>
                  <a:pt x="0" y="626"/>
                </a:cubicBezTo>
                <a:cubicBezTo>
                  <a:pt x="0" y="623"/>
                  <a:pt x="0" y="618"/>
                  <a:pt x="2" y="611"/>
                </a:cubicBezTo>
                <a:cubicBezTo>
                  <a:pt x="5" y="602"/>
                  <a:pt x="7" y="597"/>
                  <a:pt x="9" y="596"/>
                </a:cubicBezTo>
                <a:cubicBezTo>
                  <a:pt x="11" y="595"/>
                  <a:pt x="17" y="594"/>
                  <a:pt x="26" y="593"/>
                </a:cubicBezTo>
                <a:cubicBezTo>
                  <a:pt x="80" y="591"/>
                  <a:pt x="122" y="575"/>
                  <a:pt x="152" y="545"/>
                </a:cubicBezTo>
                <a:cubicBezTo>
                  <a:pt x="158" y="539"/>
                  <a:pt x="194" y="500"/>
                  <a:pt x="260" y="427"/>
                </a:cubicBezTo>
                <a:cubicBezTo>
                  <a:pt x="326" y="355"/>
                  <a:pt x="358" y="318"/>
                  <a:pt x="358" y="317"/>
                </a:cubicBezTo>
                <a:cubicBezTo>
                  <a:pt x="290" y="144"/>
                  <a:pt x="255" y="57"/>
                  <a:pt x="252" y="54"/>
                </a:cubicBezTo>
                <a:cubicBezTo>
                  <a:pt x="246" y="47"/>
                  <a:pt x="226" y="43"/>
                  <a:pt x="193" y="42"/>
                </a:cubicBezTo>
                <a:lnTo>
                  <a:pt x="167" y="42"/>
                </a:lnTo>
                <a:cubicBezTo>
                  <a:pt x="163" y="39"/>
                  <a:pt x="161" y="36"/>
                  <a:pt x="161" y="35"/>
                </a:cubicBezTo>
                <a:cubicBezTo>
                  <a:pt x="161" y="34"/>
                  <a:pt x="162" y="28"/>
                  <a:pt x="163" y="17"/>
                </a:cubicBezTo>
                <a:cubicBezTo>
                  <a:pt x="166" y="9"/>
                  <a:pt x="169" y="3"/>
                  <a:pt x="173" y="0"/>
                </a:cubicBezTo>
                <a:lnTo>
                  <a:pt x="186" y="0"/>
                </a:lnTo>
                <a:cubicBezTo>
                  <a:pt x="207" y="1"/>
                  <a:pt x="244" y="1"/>
                  <a:pt x="298" y="1"/>
                </a:cubicBezTo>
                <a:cubicBezTo>
                  <a:pt x="319" y="1"/>
                  <a:pt x="338" y="1"/>
                  <a:pt x="355" y="1"/>
                </a:cubicBezTo>
                <a:cubicBezTo>
                  <a:pt x="372" y="1"/>
                  <a:pt x="386" y="1"/>
                  <a:pt x="397" y="1"/>
                </a:cubicBezTo>
                <a:cubicBezTo>
                  <a:pt x="407" y="0"/>
                  <a:pt x="413" y="0"/>
                  <a:pt x="415" y="1"/>
                </a:cubicBezTo>
                <a:cubicBezTo>
                  <a:pt x="426" y="1"/>
                  <a:pt x="431" y="4"/>
                  <a:pt x="431" y="11"/>
                </a:cubicBezTo>
                <a:cubicBezTo>
                  <a:pt x="431" y="11"/>
                  <a:pt x="431" y="15"/>
                  <a:pt x="429" y="23"/>
                </a:cubicBezTo>
                <a:cubicBezTo>
                  <a:pt x="427" y="32"/>
                  <a:pt x="425" y="38"/>
                  <a:pt x="423" y="40"/>
                </a:cubicBezTo>
                <a:cubicBezTo>
                  <a:pt x="421" y="41"/>
                  <a:pt x="416" y="42"/>
                  <a:pt x="408" y="42"/>
                </a:cubicBezTo>
                <a:cubicBezTo>
                  <a:pt x="389" y="44"/>
                  <a:pt x="372" y="50"/>
                  <a:pt x="358" y="58"/>
                </a:cubicBezTo>
                <a:lnTo>
                  <a:pt x="429" y="239"/>
                </a:lnTo>
                <a:lnTo>
                  <a:pt x="479" y="184"/>
                </a:lnTo>
                <a:cubicBezTo>
                  <a:pt x="544" y="114"/>
                  <a:pt x="576" y="75"/>
                  <a:pt x="576" y="68"/>
                </a:cubicBezTo>
                <a:cubicBezTo>
                  <a:pt x="576" y="56"/>
                  <a:pt x="569" y="49"/>
                  <a:pt x="554" y="44"/>
                </a:cubicBezTo>
                <a:cubicBezTo>
                  <a:pt x="551" y="44"/>
                  <a:pt x="547" y="44"/>
                  <a:pt x="542" y="42"/>
                </a:cubicBezTo>
                <a:cubicBezTo>
                  <a:pt x="533" y="42"/>
                  <a:pt x="528" y="39"/>
                  <a:pt x="528" y="32"/>
                </a:cubicBezTo>
                <a:cubicBezTo>
                  <a:pt x="528" y="31"/>
                  <a:pt x="529" y="26"/>
                  <a:pt x="530" y="17"/>
                </a:cubicBezTo>
                <a:cubicBezTo>
                  <a:pt x="532" y="9"/>
                  <a:pt x="535" y="3"/>
                  <a:pt x="539" y="0"/>
                </a:cubicBezTo>
                <a:lnTo>
                  <a:pt x="550" y="0"/>
                </a:lnTo>
                <a:cubicBezTo>
                  <a:pt x="551" y="0"/>
                  <a:pt x="559" y="0"/>
                  <a:pt x="573" y="0"/>
                </a:cubicBezTo>
                <a:cubicBezTo>
                  <a:pt x="588" y="0"/>
                  <a:pt x="605" y="0"/>
                  <a:pt x="624" y="1"/>
                </a:cubicBezTo>
                <a:cubicBezTo>
                  <a:pt x="642" y="3"/>
                  <a:pt x="655" y="3"/>
                  <a:pt x="662" y="2"/>
                </a:cubicBezTo>
                <a:cubicBezTo>
                  <a:pt x="718" y="2"/>
                  <a:pt x="749" y="1"/>
                  <a:pt x="755" y="0"/>
                </a:cubicBezTo>
                <a:lnTo>
                  <a:pt x="762" y="0"/>
                </a:lnTo>
                <a:cubicBezTo>
                  <a:pt x="767" y="4"/>
                  <a:pt x="769" y="7"/>
                  <a:pt x="769" y="10"/>
                </a:cubicBezTo>
                <a:cubicBezTo>
                  <a:pt x="768" y="25"/>
                  <a:pt x="764" y="36"/>
                  <a:pt x="758" y="42"/>
                </a:cubicBezTo>
                <a:lnTo>
                  <a:pt x="743" y="42"/>
                </a:lnTo>
                <a:cubicBezTo>
                  <a:pt x="721" y="43"/>
                  <a:pt x="702" y="46"/>
                  <a:pt x="685" y="51"/>
                </a:cubicBezTo>
                <a:cubicBezTo>
                  <a:pt x="668" y="56"/>
                  <a:pt x="656" y="61"/>
                  <a:pt x="647" y="67"/>
                </a:cubicBezTo>
                <a:cubicBezTo>
                  <a:pt x="638" y="72"/>
                  <a:pt x="631" y="78"/>
                  <a:pt x="625" y="83"/>
                </a:cubicBezTo>
                <a:lnTo>
                  <a:pt x="614" y="92"/>
                </a:lnTo>
                <a:cubicBezTo>
                  <a:pt x="614" y="91"/>
                  <a:pt x="585" y="123"/>
                  <a:pt x="526" y="188"/>
                </a:cubicBezTo>
                <a:lnTo>
                  <a:pt x="445" y="278"/>
                </a:lnTo>
                <a:cubicBezTo>
                  <a:pt x="445" y="278"/>
                  <a:pt x="455" y="303"/>
                  <a:pt x="474" y="352"/>
                </a:cubicBezTo>
                <a:cubicBezTo>
                  <a:pt x="493" y="401"/>
                  <a:pt x="513" y="451"/>
                  <a:pt x="534" y="504"/>
                </a:cubicBezTo>
                <a:cubicBezTo>
                  <a:pt x="555" y="555"/>
                  <a:pt x="567" y="582"/>
                  <a:pt x="569" y="584"/>
                </a:cubicBezTo>
                <a:cubicBezTo>
                  <a:pt x="575" y="589"/>
                  <a:pt x="594" y="593"/>
                  <a:pt x="626" y="593"/>
                </a:cubicBezTo>
                <a:cubicBezTo>
                  <a:pt x="647" y="593"/>
                  <a:pt x="658" y="596"/>
                  <a:pt x="658" y="602"/>
                </a:cubicBezTo>
                <a:cubicBezTo>
                  <a:pt x="658" y="603"/>
                  <a:pt x="658" y="607"/>
                  <a:pt x="656" y="615"/>
                </a:cubicBezTo>
                <a:cubicBezTo>
                  <a:pt x="654" y="625"/>
                  <a:pt x="652" y="630"/>
                  <a:pt x="650" y="632"/>
                </a:cubicBezTo>
                <a:cubicBezTo>
                  <a:pt x="648" y="634"/>
                  <a:pt x="644" y="635"/>
                  <a:pt x="637" y="635"/>
                </a:cubicBezTo>
                <a:cubicBezTo>
                  <a:pt x="635" y="635"/>
                  <a:pt x="625" y="635"/>
                  <a:pt x="606" y="635"/>
                </a:cubicBezTo>
                <a:cubicBezTo>
                  <a:pt x="587" y="635"/>
                  <a:pt x="560" y="635"/>
                  <a:pt x="523" y="634"/>
                </a:cubicBezTo>
                <a:cubicBezTo>
                  <a:pt x="485" y="634"/>
                  <a:pt x="457" y="634"/>
                  <a:pt x="437" y="634"/>
                </a:cubicBezTo>
                <a:cubicBezTo>
                  <a:pt x="417" y="634"/>
                  <a:pt x="406" y="634"/>
                  <a:pt x="404" y="635"/>
                </a:cubicBezTo>
                <a:cubicBezTo>
                  <a:pt x="394" y="635"/>
                  <a:pt x="388" y="632"/>
                  <a:pt x="388" y="627"/>
                </a:cubicBezTo>
                <a:cubicBezTo>
                  <a:pt x="388" y="626"/>
                  <a:pt x="389" y="621"/>
                  <a:pt x="390" y="613"/>
                </a:cubicBezTo>
                <a:cubicBezTo>
                  <a:pt x="391" y="607"/>
                  <a:pt x="393" y="602"/>
                  <a:pt x="394" y="600"/>
                </a:cubicBezTo>
                <a:cubicBezTo>
                  <a:pt x="395" y="597"/>
                  <a:pt x="397" y="596"/>
                  <a:pt x="399" y="595"/>
                </a:cubicBezTo>
                <a:cubicBezTo>
                  <a:pt x="400" y="594"/>
                  <a:pt x="403" y="594"/>
                  <a:pt x="407" y="593"/>
                </a:cubicBezTo>
                <a:cubicBezTo>
                  <a:pt x="411" y="593"/>
                  <a:pt x="416" y="592"/>
                  <a:pt x="422" y="592"/>
                </a:cubicBezTo>
                <a:cubicBezTo>
                  <a:pt x="428" y="592"/>
                  <a:pt x="436" y="590"/>
                  <a:pt x="446" y="586"/>
                </a:cubicBezTo>
                <a:cubicBezTo>
                  <a:pt x="457" y="581"/>
                  <a:pt x="462" y="578"/>
                  <a:pt x="462" y="576"/>
                </a:cubicBezTo>
                <a:cubicBezTo>
                  <a:pt x="461" y="576"/>
                  <a:pt x="447" y="540"/>
                  <a:pt x="418" y="467"/>
                </a:cubicBezTo>
                <a:lnTo>
                  <a:pt x="374" y="357"/>
                </a:lnTo>
                <a:cubicBezTo>
                  <a:pt x="258" y="483"/>
                  <a:pt x="198" y="551"/>
                  <a:pt x="195" y="558"/>
                </a:cubicBezTo>
                <a:cubicBezTo>
                  <a:pt x="192" y="563"/>
                  <a:pt x="191" y="567"/>
                  <a:pt x="191" y="569"/>
                </a:cubicBezTo>
                <a:cubicBezTo>
                  <a:pt x="191" y="581"/>
                  <a:pt x="200" y="589"/>
                  <a:pt x="218" y="592"/>
                </a:cubicBezTo>
                <a:cubicBezTo>
                  <a:pt x="219" y="592"/>
                  <a:pt x="221" y="592"/>
                  <a:pt x="224" y="592"/>
                </a:cubicBezTo>
                <a:cubicBezTo>
                  <a:pt x="227" y="592"/>
                  <a:pt x="229" y="593"/>
                  <a:pt x="229" y="593"/>
                </a:cubicBezTo>
                <a:cubicBezTo>
                  <a:pt x="231" y="593"/>
                  <a:pt x="232" y="593"/>
                  <a:pt x="233" y="593"/>
                </a:cubicBezTo>
                <a:cubicBezTo>
                  <a:pt x="234" y="593"/>
                  <a:pt x="235" y="594"/>
                  <a:pt x="236" y="594"/>
                </a:cubicBezTo>
                <a:cubicBezTo>
                  <a:pt x="237" y="595"/>
                  <a:pt x="238" y="596"/>
                  <a:pt x="239" y="597"/>
                </a:cubicBezTo>
                <a:cubicBezTo>
                  <a:pt x="239" y="598"/>
                  <a:pt x="240" y="600"/>
                  <a:pt x="240" y="603"/>
                </a:cubicBezTo>
                <a:cubicBezTo>
                  <a:pt x="240" y="609"/>
                  <a:pt x="239" y="614"/>
                  <a:pt x="238" y="618"/>
                </a:cubicBezTo>
                <a:cubicBezTo>
                  <a:pt x="236" y="626"/>
                  <a:pt x="234" y="631"/>
                  <a:pt x="232" y="632"/>
                </a:cubicBezTo>
                <a:cubicBezTo>
                  <a:pt x="230" y="634"/>
                  <a:pt x="226" y="634"/>
                  <a:pt x="218" y="635"/>
                </a:cubicBezTo>
                <a:cubicBezTo>
                  <a:pt x="216" y="635"/>
                  <a:pt x="211" y="635"/>
                  <a:pt x="201" y="635"/>
                </a:cubicBezTo>
                <a:cubicBezTo>
                  <a:pt x="192" y="635"/>
                  <a:pt x="179" y="635"/>
                  <a:pt x="162" y="634"/>
                </a:cubicBezTo>
                <a:cubicBezTo>
                  <a:pt x="146" y="634"/>
                  <a:pt x="127" y="634"/>
                  <a:pt x="107" y="634"/>
                </a:cubicBezTo>
                <a:cubicBezTo>
                  <a:pt x="59" y="634"/>
                  <a:pt x="28" y="635"/>
                  <a:pt x="14" y="6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6395040" y="5172120"/>
            <a:ext cx="4428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), требует обратимости матрицы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747720" y="727560"/>
            <a:ext cx="43380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Способы решения: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747720" y="1280160"/>
            <a:ext cx="4572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Градиентный спуск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747720" y="1832760"/>
            <a:ext cx="14806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(Идея)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747720" y="2740320"/>
            <a:ext cx="40118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Итеративный метод: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1047600" y="4095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747720" y="3197520"/>
            <a:ext cx="37224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Градиентный спуск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300320" y="3943440"/>
            <a:ext cx="4916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Аналогия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Шарик скатывается вниз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1047600" y="4991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7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7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300320" y="4352760"/>
            <a:ext cx="2236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по склону холма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300320" y="4838760"/>
            <a:ext cx="4554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Градиент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Вектор, указывающий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300320" y="5257800"/>
            <a:ext cx="4853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направление наискорейшего роста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047600" y="6305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300320" y="5667480"/>
            <a:ext cx="1190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функции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2046240" y="622296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8" y="0"/>
                  <a:pt x="384" y="1"/>
                  <a:pt x="406" y="1"/>
                </a:cubicBezTo>
                <a:cubicBezTo>
                  <a:pt x="428" y="2"/>
                  <a:pt x="449" y="2"/>
                  <a:pt x="468" y="3"/>
                </a:cubicBezTo>
                <a:cubicBezTo>
                  <a:pt x="500" y="3"/>
                  <a:pt x="526" y="3"/>
                  <a:pt x="547" y="2"/>
                </a:cubicBezTo>
                <a:cubicBezTo>
                  <a:pt x="568" y="1"/>
                  <a:pt x="581" y="1"/>
                  <a:pt x="584" y="1"/>
                </a:cubicBezTo>
                <a:cubicBezTo>
                  <a:pt x="595" y="1"/>
                  <a:pt x="600" y="4"/>
                  <a:pt x="600" y="9"/>
                </a:cubicBezTo>
                <a:cubicBezTo>
                  <a:pt x="600" y="11"/>
                  <a:pt x="599" y="16"/>
                  <a:pt x="598" y="23"/>
                </a:cubicBezTo>
                <a:cubicBezTo>
                  <a:pt x="594" y="34"/>
                  <a:pt x="592" y="40"/>
                  <a:pt x="589" y="41"/>
                </a:cubicBezTo>
                <a:cubicBezTo>
                  <a:pt x="587" y="42"/>
                  <a:pt x="580" y="43"/>
                  <a:pt x="569" y="43"/>
                </a:cubicBezTo>
                <a:cubicBezTo>
                  <a:pt x="553" y="44"/>
                  <a:pt x="541" y="45"/>
                  <a:pt x="532" y="48"/>
                </a:cubicBezTo>
                <a:cubicBezTo>
                  <a:pt x="522" y="50"/>
                  <a:pt x="516" y="53"/>
                  <a:pt x="512" y="55"/>
                </a:cubicBezTo>
                <a:cubicBezTo>
                  <a:pt x="508" y="58"/>
                  <a:pt x="507" y="60"/>
                  <a:pt x="509" y="63"/>
                </a:cubicBezTo>
                <a:cubicBezTo>
                  <a:pt x="509" y="71"/>
                  <a:pt x="514" y="146"/>
                  <a:pt x="524" y="286"/>
                </a:cubicBezTo>
                <a:cubicBezTo>
                  <a:pt x="534" y="426"/>
                  <a:pt x="539" y="500"/>
                  <a:pt x="539" y="508"/>
                </a:cubicBezTo>
                <a:lnTo>
                  <a:pt x="541" y="505"/>
                </a:lnTo>
                <a:cubicBezTo>
                  <a:pt x="542" y="503"/>
                  <a:pt x="544" y="500"/>
                  <a:pt x="546" y="496"/>
                </a:cubicBezTo>
                <a:cubicBezTo>
                  <a:pt x="549" y="492"/>
                  <a:pt x="553" y="486"/>
                  <a:pt x="558" y="478"/>
                </a:cubicBezTo>
                <a:cubicBezTo>
                  <a:pt x="563" y="471"/>
                  <a:pt x="568" y="462"/>
                  <a:pt x="573" y="450"/>
                </a:cubicBezTo>
                <a:cubicBezTo>
                  <a:pt x="579" y="439"/>
                  <a:pt x="586" y="427"/>
                  <a:pt x="596" y="412"/>
                </a:cubicBezTo>
                <a:cubicBezTo>
                  <a:pt x="605" y="398"/>
                  <a:pt x="614" y="381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4" y="186"/>
                  <a:pt x="761" y="121"/>
                  <a:pt x="770" y="104"/>
                </a:cubicBezTo>
                <a:cubicBezTo>
                  <a:pt x="778" y="88"/>
                  <a:pt x="783" y="78"/>
                  <a:pt x="784" y="75"/>
                </a:cubicBezTo>
                <a:cubicBezTo>
                  <a:pt x="784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4" y="0"/>
                  <a:pt x="929" y="4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2" y="52"/>
                  <a:pt x="852" y="57"/>
                  <a:pt x="845" y="62"/>
                </a:cubicBezTo>
                <a:cubicBezTo>
                  <a:pt x="838" y="67"/>
                  <a:pt x="832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2" y="99"/>
                </a:lnTo>
                <a:lnTo>
                  <a:pt x="655" y="374"/>
                </a:lnTo>
                <a:cubicBezTo>
                  <a:pt x="551" y="558"/>
                  <a:pt x="499" y="650"/>
                  <a:pt x="498" y="650"/>
                </a:cubicBezTo>
                <a:cubicBezTo>
                  <a:pt x="494" y="655"/>
                  <a:pt x="487" y="657"/>
                  <a:pt x="476" y="657"/>
                </a:cubicBezTo>
                <a:cubicBezTo>
                  <a:pt x="466" y="657"/>
                  <a:pt x="461" y="655"/>
                  <a:pt x="458" y="652"/>
                </a:cubicBezTo>
                <a:cubicBezTo>
                  <a:pt x="456" y="650"/>
                  <a:pt x="450" y="574"/>
                  <a:pt x="440" y="423"/>
                </a:cubicBezTo>
                <a:cubicBezTo>
                  <a:pt x="430" y="273"/>
                  <a:pt x="425" y="195"/>
                  <a:pt x="425" y="190"/>
                </a:cubicBezTo>
                <a:lnTo>
                  <a:pt x="413" y="207"/>
                </a:lnTo>
                <a:cubicBezTo>
                  <a:pt x="400" y="230"/>
                  <a:pt x="360" y="299"/>
                  <a:pt x="293" y="414"/>
                </a:cubicBezTo>
                <a:cubicBezTo>
                  <a:pt x="204" y="570"/>
                  <a:pt x="159" y="649"/>
                  <a:pt x="158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0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3" y="158"/>
                  <a:pt x="75" y="58"/>
                  <a:pt x="75" y="57"/>
                </a:cubicBezTo>
                <a:cubicBezTo>
                  <a:pt x="74" y="51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3" y="39"/>
                  <a:pt x="0" y="35"/>
                  <a:pt x="0" y="33"/>
                </a:cubicBezTo>
                <a:cubicBezTo>
                  <a:pt x="1" y="18"/>
                  <a:pt x="5" y="8"/>
                  <a:pt x="12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5"/>
                  <a:pt x="251" y="41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20" y="125"/>
                </a:lnTo>
                <a:lnTo>
                  <a:pt x="418" y="90"/>
                </a:lnTo>
                <a:cubicBezTo>
                  <a:pt x="416" y="63"/>
                  <a:pt x="413" y="49"/>
                  <a:pt x="409" y="48"/>
                </a:cubicBezTo>
                <a:cubicBezTo>
                  <a:pt x="405" y="45"/>
                  <a:pt x="392" y="44"/>
                  <a:pt x="370" y="43"/>
                </a:cubicBezTo>
                <a:cubicBezTo>
                  <a:pt x="358" y="43"/>
                  <a:pt x="350" y="42"/>
                  <a:pt x="346" y="41"/>
                </a:cubicBezTo>
                <a:cubicBezTo>
                  <a:pt x="343" y="40"/>
                  <a:pt x="340" y="37"/>
                  <a:pt x="340" y="33"/>
                </a:cubicBezTo>
                <a:cubicBezTo>
                  <a:pt x="340" y="32"/>
                  <a:pt x="340" y="28"/>
                  <a:pt x="343" y="22"/>
                </a:cubicBezTo>
                <a:cubicBezTo>
                  <a:pt x="343" y="19"/>
                  <a:pt x="344" y="16"/>
                  <a:pt x="345" y="13"/>
                </a:cubicBezTo>
                <a:cubicBezTo>
                  <a:pt x="345" y="10"/>
                  <a:pt x="346" y="8"/>
                  <a:pt x="346" y="7"/>
                </a:cubicBezTo>
                <a:cubicBezTo>
                  <a:pt x="346" y="5"/>
                  <a:pt x="346" y="4"/>
                  <a:pt x="348" y="3"/>
                </a:cubicBezTo>
                <a:cubicBezTo>
                  <a:pt x="350" y="2"/>
                  <a:pt x="351" y="1"/>
                  <a:pt x="352" y="1"/>
                </a:cubicBezTo>
                <a:cubicBezTo>
                  <a:pt x="353" y="1"/>
                  <a:pt x="355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2361240" y="6397200"/>
            <a:ext cx="132840" cy="107640"/>
          </a:xfrm>
          <a:custGeom>
            <a:avLst/>
            <a:gdLst/>
            <a:ahLst/>
            <a:rect l="0" t="0" r="r" b="b"/>
            <a:pathLst>
              <a:path w="369" h="299">
                <a:moveTo>
                  <a:pt x="0" y="102"/>
                </a:moveTo>
                <a:cubicBezTo>
                  <a:pt x="1" y="100"/>
                  <a:pt x="2" y="96"/>
                  <a:pt x="2" y="92"/>
                </a:cubicBezTo>
                <a:cubicBezTo>
                  <a:pt x="3" y="87"/>
                  <a:pt x="6" y="79"/>
                  <a:pt x="10" y="67"/>
                </a:cubicBezTo>
                <a:cubicBezTo>
                  <a:pt x="15" y="55"/>
                  <a:pt x="19" y="44"/>
                  <a:pt x="24" y="36"/>
                </a:cubicBezTo>
                <a:cubicBezTo>
                  <a:pt x="28" y="28"/>
                  <a:pt x="35" y="19"/>
                  <a:pt x="45" y="12"/>
                </a:cubicBezTo>
                <a:cubicBezTo>
                  <a:pt x="55" y="4"/>
                  <a:pt x="65" y="0"/>
                  <a:pt x="75" y="0"/>
                </a:cubicBezTo>
                <a:cubicBezTo>
                  <a:pt x="91" y="0"/>
                  <a:pt x="104" y="4"/>
                  <a:pt x="115" y="12"/>
                </a:cubicBezTo>
                <a:cubicBezTo>
                  <a:pt x="125" y="20"/>
                  <a:pt x="132" y="28"/>
                  <a:pt x="135" y="35"/>
                </a:cubicBezTo>
                <a:cubicBezTo>
                  <a:pt x="137" y="42"/>
                  <a:pt x="139" y="46"/>
                  <a:pt x="139" y="48"/>
                </a:cubicBezTo>
                <a:cubicBezTo>
                  <a:pt x="139" y="49"/>
                  <a:pt x="139" y="50"/>
                  <a:pt x="139" y="50"/>
                </a:cubicBezTo>
                <a:lnTo>
                  <a:pt x="146" y="42"/>
                </a:lnTo>
                <a:cubicBezTo>
                  <a:pt x="173" y="14"/>
                  <a:pt x="204" y="0"/>
                  <a:pt x="239" y="0"/>
                </a:cubicBezTo>
                <a:cubicBezTo>
                  <a:pt x="263" y="0"/>
                  <a:pt x="282" y="6"/>
                  <a:pt x="296" y="18"/>
                </a:cubicBezTo>
                <a:cubicBezTo>
                  <a:pt x="311" y="30"/>
                  <a:pt x="318" y="47"/>
                  <a:pt x="318" y="70"/>
                </a:cubicBezTo>
                <a:cubicBezTo>
                  <a:pt x="319" y="93"/>
                  <a:pt x="311" y="127"/>
                  <a:pt x="293" y="173"/>
                </a:cubicBezTo>
                <a:cubicBezTo>
                  <a:pt x="276" y="220"/>
                  <a:pt x="268" y="248"/>
                  <a:pt x="268" y="258"/>
                </a:cubicBezTo>
                <a:cubicBezTo>
                  <a:pt x="268" y="269"/>
                  <a:pt x="272" y="275"/>
                  <a:pt x="280" y="275"/>
                </a:cubicBezTo>
                <a:cubicBezTo>
                  <a:pt x="282" y="275"/>
                  <a:pt x="284" y="275"/>
                  <a:pt x="286" y="274"/>
                </a:cubicBezTo>
                <a:cubicBezTo>
                  <a:pt x="298" y="272"/>
                  <a:pt x="310" y="264"/>
                  <a:pt x="320" y="249"/>
                </a:cubicBezTo>
                <a:cubicBezTo>
                  <a:pt x="330" y="235"/>
                  <a:pt x="338" y="217"/>
                  <a:pt x="343" y="196"/>
                </a:cubicBezTo>
                <a:cubicBezTo>
                  <a:pt x="344" y="192"/>
                  <a:pt x="348" y="190"/>
                  <a:pt x="356" y="190"/>
                </a:cubicBezTo>
                <a:cubicBezTo>
                  <a:pt x="365" y="190"/>
                  <a:pt x="369" y="192"/>
                  <a:pt x="369" y="196"/>
                </a:cubicBezTo>
                <a:cubicBezTo>
                  <a:pt x="369" y="196"/>
                  <a:pt x="368" y="200"/>
                  <a:pt x="366" y="207"/>
                </a:cubicBezTo>
                <a:cubicBezTo>
                  <a:pt x="363" y="219"/>
                  <a:pt x="358" y="232"/>
                  <a:pt x="352" y="244"/>
                </a:cubicBezTo>
                <a:cubicBezTo>
                  <a:pt x="346" y="256"/>
                  <a:pt x="336" y="269"/>
                  <a:pt x="322" y="281"/>
                </a:cubicBezTo>
                <a:cubicBezTo>
                  <a:pt x="308" y="293"/>
                  <a:pt x="293" y="299"/>
                  <a:pt x="276" y="299"/>
                </a:cubicBezTo>
                <a:cubicBezTo>
                  <a:pt x="256" y="299"/>
                  <a:pt x="241" y="293"/>
                  <a:pt x="232" y="281"/>
                </a:cubicBezTo>
                <a:cubicBezTo>
                  <a:pt x="221" y="269"/>
                  <a:pt x="217" y="257"/>
                  <a:pt x="217" y="244"/>
                </a:cubicBezTo>
                <a:cubicBezTo>
                  <a:pt x="217" y="236"/>
                  <a:pt x="225" y="209"/>
                  <a:pt x="242" y="164"/>
                </a:cubicBezTo>
                <a:cubicBezTo>
                  <a:pt x="257" y="120"/>
                  <a:pt x="265" y="87"/>
                  <a:pt x="266" y="64"/>
                </a:cubicBezTo>
                <a:cubicBezTo>
                  <a:pt x="266" y="38"/>
                  <a:pt x="256" y="25"/>
                  <a:pt x="237" y="25"/>
                </a:cubicBezTo>
                <a:lnTo>
                  <a:pt x="234" y="25"/>
                </a:lnTo>
                <a:cubicBezTo>
                  <a:pt x="195" y="25"/>
                  <a:pt x="163" y="47"/>
                  <a:pt x="137" y="92"/>
                </a:cubicBezTo>
                <a:lnTo>
                  <a:pt x="133" y="100"/>
                </a:lnTo>
                <a:lnTo>
                  <a:pt x="111" y="188"/>
                </a:lnTo>
                <a:cubicBezTo>
                  <a:pt x="97" y="246"/>
                  <a:pt x="88" y="277"/>
                  <a:pt x="86" y="282"/>
                </a:cubicBezTo>
                <a:cubicBezTo>
                  <a:pt x="80" y="293"/>
                  <a:pt x="71" y="299"/>
                  <a:pt x="58" y="299"/>
                </a:cubicBezTo>
                <a:cubicBezTo>
                  <a:pt x="52" y="299"/>
                  <a:pt x="47" y="298"/>
                  <a:pt x="44" y="295"/>
                </a:cubicBezTo>
                <a:cubicBezTo>
                  <a:pt x="40" y="293"/>
                  <a:pt x="38" y="290"/>
                  <a:pt x="37" y="287"/>
                </a:cubicBezTo>
                <a:cubicBezTo>
                  <a:pt x="35" y="285"/>
                  <a:pt x="35" y="283"/>
                  <a:pt x="35" y="281"/>
                </a:cubicBezTo>
                <a:cubicBezTo>
                  <a:pt x="35" y="275"/>
                  <a:pt x="44" y="239"/>
                  <a:pt x="60" y="173"/>
                </a:cubicBezTo>
                <a:cubicBezTo>
                  <a:pt x="77" y="107"/>
                  <a:pt x="86" y="71"/>
                  <a:pt x="87" y="65"/>
                </a:cubicBezTo>
                <a:cubicBezTo>
                  <a:pt x="87" y="63"/>
                  <a:pt x="87" y="58"/>
                  <a:pt x="87" y="50"/>
                </a:cubicBezTo>
                <a:cubicBezTo>
                  <a:pt x="87" y="33"/>
                  <a:pt x="82" y="25"/>
                  <a:pt x="72" y="25"/>
                </a:cubicBezTo>
                <a:cubicBezTo>
                  <a:pt x="55" y="25"/>
                  <a:pt x="41" y="47"/>
                  <a:pt x="30" y="90"/>
                </a:cubicBezTo>
                <a:cubicBezTo>
                  <a:pt x="27" y="99"/>
                  <a:pt x="26" y="104"/>
                  <a:pt x="26" y="104"/>
                </a:cubicBezTo>
                <a:cubicBezTo>
                  <a:pt x="25" y="107"/>
                  <a:pt x="21" y="108"/>
                  <a:pt x="14" y="108"/>
                </a:cubicBezTo>
                <a:lnTo>
                  <a:pt x="4" y="108"/>
                </a:lnTo>
                <a:cubicBezTo>
                  <a:pt x="2" y="106"/>
                  <a:pt x="0" y="104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2507760" y="6397200"/>
            <a:ext cx="92520" cy="107640"/>
          </a:xfrm>
          <a:custGeom>
            <a:avLst/>
            <a:gdLst/>
            <a:ahLst/>
            <a:rect l="0" t="0" r="r" b="b"/>
            <a:pathLst>
              <a:path w="257" h="299">
                <a:moveTo>
                  <a:pt x="0" y="181"/>
                </a:moveTo>
                <a:cubicBezTo>
                  <a:pt x="0" y="156"/>
                  <a:pt x="4" y="133"/>
                  <a:pt x="12" y="112"/>
                </a:cubicBezTo>
                <a:cubicBezTo>
                  <a:pt x="21" y="92"/>
                  <a:pt x="31" y="74"/>
                  <a:pt x="45" y="61"/>
                </a:cubicBezTo>
                <a:cubicBezTo>
                  <a:pt x="58" y="47"/>
                  <a:pt x="72" y="36"/>
                  <a:pt x="90" y="27"/>
                </a:cubicBezTo>
                <a:cubicBezTo>
                  <a:pt x="106" y="17"/>
                  <a:pt x="121" y="11"/>
                  <a:pt x="136" y="6"/>
                </a:cubicBezTo>
                <a:cubicBezTo>
                  <a:pt x="150" y="2"/>
                  <a:pt x="164" y="0"/>
                  <a:pt x="177" y="0"/>
                </a:cubicBezTo>
                <a:lnTo>
                  <a:pt x="179" y="0"/>
                </a:lnTo>
                <a:cubicBezTo>
                  <a:pt x="199" y="0"/>
                  <a:pt x="216" y="5"/>
                  <a:pt x="230" y="15"/>
                </a:cubicBezTo>
                <a:cubicBezTo>
                  <a:pt x="245" y="24"/>
                  <a:pt x="252" y="39"/>
                  <a:pt x="252" y="58"/>
                </a:cubicBezTo>
                <a:cubicBezTo>
                  <a:pt x="252" y="97"/>
                  <a:pt x="228" y="123"/>
                  <a:pt x="179" y="135"/>
                </a:cubicBezTo>
                <a:cubicBezTo>
                  <a:pt x="158" y="141"/>
                  <a:pt x="128" y="144"/>
                  <a:pt x="91" y="144"/>
                </a:cubicBezTo>
                <a:cubicBezTo>
                  <a:pt x="75" y="144"/>
                  <a:pt x="65" y="145"/>
                  <a:pt x="65" y="146"/>
                </a:cubicBezTo>
                <a:cubicBezTo>
                  <a:pt x="65" y="147"/>
                  <a:pt x="64" y="154"/>
                  <a:pt x="61" y="169"/>
                </a:cubicBezTo>
                <a:cubicBezTo>
                  <a:pt x="58" y="183"/>
                  <a:pt x="57" y="196"/>
                  <a:pt x="56" y="208"/>
                </a:cubicBezTo>
                <a:cubicBezTo>
                  <a:pt x="56" y="228"/>
                  <a:pt x="61" y="245"/>
                  <a:pt x="70" y="257"/>
                </a:cubicBezTo>
                <a:cubicBezTo>
                  <a:pt x="80" y="268"/>
                  <a:pt x="94" y="274"/>
                  <a:pt x="113" y="275"/>
                </a:cubicBezTo>
                <a:cubicBezTo>
                  <a:pt x="131" y="275"/>
                  <a:pt x="152" y="271"/>
                  <a:pt x="174" y="262"/>
                </a:cubicBezTo>
                <a:cubicBezTo>
                  <a:pt x="196" y="254"/>
                  <a:pt x="216" y="239"/>
                  <a:pt x="234" y="219"/>
                </a:cubicBezTo>
                <a:cubicBezTo>
                  <a:pt x="238" y="215"/>
                  <a:pt x="241" y="212"/>
                  <a:pt x="242" y="212"/>
                </a:cubicBezTo>
                <a:cubicBezTo>
                  <a:pt x="244" y="212"/>
                  <a:pt x="247" y="214"/>
                  <a:pt x="251" y="218"/>
                </a:cubicBezTo>
                <a:cubicBezTo>
                  <a:pt x="255" y="222"/>
                  <a:pt x="257" y="225"/>
                  <a:pt x="257" y="228"/>
                </a:cubicBezTo>
                <a:cubicBezTo>
                  <a:pt x="258" y="230"/>
                  <a:pt x="256" y="233"/>
                  <a:pt x="251" y="238"/>
                </a:cubicBezTo>
                <a:cubicBezTo>
                  <a:pt x="247" y="243"/>
                  <a:pt x="241" y="249"/>
                  <a:pt x="232" y="256"/>
                </a:cubicBezTo>
                <a:cubicBezTo>
                  <a:pt x="223" y="263"/>
                  <a:pt x="213" y="270"/>
                  <a:pt x="201" y="276"/>
                </a:cubicBezTo>
                <a:cubicBezTo>
                  <a:pt x="190" y="283"/>
                  <a:pt x="176" y="288"/>
                  <a:pt x="160" y="293"/>
                </a:cubicBezTo>
                <a:cubicBezTo>
                  <a:pt x="144" y="297"/>
                  <a:pt x="127" y="299"/>
                  <a:pt x="110" y="299"/>
                </a:cubicBezTo>
                <a:cubicBezTo>
                  <a:pt x="75" y="299"/>
                  <a:pt x="48" y="288"/>
                  <a:pt x="29" y="264"/>
                </a:cubicBezTo>
                <a:cubicBezTo>
                  <a:pt x="10" y="241"/>
                  <a:pt x="0" y="214"/>
                  <a:pt x="0" y="181"/>
                </a:cubicBezTo>
                <a:moveTo>
                  <a:pt x="221" y="59"/>
                </a:moveTo>
                <a:cubicBezTo>
                  <a:pt x="218" y="36"/>
                  <a:pt x="203" y="25"/>
                  <a:pt x="176" y="25"/>
                </a:cubicBezTo>
                <a:cubicBezTo>
                  <a:pt x="161" y="25"/>
                  <a:pt x="148" y="28"/>
                  <a:pt x="136" y="34"/>
                </a:cubicBezTo>
                <a:cubicBezTo>
                  <a:pt x="123" y="40"/>
                  <a:pt x="114" y="47"/>
                  <a:pt x="106" y="56"/>
                </a:cubicBezTo>
                <a:cubicBezTo>
                  <a:pt x="99" y="65"/>
                  <a:pt x="92" y="74"/>
                  <a:pt x="87" y="83"/>
                </a:cubicBezTo>
                <a:cubicBezTo>
                  <a:pt x="82" y="92"/>
                  <a:pt x="78" y="100"/>
                  <a:pt x="77" y="107"/>
                </a:cubicBezTo>
                <a:cubicBezTo>
                  <a:pt x="75" y="113"/>
                  <a:pt x="73" y="118"/>
                  <a:pt x="72" y="119"/>
                </a:cubicBezTo>
                <a:cubicBezTo>
                  <a:pt x="72" y="120"/>
                  <a:pt x="78" y="120"/>
                  <a:pt x="86" y="120"/>
                </a:cubicBezTo>
                <a:cubicBezTo>
                  <a:pt x="136" y="120"/>
                  <a:pt x="171" y="115"/>
                  <a:pt x="190" y="104"/>
                </a:cubicBezTo>
                <a:cubicBezTo>
                  <a:pt x="210" y="94"/>
                  <a:pt x="220" y="79"/>
                  <a:pt x="221" y="5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2613960" y="6397200"/>
            <a:ext cx="158400" cy="107640"/>
          </a:xfrm>
          <a:custGeom>
            <a:avLst/>
            <a:gdLst/>
            <a:ahLst/>
            <a:rect l="0" t="0" r="r" b="b"/>
            <a:pathLst>
              <a:path w="440" h="299">
                <a:moveTo>
                  <a:pt x="367" y="38"/>
                </a:moveTo>
                <a:cubicBezTo>
                  <a:pt x="367" y="29"/>
                  <a:pt x="371" y="20"/>
                  <a:pt x="380" y="12"/>
                </a:cubicBezTo>
                <a:cubicBezTo>
                  <a:pt x="388" y="4"/>
                  <a:pt x="397" y="0"/>
                  <a:pt x="407" y="0"/>
                </a:cubicBezTo>
                <a:cubicBezTo>
                  <a:pt x="415" y="0"/>
                  <a:pt x="423" y="4"/>
                  <a:pt x="430" y="12"/>
                </a:cubicBezTo>
                <a:cubicBezTo>
                  <a:pt x="437" y="19"/>
                  <a:pt x="440" y="32"/>
                  <a:pt x="440" y="49"/>
                </a:cubicBezTo>
                <a:cubicBezTo>
                  <a:pt x="440" y="62"/>
                  <a:pt x="436" y="87"/>
                  <a:pt x="428" y="125"/>
                </a:cubicBezTo>
                <a:cubicBezTo>
                  <a:pt x="420" y="149"/>
                  <a:pt x="414" y="169"/>
                  <a:pt x="409" y="185"/>
                </a:cubicBezTo>
                <a:cubicBezTo>
                  <a:pt x="404" y="201"/>
                  <a:pt x="396" y="219"/>
                  <a:pt x="386" y="238"/>
                </a:cubicBezTo>
                <a:cubicBezTo>
                  <a:pt x="376" y="258"/>
                  <a:pt x="364" y="274"/>
                  <a:pt x="350" y="284"/>
                </a:cubicBezTo>
                <a:cubicBezTo>
                  <a:pt x="336" y="294"/>
                  <a:pt x="320" y="299"/>
                  <a:pt x="303" y="299"/>
                </a:cubicBezTo>
                <a:cubicBezTo>
                  <a:pt x="283" y="299"/>
                  <a:pt x="266" y="296"/>
                  <a:pt x="251" y="289"/>
                </a:cubicBezTo>
                <a:cubicBezTo>
                  <a:pt x="236" y="282"/>
                  <a:pt x="226" y="272"/>
                  <a:pt x="219" y="260"/>
                </a:cubicBezTo>
                <a:cubicBezTo>
                  <a:pt x="219" y="261"/>
                  <a:pt x="218" y="262"/>
                  <a:pt x="217" y="263"/>
                </a:cubicBezTo>
                <a:cubicBezTo>
                  <a:pt x="199" y="287"/>
                  <a:pt x="177" y="299"/>
                  <a:pt x="151" y="299"/>
                </a:cubicBezTo>
                <a:cubicBezTo>
                  <a:pt x="140" y="299"/>
                  <a:pt x="129" y="298"/>
                  <a:pt x="119" y="295"/>
                </a:cubicBezTo>
                <a:cubicBezTo>
                  <a:pt x="108" y="293"/>
                  <a:pt x="98" y="289"/>
                  <a:pt x="88" y="283"/>
                </a:cubicBezTo>
                <a:cubicBezTo>
                  <a:pt x="78" y="277"/>
                  <a:pt x="69" y="269"/>
                  <a:pt x="63" y="256"/>
                </a:cubicBezTo>
                <a:cubicBezTo>
                  <a:pt x="57" y="245"/>
                  <a:pt x="54" y="231"/>
                  <a:pt x="54" y="215"/>
                </a:cubicBezTo>
                <a:cubicBezTo>
                  <a:pt x="54" y="191"/>
                  <a:pt x="62" y="159"/>
                  <a:pt x="76" y="119"/>
                </a:cubicBezTo>
                <a:cubicBezTo>
                  <a:pt x="91" y="78"/>
                  <a:pt x="99" y="53"/>
                  <a:pt x="99" y="42"/>
                </a:cubicBezTo>
                <a:cubicBezTo>
                  <a:pt x="99" y="41"/>
                  <a:pt x="99" y="41"/>
                  <a:pt x="99" y="40"/>
                </a:cubicBezTo>
                <a:cubicBezTo>
                  <a:pt x="99" y="37"/>
                  <a:pt x="99" y="34"/>
                  <a:pt x="99" y="33"/>
                </a:cubicBezTo>
                <a:cubicBezTo>
                  <a:pt x="99" y="31"/>
                  <a:pt x="99" y="30"/>
                  <a:pt x="97" y="28"/>
                </a:cubicBezTo>
                <a:cubicBezTo>
                  <a:pt x="95" y="26"/>
                  <a:pt x="93" y="25"/>
                  <a:pt x="90" y="25"/>
                </a:cubicBezTo>
                <a:lnTo>
                  <a:pt x="87" y="25"/>
                </a:lnTo>
                <a:cubicBezTo>
                  <a:pt x="77" y="25"/>
                  <a:pt x="68" y="30"/>
                  <a:pt x="59" y="38"/>
                </a:cubicBezTo>
                <a:cubicBezTo>
                  <a:pt x="51" y="46"/>
                  <a:pt x="44" y="55"/>
                  <a:pt x="40" y="65"/>
                </a:cubicBezTo>
                <a:cubicBezTo>
                  <a:pt x="35" y="74"/>
                  <a:pt x="31" y="84"/>
                  <a:pt x="28" y="92"/>
                </a:cubicBezTo>
                <a:cubicBezTo>
                  <a:pt x="26" y="101"/>
                  <a:pt x="24" y="106"/>
                  <a:pt x="23" y="107"/>
                </a:cubicBezTo>
                <a:cubicBezTo>
                  <a:pt x="22" y="108"/>
                  <a:pt x="19" y="108"/>
                  <a:pt x="13" y="108"/>
                </a:cubicBezTo>
                <a:lnTo>
                  <a:pt x="3" y="108"/>
                </a:lnTo>
                <a:cubicBezTo>
                  <a:pt x="1" y="106"/>
                  <a:pt x="0" y="104"/>
                  <a:pt x="0" y="102"/>
                </a:cubicBezTo>
                <a:cubicBezTo>
                  <a:pt x="0" y="100"/>
                  <a:pt x="1" y="94"/>
                  <a:pt x="5" y="84"/>
                </a:cubicBezTo>
                <a:cubicBezTo>
                  <a:pt x="8" y="74"/>
                  <a:pt x="13" y="63"/>
                  <a:pt x="20" y="50"/>
                </a:cubicBezTo>
                <a:cubicBezTo>
                  <a:pt x="26" y="38"/>
                  <a:pt x="36" y="26"/>
                  <a:pt x="49" y="16"/>
                </a:cubicBezTo>
                <a:cubicBezTo>
                  <a:pt x="62" y="6"/>
                  <a:pt x="76" y="1"/>
                  <a:pt x="92" y="1"/>
                </a:cubicBezTo>
                <a:cubicBezTo>
                  <a:pt x="110" y="1"/>
                  <a:pt x="125" y="6"/>
                  <a:pt x="135" y="17"/>
                </a:cubicBezTo>
                <a:cubicBezTo>
                  <a:pt x="145" y="28"/>
                  <a:pt x="150" y="41"/>
                  <a:pt x="150" y="56"/>
                </a:cubicBezTo>
                <a:cubicBezTo>
                  <a:pt x="150" y="63"/>
                  <a:pt x="143" y="87"/>
                  <a:pt x="128" y="127"/>
                </a:cubicBezTo>
                <a:cubicBezTo>
                  <a:pt x="114" y="166"/>
                  <a:pt x="107" y="197"/>
                  <a:pt x="107" y="218"/>
                </a:cubicBezTo>
                <a:cubicBezTo>
                  <a:pt x="107" y="238"/>
                  <a:pt x="111" y="252"/>
                  <a:pt x="121" y="262"/>
                </a:cubicBezTo>
                <a:cubicBezTo>
                  <a:pt x="130" y="270"/>
                  <a:pt x="141" y="274"/>
                  <a:pt x="155" y="275"/>
                </a:cubicBezTo>
                <a:cubicBezTo>
                  <a:pt x="174" y="275"/>
                  <a:pt x="191" y="262"/>
                  <a:pt x="205" y="234"/>
                </a:cubicBezTo>
                <a:lnTo>
                  <a:pt x="209" y="228"/>
                </a:lnTo>
                <a:lnTo>
                  <a:pt x="209" y="213"/>
                </a:lnTo>
                <a:cubicBezTo>
                  <a:pt x="209" y="211"/>
                  <a:pt x="209" y="209"/>
                  <a:pt x="209" y="207"/>
                </a:cubicBezTo>
                <a:cubicBezTo>
                  <a:pt x="209" y="204"/>
                  <a:pt x="209" y="202"/>
                  <a:pt x="209" y="202"/>
                </a:cubicBezTo>
                <a:cubicBezTo>
                  <a:pt x="210" y="201"/>
                  <a:pt x="210" y="199"/>
                  <a:pt x="210" y="197"/>
                </a:cubicBezTo>
                <a:cubicBezTo>
                  <a:pt x="210" y="195"/>
                  <a:pt x="210" y="193"/>
                  <a:pt x="211" y="191"/>
                </a:cubicBezTo>
                <a:cubicBezTo>
                  <a:pt x="211" y="189"/>
                  <a:pt x="212" y="186"/>
                  <a:pt x="213" y="183"/>
                </a:cubicBezTo>
                <a:cubicBezTo>
                  <a:pt x="213" y="179"/>
                  <a:pt x="214" y="175"/>
                  <a:pt x="215" y="171"/>
                </a:cubicBezTo>
                <a:cubicBezTo>
                  <a:pt x="215" y="168"/>
                  <a:pt x="216" y="163"/>
                  <a:pt x="219" y="156"/>
                </a:cubicBezTo>
                <a:cubicBezTo>
                  <a:pt x="221" y="149"/>
                  <a:pt x="222" y="142"/>
                  <a:pt x="224" y="135"/>
                </a:cubicBezTo>
                <a:cubicBezTo>
                  <a:pt x="225" y="128"/>
                  <a:pt x="228" y="118"/>
                  <a:pt x="231" y="106"/>
                </a:cubicBezTo>
                <a:cubicBezTo>
                  <a:pt x="244" y="56"/>
                  <a:pt x="251" y="29"/>
                  <a:pt x="253" y="25"/>
                </a:cubicBezTo>
                <a:cubicBezTo>
                  <a:pt x="258" y="14"/>
                  <a:pt x="268" y="8"/>
                  <a:pt x="281" y="8"/>
                </a:cubicBezTo>
                <a:cubicBezTo>
                  <a:pt x="289" y="8"/>
                  <a:pt x="295" y="10"/>
                  <a:pt x="298" y="14"/>
                </a:cubicBezTo>
                <a:cubicBezTo>
                  <a:pt x="301" y="19"/>
                  <a:pt x="303" y="23"/>
                  <a:pt x="303" y="27"/>
                </a:cubicBezTo>
                <a:cubicBezTo>
                  <a:pt x="303" y="32"/>
                  <a:pt x="297" y="60"/>
                  <a:pt x="284" y="111"/>
                </a:cubicBezTo>
                <a:cubicBezTo>
                  <a:pt x="272" y="161"/>
                  <a:pt x="265" y="190"/>
                  <a:pt x="263" y="198"/>
                </a:cubicBezTo>
                <a:cubicBezTo>
                  <a:pt x="262" y="202"/>
                  <a:pt x="262" y="210"/>
                  <a:pt x="262" y="221"/>
                </a:cubicBezTo>
                <a:lnTo>
                  <a:pt x="262" y="225"/>
                </a:lnTo>
                <a:cubicBezTo>
                  <a:pt x="262" y="232"/>
                  <a:pt x="263" y="238"/>
                  <a:pt x="264" y="244"/>
                </a:cubicBezTo>
                <a:cubicBezTo>
                  <a:pt x="265" y="250"/>
                  <a:pt x="269" y="257"/>
                  <a:pt x="276" y="264"/>
                </a:cubicBezTo>
                <a:cubicBezTo>
                  <a:pt x="283" y="271"/>
                  <a:pt x="293" y="274"/>
                  <a:pt x="306" y="275"/>
                </a:cubicBezTo>
                <a:cubicBezTo>
                  <a:pt x="337" y="275"/>
                  <a:pt x="362" y="247"/>
                  <a:pt x="380" y="194"/>
                </a:cubicBezTo>
                <a:cubicBezTo>
                  <a:pt x="384" y="184"/>
                  <a:pt x="389" y="169"/>
                  <a:pt x="393" y="151"/>
                </a:cubicBezTo>
                <a:cubicBezTo>
                  <a:pt x="398" y="133"/>
                  <a:pt x="401" y="119"/>
                  <a:pt x="401" y="111"/>
                </a:cubicBezTo>
                <a:cubicBezTo>
                  <a:pt x="401" y="97"/>
                  <a:pt x="398" y="86"/>
                  <a:pt x="393" y="77"/>
                </a:cubicBezTo>
                <a:cubicBezTo>
                  <a:pt x="387" y="69"/>
                  <a:pt x="381" y="62"/>
                  <a:pt x="376" y="56"/>
                </a:cubicBezTo>
                <a:cubicBezTo>
                  <a:pt x="370" y="51"/>
                  <a:pt x="367" y="44"/>
                  <a:pt x="367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2907000" y="6328800"/>
            <a:ext cx="223200" cy="78840"/>
          </a:xfrm>
          <a:custGeom>
            <a:avLst/>
            <a:gdLst/>
            <a:ahLst/>
            <a:rect l="0" t="0" r="r" b="b"/>
            <a:pathLst>
              <a:path w="620" h="219">
                <a:moveTo>
                  <a:pt x="0" y="19"/>
                </a:moveTo>
                <a:cubicBezTo>
                  <a:pt x="0" y="11"/>
                  <a:pt x="4" y="4"/>
                  <a:pt x="13" y="0"/>
                </a:cubicBezTo>
                <a:lnTo>
                  <a:pt x="606" y="0"/>
                </a:lnTo>
                <a:cubicBezTo>
                  <a:pt x="616" y="5"/>
                  <a:pt x="620" y="11"/>
                  <a:pt x="620" y="19"/>
                </a:cubicBezTo>
                <a:cubicBezTo>
                  <a:pt x="620" y="26"/>
                  <a:pt x="616" y="31"/>
                  <a:pt x="607" y="36"/>
                </a:cubicBezTo>
                <a:lnTo>
                  <a:pt x="311" y="37"/>
                </a:lnTo>
                <a:lnTo>
                  <a:pt x="15" y="37"/>
                </a:lnTo>
                <a:cubicBezTo>
                  <a:pt x="5" y="34"/>
                  <a:pt x="0" y="28"/>
                  <a:pt x="0" y="19"/>
                </a:cubicBezTo>
                <a:moveTo>
                  <a:pt x="0" y="200"/>
                </a:moveTo>
                <a:cubicBezTo>
                  <a:pt x="0" y="191"/>
                  <a:pt x="5" y="185"/>
                  <a:pt x="15" y="182"/>
                </a:cubicBezTo>
                <a:lnTo>
                  <a:pt x="607" y="182"/>
                </a:lnTo>
                <a:cubicBezTo>
                  <a:pt x="616" y="188"/>
                  <a:pt x="620" y="194"/>
                  <a:pt x="620" y="200"/>
                </a:cubicBezTo>
                <a:cubicBezTo>
                  <a:pt x="620" y="208"/>
                  <a:pt x="616" y="214"/>
                  <a:pt x="606" y="219"/>
                </a:cubicBezTo>
                <a:lnTo>
                  <a:pt x="13" y="219"/>
                </a:lnTo>
                <a:cubicBezTo>
                  <a:pt x="4" y="214"/>
                  <a:pt x="0" y="208"/>
                  <a:pt x="0" y="2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3258720" y="622296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8" y="0"/>
                </a:moveTo>
                <a:cubicBezTo>
                  <a:pt x="367" y="0"/>
                  <a:pt x="382" y="1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3"/>
                  <a:pt x="546" y="2"/>
                </a:cubicBezTo>
                <a:cubicBezTo>
                  <a:pt x="567" y="1"/>
                  <a:pt x="579" y="1"/>
                  <a:pt x="582" y="1"/>
                </a:cubicBezTo>
                <a:cubicBezTo>
                  <a:pt x="594" y="1"/>
                  <a:pt x="599" y="4"/>
                  <a:pt x="599" y="9"/>
                </a:cubicBezTo>
                <a:cubicBezTo>
                  <a:pt x="599" y="11"/>
                  <a:pt x="598" y="16"/>
                  <a:pt x="596" y="23"/>
                </a:cubicBezTo>
                <a:cubicBezTo>
                  <a:pt x="593" y="34"/>
                  <a:pt x="590" y="40"/>
                  <a:pt x="588" y="41"/>
                </a:cubicBezTo>
                <a:cubicBezTo>
                  <a:pt x="586" y="42"/>
                  <a:pt x="579" y="43"/>
                  <a:pt x="568" y="43"/>
                </a:cubicBezTo>
                <a:cubicBezTo>
                  <a:pt x="552" y="44"/>
                  <a:pt x="540" y="45"/>
                  <a:pt x="530" y="48"/>
                </a:cubicBezTo>
                <a:cubicBezTo>
                  <a:pt x="521" y="50"/>
                  <a:pt x="515" y="53"/>
                  <a:pt x="511" y="55"/>
                </a:cubicBezTo>
                <a:cubicBezTo>
                  <a:pt x="507" y="58"/>
                  <a:pt x="506" y="60"/>
                  <a:pt x="508" y="63"/>
                </a:cubicBezTo>
                <a:cubicBezTo>
                  <a:pt x="508" y="71"/>
                  <a:pt x="513" y="146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5" y="496"/>
                </a:cubicBezTo>
                <a:cubicBezTo>
                  <a:pt x="548" y="492"/>
                  <a:pt x="551" y="486"/>
                  <a:pt x="556" y="478"/>
                </a:cubicBezTo>
                <a:cubicBezTo>
                  <a:pt x="561" y="471"/>
                  <a:pt x="567" y="462"/>
                  <a:pt x="572" y="450"/>
                </a:cubicBezTo>
                <a:cubicBezTo>
                  <a:pt x="578" y="439"/>
                  <a:pt x="585" y="427"/>
                  <a:pt x="595" y="412"/>
                </a:cubicBezTo>
                <a:cubicBezTo>
                  <a:pt x="604" y="398"/>
                  <a:pt x="613" y="381"/>
                  <a:pt x="622" y="362"/>
                </a:cubicBezTo>
                <a:cubicBezTo>
                  <a:pt x="632" y="343"/>
                  <a:pt x="644" y="322"/>
                  <a:pt x="659" y="300"/>
                </a:cubicBezTo>
                <a:cubicBezTo>
                  <a:pt x="724" y="186"/>
                  <a:pt x="761" y="121"/>
                  <a:pt x="769" y="104"/>
                </a:cubicBezTo>
                <a:cubicBezTo>
                  <a:pt x="778" y="88"/>
                  <a:pt x="783" y="78"/>
                  <a:pt x="783" y="75"/>
                </a:cubicBezTo>
                <a:cubicBezTo>
                  <a:pt x="783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4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2" y="2"/>
                  <a:pt x="727" y="1"/>
                  <a:pt x="734" y="1"/>
                </a:cubicBezTo>
                <a:cubicBezTo>
                  <a:pt x="736" y="1"/>
                  <a:pt x="741" y="1"/>
                  <a:pt x="750" y="1"/>
                </a:cubicBezTo>
                <a:cubicBezTo>
                  <a:pt x="759" y="1"/>
                  <a:pt x="771" y="1"/>
                  <a:pt x="786" y="1"/>
                </a:cubicBezTo>
                <a:cubicBezTo>
                  <a:pt x="802" y="1"/>
                  <a:pt x="818" y="1"/>
                  <a:pt x="836" y="2"/>
                </a:cubicBezTo>
                <a:cubicBezTo>
                  <a:pt x="877" y="2"/>
                  <a:pt x="904" y="1"/>
                  <a:pt x="915" y="0"/>
                </a:cubicBezTo>
                <a:cubicBezTo>
                  <a:pt x="924" y="0"/>
                  <a:pt x="929" y="4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19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6" y="43"/>
                  <a:pt x="884" y="45"/>
                  <a:pt x="873" y="49"/>
                </a:cubicBezTo>
                <a:cubicBezTo>
                  <a:pt x="862" y="52"/>
                  <a:pt x="852" y="57"/>
                  <a:pt x="845" y="62"/>
                </a:cubicBezTo>
                <a:cubicBezTo>
                  <a:pt x="837" y="67"/>
                  <a:pt x="831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2" y="99"/>
                </a:lnTo>
                <a:lnTo>
                  <a:pt x="654" y="374"/>
                </a:lnTo>
                <a:cubicBezTo>
                  <a:pt x="550" y="558"/>
                  <a:pt x="497" y="650"/>
                  <a:pt x="497" y="650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5" y="657"/>
                  <a:pt x="459" y="655"/>
                  <a:pt x="457" y="652"/>
                </a:cubicBezTo>
                <a:cubicBezTo>
                  <a:pt x="455" y="650"/>
                  <a:pt x="449" y="574"/>
                  <a:pt x="439" y="423"/>
                </a:cubicBezTo>
                <a:cubicBezTo>
                  <a:pt x="429" y="273"/>
                  <a:pt x="424" y="195"/>
                  <a:pt x="423" y="190"/>
                </a:cubicBezTo>
                <a:lnTo>
                  <a:pt x="412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0"/>
                  <a:pt x="159" y="649"/>
                  <a:pt x="157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6" y="650"/>
                </a:cubicBezTo>
                <a:cubicBezTo>
                  <a:pt x="116" y="649"/>
                  <a:pt x="110" y="550"/>
                  <a:pt x="96" y="354"/>
                </a:cubicBezTo>
                <a:cubicBezTo>
                  <a:pt x="82" y="158"/>
                  <a:pt x="75" y="58"/>
                  <a:pt x="75" y="57"/>
                </a:cubicBezTo>
                <a:cubicBezTo>
                  <a:pt x="73" y="51"/>
                  <a:pt x="70" y="48"/>
                  <a:pt x="65" y="47"/>
                </a:cubicBezTo>
                <a:cubicBezTo>
                  <a:pt x="60" y="45"/>
                  <a:pt x="48" y="44"/>
                  <a:pt x="29" y="43"/>
                </a:cubicBezTo>
                <a:lnTo>
                  <a:pt x="7" y="43"/>
                </a:lnTo>
                <a:cubicBezTo>
                  <a:pt x="2" y="39"/>
                  <a:pt x="0" y="35"/>
                  <a:pt x="0" y="33"/>
                </a:cubicBezTo>
                <a:cubicBezTo>
                  <a:pt x="1" y="18"/>
                  <a:pt x="5" y="8"/>
                  <a:pt x="12" y="0"/>
                </a:cubicBezTo>
                <a:lnTo>
                  <a:pt x="23" y="0"/>
                </a:lnTo>
                <a:cubicBezTo>
                  <a:pt x="49" y="2"/>
                  <a:pt x="80" y="3"/>
                  <a:pt x="116" y="3"/>
                </a:cubicBezTo>
                <a:cubicBezTo>
                  <a:pt x="194" y="3"/>
                  <a:pt x="236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5"/>
                  <a:pt x="251" y="41"/>
                  <a:pt x="248" y="43"/>
                </a:cubicBezTo>
                <a:lnTo>
                  <a:pt x="229" y="43"/>
                </a:lnTo>
                <a:cubicBezTo>
                  <a:pt x="191" y="45"/>
                  <a:pt x="171" y="50"/>
                  <a:pt x="168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0"/>
                </a:lnTo>
                <a:cubicBezTo>
                  <a:pt x="415" y="63"/>
                  <a:pt x="412" y="49"/>
                  <a:pt x="408" y="48"/>
                </a:cubicBezTo>
                <a:cubicBezTo>
                  <a:pt x="404" y="45"/>
                  <a:pt x="391" y="44"/>
                  <a:pt x="368" y="43"/>
                </a:cubicBezTo>
                <a:cubicBezTo>
                  <a:pt x="357" y="43"/>
                  <a:pt x="349" y="42"/>
                  <a:pt x="345" y="41"/>
                </a:cubicBezTo>
                <a:cubicBezTo>
                  <a:pt x="342" y="40"/>
                  <a:pt x="340" y="37"/>
                  <a:pt x="340" y="33"/>
                </a:cubicBezTo>
                <a:cubicBezTo>
                  <a:pt x="340" y="32"/>
                  <a:pt x="340" y="28"/>
                  <a:pt x="342" y="22"/>
                </a:cubicBezTo>
                <a:cubicBezTo>
                  <a:pt x="342" y="19"/>
                  <a:pt x="343" y="16"/>
                  <a:pt x="343" y="13"/>
                </a:cubicBezTo>
                <a:cubicBezTo>
                  <a:pt x="344" y="10"/>
                  <a:pt x="344" y="8"/>
                  <a:pt x="344" y="7"/>
                </a:cubicBezTo>
                <a:cubicBezTo>
                  <a:pt x="344" y="5"/>
                  <a:pt x="345" y="4"/>
                  <a:pt x="347" y="3"/>
                </a:cubicBezTo>
                <a:cubicBezTo>
                  <a:pt x="349" y="2"/>
                  <a:pt x="350" y="1"/>
                  <a:pt x="351" y="1"/>
                </a:cubicBezTo>
                <a:cubicBezTo>
                  <a:pt x="351" y="1"/>
                  <a:pt x="354" y="1"/>
                  <a:pt x="35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3576960" y="6397560"/>
            <a:ext cx="105120" cy="107280"/>
          </a:xfrm>
          <a:custGeom>
            <a:avLst/>
            <a:gdLst/>
            <a:ahLst/>
            <a:rect l="0" t="0" r="r" b="b"/>
            <a:pathLst>
              <a:path w="292" h="298">
                <a:moveTo>
                  <a:pt x="111" y="298"/>
                </a:moveTo>
                <a:cubicBezTo>
                  <a:pt x="78" y="298"/>
                  <a:pt x="50" y="288"/>
                  <a:pt x="30" y="266"/>
                </a:cubicBezTo>
                <a:cubicBezTo>
                  <a:pt x="10" y="245"/>
                  <a:pt x="0" y="219"/>
                  <a:pt x="0" y="187"/>
                </a:cubicBezTo>
                <a:cubicBezTo>
                  <a:pt x="0" y="159"/>
                  <a:pt x="6" y="132"/>
                  <a:pt x="20" y="107"/>
                </a:cubicBezTo>
                <a:cubicBezTo>
                  <a:pt x="33" y="81"/>
                  <a:pt x="51" y="59"/>
                  <a:pt x="74" y="40"/>
                </a:cubicBezTo>
                <a:cubicBezTo>
                  <a:pt x="108" y="13"/>
                  <a:pt x="142" y="0"/>
                  <a:pt x="176" y="0"/>
                </a:cubicBezTo>
                <a:cubicBezTo>
                  <a:pt x="190" y="0"/>
                  <a:pt x="199" y="0"/>
                  <a:pt x="203" y="1"/>
                </a:cubicBezTo>
                <a:cubicBezTo>
                  <a:pt x="208" y="2"/>
                  <a:pt x="214" y="4"/>
                  <a:pt x="220" y="5"/>
                </a:cubicBezTo>
                <a:cubicBezTo>
                  <a:pt x="226" y="7"/>
                  <a:pt x="233" y="11"/>
                  <a:pt x="243" y="16"/>
                </a:cubicBezTo>
                <a:cubicBezTo>
                  <a:pt x="252" y="21"/>
                  <a:pt x="260" y="28"/>
                  <a:pt x="267" y="36"/>
                </a:cubicBezTo>
                <a:cubicBezTo>
                  <a:pt x="273" y="43"/>
                  <a:pt x="278" y="54"/>
                  <a:pt x="284" y="68"/>
                </a:cubicBezTo>
                <a:cubicBezTo>
                  <a:pt x="289" y="81"/>
                  <a:pt x="292" y="97"/>
                  <a:pt x="292" y="114"/>
                </a:cubicBezTo>
                <a:cubicBezTo>
                  <a:pt x="292" y="161"/>
                  <a:pt x="273" y="204"/>
                  <a:pt x="235" y="242"/>
                </a:cubicBezTo>
                <a:cubicBezTo>
                  <a:pt x="197" y="279"/>
                  <a:pt x="156" y="298"/>
                  <a:pt x="111" y="298"/>
                </a:cubicBezTo>
                <a:moveTo>
                  <a:pt x="57" y="212"/>
                </a:moveTo>
                <a:cubicBezTo>
                  <a:pt x="57" y="234"/>
                  <a:pt x="63" y="250"/>
                  <a:pt x="75" y="259"/>
                </a:cubicBezTo>
                <a:cubicBezTo>
                  <a:pt x="87" y="269"/>
                  <a:pt x="99" y="274"/>
                  <a:pt x="114" y="274"/>
                </a:cubicBezTo>
                <a:cubicBezTo>
                  <a:pt x="133" y="274"/>
                  <a:pt x="151" y="267"/>
                  <a:pt x="169" y="253"/>
                </a:cubicBezTo>
                <a:cubicBezTo>
                  <a:pt x="186" y="239"/>
                  <a:pt x="199" y="220"/>
                  <a:pt x="209" y="197"/>
                </a:cubicBezTo>
                <a:cubicBezTo>
                  <a:pt x="213" y="187"/>
                  <a:pt x="218" y="171"/>
                  <a:pt x="224" y="148"/>
                </a:cubicBezTo>
                <a:cubicBezTo>
                  <a:pt x="231" y="125"/>
                  <a:pt x="234" y="105"/>
                  <a:pt x="234" y="87"/>
                </a:cubicBezTo>
                <a:cubicBezTo>
                  <a:pt x="234" y="68"/>
                  <a:pt x="230" y="54"/>
                  <a:pt x="222" y="43"/>
                </a:cubicBezTo>
                <a:cubicBezTo>
                  <a:pt x="211" y="30"/>
                  <a:pt x="197" y="24"/>
                  <a:pt x="180" y="24"/>
                </a:cubicBezTo>
                <a:cubicBezTo>
                  <a:pt x="152" y="24"/>
                  <a:pt x="128" y="36"/>
                  <a:pt x="107" y="62"/>
                </a:cubicBezTo>
                <a:cubicBezTo>
                  <a:pt x="90" y="81"/>
                  <a:pt x="78" y="107"/>
                  <a:pt x="71" y="139"/>
                </a:cubicBezTo>
                <a:cubicBezTo>
                  <a:pt x="62" y="171"/>
                  <a:pt x="57" y="195"/>
                  <a:pt x="57" y="2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3692520" y="6337440"/>
            <a:ext cx="54360" cy="167400"/>
          </a:xfrm>
          <a:custGeom>
            <a:avLst/>
            <a:gdLst/>
            <a:ahLst/>
            <a:rect l="0" t="0" r="r" b="b"/>
            <a:pathLst>
              <a:path w="151" h="465">
                <a:moveTo>
                  <a:pt x="52" y="419"/>
                </a:moveTo>
                <a:cubicBezTo>
                  <a:pt x="52" y="434"/>
                  <a:pt x="58" y="441"/>
                  <a:pt x="69" y="441"/>
                </a:cubicBezTo>
                <a:cubicBezTo>
                  <a:pt x="85" y="441"/>
                  <a:pt x="100" y="418"/>
                  <a:pt x="111" y="372"/>
                </a:cubicBezTo>
                <a:cubicBezTo>
                  <a:pt x="114" y="363"/>
                  <a:pt x="116" y="359"/>
                  <a:pt x="118" y="358"/>
                </a:cubicBezTo>
                <a:cubicBezTo>
                  <a:pt x="119" y="358"/>
                  <a:pt x="121" y="357"/>
                  <a:pt x="124" y="357"/>
                </a:cubicBezTo>
                <a:lnTo>
                  <a:pt x="127" y="357"/>
                </a:lnTo>
                <a:cubicBezTo>
                  <a:pt x="131" y="357"/>
                  <a:pt x="134" y="357"/>
                  <a:pt x="135" y="357"/>
                </a:cubicBezTo>
                <a:cubicBezTo>
                  <a:pt x="136" y="357"/>
                  <a:pt x="137" y="358"/>
                  <a:pt x="138" y="359"/>
                </a:cubicBezTo>
                <a:cubicBezTo>
                  <a:pt x="139" y="360"/>
                  <a:pt x="140" y="361"/>
                  <a:pt x="140" y="363"/>
                </a:cubicBezTo>
                <a:cubicBezTo>
                  <a:pt x="139" y="366"/>
                  <a:pt x="138" y="369"/>
                  <a:pt x="138" y="374"/>
                </a:cubicBezTo>
                <a:cubicBezTo>
                  <a:pt x="137" y="378"/>
                  <a:pt x="134" y="387"/>
                  <a:pt x="130" y="399"/>
                </a:cubicBezTo>
                <a:cubicBezTo>
                  <a:pt x="126" y="411"/>
                  <a:pt x="122" y="421"/>
                  <a:pt x="117" y="430"/>
                </a:cubicBezTo>
                <a:cubicBezTo>
                  <a:pt x="112" y="438"/>
                  <a:pt x="106" y="446"/>
                  <a:pt x="96" y="454"/>
                </a:cubicBezTo>
                <a:cubicBezTo>
                  <a:pt x="87" y="462"/>
                  <a:pt x="77" y="466"/>
                  <a:pt x="66" y="465"/>
                </a:cubicBezTo>
                <a:cubicBezTo>
                  <a:pt x="50" y="465"/>
                  <a:pt x="35" y="460"/>
                  <a:pt x="21" y="451"/>
                </a:cubicBezTo>
                <a:cubicBezTo>
                  <a:pt x="8" y="441"/>
                  <a:pt x="1" y="425"/>
                  <a:pt x="0" y="402"/>
                </a:cubicBezTo>
                <a:cubicBezTo>
                  <a:pt x="0" y="397"/>
                  <a:pt x="1" y="393"/>
                  <a:pt x="1" y="391"/>
                </a:cubicBezTo>
                <a:lnTo>
                  <a:pt x="44" y="220"/>
                </a:lnTo>
                <a:cubicBezTo>
                  <a:pt x="71" y="108"/>
                  <a:pt x="85" y="51"/>
                  <a:pt x="85" y="47"/>
                </a:cubicBezTo>
                <a:cubicBezTo>
                  <a:pt x="85" y="46"/>
                  <a:pt x="85" y="45"/>
                  <a:pt x="85" y="44"/>
                </a:cubicBezTo>
                <a:cubicBezTo>
                  <a:pt x="84" y="43"/>
                  <a:pt x="83" y="42"/>
                  <a:pt x="82" y="41"/>
                </a:cubicBezTo>
                <a:cubicBezTo>
                  <a:pt x="81" y="41"/>
                  <a:pt x="80" y="40"/>
                  <a:pt x="79" y="40"/>
                </a:cubicBezTo>
                <a:cubicBezTo>
                  <a:pt x="78" y="40"/>
                  <a:pt x="76" y="40"/>
                  <a:pt x="73" y="39"/>
                </a:cubicBezTo>
                <a:cubicBezTo>
                  <a:pt x="71" y="39"/>
                  <a:pt x="69" y="39"/>
                  <a:pt x="68" y="39"/>
                </a:cubicBezTo>
                <a:cubicBezTo>
                  <a:pt x="67" y="39"/>
                  <a:pt x="65" y="39"/>
                  <a:pt x="62" y="38"/>
                </a:cubicBezTo>
                <a:cubicBezTo>
                  <a:pt x="59" y="38"/>
                  <a:pt x="57" y="38"/>
                  <a:pt x="56" y="38"/>
                </a:cubicBezTo>
                <a:cubicBezTo>
                  <a:pt x="51" y="38"/>
                  <a:pt x="48" y="38"/>
                  <a:pt x="47" y="38"/>
                </a:cubicBezTo>
                <a:cubicBezTo>
                  <a:pt x="46" y="38"/>
                  <a:pt x="44" y="38"/>
                  <a:pt x="42" y="37"/>
                </a:cubicBezTo>
                <a:cubicBezTo>
                  <a:pt x="40" y="37"/>
                  <a:pt x="38" y="36"/>
                  <a:pt x="38" y="35"/>
                </a:cubicBezTo>
                <a:cubicBezTo>
                  <a:pt x="37" y="35"/>
                  <a:pt x="37" y="33"/>
                  <a:pt x="37" y="32"/>
                </a:cubicBezTo>
                <a:cubicBezTo>
                  <a:pt x="37" y="31"/>
                  <a:pt x="38" y="28"/>
                  <a:pt x="39" y="22"/>
                </a:cubicBezTo>
                <a:cubicBezTo>
                  <a:pt x="41" y="14"/>
                  <a:pt x="43" y="9"/>
                  <a:pt x="46" y="9"/>
                </a:cubicBezTo>
                <a:cubicBezTo>
                  <a:pt x="48" y="8"/>
                  <a:pt x="64" y="6"/>
                  <a:pt x="93" y="5"/>
                </a:cubicBezTo>
                <a:cubicBezTo>
                  <a:pt x="101" y="4"/>
                  <a:pt x="108" y="4"/>
                  <a:pt x="117" y="3"/>
                </a:cubicBezTo>
                <a:cubicBezTo>
                  <a:pt x="125" y="3"/>
                  <a:pt x="131" y="2"/>
                  <a:pt x="136" y="1"/>
                </a:cubicBezTo>
                <a:cubicBezTo>
                  <a:pt x="141" y="0"/>
                  <a:pt x="143" y="0"/>
                  <a:pt x="143" y="1"/>
                </a:cubicBezTo>
                <a:cubicBezTo>
                  <a:pt x="149" y="1"/>
                  <a:pt x="151" y="2"/>
                  <a:pt x="151" y="6"/>
                </a:cubicBezTo>
                <a:cubicBezTo>
                  <a:pt x="151" y="11"/>
                  <a:pt x="135" y="76"/>
                  <a:pt x="103" y="203"/>
                </a:cubicBezTo>
                <a:cubicBezTo>
                  <a:pt x="70" y="331"/>
                  <a:pt x="54" y="397"/>
                  <a:pt x="53" y="403"/>
                </a:cubicBezTo>
                <a:cubicBezTo>
                  <a:pt x="53" y="404"/>
                  <a:pt x="53" y="406"/>
                  <a:pt x="53" y="409"/>
                </a:cubicBezTo>
                <a:cubicBezTo>
                  <a:pt x="53" y="411"/>
                  <a:pt x="53" y="414"/>
                  <a:pt x="52" y="415"/>
                </a:cubicBezTo>
                <a:lnTo>
                  <a:pt x="52" y="4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3762000" y="6337800"/>
            <a:ext cx="116280" cy="167040"/>
          </a:xfrm>
          <a:custGeom>
            <a:avLst/>
            <a:gdLst/>
            <a:ahLst/>
            <a:rect l="0" t="0" r="r" b="b"/>
            <a:pathLst>
              <a:path w="323" h="464">
                <a:moveTo>
                  <a:pt x="220" y="7"/>
                </a:moveTo>
                <a:cubicBezTo>
                  <a:pt x="221" y="7"/>
                  <a:pt x="236" y="6"/>
                  <a:pt x="267" y="4"/>
                </a:cubicBezTo>
                <a:cubicBezTo>
                  <a:pt x="299" y="1"/>
                  <a:pt x="315" y="0"/>
                  <a:pt x="315" y="0"/>
                </a:cubicBezTo>
                <a:cubicBezTo>
                  <a:pt x="321" y="0"/>
                  <a:pt x="323" y="1"/>
                  <a:pt x="323" y="5"/>
                </a:cubicBezTo>
                <a:cubicBezTo>
                  <a:pt x="323" y="8"/>
                  <a:pt x="307" y="74"/>
                  <a:pt x="275" y="205"/>
                </a:cubicBezTo>
                <a:cubicBezTo>
                  <a:pt x="243" y="334"/>
                  <a:pt x="227" y="400"/>
                  <a:pt x="226" y="402"/>
                </a:cubicBezTo>
                <a:cubicBezTo>
                  <a:pt x="225" y="405"/>
                  <a:pt x="225" y="408"/>
                  <a:pt x="225" y="412"/>
                </a:cubicBezTo>
                <a:cubicBezTo>
                  <a:pt x="225" y="431"/>
                  <a:pt x="231" y="440"/>
                  <a:pt x="244" y="440"/>
                </a:cubicBezTo>
                <a:cubicBezTo>
                  <a:pt x="248" y="439"/>
                  <a:pt x="252" y="438"/>
                  <a:pt x="257" y="434"/>
                </a:cubicBezTo>
                <a:cubicBezTo>
                  <a:pt x="266" y="425"/>
                  <a:pt x="275" y="404"/>
                  <a:pt x="284" y="371"/>
                </a:cubicBezTo>
                <a:cubicBezTo>
                  <a:pt x="287" y="362"/>
                  <a:pt x="289" y="358"/>
                  <a:pt x="290" y="357"/>
                </a:cubicBezTo>
                <a:cubicBezTo>
                  <a:pt x="291" y="357"/>
                  <a:pt x="294" y="356"/>
                  <a:pt x="297" y="356"/>
                </a:cubicBezTo>
                <a:lnTo>
                  <a:pt x="300" y="356"/>
                </a:lnTo>
                <a:lnTo>
                  <a:pt x="302" y="356"/>
                </a:lnTo>
                <a:cubicBezTo>
                  <a:pt x="309" y="356"/>
                  <a:pt x="312" y="358"/>
                  <a:pt x="312" y="362"/>
                </a:cubicBezTo>
                <a:cubicBezTo>
                  <a:pt x="312" y="364"/>
                  <a:pt x="312" y="367"/>
                  <a:pt x="310" y="372"/>
                </a:cubicBezTo>
                <a:cubicBezTo>
                  <a:pt x="304" y="394"/>
                  <a:pt x="298" y="412"/>
                  <a:pt x="290" y="425"/>
                </a:cubicBezTo>
                <a:cubicBezTo>
                  <a:pt x="283" y="439"/>
                  <a:pt x="277" y="448"/>
                  <a:pt x="272" y="452"/>
                </a:cubicBezTo>
                <a:cubicBezTo>
                  <a:pt x="267" y="456"/>
                  <a:pt x="261" y="459"/>
                  <a:pt x="254" y="462"/>
                </a:cubicBezTo>
                <a:cubicBezTo>
                  <a:pt x="250" y="463"/>
                  <a:pt x="245" y="464"/>
                  <a:pt x="238" y="464"/>
                </a:cubicBezTo>
                <a:cubicBezTo>
                  <a:pt x="223" y="464"/>
                  <a:pt x="210" y="460"/>
                  <a:pt x="200" y="454"/>
                </a:cubicBezTo>
                <a:cubicBezTo>
                  <a:pt x="190" y="447"/>
                  <a:pt x="184" y="440"/>
                  <a:pt x="181" y="433"/>
                </a:cubicBezTo>
                <a:lnTo>
                  <a:pt x="177" y="423"/>
                </a:lnTo>
                <a:cubicBezTo>
                  <a:pt x="176" y="423"/>
                  <a:pt x="175" y="423"/>
                  <a:pt x="174" y="424"/>
                </a:cubicBezTo>
                <a:cubicBezTo>
                  <a:pt x="173" y="425"/>
                  <a:pt x="172" y="426"/>
                  <a:pt x="171" y="427"/>
                </a:cubicBezTo>
                <a:cubicBezTo>
                  <a:pt x="146" y="451"/>
                  <a:pt x="119" y="464"/>
                  <a:pt x="93" y="464"/>
                </a:cubicBezTo>
                <a:cubicBezTo>
                  <a:pt x="68" y="464"/>
                  <a:pt x="47" y="455"/>
                  <a:pt x="29" y="437"/>
                </a:cubicBezTo>
                <a:cubicBezTo>
                  <a:pt x="9" y="420"/>
                  <a:pt x="0" y="392"/>
                  <a:pt x="0" y="354"/>
                </a:cubicBezTo>
                <a:cubicBezTo>
                  <a:pt x="0" y="333"/>
                  <a:pt x="4" y="311"/>
                  <a:pt x="13" y="289"/>
                </a:cubicBezTo>
                <a:cubicBezTo>
                  <a:pt x="23" y="267"/>
                  <a:pt x="34" y="249"/>
                  <a:pt x="46" y="233"/>
                </a:cubicBezTo>
                <a:cubicBezTo>
                  <a:pt x="66" y="208"/>
                  <a:pt x="87" y="190"/>
                  <a:pt x="108" y="180"/>
                </a:cubicBezTo>
                <a:cubicBezTo>
                  <a:pt x="128" y="170"/>
                  <a:pt x="147" y="165"/>
                  <a:pt x="164" y="165"/>
                </a:cubicBezTo>
                <a:cubicBezTo>
                  <a:pt x="188" y="165"/>
                  <a:pt x="207" y="175"/>
                  <a:pt x="219" y="194"/>
                </a:cubicBezTo>
                <a:cubicBezTo>
                  <a:pt x="221" y="197"/>
                  <a:pt x="222" y="197"/>
                  <a:pt x="222" y="197"/>
                </a:cubicBezTo>
                <a:cubicBezTo>
                  <a:pt x="223" y="195"/>
                  <a:pt x="228" y="170"/>
                  <a:pt x="240" y="124"/>
                </a:cubicBezTo>
                <a:cubicBezTo>
                  <a:pt x="251" y="78"/>
                  <a:pt x="257" y="54"/>
                  <a:pt x="258" y="51"/>
                </a:cubicBezTo>
                <a:cubicBezTo>
                  <a:pt x="258" y="45"/>
                  <a:pt x="257" y="42"/>
                  <a:pt x="254" y="40"/>
                </a:cubicBezTo>
                <a:cubicBezTo>
                  <a:pt x="251" y="39"/>
                  <a:pt x="242" y="38"/>
                  <a:pt x="228" y="37"/>
                </a:cubicBezTo>
                <a:lnTo>
                  <a:pt x="214" y="37"/>
                </a:lnTo>
                <a:cubicBezTo>
                  <a:pt x="212" y="34"/>
                  <a:pt x="210" y="33"/>
                  <a:pt x="210" y="32"/>
                </a:cubicBezTo>
                <a:cubicBezTo>
                  <a:pt x="210" y="31"/>
                  <a:pt x="211" y="27"/>
                  <a:pt x="212" y="19"/>
                </a:cubicBezTo>
                <a:cubicBezTo>
                  <a:pt x="214" y="11"/>
                  <a:pt x="217" y="7"/>
                  <a:pt x="220" y="7"/>
                </a:cubicBezTo>
                <a:moveTo>
                  <a:pt x="211" y="243"/>
                </a:moveTo>
                <a:cubicBezTo>
                  <a:pt x="201" y="208"/>
                  <a:pt x="184" y="191"/>
                  <a:pt x="162" y="191"/>
                </a:cubicBezTo>
                <a:cubicBezTo>
                  <a:pt x="146" y="191"/>
                  <a:pt x="132" y="197"/>
                  <a:pt x="118" y="211"/>
                </a:cubicBezTo>
                <a:cubicBezTo>
                  <a:pt x="103" y="225"/>
                  <a:pt x="93" y="242"/>
                  <a:pt x="85" y="264"/>
                </a:cubicBezTo>
                <a:cubicBezTo>
                  <a:pt x="72" y="299"/>
                  <a:pt x="63" y="335"/>
                  <a:pt x="58" y="372"/>
                </a:cubicBezTo>
                <a:cubicBezTo>
                  <a:pt x="58" y="374"/>
                  <a:pt x="58" y="376"/>
                  <a:pt x="58" y="379"/>
                </a:cubicBezTo>
                <a:cubicBezTo>
                  <a:pt x="58" y="383"/>
                  <a:pt x="57" y="386"/>
                  <a:pt x="57" y="387"/>
                </a:cubicBezTo>
                <a:cubicBezTo>
                  <a:pt x="57" y="407"/>
                  <a:pt x="61" y="421"/>
                  <a:pt x="69" y="428"/>
                </a:cubicBezTo>
                <a:cubicBezTo>
                  <a:pt x="77" y="436"/>
                  <a:pt x="86" y="439"/>
                  <a:pt x="97" y="440"/>
                </a:cubicBezTo>
                <a:cubicBezTo>
                  <a:pt x="121" y="440"/>
                  <a:pt x="145" y="424"/>
                  <a:pt x="170" y="393"/>
                </a:cubicBezTo>
                <a:lnTo>
                  <a:pt x="175" y="385"/>
                </a:lnTo>
                <a:lnTo>
                  <a:pt x="211" y="24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3996720" y="6361200"/>
            <a:ext cx="204480" cy="14040"/>
          </a:xfrm>
          <a:custGeom>
            <a:avLst/>
            <a:gdLst/>
            <a:ahLst/>
            <a:rect l="0" t="0" r="r" b="b"/>
            <a:pathLst>
              <a:path w="568" h="39">
                <a:moveTo>
                  <a:pt x="0" y="31"/>
                </a:moveTo>
                <a:cubicBezTo>
                  <a:pt x="0" y="31"/>
                  <a:pt x="0" y="27"/>
                  <a:pt x="0" y="19"/>
                </a:cubicBezTo>
                <a:cubicBezTo>
                  <a:pt x="0" y="11"/>
                  <a:pt x="4" y="5"/>
                  <a:pt x="13" y="0"/>
                </a:cubicBezTo>
                <a:lnTo>
                  <a:pt x="554" y="0"/>
                </a:lnTo>
                <a:cubicBezTo>
                  <a:pt x="564" y="5"/>
                  <a:pt x="568" y="12"/>
                  <a:pt x="568" y="19"/>
                </a:cubicBezTo>
                <a:cubicBezTo>
                  <a:pt x="568" y="26"/>
                  <a:pt x="564" y="33"/>
                  <a:pt x="554" y="39"/>
                </a:cubicBezTo>
                <a:lnTo>
                  <a:pt x="13" y="39"/>
                </a:lnTo>
                <a:cubicBezTo>
                  <a:pt x="4" y="33"/>
                  <a:pt x="0" y="27"/>
                  <a:pt x="0" y="19"/>
                </a:cubicBezTo>
                <a:lnTo>
                  <a:pt x="0" y="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4310640" y="6303600"/>
            <a:ext cx="161640" cy="220680"/>
          </a:xfrm>
          <a:custGeom>
            <a:avLst/>
            <a:gdLst/>
            <a:ahLst/>
            <a:rect l="0" t="0" r="r" b="b"/>
            <a:pathLst>
              <a:path w="449" h="613">
                <a:moveTo>
                  <a:pt x="0" y="145"/>
                </a:moveTo>
                <a:cubicBezTo>
                  <a:pt x="0" y="143"/>
                  <a:pt x="1" y="140"/>
                  <a:pt x="1" y="137"/>
                </a:cubicBezTo>
                <a:cubicBezTo>
                  <a:pt x="2" y="134"/>
                  <a:pt x="4" y="127"/>
                  <a:pt x="6" y="117"/>
                </a:cubicBezTo>
                <a:cubicBezTo>
                  <a:pt x="9" y="106"/>
                  <a:pt x="12" y="96"/>
                  <a:pt x="15" y="88"/>
                </a:cubicBezTo>
                <a:cubicBezTo>
                  <a:pt x="19" y="79"/>
                  <a:pt x="24" y="69"/>
                  <a:pt x="29" y="57"/>
                </a:cubicBezTo>
                <a:cubicBezTo>
                  <a:pt x="35" y="45"/>
                  <a:pt x="41" y="36"/>
                  <a:pt x="48" y="29"/>
                </a:cubicBezTo>
                <a:cubicBezTo>
                  <a:pt x="55" y="22"/>
                  <a:pt x="63" y="16"/>
                  <a:pt x="72" y="9"/>
                </a:cubicBezTo>
                <a:cubicBezTo>
                  <a:pt x="81" y="2"/>
                  <a:pt x="92" y="-1"/>
                  <a:pt x="103" y="0"/>
                </a:cubicBezTo>
                <a:cubicBezTo>
                  <a:pt x="118" y="0"/>
                  <a:pt x="131" y="3"/>
                  <a:pt x="143" y="7"/>
                </a:cubicBezTo>
                <a:cubicBezTo>
                  <a:pt x="155" y="11"/>
                  <a:pt x="164" y="17"/>
                  <a:pt x="171" y="24"/>
                </a:cubicBezTo>
                <a:cubicBezTo>
                  <a:pt x="178" y="30"/>
                  <a:pt x="183" y="37"/>
                  <a:pt x="186" y="44"/>
                </a:cubicBezTo>
                <a:cubicBezTo>
                  <a:pt x="189" y="51"/>
                  <a:pt x="191" y="57"/>
                  <a:pt x="193" y="62"/>
                </a:cubicBezTo>
                <a:lnTo>
                  <a:pt x="195" y="68"/>
                </a:lnTo>
                <a:cubicBezTo>
                  <a:pt x="195" y="70"/>
                  <a:pt x="195" y="70"/>
                  <a:pt x="196" y="70"/>
                </a:cubicBezTo>
                <a:lnTo>
                  <a:pt x="206" y="60"/>
                </a:lnTo>
                <a:cubicBezTo>
                  <a:pt x="244" y="20"/>
                  <a:pt x="287" y="0"/>
                  <a:pt x="335" y="0"/>
                </a:cubicBezTo>
                <a:cubicBezTo>
                  <a:pt x="370" y="0"/>
                  <a:pt x="397" y="9"/>
                  <a:pt x="417" y="25"/>
                </a:cubicBezTo>
                <a:cubicBezTo>
                  <a:pt x="438" y="42"/>
                  <a:pt x="448" y="67"/>
                  <a:pt x="449" y="99"/>
                </a:cubicBezTo>
                <a:lnTo>
                  <a:pt x="449" y="108"/>
                </a:lnTo>
                <a:cubicBezTo>
                  <a:pt x="449" y="123"/>
                  <a:pt x="429" y="208"/>
                  <a:pt x="389" y="362"/>
                </a:cubicBezTo>
                <a:cubicBezTo>
                  <a:pt x="353" y="508"/>
                  <a:pt x="333" y="584"/>
                  <a:pt x="331" y="588"/>
                </a:cubicBezTo>
                <a:cubicBezTo>
                  <a:pt x="323" y="605"/>
                  <a:pt x="309" y="613"/>
                  <a:pt x="289" y="613"/>
                </a:cubicBezTo>
                <a:cubicBezTo>
                  <a:pt x="281" y="613"/>
                  <a:pt x="274" y="611"/>
                  <a:pt x="268" y="606"/>
                </a:cubicBezTo>
                <a:cubicBezTo>
                  <a:pt x="263" y="601"/>
                  <a:pt x="259" y="594"/>
                  <a:pt x="258" y="586"/>
                </a:cubicBezTo>
                <a:cubicBezTo>
                  <a:pt x="258" y="580"/>
                  <a:pt x="277" y="504"/>
                  <a:pt x="313" y="358"/>
                </a:cubicBezTo>
                <a:lnTo>
                  <a:pt x="372" y="126"/>
                </a:lnTo>
                <a:cubicBezTo>
                  <a:pt x="374" y="117"/>
                  <a:pt x="375" y="105"/>
                  <a:pt x="375" y="91"/>
                </a:cubicBezTo>
                <a:cubicBezTo>
                  <a:pt x="375" y="54"/>
                  <a:pt x="361" y="36"/>
                  <a:pt x="333" y="36"/>
                </a:cubicBezTo>
                <a:lnTo>
                  <a:pt x="328" y="36"/>
                </a:lnTo>
                <a:cubicBezTo>
                  <a:pt x="275" y="36"/>
                  <a:pt x="230" y="67"/>
                  <a:pt x="193" y="130"/>
                </a:cubicBezTo>
                <a:lnTo>
                  <a:pt x="187" y="141"/>
                </a:lnTo>
                <a:lnTo>
                  <a:pt x="156" y="265"/>
                </a:lnTo>
                <a:cubicBezTo>
                  <a:pt x="135" y="347"/>
                  <a:pt x="124" y="390"/>
                  <a:pt x="121" y="397"/>
                </a:cubicBezTo>
                <a:cubicBezTo>
                  <a:pt x="112" y="413"/>
                  <a:pt x="99" y="422"/>
                  <a:pt x="81" y="422"/>
                </a:cubicBezTo>
                <a:cubicBezTo>
                  <a:pt x="72" y="422"/>
                  <a:pt x="66" y="420"/>
                  <a:pt x="61" y="416"/>
                </a:cubicBezTo>
                <a:cubicBezTo>
                  <a:pt x="56" y="412"/>
                  <a:pt x="53" y="409"/>
                  <a:pt x="51" y="405"/>
                </a:cubicBezTo>
                <a:cubicBezTo>
                  <a:pt x="49" y="401"/>
                  <a:pt x="48" y="398"/>
                  <a:pt x="49" y="396"/>
                </a:cubicBezTo>
                <a:cubicBezTo>
                  <a:pt x="49" y="388"/>
                  <a:pt x="61" y="334"/>
                  <a:pt x="86" y="236"/>
                </a:cubicBezTo>
                <a:cubicBezTo>
                  <a:pt x="111" y="137"/>
                  <a:pt x="123" y="82"/>
                  <a:pt x="123" y="71"/>
                </a:cubicBezTo>
                <a:cubicBezTo>
                  <a:pt x="123" y="47"/>
                  <a:pt x="115" y="35"/>
                  <a:pt x="99" y="35"/>
                </a:cubicBezTo>
                <a:cubicBezTo>
                  <a:pt x="86" y="35"/>
                  <a:pt x="75" y="43"/>
                  <a:pt x="66" y="61"/>
                </a:cubicBezTo>
                <a:cubicBezTo>
                  <a:pt x="56" y="78"/>
                  <a:pt x="49" y="97"/>
                  <a:pt x="43" y="118"/>
                </a:cubicBezTo>
                <a:cubicBezTo>
                  <a:pt x="38" y="138"/>
                  <a:pt x="34" y="149"/>
                  <a:pt x="33" y="151"/>
                </a:cubicBezTo>
                <a:cubicBezTo>
                  <a:pt x="32" y="152"/>
                  <a:pt x="27" y="153"/>
                  <a:pt x="18" y="153"/>
                </a:cubicBezTo>
                <a:lnTo>
                  <a:pt x="5" y="153"/>
                </a:lnTo>
                <a:cubicBezTo>
                  <a:pt x="1" y="149"/>
                  <a:pt x="0" y="146"/>
                  <a:pt x="0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4570560" y="634788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0" y="56"/>
                </a:moveTo>
                <a:cubicBezTo>
                  <a:pt x="0" y="41"/>
                  <a:pt x="5" y="28"/>
                  <a:pt x="15" y="17"/>
                </a:cubicBezTo>
                <a:cubicBezTo>
                  <a:pt x="27" y="6"/>
                  <a:pt x="40" y="0"/>
                  <a:pt x="56" y="0"/>
                </a:cubicBezTo>
                <a:cubicBezTo>
                  <a:pt x="71" y="0"/>
                  <a:pt x="84" y="5"/>
                  <a:pt x="96" y="15"/>
                </a:cubicBezTo>
                <a:cubicBezTo>
                  <a:pt x="107" y="25"/>
                  <a:pt x="113" y="38"/>
                  <a:pt x="113" y="55"/>
                </a:cubicBezTo>
                <a:cubicBezTo>
                  <a:pt x="113" y="71"/>
                  <a:pt x="108" y="85"/>
                  <a:pt x="97" y="96"/>
                </a:cubicBezTo>
                <a:cubicBezTo>
                  <a:pt x="87" y="107"/>
                  <a:pt x="73" y="113"/>
                  <a:pt x="57" y="113"/>
                </a:cubicBezTo>
                <a:cubicBezTo>
                  <a:pt x="41" y="113"/>
                  <a:pt x="28" y="108"/>
                  <a:pt x="17" y="97"/>
                </a:cubicBezTo>
                <a:cubicBezTo>
                  <a:pt x="6" y="86"/>
                  <a:pt x="0" y="73"/>
                  <a:pt x="0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4727160" y="6222960"/>
            <a:ext cx="248400" cy="240120"/>
          </a:xfrm>
          <a:custGeom>
            <a:avLst/>
            <a:gdLst/>
            <a:ahLst/>
            <a:rect l="0" t="0" r="r" b="b"/>
            <a:pathLst>
              <a:path w="690" h="667">
                <a:moveTo>
                  <a:pt x="0" y="7"/>
                </a:moveTo>
                <a:cubicBezTo>
                  <a:pt x="0" y="5"/>
                  <a:pt x="2" y="3"/>
                  <a:pt x="5" y="0"/>
                </a:cubicBezTo>
                <a:lnTo>
                  <a:pt x="685" y="0"/>
                </a:lnTo>
                <a:cubicBezTo>
                  <a:pt x="688" y="3"/>
                  <a:pt x="690" y="5"/>
                  <a:pt x="690" y="7"/>
                </a:cubicBezTo>
                <a:cubicBezTo>
                  <a:pt x="690" y="8"/>
                  <a:pt x="637" y="116"/>
                  <a:pt x="532" y="332"/>
                </a:cubicBezTo>
                <a:cubicBezTo>
                  <a:pt x="428" y="549"/>
                  <a:pt x="374" y="658"/>
                  <a:pt x="371" y="661"/>
                </a:cubicBezTo>
                <a:cubicBezTo>
                  <a:pt x="368" y="665"/>
                  <a:pt x="360" y="667"/>
                  <a:pt x="345" y="667"/>
                </a:cubicBezTo>
                <a:cubicBezTo>
                  <a:pt x="331" y="667"/>
                  <a:pt x="322" y="665"/>
                  <a:pt x="319" y="661"/>
                </a:cubicBezTo>
                <a:cubicBezTo>
                  <a:pt x="317" y="658"/>
                  <a:pt x="263" y="549"/>
                  <a:pt x="158" y="332"/>
                </a:cubicBezTo>
                <a:cubicBezTo>
                  <a:pt x="54" y="116"/>
                  <a:pt x="1" y="8"/>
                  <a:pt x="0" y="7"/>
                </a:cubicBezTo>
                <a:moveTo>
                  <a:pt x="607" y="81"/>
                </a:moveTo>
                <a:cubicBezTo>
                  <a:pt x="607" y="81"/>
                  <a:pt x="529" y="80"/>
                  <a:pt x="372" y="80"/>
                </a:cubicBezTo>
                <a:cubicBezTo>
                  <a:pt x="215" y="80"/>
                  <a:pt x="137" y="81"/>
                  <a:pt x="137" y="81"/>
                </a:cubicBezTo>
                <a:cubicBezTo>
                  <a:pt x="138" y="84"/>
                  <a:pt x="177" y="165"/>
                  <a:pt x="254" y="323"/>
                </a:cubicBezTo>
                <a:cubicBezTo>
                  <a:pt x="332" y="482"/>
                  <a:pt x="371" y="561"/>
                  <a:pt x="372" y="562"/>
                </a:cubicBezTo>
                <a:lnTo>
                  <a:pt x="607" y="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5014080" y="6340320"/>
            <a:ext cx="236160" cy="167400"/>
          </a:xfrm>
          <a:custGeom>
            <a:avLst/>
            <a:gdLst/>
            <a:ahLst/>
            <a:rect l="0" t="0" r="r" b="b"/>
            <a:pathLst>
              <a:path w="656" h="465">
                <a:moveTo>
                  <a:pt x="254" y="0"/>
                </a:moveTo>
                <a:cubicBezTo>
                  <a:pt x="260" y="0"/>
                  <a:pt x="271" y="0"/>
                  <a:pt x="287" y="1"/>
                </a:cubicBezTo>
                <a:cubicBezTo>
                  <a:pt x="302" y="1"/>
                  <a:pt x="317" y="1"/>
                  <a:pt x="331" y="2"/>
                </a:cubicBezTo>
                <a:cubicBezTo>
                  <a:pt x="353" y="2"/>
                  <a:pt x="372" y="2"/>
                  <a:pt x="387" y="1"/>
                </a:cubicBezTo>
                <a:cubicBezTo>
                  <a:pt x="401" y="1"/>
                  <a:pt x="410" y="1"/>
                  <a:pt x="412" y="1"/>
                </a:cubicBezTo>
                <a:cubicBezTo>
                  <a:pt x="420" y="1"/>
                  <a:pt x="424" y="2"/>
                  <a:pt x="424" y="6"/>
                </a:cubicBezTo>
                <a:cubicBezTo>
                  <a:pt x="424" y="8"/>
                  <a:pt x="423" y="11"/>
                  <a:pt x="422" y="16"/>
                </a:cubicBezTo>
                <a:cubicBezTo>
                  <a:pt x="420" y="24"/>
                  <a:pt x="418" y="28"/>
                  <a:pt x="416" y="29"/>
                </a:cubicBezTo>
                <a:cubicBezTo>
                  <a:pt x="414" y="30"/>
                  <a:pt x="410" y="30"/>
                  <a:pt x="402" y="30"/>
                </a:cubicBezTo>
                <a:cubicBezTo>
                  <a:pt x="391" y="31"/>
                  <a:pt x="382" y="32"/>
                  <a:pt x="375" y="33"/>
                </a:cubicBezTo>
                <a:cubicBezTo>
                  <a:pt x="369" y="35"/>
                  <a:pt x="364" y="37"/>
                  <a:pt x="362" y="39"/>
                </a:cubicBezTo>
                <a:cubicBezTo>
                  <a:pt x="359" y="40"/>
                  <a:pt x="358" y="42"/>
                  <a:pt x="360" y="45"/>
                </a:cubicBezTo>
                <a:cubicBezTo>
                  <a:pt x="360" y="50"/>
                  <a:pt x="363" y="102"/>
                  <a:pt x="370" y="201"/>
                </a:cubicBezTo>
                <a:cubicBezTo>
                  <a:pt x="377" y="301"/>
                  <a:pt x="381" y="354"/>
                  <a:pt x="381" y="359"/>
                </a:cubicBezTo>
                <a:lnTo>
                  <a:pt x="382" y="357"/>
                </a:lnTo>
                <a:cubicBezTo>
                  <a:pt x="383" y="356"/>
                  <a:pt x="384" y="354"/>
                  <a:pt x="386" y="351"/>
                </a:cubicBezTo>
                <a:cubicBezTo>
                  <a:pt x="388" y="348"/>
                  <a:pt x="390" y="343"/>
                  <a:pt x="394" y="338"/>
                </a:cubicBezTo>
                <a:cubicBezTo>
                  <a:pt x="397" y="333"/>
                  <a:pt x="401" y="326"/>
                  <a:pt x="405" y="319"/>
                </a:cubicBezTo>
                <a:cubicBezTo>
                  <a:pt x="409" y="311"/>
                  <a:pt x="414" y="302"/>
                  <a:pt x="421" y="292"/>
                </a:cubicBezTo>
                <a:cubicBezTo>
                  <a:pt x="427" y="281"/>
                  <a:pt x="434" y="270"/>
                  <a:pt x="440" y="256"/>
                </a:cubicBezTo>
                <a:cubicBezTo>
                  <a:pt x="447" y="242"/>
                  <a:pt x="456" y="228"/>
                  <a:pt x="466" y="211"/>
                </a:cubicBezTo>
                <a:cubicBezTo>
                  <a:pt x="512" y="130"/>
                  <a:pt x="538" y="84"/>
                  <a:pt x="544" y="73"/>
                </a:cubicBezTo>
                <a:cubicBezTo>
                  <a:pt x="550" y="61"/>
                  <a:pt x="553" y="54"/>
                  <a:pt x="554" y="52"/>
                </a:cubicBezTo>
                <a:cubicBezTo>
                  <a:pt x="554" y="45"/>
                  <a:pt x="549" y="40"/>
                  <a:pt x="541" y="36"/>
                </a:cubicBezTo>
                <a:cubicBezTo>
                  <a:pt x="533" y="32"/>
                  <a:pt x="524" y="30"/>
                  <a:pt x="513" y="30"/>
                </a:cubicBezTo>
                <a:cubicBezTo>
                  <a:pt x="507" y="30"/>
                  <a:pt x="504" y="28"/>
                  <a:pt x="504" y="24"/>
                </a:cubicBezTo>
                <a:cubicBezTo>
                  <a:pt x="504" y="22"/>
                  <a:pt x="505" y="19"/>
                  <a:pt x="506" y="15"/>
                </a:cubicBezTo>
                <a:cubicBezTo>
                  <a:pt x="507" y="8"/>
                  <a:pt x="509" y="4"/>
                  <a:pt x="510" y="2"/>
                </a:cubicBezTo>
                <a:cubicBezTo>
                  <a:pt x="510" y="1"/>
                  <a:pt x="513" y="1"/>
                  <a:pt x="519" y="1"/>
                </a:cubicBezTo>
                <a:cubicBezTo>
                  <a:pt x="520" y="1"/>
                  <a:pt x="524" y="1"/>
                  <a:pt x="530" y="1"/>
                </a:cubicBezTo>
                <a:cubicBezTo>
                  <a:pt x="536" y="1"/>
                  <a:pt x="545" y="1"/>
                  <a:pt x="556" y="1"/>
                </a:cubicBezTo>
                <a:cubicBezTo>
                  <a:pt x="567" y="1"/>
                  <a:pt x="578" y="1"/>
                  <a:pt x="591" y="1"/>
                </a:cubicBezTo>
                <a:cubicBezTo>
                  <a:pt x="620" y="1"/>
                  <a:pt x="639" y="1"/>
                  <a:pt x="647" y="0"/>
                </a:cubicBezTo>
                <a:cubicBezTo>
                  <a:pt x="653" y="0"/>
                  <a:pt x="656" y="2"/>
                  <a:pt x="656" y="7"/>
                </a:cubicBezTo>
                <a:cubicBezTo>
                  <a:pt x="656" y="10"/>
                  <a:pt x="656" y="13"/>
                  <a:pt x="654" y="18"/>
                </a:cubicBezTo>
                <a:cubicBezTo>
                  <a:pt x="653" y="23"/>
                  <a:pt x="651" y="26"/>
                  <a:pt x="650" y="28"/>
                </a:cubicBezTo>
                <a:cubicBezTo>
                  <a:pt x="648" y="30"/>
                  <a:pt x="646" y="31"/>
                  <a:pt x="643" y="30"/>
                </a:cubicBezTo>
                <a:cubicBezTo>
                  <a:pt x="633" y="30"/>
                  <a:pt x="625" y="31"/>
                  <a:pt x="617" y="34"/>
                </a:cubicBezTo>
                <a:cubicBezTo>
                  <a:pt x="609" y="37"/>
                  <a:pt x="602" y="40"/>
                  <a:pt x="597" y="43"/>
                </a:cubicBezTo>
                <a:cubicBezTo>
                  <a:pt x="592" y="47"/>
                  <a:pt x="588" y="51"/>
                  <a:pt x="584" y="54"/>
                </a:cubicBezTo>
                <a:cubicBezTo>
                  <a:pt x="581" y="58"/>
                  <a:pt x="579" y="62"/>
                  <a:pt x="577" y="65"/>
                </a:cubicBezTo>
                <a:lnTo>
                  <a:pt x="574" y="69"/>
                </a:lnTo>
                <a:lnTo>
                  <a:pt x="463" y="265"/>
                </a:lnTo>
                <a:cubicBezTo>
                  <a:pt x="389" y="394"/>
                  <a:pt x="352" y="459"/>
                  <a:pt x="352" y="460"/>
                </a:cubicBezTo>
                <a:cubicBezTo>
                  <a:pt x="349" y="463"/>
                  <a:pt x="344" y="465"/>
                  <a:pt x="336" y="465"/>
                </a:cubicBezTo>
                <a:cubicBezTo>
                  <a:pt x="329" y="465"/>
                  <a:pt x="325" y="463"/>
                  <a:pt x="323" y="461"/>
                </a:cubicBezTo>
                <a:cubicBezTo>
                  <a:pt x="322" y="460"/>
                  <a:pt x="318" y="406"/>
                  <a:pt x="311" y="299"/>
                </a:cubicBezTo>
                <a:cubicBezTo>
                  <a:pt x="304" y="192"/>
                  <a:pt x="300" y="137"/>
                  <a:pt x="300" y="133"/>
                </a:cubicBezTo>
                <a:lnTo>
                  <a:pt x="292" y="145"/>
                </a:lnTo>
                <a:cubicBezTo>
                  <a:pt x="282" y="161"/>
                  <a:pt x="254" y="210"/>
                  <a:pt x="208" y="293"/>
                </a:cubicBezTo>
                <a:cubicBezTo>
                  <a:pt x="144" y="403"/>
                  <a:pt x="112" y="459"/>
                  <a:pt x="111" y="460"/>
                </a:cubicBezTo>
                <a:cubicBezTo>
                  <a:pt x="110" y="461"/>
                  <a:pt x="109" y="462"/>
                  <a:pt x="107" y="463"/>
                </a:cubicBezTo>
                <a:cubicBezTo>
                  <a:pt x="105" y="464"/>
                  <a:pt x="101" y="465"/>
                  <a:pt x="96" y="465"/>
                </a:cubicBezTo>
                <a:cubicBezTo>
                  <a:pt x="87" y="465"/>
                  <a:pt x="83" y="463"/>
                  <a:pt x="82" y="460"/>
                </a:cubicBezTo>
                <a:cubicBezTo>
                  <a:pt x="82" y="459"/>
                  <a:pt x="77" y="389"/>
                  <a:pt x="67" y="250"/>
                </a:cubicBezTo>
                <a:cubicBezTo>
                  <a:pt x="58" y="111"/>
                  <a:pt x="53" y="41"/>
                  <a:pt x="52" y="40"/>
                </a:cubicBezTo>
                <a:cubicBezTo>
                  <a:pt x="51" y="36"/>
                  <a:pt x="49" y="34"/>
                  <a:pt x="46" y="33"/>
                </a:cubicBezTo>
                <a:cubicBezTo>
                  <a:pt x="42" y="32"/>
                  <a:pt x="33" y="31"/>
                  <a:pt x="20" y="30"/>
                </a:cubicBezTo>
                <a:lnTo>
                  <a:pt x="4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6" y="2"/>
                  <a:pt x="82" y="2"/>
                </a:cubicBezTo>
                <a:cubicBezTo>
                  <a:pt x="137" y="2"/>
                  <a:pt x="168" y="1"/>
                  <a:pt x="173" y="0"/>
                </a:cubicBezTo>
                <a:lnTo>
                  <a:pt x="179" y="0"/>
                </a:lnTo>
                <a:cubicBezTo>
                  <a:pt x="182" y="2"/>
                  <a:pt x="183" y="4"/>
                  <a:pt x="183" y="6"/>
                </a:cubicBezTo>
                <a:cubicBezTo>
                  <a:pt x="183" y="7"/>
                  <a:pt x="183" y="11"/>
                  <a:pt x="182" y="18"/>
                </a:cubicBezTo>
                <a:cubicBezTo>
                  <a:pt x="180" y="24"/>
                  <a:pt x="178" y="28"/>
                  <a:pt x="176" y="30"/>
                </a:cubicBezTo>
                <a:lnTo>
                  <a:pt x="162" y="30"/>
                </a:lnTo>
                <a:cubicBezTo>
                  <a:pt x="135" y="31"/>
                  <a:pt x="120" y="35"/>
                  <a:pt x="119" y="41"/>
                </a:cubicBezTo>
                <a:cubicBezTo>
                  <a:pt x="132" y="244"/>
                  <a:pt x="139" y="350"/>
                  <a:pt x="141" y="361"/>
                </a:cubicBezTo>
                <a:lnTo>
                  <a:pt x="296" y="87"/>
                </a:lnTo>
                <a:lnTo>
                  <a:pt x="295" y="63"/>
                </a:lnTo>
                <a:cubicBezTo>
                  <a:pt x="294" y="45"/>
                  <a:pt x="292" y="35"/>
                  <a:pt x="289" y="33"/>
                </a:cubicBezTo>
                <a:cubicBezTo>
                  <a:pt x="286" y="32"/>
                  <a:pt x="277" y="31"/>
                  <a:pt x="261" y="30"/>
                </a:cubicBezTo>
                <a:cubicBezTo>
                  <a:pt x="253" y="30"/>
                  <a:pt x="247" y="30"/>
                  <a:pt x="244" y="29"/>
                </a:cubicBezTo>
                <a:cubicBezTo>
                  <a:pt x="242" y="28"/>
                  <a:pt x="241" y="26"/>
                  <a:pt x="241" y="23"/>
                </a:cubicBezTo>
                <a:cubicBezTo>
                  <a:pt x="241" y="22"/>
                  <a:pt x="241" y="19"/>
                  <a:pt x="242" y="15"/>
                </a:cubicBezTo>
                <a:cubicBezTo>
                  <a:pt x="242" y="13"/>
                  <a:pt x="243" y="11"/>
                  <a:pt x="243" y="9"/>
                </a:cubicBezTo>
                <a:cubicBezTo>
                  <a:pt x="244" y="7"/>
                  <a:pt x="244" y="5"/>
                  <a:pt x="244" y="4"/>
                </a:cubicBezTo>
                <a:cubicBezTo>
                  <a:pt x="244" y="4"/>
                  <a:pt x="244" y="3"/>
                  <a:pt x="246" y="2"/>
                </a:cubicBezTo>
                <a:cubicBezTo>
                  <a:pt x="247" y="1"/>
                  <a:pt x="248" y="1"/>
                  <a:pt x="248" y="1"/>
                </a:cubicBezTo>
                <a:cubicBezTo>
                  <a:pt x="249" y="1"/>
                  <a:pt x="251" y="0"/>
                  <a:pt x="25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5277600" y="6222960"/>
            <a:ext cx="206280" cy="229680"/>
          </a:xfrm>
          <a:custGeom>
            <a:avLst/>
            <a:gdLst/>
            <a:ahLst/>
            <a:rect l="0" t="0" r="r" b="b"/>
            <a:pathLst>
              <a:path w="573" h="638">
                <a:moveTo>
                  <a:pt x="182" y="43"/>
                </a:moveTo>
                <a:cubicBezTo>
                  <a:pt x="161" y="43"/>
                  <a:pt x="150" y="42"/>
                  <a:pt x="148" y="39"/>
                </a:cubicBezTo>
                <a:cubicBezTo>
                  <a:pt x="148" y="38"/>
                  <a:pt x="147" y="36"/>
                  <a:pt x="147" y="32"/>
                </a:cubicBezTo>
                <a:cubicBezTo>
                  <a:pt x="147" y="17"/>
                  <a:pt x="151" y="7"/>
                  <a:pt x="158" y="1"/>
                </a:cubicBezTo>
                <a:cubicBezTo>
                  <a:pt x="159" y="1"/>
                  <a:pt x="164" y="0"/>
                  <a:pt x="172" y="0"/>
                </a:cubicBezTo>
                <a:cubicBezTo>
                  <a:pt x="205" y="2"/>
                  <a:pt x="244" y="3"/>
                  <a:pt x="290" y="3"/>
                </a:cubicBezTo>
                <a:cubicBezTo>
                  <a:pt x="377" y="3"/>
                  <a:pt x="427" y="2"/>
                  <a:pt x="440" y="0"/>
                </a:cubicBezTo>
                <a:lnTo>
                  <a:pt x="452" y="0"/>
                </a:lnTo>
                <a:cubicBezTo>
                  <a:pt x="455" y="4"/>
                  <a:pt x="457" y="7"/>
                  <a:pt x="457" y="9"/>
                </a:cubicBezTo>
                <a:cubicBezTo>
                  <a:pt x="457" y="10"/>
                  <a:pt x="457" y="16"/>
                  <a:pt x="455" y="25"/>
                </a:cubicBezTo>
                <a:cubicBezTo>
                  <a:pt x="452" y="35"/>
                  <a:pt x="449" y="41"/>
                  <a:pt x="447" y="43"/>
                </a:cubicBezTo>
                <a:lnTo>
                  <a:pt x="412" y="43"/>
                </a:lnTo>
                <a:cubicBezTo>
                  <a:pt x="369" y="44"/>
                  <a:pt x="344" y="46"/>
                  <a:pt x="336" y="51"/>
                </a:cubicBezTo>
                <a:cubicBezTo>
                  <a:pt x="332" y="54"/>
                  <a:pt x="328" y="63"/>
                  <a:pt x="323" y="77"/>
                </a:cubicBezTo>
                <a:cubicBezTo>
                  <a:pt x="319" y="92"/>
                  <a:pt x="298" y="174"/>
                  <a:pt x="261" y="324"/>
                </a:cubicBezTo>
                <a:cubicBezTo>
                  <a:pt x="251" y="364"/>
                  <a:pt x="240" y="407"/>
                  <a:pt x="229" y="452"/>
                </a:cubicBezTo>
                <a:cubicBezTo>
                  <a:pt x="218" y="498"/>
                  <a:pt x="210" y="532"/>
                  <a:pt x="204" y="555"/>
                </a:cubicBezTo>
                <a:lnTo>
                  <a:pt x="196" y="588"/>
                </a:lnTo>
                <a:cubicBezTo>
                  <a:pt x="196" y="591"/>
                  <a:pt x="199" y="592"/>
                  <a:pt x="204" y="592"/>
                </a:cubicBezTo>
                <a:cubicBezTo>
                  <a:pt x="210" y="592"/>
                  <a:pt x="228" y="592"/>
                  <a:pt x="259" y="594"/>
                </a:cubicBezTo>
                <a:lnTo>
                  <a:pt x="275" y="594"/>
                </a:lnTo>
                <a:cubicBezTo>
                  <a:pt x="295" y="594"/>
                  <a:pt x="310" y="593"/>
                  <a:pt x="322" y="593"/>
                </a:cubicBezTo>
                <a:cubicBezTo>
                  <a:pt x="334" y="592"/>
                  <a:pt x="349" y="590"/>
                  <a:pt x="368" y="586"/>
                </a:cubicBezTo>
                <a:cubicBezTo>
                  <a:pt x="386" y="583"/>
                  <a:pt x="402" y="577"/>
                  <a:pt x="414" y="570"/>
                </a:cubicBezTo>
                <a:cubicBezTo>
                  <a:pt x="427" y="562"/>
                  <a:pt x="440" y="552"/>
                  <a:pt x="455" y="538"/>
                </a:cubicBezTo>
                <a:cubicBezTo>
                  <a:pt x="470" y="524"/>
                  <a:pt x="483" y="507"/>
                  <a:pt x="494" y="487"/>
                </a:cubicBezTo>
                <a:cubicBezTo>
                  <a:pt x="505" y="468"/>
                  <a:pt x="515" y="447"/>
                  <a:pt x="523" y="424"/>
                </a:cubicBezTo>
                <a:cubicBezTo>
                  <a:pt x="532" y="401"/>
                  <a:pt x="537" y="388"/>
                  <a:pt x="539" y="385"/>
                </a:cubicBezTo>
                <a:cubicBezTo>
                  <a:pt x="542" y="383"/>
                  <a:pt x="547" y="383"/>
                  <a:pt x="555" y="383"/>
                </a:cubicBezTo>
                <a:lnTo>
                  <a:pt x="567" y="383"/>
                </a:lnTo>
                <a:cubicBezTo>
                  <a:pt x="571" y="388"/>
                  <a:pt x="573" y="392"/>
                  <a:pt x="573" y="393"/>
                </a:cubicBezTo>
                <a:cubicBezTo>
                  <a:pt x="573" y="394"/>
                  <a:pt x="566" y="412"/>
                  <a:pt x="554" y="448"/>
                </a:cubicBezTo>
                <a:cubicBezTo>
                  <a:pt x="542" y="483"/>
                  <a:pt x="528" y="520"/>
                  <a:pt x="513" y="559"/>
                </a:cubicBezTo>
                <a:cubicBezTo>
                  <a:pt x="497" y="598"/>
                  <a:pt x="489" y="621"/>
                  <a:pt x="488" y="628"/>
                </a:cubicBezTo>
                <a:cubicBezTo>
                  <a:pt x="487" y="631"/>
                  <a:pt x="485" y="633"/>
                  <a:pt x="484" y="634"/>
                </a:cubicBezTo>
                <a:cubicBezTo>
                  <a:pt x="483" y="634"/>
                  <a:pt x="478" y="635"/>
                  <a:pt x="469" y="637"/>
                </a:cubicBezTo>
                <a:cubicBezTo>
                  <a:pt x="461" y="638"/>
                  <a:pt x="447" y="638"/>
                  <a:pt x="429" y="637"/>
                </a:cubicBezTo>
                <a:cubicBezTo>
                  <a:pt x="422" y="637"/>
                  <a:pt x="399" y="637"/>
                  <a:pt x="359" y="637"/>
                </a:cubicBezTo>
                <a:cubicBezTo>
                  <a:pt x="318" y="637"/>
                  <a:pt x="280" y="637"/>
                  <a:pt x="243" y="637"/>
                </a:cubicBezTo>
                <a:lnTo>
                  <a:pt x="78" y="637"/>
                </a:lnTo>
                <a:cubicBezTo>
                  <a:pt x="26" y="637"/>
                  <a:pt x="0" y="633"/>
                  <a:pt x="0" y="627"/>
                </a:cubicBezTo>
                <a:cubicBezTo>
                  <a:pt x="0" y="623"/>
                  <a:pt x="0" y="619"/>
                  <a:pt x="1" y="614"/>
                </a:cubicBezTo>
                <a:cubicBezTo>
                  <a:pt x="4" y="602"/>
                  <a:pt x="8" y="596"/>
                  <a:pt x="11" y="595"/>
                </a:cubicBezTo>
                <a:cubicBezTo>
                  <a:pt x="13" y="594"/>
                  <a:pt x="18" y="594"/>
                  <a:pt x="25" y="594"/>
                </a:cubicBezTo>
                <a:lnTo>
                  <a:pt x="30" y="594"/>
                </a:lnTo>
                <a:cubicBezTo>
                  <a:pt x="47" y="594"/>
                  <a:pt x="66" y="593"/>
                  <a:pt x="86" y="591"/>
                </a:cubicBezTo>
                <a:cubicBezTo>
                  <a:pt x="95" y="589"/>
                  <a:pt x="101" y="585"/>
                  <a:pt x="104" y="580"/>
                </a:cubicBezTo>
                <a:cubicBezTo>
                  <a:pt x="106" y="577"/>
                  <a:pt x="128" y="491"/>
                  <a:pt x="171" y="321"/>
                </a:cubicBezTo>
                <a:cubicBezTo>
                  <a:pt x="213" y="150"/>
                  <a:pt x="235" y="61"/>
                  <a:pt x="235" y="51"/>
                </a:cubicBezTo>
                <a:cubicBezTo>
                  <a:pt x="235" y="47"/>
                  <a:pt x="217" y="44"/>
                  <a:pt x="182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5526360" y="62006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0" y="465"/>
                </a:moveTo>
                <a:cubicBezTo>
                  <a:pt x="0" y="422"/>
                  <a:pt x="3" y="382"/>
                  <a:pt x="9" y="343"/>
                </a:cubicBezTo>
                <a:cubicBezTo>
                  <a:pt x="15" y="305"/>
                  <a:pt x="22" y="271"/>
                  <a:pt x="30" y="244"/>
                </a:cubicBezTo>
                <a:cubicBezTo>
                  <a:pt x="38" y="216"/>
                  <a:pt x="50" y="188"/>
                  <a:pt x="65" y="162"/>
                </a:cubicBezTo>
                <a:cubicBezTo>
                  <a:pt x="81" y="135"/>
                  <a:pt x="92" y="114"/>
                  <a:pt x="101" y="99"/>
                </a:cubicBezTo>
                <a:cubicBezTo>
                  <a:pt x="110" y="85"/>
                  <a:pt x="123" y="68"/>
                  <a:pt x="140" y="51"/>
                </a:cubicBezTo>
                <a:cubicBezTo>
                  <a:pt x="158" y="34"/>
                  <a:pt x="168" y="23"/>
                  <a:pt x="171" y="19"/>
                </a:cubicBezTo>
                <a:cubicBezTo>
                  <a:pt x="174" y="16"/>
                  <a:pt x="182" y="9"/>
                  <a:pt x="194" y="0"/>
                </a:cubicBezTo>
                <a:lnTo>
                  <a:pt x="206" y="0"/>
                </a:lnTo>
                <a:lnTo>
                  <a:pt x="210" y="0"/>
                </a:lnTo>
                <a:cubicBezTo>
                  <a:pt x="219" y="0"/>
                  <a:pt x="223" y="3"/>
                  <a:pt x="223" y="8"/>
                </a:cubicBezTo>
                <a:cubicBezTo>
                  <a:pt x="223" y="10"/>
                  <a:pt x="218" y="17"/>
                  <a:pt x="207" y="28"/>
                </a:cubicBezTo>
                <a:cubicBezTo>
                  <a:pt x="197" y="39"/>
                  <a:pt x="184" y="55"/>
                  <a:pt x="169" y="77"/>
                </a:cubicBezTo>
                <a:cubicBezTo>
                  <a:pt x="154" y="99"/>
                  <a:pt x="139" y="125"/>
                  <a:pt x="123" y="157"/>
                </a:cubicBezTo>
                <a:cubicBezTo>
                  <a:pt x="108" y="189"/>
                  <a:pt x="95" y="231"/>
                  <a:pt x="84" y="285"/>
                </a:cubicBezTo>
                <a:cubicBezTo>
                  <a:pt x="73" y="339"/>
                  <a:pt x="68" y="399"/>
                  <a:pt x="68" y="465"/>
                </a:cubicBezTo>
                <a:cubicBezTo>
                  <a:pt x="68" y="531"/>
                  <a:pt x="73" y="590"/>
                  <a:pt x="84" y="644"/>
                </a:cubicBezTo>
                <a:cubicBezTo>
                  <a:pt x="95" y="697"/>
                  <a:pt x="108" y="740"/>
                  <a:pt x="122" y="773"/>
                </a:cubicBezTo>
                <a:cubicBezTo>
                  <a:pt x="137" y="806"/>
                  <a:pt x="153" y="832"/>
                  <a:pt x="168" y="853"/>
                </a:cubicBezTo>
                <a:cubicBezTo>
                  <a:pt x="184" y="873"/>
                  <a:pt x="197" y="890"/>
                  <a:pt x="207" y="902"/>
                </a:cubicBezTo>
                <a:cubicBezTo>
                  <a:pt x="218" y="916"/>
                  <a:pt x="223" y="922"/>
                  <a:pt x="223" y="923"/>
                </a:cubicBezTo>
                <a:cubicBezTo>
                  <a:pt x="223" y="928"/>
                  <a:pt x="218" y="931"/>
                  <a:pt x="209" y="931"/>
                </a:cubicBezTo>
                <a:lnTo>
                  <a:pt x="206" y="931"/>
                </a:lnTo>
                <a:lnTo>
                  <a:pt x="194" y="931"/>
                </a:lnTo>
                <a:lnTo>
                  <a:pt x="168" y="908"/>
                </a:lnTo>
                <a:cubicBezTo>
                  <a:pt x="110" y="855"/>
                  <a:pt x="66" y="789"/>
                  <a:pt x="40" y="711"/>
                </a:cubicBezTo>
                <a:cubicBezTo>
                  <a:pt x="13" y="632"/>
                  <a:pt x="0" y="550"/>
                  <a:pt x="0" y="4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5641920" y="6222960"/>
            <a:ext cx="334440" cy="236520"/>
          </a:xfrm>
          <a:custGeom>
            <a:avLst/>
            <a:gdLst/>
            <a:ahLst/>
            <a:rect l="0" t="0" r="r" b="b"/>
            <a:pathLst>
              <a:path w="929" h="657">
                <a:moveTo>
                  <a:pt x="359" y="0"/>
                </a:moveTo>
                <a:cubicBezTo>
                  <a:pt x="367" y="0"/>
                  <a:pt x="383" y="1"/>
                  <a:pt x="405" y="1"/>
                </a:cubicBezTo>
                <a:cubicBezTo>
                  <a:pt x="427" y="2"/>
                  <a:pt x="448" y="2"/>
                  <a:pt x="467" y="3"/>
                </a:cubicBezTo>
                <a:cubicBezTo>
                  <a:pt x="499" y="3"/>
                  <a:pt x="525" y="3"/>
                  <a:pt x="546" y="2"/>
                </a:cubicBezTo>
                <a:cubicBezTo>
                  <a:pt x="569" y="1"/>
                  <a:pt x="581" y="1"/>
                  <a:pt x="584" y="1"/>
                </a:cubicBezTo>
                <a:cubicBezTo>
                  <a:pt x="595" y="1"/>
                  <a:pt x="601" y="4"/>
                  <a:pt x="601" y="9"/>
                </a:cubicBezTo>
                <a:cubicBezTo>
                  <a:pt x="601" y="11"/>
                  <a:pt x="600" y="16"/>
                  <a:pt x="598" y="23"/>
                </a:cubicBezTo>
                <a:cubicBezTo>
                  <a:pt x="595" y="34"/>
                  <a:pt x="592" y="40"/>
                  <a:pt x="589" y="41"/>
                </a:cubicBezTo>
                <a:cubicBezTo>
                  <a:pt x="587" y="42"/>
                  <a:pt x="580" y="43"/>
                  <a:pt x="569" y="43"/>
                </a:cubicBezTo>
                <a:cubicBezTo>
                  <a:pt x="553" y="44"/>
                  <a:pt x="540" y="45"/>
                  <a:pt x="531" y="48"/>
                </a:cubicBezTo>
                <a:cubicBezTo>
                  <a:pt x="521" y="50"/>
                  <a:pt x="515" y="53"/>
                  <a:pt x="511" y="55"/>
                </a:cubicBezTo>
                <a:cubicBezTo>
                  <a:pt x="507" y="58"/>
                  <a:pt x="506" y="60"/>
                  <a:pt x="508" y="63"/>
                </a:cubicBezTo>
                <a:cubicBezTo>
                  <a:pt x="508" y="71"/>
                  <a:pt x="513" y="146"/>
                  <a:pt x="523" y="286"/>
                </a:cubicBezTo>
                <a:cubicBezTo>
                  <a:pt x="533" y="426"/>
                  <a:pt x="538" y="500"/>
                  <a:pt x="538" y="508"/>
                </a:cubicBezTo>
                <a:lnTo>
                  <a:pt x="540" y="505"/>
                </a:lnTo>
                <a:cubicBezTo>
                  <a:pt x="541" y="503"/>
                  <a:pt x="543" y="500"/>
                  <a:pt x="546" y="496"/>
                </a:cubicBezTo>
                <a:cubicBezTo>
                  <a:pt x="548" y="492"/>
                  <a:pt x="553" y="486"/>
                  <a:pt x="558" y="478"/>
                </a:cubicBezTo>
                <a:cubicBezTo>
                  <a:pt x="563" y="471"/>
                  <a:pt x="568" y="462"/>
                  <a:pt x="574" y="450"/>
                </a:cubicBezTo>
                <a:cubicBezTo>
                  <a:pt x="579" y="439"/>
                  <a:pt x="587" y="427"/>
                  <a:pt x="596" y="412"/>
                </a:cubicBezTo>
                <a:cubicBezTo>
                  <a:pt x="605" y="398"/>
                  <a:pt x="614" y="381"/>
                  <a:pt x="624" y="362"/>
                </a:cubicBezTo>
                <a:cubicBezTo>
                  <a:pt x="633" y="343"/>
                  <a:pt x="645" y="322"/>
                  <a:pt x="660" y="300"/>
                </a:cubicBezTo>
                <a:cubicBezTo>
                  <a:pt x="725" y="186"/>
                  <a:pt x="761" y="121"/>
                  <a:pt x="770" y="104"/>
                </a:cubicBezTo>
                <a:cubicBezTo>
                  <a:pt x="778" y="88"/>
                  <a:pt x="783" y="78"/>
                  <a:pt x="784" y="75"/>
                </a:cubicBezTo>
                <a:cubicBezTo>
                  <a:pt x="784" y="64"/>
                  <a:pt x="778" y="57"/>
                  <a:pt x="766" y="51"/>
                </a:cubicBezTo>
                <a:cubicBezTo>
                  <a:pt x="754" y="46"/>
                  <a:pt x="741" y="43"/>
                  <a:pt x="727" y="43"/>
                </a:cubicBezTo>
                <a:cubicBezTo>
                  <a:pt x="718" y="43"/>
                  <a:pt x="714" y="40"/>
                  <a:pt x="714" y="34"/>
                </a:cubicBezTo>
                <a:cubicBezTo>
                  <a:pt x="714" y="32"/>
                  <a:pt x="715" y="28"/>
                  <a:pt x="716" y="22"/>
                </a:cubicBezTo>
                <a:cubicBezTo>
                  <a:pt x="718" y="12"/>
                  <a:pt x="720" y="6"/>
                  <a:pt x="721" y="4"/>
                </a:cubicBezTo>
                <a:cubicBezTo>
                  <a:pt x="723" y="2"/>
                  <a:pt x="727" y="1"/>
                  <a:pt x="734" y="1"/>
                </a:cubicBezTo>
                <a:cubicBezTo>
                  <a:pt x="736" y="1"/>
                  <a:pt x="742" y="1"/>
                  <a:pt x="750" y="1"/>
                </a:cubicBezTo>
                <a:cubicBezTo>
                  <a:pt x="759" y="1"/>
                  <a:pt x="771" y="1"/>
                  <a:pt x="787" y="1"/>
                </a:cubicBezTo>
                <a:cubicBezTo>
                  <a:pt x="802" y="1"/>
                  <a:pt x="819" y="1"/>
                  <a:pt x="837" y="2"/>
                </a:cubicBezTo>
                <a:cubicBezTo>
                  <a:pt x="878" y="2"/>
                  <a:pt x="904" y="1"/>
                  <a:pt x="916" y="0"/>
                </a:cubicBezTo>
                <a:cubicBezTo>
                  <a:pt x="925" y="0"/>
                  <a:pt x="929" y="4"/>
                  <a:pt x="929" y="10"/>
                </a:cubicBezTo>
                <a:cubicBezTo>
                  <a:pt x="929" y="14"/>
                  <a:pt x="928" y="19"/>
                  <a:pt x="926" y="26"/>
                </a:cubicBezTo>
                <a:cubicBezTo>
                  <a:pt x="924" y="33"/>
                  <a:pt x="922" y="38"/>
                  <a:pt x="920" y="40"/>
                </a:cubicBezTo>
                <a:cubicBezTo>
                  <a:pt x="917" y="43"/>
                  <a:pt x="914" y="44"/>
                  <a:pt x="910" y="43"/>
                </a:cubicBezTo>
                <a:cubicBezTo>
                  <a:pt x="897" y="43"/>
                  <a:pt x="884" y="45"/>
                  <a:pt x="873" y="49"/>
                </a:cubicBezTo>
                <a:cubicBezTo>
                  <a:pt x="862" y="52"/>
                  <a:pt x="853" y="57"/>
                  <a:pt x="845" y="62"/>
                </a:cubicBezTo>
                <a:cubicBezTo>
                  <a:pt x="838" y="67"/>
                  <a:pt x="832" y="73"/>
                  <a:pt x="827" y="78"/>
                </a:cubicBezTo>
                <a:cubicBezTo>
                  <a:pt x="823" y="84"/>
                  <a:pt x="819" y="89"/>
                  <a:pt x="816" y="93"/>
                </a:cubicBezTo>
                <a:lnTo>
                  <a:pt x="813" y="99"/>
                </a:lnTo>
                <a:lnTo>
                  <a:pt x="655" y="374"/>
                </a:lnTo>
                <a:cubicBezTo>
                  <a:pt x="550" y="558"/>
                  <a:pt x="498" y="650"/>
                  <a:pt x="497" y="650"/>
                </a:cubicBezTo>
                <a:cubicBezTo>
                  <a:pt x="493" y="655"/>
                  <a:pt x="486" y="657"/>
                  <a:pt x="475" y="657"/>
                </a:cubicBezTo>
                <a:cubicBezTo>
                  <a:pt x="466" y="657"/>
                  <a:pt x="460" y="655"/>
                  <a:pt x="457" y="652"/>
                </a:cubicBezTo>
                <a:cubicBezTo>
                  <a:pt x="455" y="650"/>
                  <a:pt x="449" y="574"/>
                  <a:pt x="440" y="423"/>
                </a:cubicBezTo>
                <a:cubicBezTo>
                  <a:pt x="430" y="273"/>
                  <a:pt x="424" y="195"/>
                  <a:pt x="424" y="190"/>
                </a:cubicBezTo>
                <a:lnTo>
                  <a:pt x="413" y="207"/>
                </a:lnTo>
                <a:cubicBezTo>
                  <a:pt x="399" y="230"/>
                  <a:pt x="359" y="299"/>
                  <a:pt x="293" y="414"/>
                </a:cubicBezTo>
                <a:cubicBezTo>
                  <a:pt x="204" y="570"/>
                  <a:pt x="159" y="649"/>
                  <a:pt x="158" y="650"/>
                </a:cubicBezTo>
                <a:cubicBezTo>
                  <a:pt x="156" y="652"/>
                  <a:pt x="155" y="653"/>
                  <a:pt x="153" y="654"/>
                </a:cubicBezTo>
                <a:cubicBezTo>
                  <a:pt x="150" y="656"/>
                  <a:pt x="144" y="657"/>
                  <a:pt x="136" y="657"/>
                </a:cubicBezTo>
                <a:cubicBezTo>
                  <a:pt x="124" y="657"/>
                  <a:pt x="118" y="655"/>
                  <a:pt x="117" y="650"/>
                </a:cubicBezTo>
                <a:cubicBezTo>
                  <a:pt x="117" y="649"/>
                  <a:pt x="110" y="550"/>
                  <a:pt x="96" y="354"/>
                </a:cubicBezTo>
                <a:cubicBezTo>
                  <a:pt x="83" y="158"/>
                  <a:pt x="76" y="58"/>
                  <a:pt x="75" y="57"/>
                </a:cubicBezTo>
                <a:cubicBezTo>
                  <a:pt x="74" y="51"/>
                  <a:pt x="71" y="48"/>
                  <a:pt x="66" y="47"/>
                </a:cubicBezTo>
                <a:cubicBezTo>
                  <a:pt x="61" y="45"/>
                  <a:pt x="49" y="44"/>
                  <a:pt x="29" y="43"/>
                </a:cubicBezTo>
                <a:lnTo>
                  <a:pt x="7" y="43"/>
                </a:lnTo>
                <a:cubicBezTo>
                  <a:pt x="3" y="39"/>
                  <a:pt x="0" y="35"/>
                  <a:pt x="0" y="33"/>
                </a:cubicBezTo>
                <a:cubicBezTo>
                  <a:pt x="1" y="18"/>
                  <a:pt x="5" y="8"/>
                  <a:pt x="13" y="0"/>
                </a:cubicBezTo>
                <a:lnTo>
                  <a:pt x="24" y="0"/>
                </a:lnTo>
                <a:cubicBezTo>
                  <a:pt x="50" y="2"/>
                  <a:pt x="81" y="3"/>
                  <a:pt x="117" y="3"/>
                </a:cubicBezTo>
                <a:cubicBezTo>
                  <a:pt x="194" y="3"/>
                  <a:pt x="237" y="2"/>
                  <a:pt x="244" y="0"/>
                </a:cubicBezTo>
                <a:lnTo>
                  <a:pt x="253" y="0"/>
                </a:lnTo>
                <a:cubicBezTo>
                  <a:pt x="257" y="4"/>
                  <a:pt x="259" y="7"/>
                  <a:pt x="259" y="9"/>
                </a:cubicBezTo>
                <a:cubicBezTo>
                  <a:pt x="259" y="10"/>
                  <a:pt x="258" y="16"/>
                  <a:pt x="257" y="25"/>
                </a:cubicBezTo>
                <a:cubicBezTo>
                  <a:pt x="254" y="35"/>
                  <a:pt x="251" y="41"/>
                  <a:pt x="249" y="43"/>
                </a:cubicBezTo>
                <a:lnTo>
                  <a:pt x="229" y="43"/>
                </a:lnTo>
                <a:cubicBezTo>
                  <a:pt x="191" y="45"/>
                  <a:pt x="171" y="50"/>
                  <a:pt x="169" y="59"/>
                </a:cubicBezTo>
                <a:cubicBezTo>
                  <a:pt x="187" y="345"/>
                  <a:pt x="198" y="495"/>
                  <a:pt x="200" y="510"/>
                </a:cubicBezTo>
                <a:lnTo>
                  <a:pt x="419" y="125"/>
                </a:lnTo>
                <a:lnTo>
                  <a:pt x="417" y="90"/>
                </a:lnTo>
                <a:cubicBezTo>
                  <a:pt x="415" y="63"/>
                  <a:pt x="412" y="49"/>
                  <a:pt x="408" y="48"/>
                </a:cubicBezTo>
                <a:cubicBezTo>
                  <a:pt x="404" y="45"/>
                  <a:pt x="391" y="44"/>
                  <a:pt x="369" y="43"/>
                </a:cubicBezTo>
                <a:cubicBezTo>
                  <a:pt x="357" y="43"/>
                  <a:pt x="349" y="42"/>
                  <a:pt x="346" y="41"/>
                </a:cubicBezTo>
                <a:cubicBezTo>
                  <a:pt x="342" y="40"/>
                  <a:pt x="340" y="37"/>
                  <a:pt x="340" y="33"/>
                </a:cubicBezTo>
                <a:cubicBezTo>
                  <a:pt x="340" y="32"/>
                  <a:pt x="341" y="28"/>
                  <a:pt x="342" y="22"/>
                </a:cubicBezTo>
                <a:cubicBezTo>
                  <a:pt x="342" y="19"/>
                  <a:pt x="343" y="16"/>
                  <a:pt x="344" y="13"/>
                </a:cubicBezTo>
                <a:cubicBezTo>
                  <a:pt x="344" y="10"/>
                  <a:pt x="345" y="8"/>
                  <a:pt x="345" y="7"/>
                </a:cubicBezTo>
                <a:cubicBezTo>
                  <a:pt x="345" y="5"/>
                  <a:pt x="346" y="4"/>
                  <a:pt x="347" y="3"/>
                </a:cubicBezTo>
                <a:cubicBezTo>
                  <a:pt x="349" y="2"/>
                  <a:pt x="351" y="1"/>
                  <a:pt x="351" y="1"/>
                </a:cubicBezTo>
                <a:cubicBezTo>
                  <a:pt x="352" y="1"/>
                  <a:pt x="354" y="1"/>
                  <a:pt x="35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5960160" y="6397560"/>
            <a:ext cx="105120" cy="107280"/>
          </a:xfrm>
          <a:custGeom>
            <a:avLst/>
            <a:gdLst/>
            <a:ahLst/>
            <a:rect l="0" t="0" r="r" b="b"/>
            <a:pathLst>
              <a:path w="292" h="298">
                <a:moveTo>
                  <a:pt x="110" y="298"/>
                </a:moveTo>
                <a:cubicBezTo>
                  <a:pt x="77" y="298"/>
                  <a:pt x="51" y="288"/>
                  <a:pt x="30" y="266"/>
                </a:cubicBezTo>
                <a:cubicBezTo>
                  <a:pt x="10" y="245"/>
                  <a:pt x="0" y="219"/>
                  <a:pt x="0" y="187"/>
                </a:cubicBezTo>
                <a:cubicBezTo>
                  <a:pt x="0" y="159"/>
                  <a:pt x="7" y="132"/>
                  <a:pt x="20" y="107"/>
                </a:cubicBezTo>
                <a:cubicBezTo>
                  <a:pt x="33" y="81"/>
                  <a:pt x="51" y="59"/>
                  <a:pt x="74" y="40"/>
                </a:cubicBezTo>
                <a:cubicBezTo>
                  <a:pt x="107" y="13"/>
                  <a:pt x="142" y="0"/>
                  <a:pt x="177" y="0"/>
                </a:cubicBezTo>
                <a:cubicBezTo>
                  <a:pt x="191" y="0"/>
                  <a:pt x="200" y="0"/>
                  <a:pt x="203" y="1"/>
                </a:cubicBezTo>
                <a:cubicBezTo>
                  <a:pt x="209" y="2"/>
                  <a:pt x="214" y="4"/>
                  <a:pt x="220" y="5"/>
                </a:cubicBezTo>
                <a:cubicBezTo>
                  <a:pt x="226" y="7"/>
                  <a:pt x="234" y="11"/>
                  <a:pt x="243" y="16"/>
                </a:cubicBezTo>
                <a:cubicBezTo>
                  <a:pt x="253" y="21"/>
                  <a:pt x="261" y="28"/>
                  <a:pt x="267" y="36"/>
                </a:cubicBezTo>
                <a:cubicBezTo>
                  <a:pt x="273" y="43"/>
                  <a:pt x="279" y="54"/>
                  <a:pt x="284" y="68"/>
                </a:cubicBezTo>
                <a:cubicBezTo>
                  <a:pt x="289" y="81"/>
                  <a:pt x="292" y="97"/>
                  <a:pt x="292" y="114"/>
                </a:cubicBezTo>
                <a:cubicBezTo>
                  <a:pt x="292" y="161"/>
                  <a:pt x="273" y="204"/>
                  <a:pt x="235" y="242"/>
                </a:cubicBezTo>
                <a:cubicBezTo>
                  <a:pt x="198" y="279"/>
                  <a:pt x="156" y="298"/>
                  <a:pt x="110" y="298"/>
                </a:cubicBezTo>
                <a:moveTo>
                  <a:pt x="57" y="212"/>
                </a:moveTo>
                <a:cubicBezTo>
                  <a:pt x="57" y="234"/>
                  <a:pt x="63" y="250"/>
                  <a:pt x="74" y="259"/>
                </a:cubicBezTo>
                <a:cubicBezTo>
                  <a:pt x="86" y="269"/>
                  <a:pt x="99" y="274"/>
                  <a:pt x="113" y="274"/>
                </a:cubicBezTo>
                <a:cubicBezTo>
                  <a:pt x="134" y="274"/>
                  <a:pt x="152" y="267"/>
                  <a:pt x="169" y="253"/>
                </a:cubicBezTo>
                <a:cubicBezTo>
                  <a:pt x="186" y="239"/>
                  <a:pt x="200" y="220"/>
                  <a:pt x="210" y="197"/>
                </a:cubicBezTo>
                <a:cubicBezTo>
                  <a:pt x="214" y="187"/>
                  <a:pt x="219" y="171"/>
                  <a:pt x="225" y="148"/>
                </a:cubicBezTo>
                <a:cubicBezTo>
                  <a:pt x="231" y="125"/>
                  <a:pt x="234" y="105"/>
                  <a:pt x="234" y="87"/>
                </a:cubicBezTo>
                <a:cubicBezTo>
                  <a:pt x="234" y="68"/>
                  <a:pt x="230" y="54"/>
                  <a:pt x="222" y="43"/>
                </a:cubicBezTo>
                <a:cubicBezTo>
                  <a:pt x="212" y="30"/>
                  <a:pt x="198" y="24"/>
                  <a:pt x="180" y="24"/>
                </a:cubicBezTo>
                <a:cubicBezTo>
                  <a:pt x="152" y="24"/>
                  <a:pt x="128" y="36"/>
                  <a:pt x="106" y="62"/>
                </a:cubicBezTo>
                <a:cubicBezTo>
                  <a:pt x="90" y="81"/>
                  <a:pt x="78" y="107"/>
                  <a:pt x="70" y="139"/>
                </a:cubicBezTo>
                <a:cubicBezTo>
                  <a:pt x="62" y="171"/>
                  <a:pt x="58" y="195"/>
                  <a:pt x="57" y="2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6076080" y="6337440"/>
            <a:ext cx="54360" cy="167400"/>
          </a:xfrm>
          <a:custGeom>
            <a:avLst/>
            <a:gdLst/>
            <a:ahLst/>
            <a:rect l="0" t="0" r="r" b="b"/>
            <a:pathLst>
              <a:path w="151" h="465">
                <a:moveTo>
                  <a:pt x="53" y="419"/>
                </a:moveTo>
                <a:cubicBezTo>
                  <a:pt x="53" y="434"/>
                  <a:pt x="58" y="441"/>
                  <a:pt x="69" y="441"/>
                </a:cubicBezTo>
                <a:cubicBezTo>
                  <a:pt x="85" y="441"/>
                  <a:pt x="99" y="418"/>
                  <a:pt x="111" y="372"/>
                </a:cubicBezTo>
                <a:cubicBezTo>
                  <a:pt x="113" y="363"/>
                  <a:pt x="115" y="359"/>
                  <a:pt x="117" y="358"/>
                </a:cubicBezTo>
                <a:cubicBezTo>
                  <a:pt x="118" y="358"/>
                  <a:pt x="120" y="357"/>
                  <a:pt x="124" y="357"/>
                </a:cubicBezTo>
                <a:lnTo>
                  <a:pt x="126" y="357"/>
                </a:lnTo>
                <a:cubicBezTo>
                  <a:pt x="130" y="357"/>
                  <a:pt x="133" y="357"/>
                  <a:pt x="134" y="357"/>
                </a:cubicBezTo>
                <a:cubicBezTo>
                  <a:pt x="136" y="357"/>
                  <a:pt x="137" y="358"/>
                  <a:pt x="138" y="359"/>
                </a:cubicBezTo>
                <a:cubicBezTo>
                  <a:pt x="138" y="360"/>
                  <a:pt x="139" y="361"/>
                  <a:pt x="139" y="363"/>
                </a:cubicBezTo>
                <a:cubicBezTo>
                  <a:pt x="138" y="366"/>
                  <a:pt x="138" y="369"/>
                  <a:pt x="137" y="374"/>
                </a:cubicBezTo>
                <a:cubicBezTo>
                  <a:pt x="136" y="378"/>
                  <a:pt x="134" y="387"/>
                  <a:pt x="130" y="399"/>
                </a:cubicBezTo>
                <a:cubicBezTo>
                  <a:pt x="126" y="411"/>
                  <a:pt x="121" y="421"/>
                  <a:pt x="116" y="430"/>
                </a:cubicBezTo>
                <a:cubicBezTo>
                  <a:pt x="112" y="438"/>
                  <a:pt x="105" y="446"/>
                  <a:pt x="96" y="454"/>
                </a:cubicBezTo>
                <a:cubicBezTo>
                  <a:pt x="87" y="462"/>
                  <a:pt x="77" y="466"/>
                  <a:pt x="66" y="465"/>
                </a:cubicBezTo>
                <a:cubicBezTo>
                  <a:pt x="50" y="465"/>
                  <a:pt x="35" y="460"/>
                  <a:pt x="21" y="451"/>
                </a:cubicBezTo>
                <a:cubicBezTo>
                  <a:pt x="7" y="441"/>
                  <a:pt x="0" y="425"/>
                  <a:pt x="0" y="402"/>
                </a:cubicBezTo>
                <a:cubicBezTo>
                  <a:pt x="0" y="397"/>
                  <a:pt x="0" y="393"/>
                  <a:pt x="0" y="391"/>
                </a:cubicBezTo>
                <a:lnTo>
                  <a:pt x="44" y="220"/>
                </a:lnTo>
                <a:cubicBezTo>
                  <a:pt x="72" y="108"/>
                  <a:pt x="86" y="51"/>
                  <a:pt x="86" y="47"/>
                </a:cubicBezTo>
                <a:cubicBezTo>
                  <a:pt x="86" y="46"/>
                  <a:pt x="85" y="45"/>
                  <a:pt x="85" y="44"/>
                </a:cubicBezTo>
                <a:cubicBezTo>
                  <a:pt x="84" y="43"/>
                  <a:pt x="84" y="42"/>
                  <a:pt x="82" y="41"/>
                </a:cubicBezTo>
                <a:cubicBezTo>
                  <a:pt x="81" y="41"/>
                  <a:pt x="80" y="40"/>
                  <a:pt x="79" y="40"/>
                </a:cubicBezTo>
                <a:cubicBezTo>
                  <a:pt x="78" y="40"/>
                  <a:pt x="76" y="40"/>
                  <a:pt x="74" y="39"/>
                </a:cubicBezTo>
                <a:cubicBezTo>
                  <a:pt x="71" y="39"/>
                  <a:pt x="69" y="39"/>
                  <a:pt x="68" y="39"/>
                </a:cubicBezTo>
                <a:cubicBezTo>
                  <a:pt x="68" y="39"/>
                  <a:pt x="66" y="39"/>
                  <a:pt x="63" y="38"/>
                </a:cubicBezTo>
                <a:cubicBezTo>
                  <a:pt x="60" y="38"/>
                  <a:pt x="57" y="38"/>
                  <a:pt x="56" y="38"/>
                </a:cubicBezTo>
                <a:cubicBezTo>
                  <a:pt x="52" y="38"/>
                  <a:pt x="49" y="38"/>
                  <a:pt x="47" y="38"/>
                </a:cubicBezTo>
                <a:cubicBezTo>
                  <a:pt x="46" y="38"/>
                  <a:pt x="44" y="38"/>
                  <a:pt x="42" y="37"/>
                </a:cubicBezTo>
                <a:cubicBezTo>
                  <a:pt x="40" y="37"/>
                  <a:pt x="39" y="36"/>
                  <a:pt x="38" y="35"/>
                </a:cubicBezTo>
                <a:cubicBezTo>
                  <a:pt x="38" y="35"/>
                  <a:pt x="38" y="33"/>
                  <a:pt x="38" y="32"/>
                </a:cubicBezTo>
                <a:cubicBezTo>
                  <a:pt x="38" y="31"/>
                  <a:pt x="38" y="28"/>
                  <a:pt x="39" y="22"/>
                </a:cubicBezTo>
                <a:cubicBezTo>
                  <a:pt x="41" y="14"/>
                  <a:pt x="44" y="9"/>
                  <a:pt x="46" y="9"/>
                </a:cubicBezTo>
                <a:cubicBezTo>
                  <a:pt x="49" y="8"/>
                  <a:pt x="65" y="6"/>
                  <a:pt x="93" y="5"/>
                </a:cubicBezTo>
                <a:cubicBezTo>
                  <a:pt x="100" y="4"/>
                  <a:pt x="108" y="4"/>
                  <a:pt x="116" y="3"/>
                </a:cubicBezTo>
                <a:cubicBezTo>
                  <a:pt x="124" y="3"/>
                  <a:pt x="131" y="2"/>
                  <a:pt x="136" y="1"/>
                </a:cubicBezTo>
                <a:cubicBezTo>
                  <a:pt x="140" y="0"/>
                  <a:pt x="143" y="0"/>
                  <a:pt x="143" y="1"/>
                </a:cubicBezTo>
                <a:cubicBezTo>
                  <a:pt x="148" y="1"/>
                  <a:pt x="151" y="2"/>
                  <a:pt x="151" y="6"/>
                </a:cubicBezTo>
                <a:cubicBezTo>
                  <a:pt x="151" y="11"/>
                  <a:pt x="135" y="76"/>
                  <a:pt x="103" y="203"/>
                </a:cubicBezTo>
                <a:cubicBezTo>
                  <a:pt x="71" y="331"/>
                  <a:pt x="54" y="397"/>
                  <a:pt x="53" y="403"/>
                </a:cubicBezTo>
                <a:cubicBezTo>
                  <a:pt x="53" y="404"/>
                  <a:pt x="53" y="406"/>
                  <a:pt x="53" y="409"/>
                </a:cubicBezTo>
                <a:cubicBezTo>
                  <a:pt x="53" y="411"/>
                  <a:pt x="53" y="414"/>
                  <a:pt x="53" y="415"/>
                </a:cubicBezTo>
                <a:lnTo>
                  <a:pt x="53" y="4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6145200" y="6337800"/>
            <a:ext cx="116640" cy="167040"/>
          </a:xfrm>
          <a:custGeom>
            <a:avLst/>
            <a:gdLst/>
            <a:ahLst/>
            <a:rect l="0" t="0" r="r" b="b"/>
            <a:pathLst>
              <a:path w="324" h="464">
                <a:moveTo>
                  <a:pt x="220" y="7"/>
                </a:moveTo>
                <a:cubicBezTo>
                  <a:pt x="221" y="7"/>
                  <a:pt x="237" y="6"/>
                  <a:pt x="268" y="4"/>
                </a:cubicBezTo>
                <a:cubicBezTo>
                  <a:pt x="299" y="1"/>
                  <a:pt x="315" y="0"/>
                  <a:pt x="316" y="0"/>
                </a:cubicBezTo>
                <a:cubicBezTo>
                  <a:pt x="321" y="0"/>
                  <a:pt x="324" y="1"/>
                  <a:pt x="324" y="5"/>
                </a:cubicBezTo>
                <a:cubicBezTo>
                  <a:pt x="324" y="8"/>
                  <a:pt x="308" y="74"/>
                  <a:pt x="276" y="205"/>
                </a:cubicBezTo>
                <a:cubicBezTo>
                  <a:pt x="244" y="334"/>
                  <a:pt x="227" y="400"/>
                  <a:pt x="226" y="402"/>
                </a:cubicBezTo>
                <a:cubicBezTo>
                  <a:pt x="225" y="405"/>
                  <a:pt x="225" y="408"/>
                  <a:pt x="226" y="412"/>
                </a:cubicBezTo>
                <a:cubicBezTo>
                  <a:pt x="226" y="431"/>
                  <a:pt x="232" y="440"/>
                  <a:pt x="244" y="440"/>
                </a:cubicBezTo>
                <a:cubicBezTo>
                  <a:pt x="248" y="439"/>
                  <a:pt x="252" y="438"/>
                  <a:pt x="257" y="434"/>
                </a:cubicBezTo>
                <a:cubicBezTo>
                  <a:pt x="266" y="425"/>
                  <a:pt x="275" y="404"/>
                  <a:pt x="284" y="371"/>
                </a:cubicBezTo>
                <a:cubicBezTo>
                  <a:pt x="287" y="362"/>
                  <a:pt x="289" y="358"/>
                  <a:pt x="291" y="357"/>
                </a:cubicBezTo>
                <a:cubicBezTo>
                  <a:pt x="292" y="357"/>
                  <a:pt x="294" y="356"/>
                  <a:pt x="297" y="356"/>
                </a:cubicBezTo>
                <a:lnTo>
                  <a:pt x="300" y="356"/>
                </a:lnTo>
                <a:lnTo>
                  <a:pt x="303" y="356"/>
                </a:lnTo>
                <a:cubicBezTo>
                  <a:pt x="309" y="356"/>
                  <a:pt x="313" y="358"/>
                  <a:pt x="313" y="362"/>
                </a:cubicBezTo>
                <a:cubicBezTo>
                  <a:pt x="313" y="364"/>
                  <a:pt x="312" y="367"/>
                  <a:pt x="311" y="372"/>
                </a:cubicBezTo>
                <a:cubicBezTo>
                  <a:pt x="305" y="394"/>
                  <a:pt x="298" y="412"/>
                  <a:pt x="291" y="425"/>
                </a:cubicBezTo>
                <a:cubicBezTo>
                  <a:pt x="283" y="439"/>
                  <a:pt x="277" y="448"/>
                  <a:pt x="272" y="452"/>
                </a:cubicBezTo>
                <a:cubicBezTo>
                  <a:pt x="268" y="456"/>
                  <a:pt x="261" y="459"/>
                  <a:pt x="254" y="462"/>
                </a:cubicBezTo>
                <a:cubicBezTo>
                  <a:pt x="250" y="463"/>
                  <a:pt x="245" y="464"/>
                  <a:pt x="238" y="464"/>
                </a:cubicBezTo>
                <a:cubicBezTo>
                  <a:pt x="223" y="464"/>
                  <a:pt x="211" y="460"/>
                  <a:pt x="201" y="454"/>
                </a:cubicBezTo>
                <a:cubicBezTo>
                  <a:pt x="191" y="447"/>
                  <a:pt x="184" y="440"/>
                  <a:pt x="181" y="433"/>
                </a:cubicBezTo>
                <a:lnTo>
                  <a:pt x="177" y="423"/>
                </a:lnTo>
                <a:cubicBezTo>
                  <a:pt x="177" y="423"/>
                  <a:pt x="176" y="423"/>
                  <a:pt x="174" y="424"/>
                </a:cubicBezTo>
                <a:cubicBezTo>
                  <a:pt x="174" y="425"/>
                  <a:pt x="173" y="426"/>
                  <a:pt x="172" y="427"/>
                </a:cubicBezTo>
                <a:cubicBezTo>
                  <a:pt x="145" y="451"/>
                  <a:pt x="119" y="464"/>
                  <a:pt x="92" y="464"/>
                </a:cubicBezTo>
                <a:cubicBezTo>
                  <a:pt x="68" y="464"/>
                  <a:pt x="46" y="455"/>
                  <a:pt x="28" y="437"/>
                </a:cubicBezTo>
                <a:cubicBezTo>
                  <a:pt x="10" y="420"/>
                  <a:pt x="0" y="392"/>
                  <a:pt x="0" y="354"/>
                </a:cubicBezTo>
                <a:cubicBezTo>
                  <a:pt x="0" y="333"/>
                  <a:pt x="5" y="311"/>
                  <a:pt x="14" y="289"/>
                </a:cubicBezTo>
                <a:cubicBezTo>
                  <a:pt x="22" y="267"/>
                  <a:pt x="33" y="249"/>
                  <a:pt x="45" y="233"/>
                </a:cubicBezTo>
                <a:cubicBezTo>
                  <a:pt x="66" y="208"/>
                  <a:pt x="86" y="190"/>
                  <a:pt x="107" y="180"/>
                </a:cubicBezTo>
                <a:cubicBezTo>
                  <a:pt x="128" y="170"/>
                  <a:pt x="146" y="165"/>
                  <a:pt x="164" y="165"/>
                </a:cubicBezTo>
                <a:cubicBezTo>
                  <a:pt x="188" y="165"/>
                  <a:pt x="207" y="175"/>
                  <a:pt x="219" y="194"/>
                </a:cubicBezTo>
                <a:cubicBezTo>
                  <a:pt x="221" y="197"/>
                  <a:pt x="222" y="197"/>
                  <a:pt x="222" y="197"/>
                </a:cubicBezTo>
                <a:cubicBezTo>
                  <a:pt x="223" y="195"/>
                  <a:pt x="229" y="170"/>
                  <a:pt x="240" y="124"/>
                </a:cubicBezTo>
                <a:cubicBezTo>
                  <a:pt x="252" y="78"/>
                  <a:pt x="258" y="54"/>
                  <a:pt x="259" y="51"/>
                </a:cubicBezTo>
                <a:cubicBezTo>
                  <a:pt x="259" y="45"/>
                  <a:pt x="257" y="42"/>
                  <a:pt x="254" y="40"/>
                </a:cubicBezTo>
                <a:cubicBezTo>
                  <a:pt x="251" y="39"/>
                  <a:pt x="242" y="38"/>
                  <a:pt x="228" y="37"/>
                </a:cubicBezTo>
                <a:lnTo>
                  <a:pt x="215" y="37"/>
                </a:lnTo>
                <a:cubicBezTo>
                  <a:pt x="212" y="34"/>
                  <a:pt x="211" y="33"/>
                  <a:pt x="211" y="32"/>
                </a:cubicBezTo>
                <a:cubicBezTo>
                  <a:pt x="211" y="31"/>
                  <a:pt x="211" y="27"/>
                  <a:pt x="212" y="19"/>
                </a:cubicBezTo>
                <a:cubicBezTo>
                  <a:pt x="214" y="11"/>
                  <a:pt x="217" y="7"/>
                  <a:pt x="220" y="7"/>
                </a:cubicBezTo>
                <a:moveTo>
                  <a:pt x="211" y="243"/>
                </a:moveTo>
                <a:cubicBezTo>
                  <a:pt x="201" y="208"/>
                  <a:pt x="185" y="191"/>
                  <a:pt x="162" y="191"/>
                </a:cubicBezTo>
                <a:cubicBezTo>
                  <a:pt x="146" y="191"/>
                  <a:pt x="131" y="197"/>
                  <a:pt x="117" y="211"/>
                </a:cubicBezTo>
                <a:cubicBezTo>
                  <a:pt x="103" y="225"/>
                  <a:pt x="92" y="242"/>
                  <a:pt x="84" y="264"/>
                </a:cubicBezTo>
                <a:cubicBezTo>
                  <a:pt x="71" y="299"/>
                  <a:pt x="62" y="335"/>
                  <a:pt x="57" y="372"/>
                </a:cubicBezTo>
                <a:cubicBezTo>
                  <a:pt x="57" y="374"/>
                  <a:pt x="57" y="376"/>
                  <a:pt x="57" y="379"/>
                </a:cubicBezTo>
                <a:cubicBezTo>
                  <a:pt x="57" y="383"/>
                  <a:pt x="57" y="386"/>
                  <a:pt x="56" y="387"/>
                </a:cubicBezTo>
                <a:cubicBezTo>
                  <a:pt x="56" y="407"/>
                  <a:pt x="60" y="421"/>
                  <a:pt x="68" y="428"/>
                </a:cubicBezTo>
                <a:cubicBezTo>
                  <a:pt x="76" y="436"/>
                  <a:pt x="85" y="439"/>
                  <a:pt x="96" y="440"/>
                </a:cubicBezTo>
                <a:cubicBezTo>
                  <a:pt x="120" y="440"/>
                  <a:pt x="144" y="424"/>
                  <a:pt x="170" y="393"/>
                </a:cubicBezTo>
                <a:lnTo>
                  <a:pt x="176" y="385"/>
                </a:lnTo>
                <a:lnTo>
                  <a:pt x="211" y="24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6296040" y="6200640"/>
            <a:ext cx="80280" cy="335160"/>
          </a:xfrm>
          <a:custGeom>
            <a:avLst/>
            <a:gdLst/>
            <a:ahLst/>
            <a:rect l="0" t="0" r="r" b="b"/>
            <a:pathLst>
              <a:path w="223" h="931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4" y="22"/>
                </a:lnTo>
                <a:cubicBezTo>
                  <a:pt x="113" y="75"/>
                  <a:pt x="155" y="141"/>
                  <a:pt x="183" y="219"/>
                </a:cubicBezTo>
                <a:cubicBezTo>
                  <a:pt x="210" y="298"/>
                  <a:pt x="223" y="380"/>
                  <a:pt x="223" y="465"/>
                </a:cubicBezTo>
                <a:cubicBezTo>
                  <a:pt x="223" y="507"/>
                  <a:pt x="220" y="548"/>
                  <a:pt x="214" y="587"/>
                </a:cubicBezTo>
                <a:cubicBezTo>
                  <a:pt x="207" y="626"/>
                  <a:pt x="200" y="659"/>
                  <a:pt x="192" y="686"/>
                </a:cubicBezTo>
                <a:cubicBezTo>
                  <a:pt x="184" y="714"/>
                  <a:pt x="173" y="741"/>
                  <a:pt x="157" y="768"/>
                </a:cubicBezTo>
                <a:cubicBezTo>
                  <a:pt x="142" y="795"/>
                  <a:pt x="130" y="816"/>
                  <a:pt x="121" y="831"/>
                </a:cubicBezTo>
                <a:cubicBezTo>
                  <a:pt x="113" y="845"/>
                  <a:pt x="100" y="861"/>
                  <a:pt x="83" y="878"/>
                </a:cubicBezTo>
                <a:cubicBezTo>
                  <a:pt x="67" y="895"/>
                  <a:pt x="57" y="906"/>
                  <a:pt x="53" y="909"/>
                </a:cubicBezTo>
                <a:cubicBezTo>
                  <a:pt x="50" y="913"/>
                  <a:pt x="43" y="919"/>
                  <a:pt x="32" y="927"/>
                </a:cubicBezTo>
                <a:cubicBezTo>
                  <a:pt x="30" y="929"/>
                  <a:pt x="29" y="930"/>
                  <a:pt x="28" y="931"/>
                </a:cubicBezTo>
                <a:lnTo>
                  <a:pt x="17" y="931"/>
                </a:lnTo>
                <a:cubicBezTo>
                  <a:pt x="12" y="931"/>
                  <a:pt x="9" y="931"/>
                  <a:pt x="7" y="931"/>
                </a:cubicBezTo>
                <a:cubicBezTo>
                  <a:pt x="5" y="931"/>
                  <a:pt x="4" y="930"/>
                  <a:pt x="2" y="928"/>
                </a:cubicBezTo>
                <a:cubicBezTo>
                  <a:pt x="1" y="926"/>
                  <a:pt x="0" y="924"/>
                  <a:pt x="0" y="920"/>
                </a:cubicBezTo>
                <a:cubicBezTo>
                  <a:pt x="0" y="919"/>
                  <a:pt x="4" y="915"/>
                  <a:pt x="10" y="907"/>
                </a:cubicBezTo>
                <a:cubicBezTo>
                  <a:pt x="106" y="807"/>
                  <a:pt x="154" y="660"/>
                  <a:pt x="154" y="465"/>
                </a:cubicBezTo>
                <a:cubicBezTo>
                  <a:pt x="154" y="270"/>
                  <a:pt x="106" y="123"/>
                  <a:pt x="10" y="23"/>
                </a:cubicBezTo>
                <a:cubicBezTo>
                  <a:pt x="4" y="16"/>
                  <a:pt x="0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00320" y="6153120"/>
            <a:ext cx="739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Шаг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6409080" y="615312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1807200" y="6715080"/>
            <a:ext cx="161640" cy="220680"/>
          </a:xfrm>
          <a:custGeom>
            <a:avLst/>
            <a:gdLst/>
            <a:ahLst/>
            <a:rect l="0" t="0" r="r" b="b"/>
            <a:pathLst>
              <a:path w="449" h="613">
                <a:moveTo>
                  <a:pt x="0" y="145"/>
                </a:moveTo>
                <a:cubicBezTo>
                  <a:pt x="0" y="143"/>
                  <a:pt x="1" y="141"/>
                  <a:pt x="2" y="137"/>
                </a:cubicBezTo>
                <a:cubicBezTo>
                  <a:pt x="2" y="134"/>
                  <a:pt x="4" y="128"/>
                  <a:pt x="6" y="117"/>
                </a:cubicBezTo>
                <a:cubicBezTo>
                  <a:pt x="9" y="107"/>
                  <a:pt x="12" y="97"/>
                  <a:pt x="15" y="88"/>
                </a:cubicBezTo>
                <a:cubicBezTo>
                  <a:pt x="19" y="80"/>
                  <a:pt x="24" y="69"/>
                  <a:pt x="29" y="58"/>
                </a:cubicBezTo>
                <a:cubicBezTo>
                  <a:pt x="35" y="46"/>
                  <a:pt x="41" y="36"/>
                  <a:pt x="48" y="30"/>
                </a:cubicBezTo>
                <a:cubicBezTo>
                  <a:pt x="55" y="23"/>
                  <a:pt x="63" y="16"/>
                  <a:pt x="72" y="8"/>
                </a:cubicBezTo>
                <a:cubicBezTo>
                  <a:pt x="81" y="1"/>
                  <a:pt x="92" y="-1"/>
                  <a:pt x="103" y="0"/>
                </a:cubicBezTo>
                <a:cubicBezTo>
                  <a:pt x="118" y="0"/>
                  <a:pt x="131" y="2"/>
                  <a:pt x="144" y="6"/>
                </a:cubicBezTo>
                <a:cubicBezTo>
                  <a:pt x="156" y="11"/>
                  <a:pt x="165" y="17"/>
                  <a:pt x="172" y="24"/>
                </a:cubicBezTo>
                <a:cubicBezTo>
                  <a:pt x="179" y="31"/>
                  <a:pt x="184" y="38"/>
                  <a:pt x="187" y="45"/>
                </a:cubicBezTo>
                <a:cubicBezTo>
                  <a:pt x="190" y="51"/>
                  <a:pt x="192" y="57"/>
                  <a:pt x="194" y="62"/>
                </a:cubicBezTo>
                <a:lnTo>
                  <a:pt x="196" y="69"/>
                </a:lnTo>
                <a:cubicBezTo>
                  <a:pt x="196" y="70"/>
                  <a:pt x="196" y="71"/>
                  <a:pt x="197" y="71"/>
                </a:cubicBezTo>
                <a:lnTo>
                  <a:pt x="207" y="60"/>
                </a:lnTo>
                <a:cubicBezTo>
                  <a:pt x="245" y="21"/>
                  <a:pt x="288" y="0"/>
                  <a:pt x="336" y="0"/>
                </a:cubicBezTo>
                <a:cubicBezTo>
                  <a:pt x="370" y="0"/>
                  <a:pt x="397" y="8"/>
                  <a:pt x="417" y="26"/>
                </a:cubicBezTo>
                <a:cubicBezTo>
                  <a:pt x="438" y="43"/>
                  <a:pt x="448" y="67"/>
                  <a:pt x="449" y="99"/>
                </a:cubicBezTo>
                <a:lnTo>
                  <a:pt x="449" y="109"/>
                </a:lnTo>
                <a:cubicBezTo>
                  <a:pt x="449" y="124"/>
                  <a:pt x="429" y="208"/>
                  <a:pt x="389" y="363"/>
                </a:cubicBezTo>
                <a:cubicBezTo>
                  <a:pt x="353" y="508"/>
                  <a:pt x="334" y="583"/>
                  <a:pt x="332" y="588"/>
                </a:cubicBezTo>
                <a:cubicBezTo>
                  <a:pt x="324" y="604"/>
                  <a:pt x="310" y="613"/>
                  <a:pt x="290" y="613"/>
                </a:cubicBezTo>
                <a:cubicBezTo>
                  <a:pt x="282" y="613"/>
                  <a:pt x="275" y="610"/>
                  <a:pt x="269" y="605"/>
                </a:cubicBezTo>
                <a:cubicBezTo>
                  <a:pt x="264" y="600"/>
                  <a:pt x="260" y="593"/>
                  <a:pt x="259" y="585"/>
                </a:cubicBezTo>
                <a:cubicBezTo>
                  <a:pt x="259" y="579"/>
                  <a:pt x="277" y="504"/>
                  <a:pt x="314" y="359"/>
                </a:cubicBezTo>
                <a:lnTo>
                  <a:pt x="372" y="126"/>
                </a:lnTo>
                <a:cubicBezTo>
                  <a:pt x="374" y="117"/>
                  <a:pt x="375" y="105"/>
                  <a:pt x="375" y="91"/>
                </a:cubicBezTo>
                <a:cubicBezTo>
                  <a:pt x="375" y="54"/>
                  <a:pt x="361" y="36"/>
                  <a:pt x="334" y="36"/>
                </a:cubicBezTo>
                <a:lnTo>
                  <a:pt x="329" y="36"/>
                </a:lnTo>
                <a:cubicBezTo>
                  <a:pt x="276" y="36"/>
                  <a:pt x="231" y="67"/>
                  <a:pt x="194" y="130"/>
                </a:cubicBezTo>
                <a:lnTo>
                  <a:pt x="188" y="141"/>
                </a:lnTo>
                <a:lnTo>
                  <a:pt x="157" y="266"/>
                </a:lnTo>
                <a:cubicBezTo>
                  <a:pt x="136" y="347"/>
                  <a:pt x="124" y="391"/>
                  <a:pt x="121" y="397"/>
                </a:cubicBezTo>
                <a:cubicBezTo>
                  <a:pt x="112" y="414"/>
                  <a:pt x="99" y="422"/>
                  <a:pt x="81" y="422"/>
                </a:cubicBezTo>
                <a:cubicBezTo>
                  <a:pt x="73" y="422"/>
                  <a:pt x="66" y="420"/>
                  <a:pt x="61" y="416"/>
                </a:cubicBezTo>
                <a:cubicBezTo>
                  <a:pt x="56" y="413"/>
                  <a:pt x="53" y="409"/>
                  <a:pt x="51" y="405"/>
                </a:cubicBezTo>
                <a:cubicBezTo>
                  <a:pt x="49" y="402"/>
                  <a:pt x="48" y="399"/>
                  <a:pt x="49" y="396"/>
                </a:cubicBezTo>
                <a:cubicBezTo>
                  <a:pt x="49" y="388"/>
                  <a:pt x="61" y="335"/>
                  <a:pt x="86" y="236"/>
                </a:cubicBezTo>
                <a:cubicBezTo>
                  <a:pt x="111" y="137"/>
                  <a:pt x="123" y="83"/>
                  <a:pt x="123" y="71"/>
                </a:cubicBezTo>
                <a:cubicBezTo>
                  <a:pt x="123" y="47"/>
                  <a:pt x="115" y="35"/>
                  <a:pt x="99" y="35"/>
                </a:cubicBezTo>
                <a:cubicBezTo>
                  <a:pt x="86" y="35"/>
                  <a:pt x="75" y="44"/>
                  <a:pt x="66" y="61"/>
                </a:cubicBezTo>
                <a:cubicBezTo>
                  <a:pt x="56" y="79"/>
                  <a:pt x="49" y="98"/>
                  <a:pt x="43" y="118"/>
                </a:cubicBezTo>
                <a:cubicBezTo>
                  <a:pt x="38" y="138"/>
                  <a:pt x="34" y="150"/>
                  <a:pt x="33" y="151"/>
                </a:cubicBezTo>
                <a:cubicBezTo>
                  <a:pt x="32" y="153"/>
                  <a:pt x="27" y="153"/>
                  <a:pt x="18" y="153"/>
                </a:cubicBezTo>
                <a:lnTo>
                  <a:pt x="5" y="153"/>
                </a:lnTo>
                <a:cubicBezTo>
                  <a:pt x="2" y="150"/>
                  <a:pt x="0" y="147"/>
                  <a:pt x="0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300320" y="6562800"/>
            <a:ext cx="506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где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965960" y="6562800"/>
            <a:ext cx="3004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—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скорость обучения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747720" y="727560"/>
            <a:ext cx="8515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Градиентный спуск (Детали и виды)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047600" y="2543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747720" y="1635480"/>
            <a:ext cx="84452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Практические аспекты градиентного спуска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4197960" y="2533320"/>
            <a:ext cx="163440" cy="223200"/>
          </a:xfrm>
          <a:custGeom>
            <a:avLst/>
            <a:gdLst/>
            <a:ahLst/>
            <a:rect l="0" t="0" r="r" b="b"/>
            <a:pathLst>
              <a:path w="454" h="620">
                <a:moveTo>
                  <a:pt x="0" y="147"/>
                </a:moveTo>
                <a:cubicBezTo>
                  <a:pt x="1" y="145"/>
                  <a:pt x="1" y="143"/>
                  <a:pt x="2" y="140"/>
                </a:cubicBezTo>
                <a:cubicBezTo>
                  <a:pt x="2" y="137"/>
                  <a:pt x="4" y="130"/>
                  <a:pt x="6" y="119"/>
                </a:cubicBezTo>
                <a:cubicBezTo>
                  <a:pt x="9" y="108"/>
                  <a:pt x="12" y="99"/>
                  <a:pt x="16" y="90"/>
                </a:cubicBezTo>
                <a:cubicBezTo>
                  <a:pt x="20" y="81"/>
                  <a:pt x="24" y="70"/>
                  <a:pt x="30" y="58"/>
                </a:cubicBezTo>
                <a:cubicBezTo>
                  <a:pt x="36" y="46"/>
                  <a:pt x="42" y="37"/>
                  <a:pt x="49" y="30"/>
                </a:cubicBezTo>
                <a:cubicBezTo>
                  <a:pt x="56" y="23"/>
                  <a:pt x="64" y="16"/>
                  <a:pt x="73" y="9"/>
                </a:cubicBezTo>
                <a:cubicBezTo>
                  <a:pt x="83" y="2"/>
                  <a:pt x="93" y="-1"/>
                  <a:pt x="104" y="1"/>
                </a:cubicBezTo>
                <a:cubicBezTo>
                  <a:pt x="119" y="1"/>
                  <a:pt x="133" y="3"/>
                  <a:pt x="145" y="7"/>
                </a:cubicBezTo>
                <a:cubicBezTo>
                  <a:pt x="157" y="12"/>
                  <a:pt x="166" y="17"/>
                  <a:pt x="173" y="24"/>
                </a:cubicBezTo>
                <a:cubicBezTo>
                  <a:pt x="180" y="31"/>
                  <a:pt x="185" y="38"/>
                  <a:pt x="188" y="45"/>
                </a:cubicBezTo>
                <a:cubicBezTo>
                  <a:pt x="191" y="52"/>
                  <a:pt x="194" y="58"/>
                  <a:pt x="195" y="63"/>
                </a:cubicBezTo>
                <a:lnTo>
                  <a:pt x="197" y="69"/>
                </a:lnTo>
                <a:cubicBezTo>
                  <a:pt x="197" y="71"/>
                  <a:pt x="198" y="72"/>
                  <a:pt x="198" y="72"/>
                </a:cubicBezTo>
                <a:lnTo>
                  <a:pt x="209" y="61"/>
                </a:lnTo>
                <a:cubicBezTo>
                  <a:pt x="247" y="21"/>
                  <a:pt x="290" y="1"/>
                  <a:pt x="339" y="1"/>
                </a:cubicBezTo>
                <a:cubicBezTo>
                  <a:pt x="374" y="1"/>
                  <a:pt x="401" y="9"/>
                  <a:pt x="422" y="26"/>
                </a:cubicBezTo>
                <a:cubicBezTo>
                  <a:pt x="443" y="43"/>
                  <a:pt x="453" y="68"/>
                  <a:pt x="454" y="101"/>
                </a:cubicBezTo>
                <a:lnTo>
                  <a:pt x="454" y="111"/>
                </a:lnTo>
                <a:cubicBezTo>
                  <a:pt x="454" y="126"/>
                  <a:pt x="434" y="211"/>
                  <a:pt x="394" y="367"/>
                </a:cubicBezTo>
                <a:cubicBezTo>
                  <a:pt x="357" y="515"/>
                  <a:pt x="337" y="590"/>
                  <a:pt x="335" y="595"/>
                </a:cubicBezTo>
                <a:cubicBezTo>
                  <a:pt x="326" y="612"/>
                  <a:pt x="312" y="620"/>
                  <a:pt x="292" y="620"/>
                </a:cubicBezTo>
                <a:cubicBezTo>
                  <a:pt x="284" y="620"/>
                  <a:pt x="277" y="618"/>
                  <a:pt x="272" y="613"/>
                </a:cubicBezTo>
                <a:cubicBezTo>
                  <a:pt x="266" y="608"/>
                  <a:pt x="262" y="601"/>
                  <a:pt x="261" y="592"/>
                </a:cubicBezTo>
                <a:cubicBezTo>
                  <a:pt x="261" y="586"/>
                  <a:pt x="280" y="510"/>
                  <a:pt x="317" y="363"/>
                </a:cubicBezTo>
                <a:lnTo>
                  <a:pt x="376" y="129"/>
                </a:lnTo>
                <a:cubicBezTo>
                  <a:pt x="378" y="119"/>
                  <a:pt x="379" y="107"/>
                  <a:pt x="379" y="93"/>
                </a:cubicBezTo>
                <a:cubicBezTo>
                  <a:pt x="379" y="55"/>
                  <a:pt x="365" y="36"/>
                  <a:pt x="336" y="36"/>
                </a:cubicBezTo>
                <a:lnTo>
                  <a:pt x="332" y="36"/>
                </a:lnTo>
                <a:cubicBezTo>
                  <a:pt x="278" y="36"/>
                  <a:pt x="232" y="68"/>
                  <a:pt x="195" y="132"/>
                </a:cubicBezTo>
                <a:lnTo>
                  <a:pt x="189" y="144"/>
                </a:lnTo>
                <a:lnTo>
                  <a:pt x="158" y="269"/>
                </a:lnTo>
                <a:cubicBezTo>
                  <a:pt x="137" y="352"/>
                  <a:pt x="125" y="396"/>
                  <a:pt x="122" y="402"/>
                </a:cubicBezTo>
                <a:cubicBezTo>
                  <a:pt x="114" y="419"/>
                  <a:pt x="100" y="427"/>
                  <a:pt x="82" y="427"/>
                </a:cubicBezTo>
                <a:cubicBezTo>
                  <a:pt x="74" y="427"/>
                  <a:pt x="67" y="426"/>
                  <a:pt x="62" y="422"/>
                </a:cubicBezTo>
                <a:cubicBezTo>
                  <a:pt x="57" y="418"/>
                  <a:pt x="53" y="414"/>
                  <a:pt x="52" y="410"/>
                </a:cubicBezTo>
                <a:cubicBezTo>
                  <a:pt x="50" y="407"/>
                  <a:pt x="49" y="404"/>
                  <a:pt x="50" y="401"/>
                </a:cubicBezTo>
                <a:cubicBezTo>
                  <a:pt x="50" y="393"/>
                  <a:pt x="62" y="339"/>
                  <a:pt x="87" y="239"/>
                </a:cubicBezTo>
                <a:cubicBezTo>
                  <a:pt x="112" y="140"/>
                  <a:pt x="125" y="84"/>
                  <a:pt x="125" y="73"/>
                </a:cubicBezTo>
                <a:cubicBezTo>
                  <a:pt x="125" y="48"/>
                  <a:pt x="117" y="35"/>
                  <a:pt x="100" y="35"/>
                </a:cubicBezTo>
                <a:cubicBezTo>
                  <a:pt x="87" y="35"/>
                  <a:pt x="76" y="44"/>
                  <a:pt x="67" y="62"/>
                </a:cubicBezTo>
                <a:cubicBezTo>
                  <a:pt x="57" y="80"/>
                  <a:pt x="50" y="99"/>
                  <a:pt x="44" y="120"/>
                </a:cubicBezTo>
                <a:cubicBezTo>
                  <a:pt x="38" y="141"/>
                  <a:pt x="35" y="152"/>
                  <a:pt x="34" y="154"/>
                </a:cubicBezTo>
                <a:cubicBezTo>
                  <a:pt x="32" y="155"/>
                  <a:pt x="27" y="156"/>
                  <a:pt x="19" y="156"/>
                </a:cubicBezTo>
                <a:lnTo>
                  <a:pt x="6" y="156"/>
                </a:lnTo>
                <a:cubicBezTo>
                  <a:pt x="2" y="152"/>
                  <a:pt x="0" y="149"/>
                  <a:pt x="0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300320" y="2390760"/>
            <a:ext cx="295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Скорость обучения (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1599840" y="295272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4354560" y="23907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852560" y="2800440"/>
            <a:ext cx="2250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Слишком малая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4100040" y="284580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1599840" y="34383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4376160" y="2800440"/>
            <a:ext cx="3224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медленная сходимость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852560" y="3286080"/>
            <a:ext cx="2632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Слишком большая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4483800" y="333144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4759920" y="3286080"/>
            <a:ext cx="5060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перескоки минимума, расходимость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1047600" y="4571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747720" y="3857760"/>
            <a:ext cx="874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Виды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1047600" y="5057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300320" y="4419720"/>
            <a:ext cx="8001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Batch GD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Градиент по всей выборке (точно, но медленно)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1300320" y="4905360"/>
            <a:ext cx="10103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Stochastic GD (SGD)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Градиент по одному случайному объекту (быстро, но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1047600" y="5952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300320" y="5315040"/>
            <a:ext cx="764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noisy)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300320" y="5800680"/>
            <a:ext cx="9092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Mini-batch GD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Градиент по небольшой подвыборке (компромисс)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285840" y="207360"/>
            <a:ext cx="3538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регрессия: полное руководство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285840" y="6408000"/>
            <a:ext cx="2696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ФИО исполнителя, Группа,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