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0056b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610120" y="3298680"/>
            <a:ext cx="2287080" cy="270360"/>
          </a:xfrm>
          <a:custGeom>
            <a:avLst/>
            <a:gdLst/>
            <a:ahLst/>
            <a:rect l="0" t="0" r="r" b="b"/>
            <a:pathLst>
              <a:path w="6353" h="751">
                <a:moveTo>
                  <a:pt x="437" y="466"/>
                </a:moveTo>
                <a:cubicBezTo>
                  <a:pt x="443" y="466"/>
                  <a:pt x="448" y="468"/>
                  <a:pt x="452" y="473"/>
                </a:cubicBezTo>
                <a:lnTo>
                  <a:pt x="496" y="519"/>
                </a:lnTo>
                <a:cubicBezTo>
                  <a:pt x="472" y="549"/>
                  <a:pt x="442" y="571"/>
                  <a:pt x="408" y="587"/>
                </a:cubicBezTo>
                <a:cubicBezTo>
                  <a:pt x="373" y="603"/>
                  <a:pt x="331" y="611"/>
                  <a:pt x="282" y="611"/>
                </a:cubicBezTo>
                <a:cubicBezTo>
                  <a:pt x="239" y="611"/>
                  <a:pt x="200" y="603"/>
                  <a:pt x="165" y="588"/>
                </a:cubicBezTo>
                <a:cubicBezTo>
                  <a:pt x="130" y="574"/>
                  <a:pt x="101" y="553"/>
                  <a:pt x="76" y="526"/>
                </a:cubicBezTo>
                <a:cubicBezTo>
                  <a:pt x="51" y="500"/>
                  <a:pt x="33" y="468"/>
                  <a:pt x="19" y="431"/>
                </a:cubicBezTo>
                <a:cubicBezTo>
                  <a:pt x="6" y="394"/>
                  <a:pt x="0" y="354"/>
                  <a:pt x="0" y="311"/>
                </a:cubicBezTo>
                <a:cubicBezTo>
                  <a:pt x="0" y="266"/>
                  <a:pt x="7" y="226"/>
                  <a:pt x="21" y="188"/>
                </a:cubicBezTo>
                <a:cubicBezTo>
                  <a:pt x="35" y="152"/>
                  <a:pt x="55" y="120"/>
                  <a:pt x="80" y="94"/>
                </a:cubicBezTo>
                <a:cubicBezTo>
                  <a:pt x="106" y="67"/>
                  <a:pt x="136" y="46"/>
                  <a:pt x="172" y="32"/>
                </a:cubicBezTo>
                <a:cubicBezTo>
                  <a:pt x="207" y="17"/>
                  <a:pt x="246" y="9"/>
                  <a:pt x="289" y="9"/>
                </a:cubicBezTo>
                <a:cubicBezTo>
                  <a:pt x="332" y="9"/>
                  <a:pt x="370" y="16"/>
                  <a:pt x="403" y="31"/>
                </a:cubicBezTo>
                <a:cubicBezTo>
                  <a:pt x="436" y="45"/>
                  <a:pt x="464" y="63"/>
                  <a:pt x="488" y="86"/>
                </a:cubicBezTo>
                <a:lnTo>
                  <a:pt x="451" y="136"/>
                </a:lnTo>
                <a:cubicBezTo>
                  <a:pt x="449" y="140"/>
                  <a:pt x="446" y="143"/>
                  <a:pt x="443" y="145"/>
                </a:cubicBezTo>
                <a:cubicBezTo>
                  <a:pt x="440" y="147"/>
                  <a:pt x="435" y="149"/>
                  <a:pt x="429" y="149"/>
                </a:cubicBezTo>
                <a:cubicBezTo>
                  <a:pt x="425" y="149"/>
                  <a:pt x="421" y="148"/>
                  <a:pt x="416" y="145"/>
                </a:cubicBezTo>
                <a:cubicBezTo>
                  <a:pt x="412" y="143"/>
                  <a:pt x="407" y="140"/>
                  <a:pt x="402" y="137"/>
                </a:cubicBezTo>
                <a:cubicBezTo>
                  <a:pt x="397" y="133"/>
                  <a:pt x="391" y="130"/>
                  <a:pt x="384" y="126"/>
                </a:cubicBezTo>
                <a:cubicBezTo>
                  <a:pt x="378" y="122"/>
                  <a:pt x="370" y="118"/>
                  <a:pt x="361" y="114"/>
                </a:cubicBezTo>
                <a:cubicBezTo>
                  <a:pt x="352" y="111"/>
                  <a:pt x="341" y="108"/>
                  <a:pt x="330" y="106"/>
                </a:cubicBezTo>
                <a:cubicBezTo>
                  <a:pt x="318" y="104"/>
                  <a:pt x="304" y="102"/>
                  <a:pt x="289" y="102"/>
                </a:cubicBezTo>
                <a:cubicBezTo>
                  <a:pt x="263" y="102"/>
                  <a:pt x="239" y="107"/>
                  <a:pt x="217" y="116"/>
                </a:cubicBezTo>
                <a:cubicBezTo>
                  <a:pt x="195" y="126"/>
                  <a:pt x="177" y="139"/>
                  <a:pt x="161" y="157"/>
                </a:cubicBezTo>
                <a:cubicBezTo>
                  <a:pt x="145" y="175"/>
                  <a:pt x="133" y="196"/>
                  <a:pt x="124" y="223"/>
                </a:cubicBezTo>
                <a:cubicBezTo>
                  <a:pt x="116" y="249"/>
                  <a:pt x="111" y="278"/>
                  <a:pt x="111" y="311"/>
                </a:cubicBezTo>
                <a:cubicBezTo>
                  <a:pt x="111" y="344"/>
                  <a:pt x="116" y="373"/>
                  <a:pt x="125" y="399"/>
                </a:cubicBezTo>
                <a:cubicBezTo>
                  <a:pt x="135" y="424"/>
                  <a:pt x="147" y="446"/>
                  <a:pt x="163" y="464"/>
                </a:cubicBezTo>
                <a:cubicBezTo>
                  <a:pt x="179" y="481"/>
                  <a:pt x="198" y="495"/>
                  <a:pt x="220" y="504"/>
                </a:cubicBezTo>
                <a:cubicBezTo>
                  <a:pt x="241" y="513"/>
                  <a:pt x="265" y="518"/>
                  <a:pt x="289" y="518"/>
                </a:cubicBezTo>
                <a:cubicBezTo>
                  <a:pt x="304" y="518"/>
                  <a:pt x="318" y="517"/>
                  <a:pt x="330" y="516"/>
                </a:cubicBezTo>
                <a:cubicBezTo>
                  <a:pt x="342" y="514"/>
                  <a:pt x="353" y="512"/>
                  <a:pt x="363" y="508"/>
                </a:cubicBezTo>
                <a:cubicBezTo>
                  <a:pt x="373" y="504"/>
                  <a:pt x="383" y="500"/>
                  <a:pt x="392" y="494"/>
                </a:cubicBezTo>
                <a:cubicBezTo>
                  <a:pt x="401" y="489"/>
                  <a:pt x="410" y="482"/>
                  <a:pt x="419" y="474"/>
                </a:cubicBezTo>
                <a:cubicBezTo>
                  <a:pt x="422" y="471"/>
                  <a:pt x="424" y="469"/>
                  <a:pt x="427" y="468"/>
                </a:cubicBezTo>
                <a:cubicBezTo>
                  <a:pt x="430" y="467"/>
                  <a:pt x="433" y="466"/>
                  <a:pt x="437" y="466"/>
                </a:cubicBezTo>
                <a:moveTo>
                  <a:pt x="739" y="180"/>
                </a:moveTo>
                <a:cubicBezTo>
                  <a:pt x="770" y="180"/>
                  <a:pt x="798" y="185"/>
                  <a:pt x="823" y="195"/>
                </a:cubicBezTo>
                <a:cubicBezTo>
                  <a:pt x="848" y="205"/>
                  <a:pt x="870" y="220"/>
                  <a:pt x="888" y="239"/>
                </a:cubicBezTo>
                <a:cubicBezTo>
                  <a:pt x="906" y="257"/>
                  <a:pt x="920" y="280"/>
                  <a:pt x="930" y="306"/>
                </a:cubicBezTo>
                <a:cubicBezTo>
                  <a:pt x="939" y="333"/>
                  <a:pt x="944" y="362"/>
                  <a:pt x="944" y="395"/>
                </a:cubicBezTo>
                <a:cubicBezTo>
                  <a:pt x="944" y="428"/>
                  <a:pt x="939" y="458"/>
                  <a:pt x="930" y="484"/>
                </a:cubicBezTo>
                <a:cubicBezTo>
                  <a:pt x="920" y="511"/>
                  <a:pt x="906" y="534"/>
                  <a:pt x="888" y="552"/>
                </a:cubicBezTo>
                <a:cubicBezTo>
                  <a:pt x="870" y="571"/>
                  <a:pt x="848" y="585"/>
                  <a:pt x="823" y="595"/>
                </a:cubicBezTo>
                <a:cubicBezTo>
                  <a:pt x="798" y="605"/>
                  <a:pt x="770" y="610"/>
                  <a:pt x="739" y="610"/>
                </a:cubicBezTo>
                <a:cubicBezTo>
                  <a:pt x="708" y="610"/>
                  <a:pt x="679" y="605"/>
                  <a:pt x="654" y="595"/>
                </a:cubicBezTo>
                <a:cubicBezTo>
                  <a:pt x="629" y="585"/>
                  <a:pt x="607" y="571"/>
                  <a:pt x="589" y="552"/>
                </a:cubicBezTo>
                <a:cubicBezTo>
                  <a:pt x="571" y="534"/>
                  <a:pt x="557" y="511"/>
                  <a:pt x="547" y="484"/>
                </a:cubicBezTo>
                <a:cubicBezTo>
                  <a:pt x="537" y="458"/>
                  <a:pt x="532" y="428"/>
                  <a:pt x="532" y="395"/>
                </a:cubicBezTo>
                <a:cubicBezTo>
                  <a:pt x="532" y="362"/>
                  <a:pt x="537" y="333"/>
                  <a:pt x="547" y="306"/>
                </a:cubicBezTo>
                <a:cubicBezTo>
                  <a:pt x="557" y="280"/>
                  <a:pt x="571" y="257"/>
                  <a:pt x="589" y="239"/>
                </a:cubicBezTo>
                <a:cubicBezTo>
                  <a:pt x="607" y="220"/>
                  <a:pt x="629" y="205"/>
                  <a:pt x="654" y="195"/>
                </a:cubicBezTo>
                <a:cubicBezTo>
                  <a:pt x="679" y="185"/>
                  <a:pt x="708" y="180"/>
                  <a:pt x="739" y="180"/>
                </a:cubicBezTo>
                <a:moveTo>
                  <a:pt x="739" y="533"/>
                </a:moveTo>
                <a:cubicBezTo>
                  <a:pt x="774" y="533"/>
                  <a:pt x="799" y="521"/>
                  <a:pt x="816" y="498"/>
                </a:cubicBezTo>
                <a:cubicBezTo>
                  <a:pt x="832" y="475"/>
                  <a:pt x="841" y="441"/>
                  <a:pt x="841" y="396"/>
                </a:cubicBezTo>
                <a:cubicBezTo>
                  <a:pt x="841" y="351"/>
                  <a:pt x="832" y="317"/>
                  <a:pt x="816" y="293"/>
                </a:cubicBezTo>
                <a:cubicBezTo>
                  <a:pt x="799" y="270"/>
                  <a:pt x="774" y="258"/>
                  <a:pt x="739" y="258"/>
                </a:cubicBezTo>
                <a:cubicBezTo>
                  <a:pt x="704" y="258"/>
                  <a:pt x="678" y="270"/>
                  <a:pt x="661" y="293"/>
                </a:cubicBezTo>
                <a:cubicBezTo>
                  <a:pt x="644" y="317"/>
                  <a:pt x="635" y="351"/>
                  <a:pt x="635" y="396"/>
                </a:cubicBezTo>
                <a:cubicBezTo>
                  <a:pt x="635" y="441"/>
                  <a:pt x="644" y="475"/>
                  <a:pt x="661" y="498"/>
                </a:cubicBezTo>
                <a:cubicBezTo>
                  <a:pt x="678" y="521"/>
                  <a:pt x="704" y="533"/>
                  <a:pt x="739" y="533"/>
                </a:cubicBezTo>
                <a:moveTo>
                  <a:pt x="1022" y="0"/>
                </a:moveTo>
                <a:lnTo>
                  <a:pt x="1122" y="0"/>
                </a:lnTo>
                <a:lnTo>
                  <a:pt x="1122" y="604"/>
                </a:lnTo>
                <a:lnTo>
                  <a:pt x="1022" y="604"/>
                </a:lnTo>
                <a:lnTo>
                  <a:pt x="1022" y="0"/>
                </a:lnTo>
                <a:moveTo>
                  <a:pt x="1224" y="0"/>
                </a:moveTo>
                <a:lnTo>
                  <a:pt x="1324" y="0"/>
                </a:lnTo>
                <a:lnTo>
                  <a:pt x="1324" y="604"/>
                </a:lnTo>
                <a:lnTo>
                  <a:pt x="1224" y="604"/>
                </a:lnTo>
                <a:lnTo>
                  <a:pt x="1224" y="0"/>
                </a:lnTo>
                <a:moveTo>
                  <a:pt x="1644" y="497"/>
                </a:moveTo>
                <a:lnTo>
                  <a:pt x="1644" y="426"/>
                </a:lnTo>
                <a:cubicBezTo>
                  <a:pt x="1615" y="428"/>
                  <a:pt x="1591" y="430"/>
                  <a:pt x="1571" y="434"/>
                </a:cubicBezTo>
                <a:cubicBezTo>
                  <a:pt x="1551" y="437"/>
                  <a:pt x="1535" y="442"/>
                  <a:pt x="1523" y="448"/>
                </a:cubicBezTo>
                <a:cubicBezTo>
                  <a:pt x="1512" y="454"/>
                  <a:pt x="1503" y="460"/>
                  <a:pt x="1498" y="468"/>
                </a:cubicBezTo>
                <a:cubicBezTo>
                  <a:pt x="1493" y="475"/>
                  <a:pt x="1490" y="484"/>
                  <a:pt x="1490" y="492"/>
                </a:cubicBezTo>
                <a:cubicBezTo>
                  <a:pt x="1490" y="510"/>
                  <a:pt x="1495" y="523"/>
                  <a:pt x="1506" y="530"/>
                </a:cubicBezTo>
                <a:cubicBezTo>
                  <a:pt x="1516" y="538"/>
                  <a:pt x="1530" y="542"/>
                  <a:pt x="1547" y="542"/>
                </a:cubicBezTo>
                <a:cubicBezTo>
                  <a:pt x="1567" y="542"/>
                  <a:pt x="1585" y="538"/>
                  <a:pt x="1600" y="531"/>
                </a:cubicBezTo>
                <a:cubicBezTo>
                  <a:pt x="1615" y="523"/>
                  <a:pt x="1630" y="512"/>
                  <a:pt x="1644" y="497"/>
                </a:cubicBezTo>
                <a:moveTo>
                  <a:pt x="1432" y="278"/>
                </a:moveTo>
                <a:lnTo>
                  <a:pt x="1414" y="246"/>
                </a:lnTo>
                <a:cubicBezTo>
                  <a:pt x="1462" y="201"/>
                  <a:pt x="1520" y="179"/>
                  <a:pt x="1587" y="179"/>
                </a:cubicBezTo>
                <a:cubicBezTo>
                  <a:pt x="1611" y="179"/>
                  <a:pt x="1633" y="183"/>
                  <a:pt x="1652" y="191"/>
                </a:cubicBezTo>
                <a:cubicBezTo>
                  <a:pt x="1672" y="199"/>
                  <a:pt x="1688" y="210"/>
                  <a:pt x="1701" y="225"/>
                </a:cubicBezTo>
                <a:cubicBezTo>
                  <a:pt x="1714" y="239"/>
                  <a:pt x="1725" y="256"/>
                  <a:pt x="1731" y="276"/>
                </a:cubicBezTo>
                <a:cubicBezTo>
                  <a:pt x="1738" y="296"/>
                  <a:pt x="1742" y="317"/>
                  <a:pt x="1742" y="341"/>
                </a:cubicBezTo>
                <a:lnTo>
                  <a:pt x="1742" y="604"/>
                </a:lnTo>
                <a:lnTo>
                  <a:pt x="1696" y="604"/>
                </a:lnTo>
                <a:cubicBezTo>
                  <a:pt x="1687" y="604"/>
                  <a:pt x="1680" y="603"/>
                  <a:pt x="1674" y="600"/>
                </a:cubicBezTo>
                <a:cubicBezTo>
                  <a:pt x="1669" y="597"/>
                  <a:pt x="1665" y="591"/>
                  <a:pt x="1662" y="583"/>
                </a:cubicBezTo>
                <a:lnTo>
                  <a:pt x="1653" y="553"/>
                </a:lnTo>
                <a:cubicBezTo>
                  <a:pt x="1643" y="562"/>
                  <a:pt x="1632" y="570"/>
                  <a:pt x="1622" y="578"/>
                </a:cubicBezTo>
                <a:cubicBezTo>
                  <a:pt x="1612" y="585"/>
                  <a:pt x="1602" y="591"/>
                  <a:pt x="1591" y="596"/>
                </a:cubicBezTo>
                <a:cubicBezTo>
                  <a:pt x="1580" y="601"/>
                  <a:pt x="1569" y="604"/>
                  <a:pt x="1557" y="607"/>
                </a:cubicBezTo>
                <a:cubicBezTo>
                  <a:pt x="1544" y="609"/>
                  <a:pt x="1531" y="611"/>
                  <a:pt x="1516" y="611"/>
                </a:cubicBezTo>
                <a:cubicBezTo>
                  <a:pt x="1498" y="611"/>
                  <a:pt x="1482" y="608"/>
                  <a:pt x="1467" y="604"/>
                </a:cubicBezTo>
                <a:cubicBezTo>
                  <a:pt x="1452" y="599"/>
                  <a:pt x="1439" y="592"/>
                  <a:pt x="1429" y="582"/>
                </a:cubicBezTo>
                <a:cubicBezTo>
                  <a:pt x="1418" y="573"/>
                  <a:pt x="1409" y="561"/>
                  <a:pt x="1403" y="547"/>
                </a:cubicBezTo>
                <a:cubicBezTo>
                  <a:pt x="1397" y="533"/>
                  <a:pt x="1395" y="516"/>
                  <a:pt x="1395" y="498"/>
                </a:cubicBezTo>
                <a:cubicBezTo>
                  <a:pt x="1395" y="487"/>
                  <a:pt x="1396" y="477"/>
                  <a:pt x="1400" y="466"/>
                </a:cubicBezTo>
                <a:cubicBezTo>
                  <a:pt x="1403" y="456"/>
                  <a:pt x="1409" y="446"/>
                  <a:pt x="1417" y="436"/>
                </a:cubicBezTo>
                <a:cubicBezTo>
                  <a:pt x="1425" y="427"/>
                  <a:pt x="1435" y="418"/>
                  <a:pt x="1448" y="410"/>
                </a:cubicBezTo>
                <a:cubicBezTo>
                  <a:pt x="1461" y="401"/>
                  <a:pt x="1476" y="394"/>
                  <a:pt x="1495" y="388"/>
                </a:cubicBezTo>
                <a:cubicBezTo>
                  <a:pt x="1513" y="381"/>
                  <a:pt x="1535" y="376"/>
                  <a:pt x="1560" y="373"/>
                </a:cubicBezTo>
                <a:cubicBezTo>
                  <a:pt x="1584" y="369"/>
                  <a:pt x="1612" y="366"/>
                  <a:pt x="1644" y="365"/>
                </a:cubicBezTo>
                <a:lnTo>
                  <a:pt x="1644" y="341"/>
                </a:lnTo>
                <a:cubicBezTo>
                  <a:pt x="1644" y="313"/>
                  <a:pt x="1638" y="293"/>
                  <a:pt x="1626" y="279"/>
                </a:cubicBezTo>
                <a:cubicBezTo>
                  <a:pt x="1614" y="266"/>
                  <a:pt x="1597" y="259"/>
                  <a:pt x="1575" y="259"/>
                </a:cubicBezTo>
                <a:cubicBezTo>
                  <a:pt x="1558" y="259"/>
                  <a:pt x="1545" y="261"/>
                  <a:pt x="1534" y="265"/>
                </a:cubicBezTo>
                <a:cubicBezTo>
                  <a:pt x="1524" y="268"/>
                  <a:pt x="1514" y="273"/>
                  <a:pt x="1506" y="278"/>
                </a:cubicBezTo>
                <a:cubicBezTo>
                  <a:pt x="1498" y="282"/>
                  <a:pt x="1491" y="286"/>
                  <a:pt x="1484" y="290"/>
                </a:cubicBezTo>
                <a:cubicBezTo>
                  <a:pt x="1477" y="294"/>
                  <a:pt x="1470" y="296"/>
                  <a:pt x="1462" y="296"/>
                </a:cubicBezTo>
                <a:cubicBezTo>
                  <a:pt x="1455" y="296"/>
                  <a:pt x="1449" y="294"/>
                  <a:pt x="1444" y="290"/>
                </a:cubicBezTo>
                <a:cubicBezTo>
                  <a:pt x="1439" y="287"/>
                  <a:pt x="1435" y="283"/>
                  <a:pt x="1432" y="278"/>
                </a:cubicBezTo>
                <a:moveTo>
                  <a:pt x="1988" y="386"/>
                </a:moveTo>
                <a:cubicBezTo>
                  <a:pt x="2000" y="386"/>
                  <a:pt x="2011" y="384"/>
                  <a:pt x="2021" y="381"/>
                </a:cubicBezTo>
                <a:cubicBezTo>
                  <a:pt x="2030" y="377"/>
                  <a:pt x="2037" y="373"/>
                  <a:pt x="2043" y="367"/>
                </a:cubicBezTo>
                <a:cubicBezTo>
                  <a:pt x="2049" y="361"/>
                  <a:pt x="2054" y="354"/>
                  <a:pt x="2057" y="345"/>
                </a:cubicBezTo>
                <a:cubicBezTo>
                  <a:pt x="2060" y="337"/>
                  <a:pt x="2062" y="327"/>
                  <a:pt x="2062" y="317"/>
                </a:cubicBezTo>
                <a:cubicBezTo>
                  <a:pt x="2062" y="297"/>
                  <a:pt x="2056" y="281"/>
                  <a:pt x="2043" y="269"/>
                </a:cubicBezTo>
                <a:cubicBezTo>
                  <a:pt x="2031" y="257"/>
                  <a:pt x="2013" y="251"/>
                  <a:pt x="1988" y="251"/>
                </a:cubicBezTo>
                <a:cubicBezTo>
                  <a:pt x="1963" y="251"/>
                  <a:pt x="1945" y="257"/>
                  <a:pt x="1933" y="269"/>
                </a:cubicBezTo>
                <a:cubicBezTo>
                  <a:pt x="1920" y="281"/>
                  <a:pt x="1914" y="297"/>
                  <a:pt x="1914" y="317"/>
                </a:cubicBezTo>
                <a:cubicBezTo>
                  <a:pt x="1914" y="327"/>
                  <a:pt x="1916" y="336"/>
                  <a:pt x="1919" y="345"/>
                </a:cubicBezTo>
                <a:cubicBezTo>
                  <a:pt x="1922" y="353"/>
                  <a:pt x="1927" y="360"/>
                  <a:pt x="1933" y="366"/>
                </a:cubicBezTo>
                <a:cubicBezTo>
                  <a:pt x="1939" y="372"/>
                  <a:pt x="1946" y="377"/>
                  <a:pt x="1956" y="381"/>
                </a:cubicBezTo>
                <a:cubicBezTo>
                  <a:pt x="1965" y="384"/>
                  <a:pt x="1976" y="386"/>
                  <a:pt x="1988" y="386"/>
                </a:cubicBezTo>
                <a:moveTo>
                  <a:pt x="2101" y="623"/>
                </a:moveTo>
                <a:cubicBezTo>
                  <a:pt x="2101" y="615"/>
                  <a:pt x="2099" y="608"/>
                  <a:pt x="2094" y="603"/>
                </a:cubicBezTo>
                <a:cubicBezTo>
                  <a:pt x="2089" y="598"/>
                  <a:pt x="2082" y="594"/>
                  <a:pt x="2074" y="591"/>
                </a:cubicBezTo>
                <a:cubicBezTo>
                  <a:pt x="2066" y="588"/>
                  <a:pt x="2056" y="586"/>
                  <a:pt x="2045" y="585"/>
                </a:cubicBezTo>
                <a:cubicBezTo>
                  <a:pt x="2033" y="583"/>
                  <a:pt x="2021" y="582"/>
                  <a:pt x="2009" y="582"/>
                </a:cubicBezTo>
                <a:cubicBezTo>
                  <a:pt x="1996" y="581"/>
                  <a:pt x="1983" y="580"/>
                  <a:pt x="1970" y="580"/>
                </a:cubicBezTo>
                <a:cubicBezTo>
                  <a:pt x="1957" y="579"/>
                  <a:pt x="1943" y="578"/>
                  <a:pt x="1931" y="577"/>
                </a:cubicBezTo>
                <a:cubicBezTo>
                  <a:pt x="1920" y="583"/>
                  <a:pt x="1911" y="590"/>
                  <a:pt x="1904" y="599"/>
                </a:cubicBezTo>
                <a:cubicBezTo>
                  <a:pt x="1897" y="607"/>
                  <a:pt x="1894" y="617"/>
                  <a:pt x="1894" y="628"/>
                </a:cubicBezTo>
                <a:cubicBezTo>
                  <a:pt x="1894" y="635"/>
                  <a:pt x="1895" y="642"/>
                  <a:pt x="1899" y="648"/>
                </a:cubicBezTo>
                <a:cubicBezTo>
                  <a:pt x="1903" y="655"/>
                  <a:pt x="1908" y="660"/>
                  <a:pt x="1916" y="665"/>
                </a:cubicBezTo>
                <a:cubicBezTo>
                  <a:pt x="1924" y="669"/>
                  <a:pt x="1935" y="673"/>
                  <a:pt x="1948" y="676"/>
                </a:cubicBezTo>
                <a:cubicBezTo>
                  <a:pt x="1960" y="678"/>
                  <a:pt x="1976" y="679"/>
                  <a:pt x="1994" y="679"/>
                </a:cubicBezTo>
                <a:cubicBezTo>
                  <a:pt x="2013" y="679"/>
                  <a:pt x="2029" y="678"/>
                  <a:pt x="2042" y="675"/>
                </a:cubicBezTo>
                <a:cubicBezTo>
                  <a:pt x="2056" y="672"/>
                  <a:pt x="2067" y="668"/>
                  <a:pt x="2076" y="663"/>
                </a:cubicBezTo>
                <a:cubicBezTo>
                  <a:pt x="2085" y="658"/>
                  <a:pt x="2091" y="652"/>
                  <a:pt x="2095" y="645"/>
                </a:cubicBezTo>
                <a:cubicBezTo>
                  <a:pt x="2099" y="639"/>
                  <a:pt x="2101" y="631"/>
                  <a:pt x="2101" y="623"/>
                </a:cubicBezTo>
                <a:moveTo>
                  <a:pt x="2081" y="201"/>
                </a:moveTo>
                <a:lnTo>
                  <a:pt x="2201" y="201"/>
                </a:lnTo>
                <a:lnTo>
                  <a:pt x="2201" y="239"/>
                </a:lnTo>
                <a:cubicBezTo>
                  <a:pt x="2201" y="251"/>
                  <a:pt x="2194" y="258"/>
                  <a:pt x="2179" y="261"/>
                </a:cubicBezTo>
                <a:lnTo>
                  <a:pt x="2142" y="268"/>
                </a:lnTo>
                <a:cubicBezTo>
                  <a:pt x="2148" y="282"/>
                  <a:pt x="2151" y="298"/>
                  <a:pt x="2151" y="315"/>
                </a:cubicBezTo>
                <a:cubicBezTo>
                  <a:pt x="2151" y="336"/>
                  <a:pt x="2147" y="354"/>
                  <a:pt x="2138" y="371"/>
                </a:cubicBezTo>
                <a:cubicBezTo>
                  <a:pt x="2130" y="388"/>
                  <a:pt x="2119" y="402"/>
                  <a:pt x="2104" y="413"/>
                </a:cubicBezTo>
                <a:cubicBezTo>
                  <a:pt x="2089" y="425"/>
                  <a:pt x="2072" y="434"/>
                  <a:pt x="2052" y="440"/>
                </a:cubicBezTo>
                <a:cubicBezTo>
                  <a:pt x="2032" y="447"/>
                  <a:pt x="2011" y="450"/>
                  <a:pt x="1988" y="450"/>
                </a:cubicBezTo>
                <a:cubicBezTo>
                  <a:pt x="1980" y="450"/>
                  <a:pt x="1972" y="449"/>
                  <a:pt x="1964" y="449"/>
                </a:cubicBezTo>
                <a:cubicBezTo>
                  <a:pt x="1957" y="448"/>
                  <a:pt x="1950" y="447"/>
                  <a:pt x="1942" y="445"/>
                </a:cubicBezTo>
                <a:cubicBezTo>
                  <a:pt x="1929" y="453"/>
                  <a:pt x="1923" y="462"/>
                  <a:pt x="1923" y="472"/>
                </a:cubicBezTo>
                <a:cubicBezTo>
                  <a:pt x="1923" y="480"/>
                  <a:pt x="1927" y="486"/>
                  <a:pt x="1934" y="490"/>
                </a:cubicBezTo>
                <a:cubicBezTo>
                  <a:pt x="1942" y="494"/>
                  <a:pt x="1952" y="497"/>
                  <a:pt x="1965" y="499"/>
                </a:cubicBezTo>
                <a:cubicBezTo>
                  <a:pt x="1978" y="500"/>
                  <a:pt x="1992" y="501"/>
                  <a:pt x="2008" y="502"/>
                </a:cubicBezTo>
                <a:cubicBezTo>
                  <a:pt x="2025" y="502"/>
                  <a:pt x="2041" y="503"/>
                  <a:pt x="2058" y="504"/>
                </a:cubicBezTo>
                <a:cubicBezTo>
                  <a:pt x="2075" y="506"/>
                  <a:pt x="2092" y="508"/>
                  <a:pt x="2108" y="511"/>
                </a:cubicBezTo>
                <a:cubicBezTo>
                  <a:pt x="2124" y="515"/>
                  <a:pt x="2139" y="520"/>
                  <a:pt x="2151" y="527"/>
                </a:cubicBezTo>
                <a:cubicBezTo>
                  <a:pt x="2164" y="535"/>
                  <a:pt x="2174" y="545"/>
                  <a:pt x="2182" y="557"/>
                </a:cubicBezTo>
                <a:cubicBezTo>
                  <a:pt x="2190" y="570"/>
                  <a:pt x="2194" y="586"/>
                  <a:pt x="2194" y="606"/>
                </a:cubicBezTo>
                <a:cubicBezTo>
                  <a:pt x="2194" y="624"/>
                  <a:pt x="2189" y="642"/>
                  <a:pt x="2180" y="660"/>
                </a:cubicBezTo>
                <a:cubicBezTo>
                  <a:pt x="2171" y="677"/>
                  <a:pt x="2158" y="692"/>
                  <a:pt x="2141" y="706"/>
                </a:cubicBezTo>
                <a:cubicBezTo>
                  <a:pt x="2124" y="719"/>
                  <a:pt x="2102" y="730"/>
                  <a:pt x="2078" y="738"/>
                </a:cubicBezTo>
                <a:cubicBezTo>
                  <a:pt x="2052" y="747"/>
                  <a:pt x="2024" y="751"/>
                  <a:pt x="1992" y="751"/>
                </a:cubicBezTo>
                <a:cubicBezTo>
                  <a:pt x="1961" y="751"/>
                  <a:pt x="1933" y="748"/>
                  <a:pt x="1910" y="742"/>
                </a:cubicBezTo>
                <a:cubicBezTo>
                  <a:pt x="1887" y="736"/>
                  <a:pt x="1867" y="728"/>
                  <a:pt x="1852" y="717"/>
                </a:cubicBezTo>
                <a:cubicBezTo>
                  <a:pt x="1837" y="707"/>
                  <a:pt x="1825" y="696"/>
                  <a:pt x="1818" y="682"/>
                </a:cubicBezTo>
                <a:cubicBezTo>
                  <a:pt x="1810" y="669"/>
                  <a:pt x="1806" y="655"/>
                  <a:pt x="1806" y="641"/>
                </a:cubicBezTo>
                <a:cubicBezTo>
                  <a:pt x="1806" y="621"/>
                  <a:pt x="1812" y="605"/>
                  <a:pt x="1824" y="592"/>
                </a:cubicBezTo>
                <a:cubicBezTo>
                  <a:pt x="1836" y="579"/>
                  <a:pt x="1852" y="568"/>
                  <a:pt x="1872" y="560"/>
                </a:cubicBezTo>
                <a:cubicBezTo>
                  <a:pt x="1861" y="555"/>
                  <a:pt x="1853" y="547"/>
                  <a:pt x="1846" y="538"/>
                </a:cubicBezTo>
                <a:cubicBezTo>
                  <a:pt x="1840" y="528"/>
                  <a:pt x="1836" y="516"/>
                  <a:pt x="1836" y="500"/>
                </a:cubicBezTo>
                <a:cubicBezTo>
                  <a:pt x="1836" y="494"/>
                  <a:pt x="1837" y="488"/>
                  <a:pt x="1840" y="481"/>
                </a:cubicBezTo>
                <a:cubicBezTo>
                  <a:pt x="1842" y="474"/>
                  <a:pt x="1845" y="468"/>
                  <a:pt x="1850" y="461"/>
                </a:cubicBezTo>
                <a:cubicBezTo>
                  <a:pt x="1854" y="455"/>
                  <a:pt x="1860" y="449"/>
                  <a:pt x="1867" y="443"/>
                </a:cubicBezTo>
                <a:cubicBezTo>
                  <a:pt x="1873" y="437"/>
                  <a:pt x="1881" y="432"/>
                  <a:pt x="1891" y="427"/>
                </a:cubicBezTo>
                <a:cubicBezTo>
                  <a:pt x="1870" y="416"/>
                  <a:pt x="1853" y="401"/>
                  <a:pt x="1841" y="382"/>
                </a:cubicBezTo>
                <a:cubicBezTo>
                  <a:pt x="1829" y="363"/>
                  <a:pt x="1823" y="341"/>
                  <a:pt x="1823" y="315"/>
                </a:cubicBezTo>
                <a:cubicBezTo>
                  <a:pt x="1823" y="294"/>
                  <a:pt x="1827" y="276"/>
                  <a:pt x="1835" y="259"/>
                </a:cubicBezTo>
                <a:cubicBezTo>
                  <a:pt x="1844" y="243"/>
                  <a:pt x="1855" y="228"/>
                  <a:pt x="1870" y="217"/>
                </a:cubicBezTo>
                <a:cubicBezTo>
                  <a:pt x="1884" y="204"/>
                  <a:pt x="1902" y="195"/>
                  <a:pt x="1922" y="189"/>
                </a:cubicBezTo>
                <a:cubicBezTo>
                  <a:pt x="1942" y="182"/>
                  <a:pt x="1964" y="179"/>
                  <a:pt x="1988" y="179"/>
                </a:cubicBezTo>
                <a:cubicBezTo>
                  <a:pt x="2006" y="179"/>
                  <a:pt x="2023" y="181"/>
                  <a:pt x="2038" y="185"/>
                </a:cubicBezTo>
                <a:cubicBezTo>
                  <a:pt x="2054" y="188"/>
                  <a:pt x="2068" y="194"/>
                  <a:pt x="2081" y="201"/>
                </a:cubicBezTo>
                <a:moveTo>
                  <a:pt x="2343" y="348"/>
                </a:moveTo>
                <a:lnTo>
                  <a:pt x="2532" y="348"/>
                </a:lnTo>
                <a:cubicBezTo>
                  <a:pt x="2532" y="335"/>
                  <a:pt x="2531" y="323"/>
                  <a:pt x="2527" y="311"/>
                </a:cubicBezTo>
                <a:cubicBezTo>
                  <a:pt x="2523" y="300"/>
                  <a:pt x="2518" y="290"/>
                  <a:pt x="2511" y="281"/>
                </a:cubicBezTo>
                <a:cubicBezTo>
                  <a:pt x="2503" y="272"/>
                  <a:pt x="2494" y="265"/>
                  <a:pt x="2483" y="260"/>
                </a:cubicBezTo>
                <a:cubicBezTo>
                  <a:pt x="2471" y="255"/>
                  <a:pt x="2458" y="253"/>
                  <a:pt x="2443" y="253"/>
                </a:cubicBezTo>
                <a:cubicBezTo>
                  <a:pt x="2415" y="253"/>
                  <a:pt x="2392" y="261"/>
                  <a:pt x="2375" y="278"/>
                </a:cubicBezTo>
                <a:cubicBezTo>
                  <a:pt x="2359" y="294"/>
                  <a:pt x="2348" y="318"/>
                  <a:pt x="2343" y="348"/>
                </a:cubicBezTo>
                <a:moveTo>
                  <a:pt x="2599" y="408"/>
                </a:moveTo>
                <a:lnTo>
                  <a:pt x="2341" y="408"/>
                </a:lnTo>
                <a:cubicBezTo>
                  <a:pt x="2343" y="430"/>
                  <a:pt x="2347" y="448"/>
                  <a:pt x="2353" y="464"/>
                </a:cubicBezTo>
                <a:cubicBezTo>
                  <a:pt x="2359" y="480"/>
                  <a:pt x="2367" y="492"/>
                  <a:pt x="2376" y="503"/>
                </a:cubicBezTo>
                <a:cubicBezTo>
                  <a:pt x="2386" y="513"/>
                  <a:pt x="2397" y="520"/>
                  <a:pt x="2411" y="525"/>
                </a:cubicBezTo>
                <a:cubicBezTo>
                  <a:pt x="2424" y="530"/>
                  <a:pt x="2439" y="533"/>
                  <a:pt x="2455" y="533"/>
                </a:cubicBezTo>
                <a:cubicBezTo>
                  <a:pt x="2472" y="533"/>
                  <a:pt x="2486" y="531"/>
                  <a:pt x="2497" y="527"/>
                </a:cubicBezTo>
                <a:cubicBezTo>
                  <a:pt x="2509" y="523"/>
                  <a:pt x="2519" y="519"/>
                  <a:pt x="2528" y="515"/>
                </a:cubicBezTo>
                <a:cubicBezTo>
                  <a:pt x="2537" y="510"/>
                  <a:pt x="2545" y="506"/>
                  <a:pt x="2551" y="502"/>
                </a:cubicBezTo>
                <a:cubicBezTo>
                  <a:pt x="2558" y="498"/>
                  <a:pt x="2564" y="496"/>
                  <a:pt x="2570" y="496"/>
                </a:cubicBezTo>
                <a:cubicBezTo>
                  <a:pt x="2579" y="496"/>
                  <a:pt x="2585" y="499"/>
                  <a:pt x="2589" y="506"/>
                </a:cubicBezTo>
                <a:lnTo>
                  <a:pt x="2618" y="542"/>
                </a:lnTo>
                <a:cubicBezTo>
                  <a:pt x="2607" y="555"/>
                  <a:pt x="2594" y="566"/>
                  <a:pt x="2581" y="575"/>
                </a:cubicBezTo>
                <a:cubicBezTo>
                  <a:pt x="2567" y="584"/>
                  <a:pt x="2553" y="591"/>
                  <a:pt x="2538" y="596"/>
                </a:cubicBezTo>
                <a:cubicBezTo>
                  <a:pt x="2522" y="601"/>
                  <a:pt x="2507" y="605"/>
                  <a:pt x="2492" y="607"/>
                </a:cubicBezTo>
                <a:cubicBezTo>
                  <a:pt x="2476" y="609"/>
                  <a:pt x="2461" y="610"/>
                  <a:pt x="2446" y="610"/>
                </a:cubicBezTo>
                <a:cubicBezTo>
                  <a:pt x="2417" y="610"/>
                  <a:pt x="2391" y="605"/>
                  <a:pt x="2366" y="596"/>
                </a:cubicBezTo>
                <a:cubicBezTo>
                  <a:pt x="2341" y="586"/>
                  <a:pt x="2319" y="572"/>
                  <a:pt x="2301" y="553"/>
                </a:cubicBezTo>
                <a:cubicBezTo>
                  <a:pt x="2282" y="534"/>
                  <a:pt x="2268" y="511"/>
                  <a:pt x="2257" y="483"/>
                </a:cubicBezTo>
                <a:cubicBezTo>
                  <a:pt x="2247" y="456"/>
                  <a:pt x="2242" y="424"/>
                  <a:pt x="2242" y="387"/>
                </a:cubicBezTo>
                <a:cubicBezTo>
                  <a:pt x="2242" y="359"/>
                  <a:pt x="2246" y="332"/>
                  <a:pt x="2255" y="307"/>
                </a:cubicBezTo>
                <a:cubicBezTo>
                  <a:pt x="2264" y="282"/>
                  <a:pt x="2278" y="260"/>
                  <a:pt x="2295" y="241"/>
                </a:cubicBezTo>
                <a:cubicBezTo>
                  <a:pt x="2312" y="223"/>
                  <a:pt x="2333" y="207"/>
                  <a:pt x="2358" y="196"/>
                </a:cubicBezTo>
                <a:cubicBezTo>
                  <a:pt x="2382" y="185"/>
                  <a:pt x="2410" y="180"/>
                  <a:pt x="2442" y="180"/>
                </a:cubicBezTo>
                <a:cubicBezTo>
                  <a:pt x="2468" y="180"/>
                  <a:pt x="2492" y="184"/>
                  <a:pt x="2514" y="193"/>
                </a:cubicBezTo>
                <a:cubicBezTo>
                  <a:pt x="2536" y="201"/>
                  <a:pt x="2555" y="214"/>
                  <a:pt x="2571" y="230"/>
                </a:cubicBezTo>
                <a:cubicBezTo>
                  <a:pt x="2587" y="247"/>
                  <a:pt x="2600" y="266"/>
                  <a:pt x="2609" y="290"/>
                </a:cubicBezTo>
                <a:cubicBezTo>
                  <a:pt x="2618" y="313"/>
                  <a:pt x="2623" y="340"/>
                  <a:pt x="2623" y="370"/>
                </a:cubicBezTo>
                <a:cubicBezTo>
                  <a:pt x="2623" y="385"/>
                  <a:pt x="2621" y="395"/>
                  <a:pt x="2618" y="401"/>
                </a:cubicBezTo>
                <a:cubicBezTo>
                  <a:pt x="2614" y="406"/>
                  <a:pt x="2608" y="408"/>
                  <a:pt x="2599" y="408"/>
                </a:cubicBezTo>
                <a:moveTo>
                  <a:pt x="3079" y="180"/>
                </a:moveTo>
                <a:cubicBezTo>
                  <a:pt x="3110" y="180"/>
                  <a:pt x="3138" y="185"/>
                  <a:pt x="3163" y="195"/>
                </a:cubicBezTo>
                <a:cubicBezTo>
                  <a:pt x="3188" y="205"/>
                  <a:pt x="3210" y="220"/>
                  <a:pt x="3228" y="239"/>
                </a:cubicBezTo>
                <a:cubicBezTo>
                  <a:pt x="3246" y="257"/>
                  <a:pt x="3260" y="280"/>
                  <a:pt x="3269" y="306"/>
                </a:cubicBezTo>
                <a:cubicBezTo>
                  <a:pt x="3279" y="333"/>
                  <a:pt x="3284" y="362"/>
                  <a:pt x="3284" y="395"/>
                </a:cubicBezTo>
                <a:cubicBezTo>
                  <a:pt x="3284" y="428"/>
                  <a:pt x="3279" y="458"/>
                  <a:pt x="3269" y="484"/>
                </a:cubicBezTo>
                <a:cubicBezTo>
                  <a:pt x="3260" y="511"/>
                  <a:pt x="3246" y="534"/>
                  <a:pt x="3228" y="552"/>
                </a:cubicBezTo>
                <a:cubicBezTo>
                  <a:pt x="3210" y="571"/>
                  <a:pt x="3188" y="585"/>
                  <a:pt x="3163" y="595"/>
                </a:cubicBezTo>
                <a:cubicBezTo>
                  <a:pt x="3138" y="605"/>
                  <a:pt x="3110" y="610"/>
                  <a:pt x="3079" y="610"/>
                </a:cubicBezTo>
                <a:cubicBezTo>
                  <a:pt x="3048" y="610"/>
                  <a:pt x="3020" y="605"/>
                  <a:pt x="2994" y="595"/>
                </a:cubicBezTo>
                <a:cubicBezTo>
                  <a:pt x="2969" y="585"/>
                  <a:pt x="2947" y="571"/>
                  <a:pt x="2929" y="552"/>
                </a:cubicBezTo>
                <a:cubicBezTo>
                  <a:pt x="2911" y="534"/>
                  <a:pt x="2897" y="511"/>
                  <a:pt x="2887" y="484"/>
                </a:cubicBezTo>
                <a:cubicBezTo>
                  <a:pt x="2877" y="458"/>
                  <a:pt x="2872" y="428"/>
                  <a:pt x="2872" y="395"/>
                </a:cubicBezTo>
                <a:cubicBezTo>
                  <a:pt x="2872" y="362"/>
                  <a:pt x="2877" y="333"/>
                  <a:pt x="2887" y="306"/>
                </a:cubicBezTo>
                <a:cubicBezTo>
                  <a:pt x="2897" y="280"/>
                  <a:pt x="2911" y="257"/>
                  <a:pt x="2929" y="239"/>
                </a:cubicBezTo>
                <a:cubicBezTo>
                  <a:pt x="2947" y="220"/>
                  <a:pt x="2969" y="205"/>
                  <a:pt x="2994" y="195"/>
                </a:cubicBezTo>
                <a:cubicBezTo>
                  <a:pt x="3020" y="185"/>
                  <a:pt x="3048" y="180"/>
                  <a:pt x="3079" y="180"/>
                </a:cubicBezTo>
                <a:moveTo>
                  <a:pt x="3079" y="533"/>
                </a:moveTo>
                <a:cubicBezTo>
                  <a:pt x="3114" y="533"/>
                  <a:pt x="3139" y="521"/>
                  <a:pt x="3156" y="498"/>
                </a:cubicBezTo>
                <a:cubicBezTo>
                  <a:pt x="3172" y="475"/>
                  <a:pt x="3181" y="441"/>
                  <a:pt x="3181" y="396"/>
                </a:cubicBezTo>
                <a:cubicBezTo>
                  <a:pt x="3181" y="351"/>
                  <a:pt x="3172" y="317"/>
                  <a:pt x="3156" y="293"/>
                </a:cubicBezTo>
                <a:cubicBezTo>
                  <a:pt x="3139" y="270"/>
                  <a:pt x="3114" y="258"/>
                  <a:pt x="3079" y="258"/>
                </a:cubicBezTo>
                <a:cubicBezTo>
                  <a:pt x="3044" y="258"/>
                  <a:pt x="3018" y="270"/>
                  <a:pt x="3001" y="293"/>
                </a:cubicBezTo>
                <a:cubicBezTo>
                  <a:pt x="2984" y="317"/>
                  <a:pt x="2975" y="351"/>
                  <a:pt x="2975" y="396"/>
                </a:cubicBezTo>
                <a:cubicBezTo>
                  <a:pt x="2975" y="441"/>
                  <a:pt x="2984" y="475"/>
                  <a:pt x="3001" y="498"/>
                </a:cubicBezTo>
                <a:cubicBezTo>
                  <a:pt x="3018" y="521"/>
                  <a:pt x="3044" y="533"/>
                  <a:pt x="3079" y="533"/>
                </a:cubicBezTo>
                <a:moveTo>
                  <a:pt x="3490" y="604"/>
                </a:moveTo>
                <a:lnTo>
                  <a:pt x="3390" y="604"/>
                </a:lnTo>
                <a:lnTo>
                  <a:pt x="3390" y="263"/>
                </a:lnTo>
                <a:lnTo>
                  <a:pt x="3354" y="257"/>
                </a:lnTo>
                <a:cubicBezTo>
                  <a:pt x="3346" y="256"/>
                  <a:pt x="3340" y="253"/>
                  <a:pt x="3335" y="249"/>
                </a:cubicBezTo>
                <a:cubicBezTo>
                  <a:pt x="3330" y="245"/>
                  <a:pt x="3328" y="239"/>
                  <a:pt x="3328" y="232"/>
                </a:cubicBezTo>
                <a:lnTo>
                  <a:pt x="3328" y="190"/>
                </a:lnTo>
                <a:lnTo>
                  <a:pt x="3390" y="190"/>
                </a:lnTo>
                <a:lnTo>
                  <a:pt x="3390" y="159"/>
                </a:lnTo>
                <a:cubicBezTo>
                  <a:pt x="3390" y="135"/>
                  <a:pt x="3394" y="114"/>
                  <a:pt x="3401" y="95"/>
                </a:cubicBezTo>
                <a:cubicBezTo>
                  <a:pt x="3408" y="76"/>
                  <a:pt x="3418" y="60"/>
                  <a:pt x="3432" y="47"/>
                </a:cubicBezTo>
                <a:cubicBezTo>
                  <a:pt x="3445" y="33"/>
                  <a:pt x="3461" y="23"/>
                  <a:pt x="3480" y="16"/>
                </a:cubicBezTo>
                <a:cubicBezTo>
                  <a:pt x="3500" y="9"/>
                  <a:pt x="3521" y="6"/>
                  <a:pt x="3545" y="6"/>
                </a:cubicBezTo>
                <a:cubicBezTo>
                  <a:pt x="3565" y="6"/>
                  <a:pt x="3583" y="8"/>
                  <a:pt x="3599" y="13"/>
                </a:cubicBezTo>
                <a:lnTo>
                  <a:pt x="3597" y="64"/>
                </a:lnTo>
                <a:cubicBezTo>
                  <a:pt x="3597" y="68"/>
                  <a:pt x="3596" y="71"/>
                  <a:pt x="3594" y="73"/>
                </a:cubicBezTo>
                <a:cubicBezTo>
                  <a:pt x="3592" y="75"/>
                  <a:pt x="3589" y="77"/>
                  <a:pt x="3586" y="78"/>
                </a:cubicBezTo>
                <a:cubicBezTo>
                  <a:pt x="3583" y="79"/>
                  <a:pt x="3579" y="80"/>
                  <a:pt x="3575" y="81"/>
                </a:cubicBezTo>
                <a:cubicBezTo>
                  <a:pt x="3571" y="81"/>
                  <a:pt x="3567" y="81"/>
                  <a:pt x="3562" y="81"/>
                </a:cubicBezTo>
                <a:cubicBezTo>
                  <a:pt x="3551" y="81"/>
                  <a:pt x="3540" y="83"/>
                  <a:pt x="3531" y="85"/>
                </a:cubicBezTo>
                <a:cubicBezTo>
                  <a:pt x="3521" y="88"/>
                  <a:pt x="3513" y="92"/>
                  <a:pt x="3507" y="99"/>
                </a:cubicBezTo>
                <a:cubicBezTo>
                  <a:pt x="3500" y="105"/>
                  <a:pt x="3495" y="113"/>
                  <a:pt x="3492" y="124"/>
                </a:cubicBezTo>
                <a:cubicBezTo>
                  <a:pt x="3489" y="134"/>
                  <a:pt x="3487" y="147"/>
                  <a:pt x="3487" y="163"/>
                </a:cubicBezTo>
                <a:lnTo>
                  <a:pt x="3487" y="190"/>
                </a:lnTo>
                <a:lnTo>
                  <a:pt x="3595" y="190"/>
                </a:lnTo>
                <a:lnTo>
                  <a:pt x="3595" y="263"/>
                </a:lnTo>
                <a:lnTo>
                  <a:pt x="3490" y="263"/>
                </a:lnTo>
                <a:lnTo>
                  <a:pt x="3490" y="604"/>
                </a:lnTo>
                <a:moveTo>
                  <a:pt x="4154" y="310"/>
                </a:moveTo>
                <a:lnTo>
                  <a:pt x="4348" y="310"/>
                </a:lnTo>
                <a:lnTo>
                  <a:pt x="4348" y="547"/>
                </a:lnTo>
                <a:cubicBezTo>
                  <a:pt x="4318" y="569"/>
                  <a:pt x="4287" y="585"/>
                  <a:pt x="4253" y="596"/>
                </a:cubicBezTo>
                <a:cubicBezTo>
                  <a:pt x="4219" y="606"/>
                  <a:pt x="4183" y="611"/>
                  <a:pt x="4145" y="611"/>
                </a:cubicBezTo>
                <a:cubicBezTo>
                  <a:pt x="4097" y="611"/>
                  <a:pt x="4054" y="603"/>
                  <a:pt x="4015" y="588"/>
                </a:cubicBezTo>
                <a:cubicBezTo>
                  <a:pt x="3976" y="574"/>
                  <a:pt x="3943" y="553"/>
                  <a:pt x="3916" y="526"/>
                </a:cubicBezTo>
                <a:cubicBezTo>
                  <a:pt x="3888" y="500"/>
                  <a:pt x="3867" y="468"/>
                  <a:pt x="3852" y="431"/>
                </a:cubicBezTo>
                <a:cubicBezTo>
                  <a:pt x="3837" y="394"/>
                  <a:pt x="3830" y="354"/>
                  <a:pt x="3830" y="311"/>
                </a:cubicBezTo>
                <a:cubicBezTo>
                  <a:pt x="3830" y="266"/>
                  <a:pt x="3837" y="226"/>
                  <a:pt x="3851" y="188"/>
                </a:cubicBezTo>
                <a:cubicBezTo>
                  <a:pt x="3866" y="151"/>
                  <a:pt x="3886" y="120"/>
                  <a:pt x="3912" y="93"/>
                </a:cubicBezTo>
                <a:cubicBezTo>
                  <a:pt x="3939" y="67"/>
                  <a:pt x="3971" y="46"/>
                  <a:pt x="4008" y="31"/>
                </a:cubicBezTo>
                <a:cubicBezTo>
                  <a:pt x="4046" y="17"/>
                  <a:pt x="4088" y="9"/>
                  <a:pt x="4135" y="9"/>
                </a:cubicBezTo>
                <a:cubicBezTo>
                  <a:pt x="4159" y="9"/>
                  <a:pt x="4181" y="11"/>
                  <a:pt x="4202" y="15"/>
                </a:cubicBezTo>
                <a:cubicBezTo>
                  <a:pt x="4222" y="19"/>
                  <a:pt x="4241" y="24"/>
                  <a:pt x="4259" y="31"/>
                </a:cubicBezTo>
                <a:cubicBezTo>
                  <a:pt x="4277" y="37"/>
                  <a:pt x="4293" y="45"/>
                  <a:pt x="4308" y="55"/>
                </a:cubicBezTo>
                <a:cubicBezTo>
                  <a:pt x="4322" y="64"/>
                  <a:pt x="4336" y="75"/>
                  <a:pt x="4348" y="86"/>
                </a:cubicBezTo>
                <a:lnTo>
                  <a:pt x="4317" y="136"/>
                </a:lnTo>
                <a:cubicBezTo>
                  <a:pt x="4312" y="144"/>
                  <a:pt x="4305" y="148"/>
                  <a:pt x="4297" y="150"/>
                </a:cubicBezTo>
                <a:cubicBezTo>
                  <a:pt x="4290" y="152"/>
                  <a:pt x="4281" y="150"/>
                  <a:pt x="4272" y="144"/>
                </a:cubicBezTo>
                <a:cubicBezTo>
                  <a:pt x="4263" y="139"/>
                  <a:pt x="4254" y="134"/>
                  <a:pt x="4245" y="129"/>
                </a:cubicBezTo>
                <a:cubicBezTo>
                  <a:pt x="4236" y="124"/>
                  <a:pt x="4226" y="119"/>
                  <a:pt x="4215" y="115"/>
                </a:cubicBezTo>
                <a:cubicBezTo>
                  <a:pt x="4204" y="112"/>
                  <a:pt x="4192" y="108"/>
                  <a:pt x="4178" y="106"/>
                </a:cubicBezTo>
                <a:cubicBezTo>
                  <a:pt x="4165" y="104"/>
                  <a:pt x="4149" y="102"/>
                  <a:pt x="4131" y="102"/>
                </a:cubicBezTo>
                <a:cubicBezTo>
                  <a:pt x="4102" y="102"/>
                  <a:pt x="4076" y="107"/>
                  <a:pt x="4053" y="117"/>
                </a:cubicBezTo>
                <a:cubicBezTo>
                  <a:pt x="4029" y="127"/>
                  <a:pt x="4009" y="141"/>
                  <a:pt x="3993" y="159"/>
                </a:cubicBezTo>
                <a:cubicBezTo>
                  <a:pt x="3976" y="177"/>
                  <a:pt x="3964" y="199"/>
                  <a:pt x="3955" y="225"/>
                </a:cubicBezTo>
                <a:cubicBezTo>
                  <a:pt x="3946" y="251"/>
                  <a:pt x="3941" y="279"/>
                  <a:pt x="3941" y="311"/>
                </a:cubicBezTo>
                <a:cubicBezTo>
                  <a:pt x="3941" y="344"/>
                  <a:pt x="3946" y="374"/>
                  <a:pt x="3956" y="401"/>
                </a:cubicBezTo>
                <a:cubicBezTo>
                  <a:pt x="3965" y="427"/>
                  <a:pt x="3979" y="449"/>
                  <a:pt x="3996" y="468"/>
                </a:cubicBezTo>
                <a:cubicBezTo>
                  <a:pt x="4014" y="486"/>
                  <a:pt x="4035" y="500"/>
                  <a:pt x="4059" y="509"/>
                </a:cubicBezTo>
                <a:cubicBezTo>
                  <a:pt x="4084" y="519"/>
                  <a:pt x="4111" y="524"/>
                  <a:pt x="4142" y="524"/>
                </a:cubicBezTo>
                <a:cubicBezTo>
                  <a:pt x="4163" y="524"/>
                  <a:pt x="4183" y="522"/>
                  <a:pt x="4200" y="517"/>
                </a:cubicBezTo>
                <a:cubicBezTo>
                  <a:pt x="4217" y="512"/>
                  <a:pt x="4233" y="506"/>
                  <a:pt x="4250" y="498"/>
                </a:cubicBezTo>
                <a:lnTo>
                  <a:pt x="4250" y="392"/>
                </a:lnTo>
                <a:lnTo>
                  <a:pt x="4176" y="392"/>
                </a:lnTo>
                <a:cubicBezTo>
                  <a:pt x="4169" y="392"/>
                  <a:pt x="4163" y="390"/>
                  <a:pt x="4159" y="386"/>
                </a:cubicBezTo>
                <a:cubicBezTo>
                  <a:pt x="4155" y="382"/>
                  <a:pt x="4154" y="377"/>
                  <a:pt x="4154" y="371"/>
                </a:cubicBezTo>
                <a:lnTo>
                  <a:pt x="4154" y="310"/>
                </a:lnTo>
                <a:moveTo>
                  <a:pt x="4526" y="213"/>
                </a:moveTo>
                <a:lnTo>
                  <a:pt x="4532" y="260"/>
                </a:lnTo>
                <a:cubicBezTo>
                  <a:pt x="4545" y="235"/>
                  <a:pt x="4561" y="215"/>
                  <a:pt x="4579" y="200"/>
                </a:cubicBezTo>
                <a:cubicBezTo>
                  <a:pt x="4596" y="186"/>
                  <a:pt x="4618" y="179"/>
                  <a:pt x="4642" y="179"/>
                </a:cubicBezTo>
                <a:cubicBezTo>
                  <a:pt x="4661" y="179"/>
                  <a:pt x="4677" y="183"/>
                  <a:pt x="4689" y="191"/>
                </a:cubicBezTo>
                <a:lnTo>
                  <a:pt x="4683" y="267"/>
                </a:lnTo>
                <a:cubicBezTo>
                  <a:pt x="4681" y="272"/>
                  <a:pt x="4679" y="276"/>
                  <a:pt x="4677" y="278"/>
                </a:cubicBezTo>
                <a:cubicBezTo>
                  <a:pt x="4674" y="280"/>
                  <a:pt x="4671" y="281"/>
                  <a:pt x="4666" y="281"/>
                </a:cubicBezTo>
                <a:cubicBezTo>
                  <a:pt x="4661" y="281"/>
                  <a:pt x="4655" y="280"/>
                  <a:pt x="4647" y="279"/>
                </a:cubicBezTo>
                <a:cubicBezTo>
                  <a:pt x="4639" y="278"/>
                  <a:pt x="4632" y="277"/>
                  <a:pt x="4624" y="277"/>
                </a:cubicBezTo>
                <a:cubicBezTo>
                  <a:pt x="4613" y="277"/>
                  <a:pt x="4603" y="278"/>
                  <a:pt x="4594" y="282"/>
                </a:cubicBezTo>
                <a:cubicBezTo>
                  <a:pt x="4586" y="285"/>
                  <a:pt x="4578" y="290"/>
                  <a:pt x="4571" y="296"/>
                </a:cubicBezTo>
                <a:cubicBezTo>
                  <a:pt x="4564" y="302"/>
                  <a:pt x="4558" y="309"/>
                  <a:pt x="4553" y="318"/>
                </a:cubicBezTo>
                <a:cubicBezTo>
                  <a:pt x="4548" y="327"/>
                  <a:pt x="4543" y="336"/>
                  <a:pt x="4538" y="347"/>
                </a:cubicBezTo>
                <a:lnTo>
                  <a:pt x="4538" y="604"/>
                </a:lnTo>
                <a:lnTo>
                  <a:pt x="4438" y="604"/>
                </a:lnTo>
                <a:lnTo>
                  <a:pt x="4438" y="186"/>
                </a:lnTo>
                <a:lnTo>
                  <a:pt x="4497" y="186"/>
                </a:lnTo>
                <a:cubicBezTo>
                  <a:pt x="4507" y="186"/>
                  <a:pt x="4514" y="188"/>
                  <a:pt x="4518" y="192"/>
                </a:cubicBezTo>
                <a:cubicBezTo>
                  <a:pt x="4522" y="196"/>
                  <a:pt x="4525" y="202"/>
                  <a:pt x="4526" y="213"/>
                </a:cubicBezTo>
                <a:moveTo>
                  <a:pt x="4961" y="497"/>
                </a:moveTo>
                <a:lnTo>
                  <a:pt x="4961" y="426"/>
                </a:lnTo>
                <a:cubicBezTo>
                  <a:pt x="4933" y="428"/>
                  <a:pt x="4908" y="430"/>
                  <a:pt x="4888" y="434"/>
                </a:cubicBezTo>
                <a:cubicBezTo>
                  <a:pt x="4869" y="437"/>
                  <a:pt x="4853" y="442"/>
                  <a:pt x="4841" y="448"/>
                </a:cubicBezTo>
                <a:cubicBezTo>
                  <a:pt x="4829" y="454"/>
                  <a:pt x="4820" y="460"/>
                  <a:pt x="4815" y="468"/>
                </a:cubicBezTo>
                <a:cubicBezTo>
                  <a:pt x="4810" y="475"/>
                  <a:pt x="4808" y="484"/>
                  <a:pt x="4808" y="492"/>
                </a:cubicBezTo>
                <a:cubicBezTo>
                  <a:pt x="4808" y="510"/>
                  <a:pt x="4813" y="523"/>
                  <a:pt x="4823" y="530"/>
                </a:cubicBezTo>
                <a:cubicBezTo>
                  <a:pt x="4834" y="538"/>
                  <a:pt x="4847" y="542"/>
                  <a:pt x="4864" y="542"/>
                </a:cubicBezTo>
                <a:cubicBezTo>
                  <a:pt x="4885" y="542"/>
                  <a:pt x="4902" y="538"/>
                  <a:pt x="4917" y="531"/>
                </a:cubicBezTo>
                <a:cubicBezTo>
                  <a:pt x="4932" y="523"/>
                  <a:pt x="4947" y="512"/>
                  <a:pt x="4961" y="497"/>
                </a:cubicBezTo>
                <a:moveTo>
                  <a:pt x="4750" y="278"/>
                </a:moveTo>
                <a:lnTo>
                  <a:pt x="4732" y="246"/>
                </a:lnTo>
                <a:cubicBezTo>
                  <a:pt x="4780" y="201"/>
                  <a:pt x="4837" y="179"/>
                  <a:pt x="4905" y="179"/>
                </a:cubicBezTo>
                <a:cubicBezTo>
                  <a:pt x="4929" y="179"/>
                  <a:pt x="4951" y="183"/>
                  <a:pt x="4970" y="191"/>
                </a:cubicBezTo>
                <a:cubicBezTo>
                  <a:pt x="4989" y="199"/>
                  <a:pt x="5005" y="210"/>
                  <a:pt x="5019" y="225"/>
                </a:cubicBezTo>
                <a:cubicBezTo>
                  <a:pt x="5032" y="239"/>
                  <a:pt x="5042" y="256"/>
                  <a:pt x="5049" y="276"/>
                </a:cubicBezTo>
                <a:cubicBezTo>
                  <a:pt x="5056" y="296"/>
                  <a:pt x="5059" y="317"/>
                  <a:pt x="5059" y="341"/>
                </a:cubicBezTo>
                <a:lnTo>
                  <a:pt x="5059" y="604"/>
                </a:lnTo>
                <a:lnTo>
                  <a:pt x="5014" y="604"/>
                </a:lnTo>
                <a:cubicBezTo>
                  <a:pt x="5004" y="604"/>
                  <a:pt x="4997" y="603"/>
                  <a:pt x="4992" y="600"/>
                </a:cubicBezTo>
                <a:cubicBezTo>
                  <a:pt x="4987" y="597"/>
                  <a:pt x="4983" y="591"/>
                  <a:pt x="4980" y="583"/>
                </a:cubicBezTo>
                <a:lnTo>
                  <a:pt x="4971" y="553"/>
                </a:lnTo>
                <a:cubicBezTo>
                  <a:pt x="4960" y="562"/>
                  <a:pt x="4950" y="570"/>
                  <a:pt x="4940" y="578"/>
                </a:cubicBezTo>
                <a:cubicBezTo>
                  <a:pt x="4930" y="585"/>
                  <a:pt x="4920" y="591"/>
                  <a:pt x="4909" y="596"/>
                </a:cubicBezTo>
                <a:cubicBezTo>
                  <a:pt x="4898" y="601"/>
                  <a:pt x="4886" y="604"/>
                  <a:pt x="4874" y="607"/>
                </a:cubicBezTo>
                <a:cubicBezTo>
                  <a:pt x="4862" y="609"/>
                  <a:pt x="4848" y="611"/>
                  <a:pt x="4833" y="611"/>
                </a:cubicBezTo>
                <a:cubicBezTo>
                  <a:pt x="4816" y="611"/>
                  <a:pt x="4799" y="608"/>
                  <a:pt x="4785" y="604"/>
                </a:cubicBezTo>
                <a:cubicBezTo>
                  <a:pt x="4770" y="599"/>
                  <a:pt x="4757" y="592"/>
                  <a:pt x="4746" y="582"/>
                </a:cubicBezTo>
                <a:cubicBezTo>
                  <a:pt x="4735" y="573"/>
                  <a:pt x="4727" y="561"/>
                  <a:pt x="4721" y="547"/>
                </a:cubicBezTo>
                <a:cubicBezTo>
                  <a:pt x="4715" y="533"/>
                  <a:pt x="4712" y="516"/>
                  <a:pt x="4712" y="498"/>
                </a:cubicBezTo>
                <a:cubicBezTo>
                  <a:pt x="4712" y="487"/>
                  <a:pt x="4714" y="477"/>
                  <a:pt x="4717" y="466"/>
                </a:cubicBezTo>
                <a:cubicBezTo>
                  <a:pt x="4721" y="456"/>
                  <a:pt x="4726" y="446"/>
                  <a:pt x="4734" y="436"/>
                </a:cubicBezTo>
                <a:cubicBezTo>
                  <a:pt x="4742" y="427"/>
                  <a:pt x="4753" y="418"/>
                  <a:pt x="4766" y="410"/>
                </a:cubicBezTo>
                <a:cubicBezTo>
                  <a:pt x="4778" y="401"/>
                  <a:pt x="4794" y="394"/>
                  <a:pt x="4812" y="388"/>
                </a:cubicBezTo>
                <a:cubicBezTo>
                  <a:pt x="4831" y="381"/>
                  <a:pt x="4852" y="376"/>
                  <a:pt x="4877" y="373"/>
                </a:cubicBezTo>
                <a:cubicBezTo>
                  <a:pt x="4902" y="369"/>
                  <a:pt x="4930" y="366"/>
                  <a:pt x="4961" y="365"/>
                </a:cubicBezTo>
                <a:lnTo>
                  <a:pt x="4961" y="341"/>
                </a:lnTo>
                <a:cubicBezTo>
                  <a:pt x="4961" y="313"/>
                  <a:pt x="4955" y="293"/>
                  <a:pt x="4943" y="279"/>
                </a:cubicBezTo>
                <a:cubicBezTo>
                  <a:pt x="4932" y="266"/>
                  <a:pt x="4914" y="259"/>
                  <a:pt x="4892" y="259"/>
                </a:cubicBezTo>
                <a:cubicBezTo>
                  <a:pt x="4876" y="259"/>
                  <a:pt x="4862" y="261"/>
                  <a:pt x="4852" y="265"/>
                </a:cubicBezTo>
                <a:cubicBezTo>
                  <a:pt x="4841" y="268"/>
                  <a:pt x="4832" y="273"/>
                  <a:pt x="4824" y="278"/>
                </a:cubicBezTo>
                <a:cubicBezTo>
                  <a:pt x="4815" y="282"/>
                  <a:pt x="4808" y="286"/>
                  <a:pt x="4801" y="290"/>
                </a:cubicBezTo>
                <a:cubicBezTo>
                  <a:pt x="4795" y="294"/>
                  <a:pt x="4787" y="296"/>
                  <a:pt x="4779" y="296"/>
                </a:cubicBezTo>
                <a:cubicBezTo>
                  <a:pt x="4772" y="296"/>
                  <a:pt x="4766" y="294"/>
                  <a:pt x="4761" y="290"/>
                </a:cubicBezTo>
                <a:cubicBezTo>
                  <a:pt x="4757" y="287"/>
                  <a:pt x="4753" y="283"/>
                  <a:pt x="4750" y="278"/>
                </a:cubicBezTo>
                <a:moveTo>
                  <a:pt x="5254" y="309"/>
                </a:moveTo>
                <a:lnTo>
                  <a:pt x="5254" y="496"/>
                </a:lnTo>
                <a:cubicBezTo>
                  <a:pt x="5265" y="510"/>
                  <a:pt x="5277" y="520"/>
                  <a:pt x="5291" y="525"/>
                </a:cubicBezTo>
                <a:cubicBezTo>
                  <a:pt x="5304" y="531"/>
                  <a:pt x="5319" y="534"/>
                  <a:pt x="5334" y="534"/>
                </a:cubicBezTo>
                <a:cubicBezTo>
                  <a:pt x="5349" y="534"/>
                  <a:pt x="5363" y="531"/>
                  <a:pt x="5375" y="525"/>
                </a:cubicBezTo>
                <a:cubicBezTo>
                  <a:pt x="5387" y="520"/>
                  <a:pt x="5398" y="511"/>
                  <a:pt x="5406" y="500"/>
                </a:cubicBezTo>
                <a:cubicBezTo>
                  <a:pt x="5415" y="488"/>
                  <a:pt x="5421" y="473"/>
                  <a:pt x="5426" y="455"/>
                </a:cubicBezTo>
                <a:cubicBezTo>
                  <a:pt x="5430" y="438"/>
                  <a:pt x="5433" y="417"/>
                  <a:pt x="5433" y="393"/>
                </a:cubicBezTo>
                <a:cubicBezTo>
                  <a:pt x="5433" y="368"/>
                  <a:pt x="5431" y="348"/>
                  <a:pt x="5427" y="331"/>
                </a:cubicBezTo>
                <a:cubicBezTo>
                  <a:pt x="5423" y="314"/>
                  <a:pt x="5417" y="300"/>
                  <a:pt x="5410" y="290"/>
                </a:cubicBezTo>
                <a:cubicBezTo>
                  <a:pt x="5403" y="279"/>
                  <a:pt x="5394" y="271"/>
                  <a:pt x="5384" y="266"/>
                </a:cubicBezTo>
                <a:cubicBezTo>
                  <a:pt x="5373" y="261"/>
                  <a:pt x="5361" y="259"/>
                  <a:pt x="5348" y="259"/>
                </a:cubicBezTo>
                <a:cubicBezTo>
                  <a:pt x="5327" y="259"/>
                  <a:pt x="5309" y="263"/>
                  <a:pt x="5295" y="272"/>
                </a:cubicBezTo>
                <a:cubicBezTo>
                  <a:pt x="5280" y="281"/>
                  <a:pt x="5266" y="293"/>
                  <a:pt x="5254" y="309"/>
                </a:cubicBezTo>
                <a:moveTo>
                  <a:pt x="5240" y="205"/>
                </a:moveTo>
                <a:lnTo>
                  <a:pt x="5248" y="244"/>
                </a:lnTo>
                <a:cubicBezTo>
                  <a:pt x="5265" y="225"/>
                  <a:pt x="5285" y="209"/>
                  <a:pt x="5306" y="197"/>
                </a:cubicBezTo>
                <a:cubicBezTo>
                  <a:pt x="5328" y="185"/>
                  <a:pt x="5353" y="179"/>
                  <a:pt x="5382" y="179"/>
                </a:cubicBezTo>
                <a:cubicBezTo>
                  <a:pt x="5405" y="179"/>
                  <a:pt x="5426" y="183"/>
                  <a:pt x="5445" y="193"/>
                </a:cubicBezTo>
                <a:cubicBezTo>
                  <a:pt x="5464" y="202"/>
                  <a:pt x="5480" y="217"/>
                  <a:pt x="5493" y="235"/>
                </a:cubicBezTo>
                <a:cubicBezTo>
                  <a:pt x="5507" y="253"/>
                  <a:pt x="5518" y="275"/>
                  <a:pt x="5525" y="302"/>
                </a:cubicBezTo>
                <a:cubicBezTo>
                  <a:pt x="5533" y="328"/>
                  <a:pt x="5536" y="359"/>
                  <a:pt x="5536" y="393"/>
                </a:cubicBezTo>
                <a:cubicBezTo>
                  <a:pt x="5536" y="424"/>
                  <a:pt x="5532" y="453"/>
                  <a:pt x="5524" y="479"/>
                </a:cubicBezTo>
                <a:cubicBezTo>
                  <a:pt x="5515" y="506"/>
                  <a:pt x="5503" y="529"/>
                  <a:pt x="5488" y="548"/>
                </a:cubicBezTo>
                <a:cubicBezTo>
                  <a:pt x="5472" y="568"/>
                  <a:pt x="5453" y="583"/>
                  <a:pt x="5431" y="594"/>
                </a:cubicBezTo>
                <a:cubicBezTo>
                  <a:pt x="5409" y="605"/>
                  <a:pt x="5385" y="610"/>
                  <a:pt x="5357" y="610"/>
                </a:cubicBezTo>
                <a:cubicBezTo>
                  <a:pt x="5334" y="610"/>
                  <a:pt x="5314" y="607"/>
                  <a:pt x="5298" y="600"/>
                </a:cubicBezTo>
                <a:cubicBezTo>
                  <a:pt x="5281" y="592"/>
                  <a:pt x="5266" y="582"/>
                  <a:pt x="5254" y="570"/>
                </a:cubicBezTo>
                <a:lnTo>
                  <a:pt x="5254" y="740"/>
                </a:lnTo>
                <a:lnTo>
                  <a:pt x="5153" y="740"/>
                </a:lnTo>
                <a:lnTo>
                  <a:pt x="5153" y="186"/>
                </a:lnTo>
                <a:lnTo>
                  <a:pt x="5215" y="186"/>
                </a:lnTo>
                <a:cubicBezTo>
                  <a:pt x="5228" y="186"/>
                  <a:pt x="5236" y="193"/>
                  <a:pt x="5240" y="205"/>
                </a:cubicBezTo>
                <a:moveTo>
                  <a:pt x="5714" y="0"/>
                </a:moveTo>
                <a:lnTo>
                  <a:pt x="5714" y="232"/>
                </a:lnTo>
                <a:cubicBezTo>
                  <a:pt x="5730" y="217"/>
                  <a:pt x="5748" y="204"/>
                  <a:pt x="5768" y="194"/>
                </a:cubicBezTo>
                <a:cubicBezTo>
                  <a:pt x="5787" y="185"/>
                  <a:pt x="5810" y="180"/>
                  <a:pt x="5836" y="180"/>
                </a:cubicBezTo>
                <a:cubicBezTo>
                  <a:pt x="5859" y="180"/>
                  <a:pt x="5879" y="184"/>
                  <a:pt x="5897" y="192"/>
                </a:cubicBezTo>
                <a:cubicBezTo>
                  <a:pt x="5914" y="199"/>
                  <a:pt x="5929" y="210"/>
                  <a:pt x="5941" y="225"/>
                </a:cubicBezTo>
                <a:cubicBezTo>
                  <a:pt x="5953" y="239"/>
                  <a:pt x="5962" y="256"/>
                  <a:pt x="5968" y="275"/>
                </a:cubicBezTo>
                <a:cubicBezTo>
                  <a:pt x="5974" y="294"/>
                  <a:pt x="5977" y="316"/>
                  <a:pt x="5977" y="339"/>
                </a:cubicBezTo>
                <a:lnTo>
                  <a:pt x="5977" y="604"/>
                </a:lnTo>
                <a:lnTo>
                  <a:pt x="5877" y="604"/>
                </a:lnTo>
                <a:lnTo>
                  <a:pt x="5877" y="339"/>
                </a:lnTo>
                <a:cubicBezTo>
                  <a:pt x="5877" y="314"/>
                  <a:pt x="5871" y="294"/>
                  <a:pt x="5859" y="280"/>
                </a:cubicBezTo>
                <a:cubicBezTo>
                  <a:pt x="5848" y="266"/>
                  <a:pt x="5830" y="259"/>
                  <a:pt x="5806" y="259"/>
                </a:cubicBezTo>
                <a:cubicBezTo>
                  <a:pt x="5789" y="259"/>
                  <a:pt x="5772" y="263"/>
                  <a:pt x="5757" y="271"/>
                </a:cubicBezTo>
                <a:cubicBezTo>
                  <a:pt x="5742" y="279"/>
                  <a:pt x="5728" y="289"/>
                  <a:pt x="5714" y="303"/>
                </a:cubicBezTo>
                <a:lnTo>
                  <a:pt x="5714" y="604"/>
                </a:lnTo>
                <a:lnTo>
                  <a:pt x="5614" y="604"/>
                </a:lnTo>
                <a:lnTo>
                  <a:pt x="5614" y="0"/>
                </a:lnTo>
                <a:lnTo>
                  <a:pt x="5714" y="0"/>
                </a:lnTo>
                <a:moveTo>
                  <a:pt x="6348" y="233"/>
                </a:moveTo>
                <a:lnTo>
                  <a:pt x="6326" y="269"/>
                </a:lnTo>
                <a:cubicBezTo>
                  <a:pt x="6323" y="273"/>
                  <a:pt x="6320" y="276"/>
                  <a:pt x="6317" y="278"/>
                </a:cubicBezTo>
                <a:cubicBezTo>
                  <a:pt x="6314" y="280"/>
                  <a:pt x="6310" y="281"/>
                  <a:pt x="6306" y="281"/>
                </a:cubicBezTo>
                <a:cubicBezTo>
                  <a:pt x="6301" y="281"/>
                  <a:pt x="6296" y="279"/>
                  <a:pt x="6290" y="276"/>
                </a:cubicBezTo>
                <a:cubicBezTo>
                  <a:pt x="6285" y="274"/>
                  <a:pt x="6278" y="271"/>
                  <a:pt x="6271" y="267"/>
                </a:cubicBezTo>
                <a:cubicBezTo>
                  <a:pt x="6264" y="264"/>
                  <a:pt x="6255" y="261"/>
                  <a:pt x="6246" y="258"/>
                </a:cubicBezTo>
                <a:cubicBezTo>
                  <a:pt x="6237" y="255"/>
                  <a:pt x="6226" y="254"/>
                  <a:pt x="6213" y="254"/>
                </a:cubicBezTo>
                <a:cubicBezTo>
                  <a:pt x="6193" y="254"/>
                  <a:pt x="6178" y="258"/>
                  <a:pt x="6167" y="267"/>
                </a:cubicBezTo>
                <a:cubicBezTo>
                  <a:pt x="6155" y="275"/>
                  <a:pt x="6150" y="286"/>
                  <a:pt x="6150" y="300"/>
                </a:cubicBezTo>
                <a:cubicBezTo>
                  <a:pt x="6150" y="309"/>
                  <a:pt x="6153" y="316"/>
                  <a:pt x="6158" y="322"/>
                </a:cubicBezTo>
                <a:cubicBezTo>
                  <a:pt x="6164" y="328"/>
                  <a:pt x="6172" y="334"/>
                  <a:pt x="6181" y="338"/>
                </a:cubicBezTo>
                <a:cubicBezTo>
                  <a:pt x="6191" y="343"/>
                  <a:pt x="6202" y="347"/>
                  <a:pt x="6214" y="351"/>
                </a:cubicBezTo>
                <a:cubicBezTo>
                  <a:pt x="6226" y="354"/>
                  <a:pt x="6239" y="358"/>
                  <a:pt x="6251" y="362"/>
                </a:cubicBezTo>
                <a:cubicBezTo>
                  <a:pt x="6264" y="367"/>
                  <a:pt x="6276" y="372"/>
                  <a:pt x="6288" y="377"/>
                </a:cubicBezTo>
                <a:cubicBezTo>
                  <a:pt x="6300" y="383"/>
                  <a:pt x="6311" y="390"/>
                  <a:pt x="6321" y="399"/>
                </a:cubicBezTo>
                <a:cubicBezTo>
                  <a:pt x="6331" y="407"/>
                  <a:pt x="6338" y="417"/>
                  <a:pt x="6344" y="429"/>
                </a:cubicBezTo>
                <a:cubicBezTo>
                  <a:pt x="6350" y="441"/>
                  <a:pt x="6353" y="455"/>
                  <a:pt x="6353" y="472"/>
                </a:cubicBezTo>
                <a:cubicBezTo>
                  <a:pt x="6353" y="492"/>
                  <a:pt x="6349" y="511"/>
                  <a:pt x="6342" y="528"/>
                </a:cubicBezTo>
                <a:cubicBezTo>
                  <a:pt x="6335" y="545"/>
                  <a:pt x="6324" y="559"/>
                  <a:pt x="6310" y="572"/>
                </a:cubicBezTo>
                <a:cubicBezTo>
                  <a:pt x="6296" y="584"/>
                  <a:pt x="6279" y="594"/>
                  <a:pt x="6258" y="600"/>
                </a:cubicBezTo>
                <a:cubicBezTo>
                  <a:pt x="6238" y="607"/>
                  <a:pt x="6214" y="611"/>
                  <a:pt x="6187" y="611"/>
                </a:cubicBezTo>
                <a:cubicBezTo>
                  <a:pt x="6172" y="611"/>
                  <a:pt x="6158" y="609"/>
                  <a:pt x="6145" y="607"/>
                </a:cubicBezTo>
                <a:cubicBezTo>
                  <a:pt x="6131" y="604"/>
                  <a:pt x="6118" y="601"/>
                  <a:pt x="6105" y="596"/>
                </a:cubicBezTo>
                <a:cubicBezTo>
                  <a:pt x="6093" y="592"/>
                  <a:pt x="6081" y="586"/>
                  <a:pt x="6070" y="580"/>
                </a:cubicBezTo>
                <a:cubicBezTo>
                  <a:pt x="6060" y="574"/>
                  <a:pt x="6050" y="567"/>
                  <a:pt x="6042" y="560"/>
                </a:cubicBezTo>
                <a:lnTo>
                  <a:pt x="6065" y="521"/>
                </a:lnTo>
                <a:cubicBezTo>
                  <a:pt x="6068" y="517"/>
                  <a:pt x="6072" y="513"/>
                  <a:pt x="6076" y="511"/>
                </a:cubicBezTo>
                <a:cubicBezTo>
                  <a:pt x="6080" y="508"/>
                  <a:pt x="6085" y="507"/>
                  <a:pt x="6091" y="507"/>
                </a:cubicBezTo>
                <a:cubicBezTo>
                  <a:pt x="6097" y="507"/>
                  <a:pt x="6103" y="509"/>
                  <a:pt x="6109" y="512"/>
                </a:cubicBezTo>
                <a:cubicBezTo>
                  <a:pt x="6114" y="516"/>
                  <a:pt x="6121" y="520"/>
                  <a:pt x="6128" y="524"/>
                </a:cubicBezTo>
                <a:cubicBezTo>
                  <a:pt x="6135" y="528"/>
                  <a:pt x="6144" y="532"/>
                  <a:pt x="6154" y="535"/>
                </a:cubicBezTo>
                <a:cubicBezTo>
                  <a:pt x="6164" y="539"/>
                  <a:pt x="6176" y="540"/>
                  <a:pt x="6191" y="540"/>
                </a:cubicBezTo>
                <a:cubicBezTo>
                  <a:pt x="6203" y="540"/>
                  <a:pt x="6213" y="539"/>
                  <a:pt x="6222" y="536"/>
                </a:cubicBezTo>
                <a:cubicBezTo>
                  <a:pt x="6231" y="533"/>
                  <a:pt x="6238" y="530"/>
                  <a:pt x="6243" y="525"/>
                </a:cubicBezTo>
                <a:cubicBezTo>
                  <a:pt x="6249" y="520"/>
                  <a:pt x="6253" y="515"/>
                  <a:pt x="6255" y="509"/>
                </a:cubicBezTo>
                <a:cubicBezTo>
                  <a:pt x="6258" y="503"/>
                  <a:pt x="6259" y="497"/>
                  <a:pt x="6259" y="490"/>
                </a:cubicBezTo>
                <a:cubicBezTo>
                  <a:pt x="6259" y="480"/>
                  <a:pt x="6256" y="472"/>
                  <a:pt x="6250" y="466"/>
                </a:cubicBezTo>
                <a:cubicBezTo>
                  <a:pt x="6245" y="460"/>
                  <a:pt x="6237" y="454"/>
                  <a:pt x="6227" y="450"/>
                </a:cubicBezTo>
                <a:cubicBezTo>
                  <a:pt x="6218" y="445"/>
                  <a:pt x="6207" y="441"/>
                  <a:pt x="6194" y="438"/>
                </a:cubicBezTo>
                <a:cubicBezTo>
                  <a:pt x="6182" y="434"/>
                  <a:pt x="6170" y="430"/>
                  <a:pt x="6157" y="426"/>
                </a:cubicBezTo>
                <a:cubicBezTo>
                  <a:pt x="6144" y="421"/>
                  <a:pt x="6131" y="416"/>
                  <a:pt x="6119" y="410"/>
                </a:cubicBezTo>
                <a:cubicBezTo>
                  <a:pt x="6107" y="404"/>
                  <a:pt x="6096" y="397"/>
                  <a:pt x="6086" y="388"/>
                </a:cubicBezTo>
                <a:cubicBezTo>
                  <a:pt x="6077" y="379"/>
                  <a:pt x="6069" y="368"/>
                  <a:pt x="6063" y="355"/>
                </a:cubicBezTo>
                <a:cubicBezTo>
                  <a:pt x="6057" y="342"/>
                  <a:pt x="6054" y="327"/>
                  <a:pt x="6054" y="308"/>
                </a:cubicBezTo>
                <a:cubicBezTo>
                  <a:pt x="6054" y="291"/>
                  <a:pt x="6058" y="275"/>
                  <a:pt x="6064" y="259"/>
                </a:cubicBezTo>
                <a:cubicBezTo>
                  <a:pt x="6071" y="244"/>
                  <a:pt x="6081" y="230"/>
                  <a:pt x="6094" y="219"/>
                </a:cubicBezTo>
                <a:cubicBezTo>
                  <a:pt x="6107" y="206"/>
                  <a:pt x="6124" y="197"/>
                  <a:pt x="6143" y="190"/>
                </a:cubicBezTo>
                <a:cubicBezTo>
                  <a:pt x="6163" y="183"/>
                  <a:pt x="6186" y="180"/>
                  <a:pt x="6211" y="180"/>
                </a:cubicBezTo>
                <a:cubicBezTo>
                  <a:pt x="6240" y="180"/>
                  <a:pt x="6266" y="185"/>
                  <a:pt x="6290" y="194"/>
                </a:cubicBezTo>
                <a:cubicBezTo>
                  <a:pt x="6313" y="204"/>
                  <a:pt x="6333" y="217"/>
                  <a:pt x="6348" y="23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1827000"/>
            <a:ext cx="1965240" cy="42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000" spc="-1" strike="noStrike">
                <a:solidFill>
                  <a:srgbClr val="4488cc"/>
                </a:solidFill>
                <a:latin typeface="Arial"/>
                <a:ea typeface="Arial"/>
              </a:rPr>
              <a:t>Искусство</a:t>
            </a:r>
            <a:endParaRPr b="0" lang="en-US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2303280"/>
            <a:ext cx="5459760" cy="42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000" spc="-1" strike="noStrike">
                <a:solidFill>
                  <a:srgbClr val="4488cc"/>
                </a:solidFill>
                <a:latin typeface="Arial"/>
                <a:ea typeface="Arial"/>
              </a:rPr>
              <a:t>разведывательного анализа</a:t>
            </a:r>
            <a:endParaRPr b="0" lang="en-US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2779560"/>
            <a:ext cx="2615760" cy="42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000" spc="-1" strike="noStrike">
                <a:solidFill>
                  <a:srgbClr val="4488cc"/>
                </a:solidFill>
                <a:latin typeface="Arial"/>
                <a:ea typeface="Arial"/>
              </a:rPr>
              <a:t>данных (EDA)</a:t>
            </a:r>
            <a:endParaRPr b="0" lang="en-US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3582360"/>
            <a:ext cx="4362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Исчерпывающее руководство по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906360"/>
            <a:ext cx="5802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визуализации: от плохого графика к ясному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230000"/>
            <a:ext cx="1046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инсайту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4746960"/>
            <a:ext cx="4365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Ваше имя/название организации, дата.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e83e8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8613000" y="3264120"/>
            <a:ext cx="2281320" cy="339480"/>
          </a:xfrm>
          <a:custGeom>
            <a:avLst/>
            <a:gdLst/>
            <a:ahLst/>
            <a:rect l="0" t="0" r="r" b="b"/>
            <a:pathLst>
              <a:path w="6337" h="943">
                <a:moveTo>
                  <a:pt x="747" y="25"/>
                </a:moveTo>
                <a:lnTo>
                  <a:pt x="883" y="25"/>
                </a:lnTo>
                <a:lnTo>
                  <a:pt x="518" y="933"/>
                </a:lnTo>
                <a:lnTo>
                  <a:pt x="365" y="933"/>
                </a:lnTo>
                <a:lnTo>
                  <a:pt x="0" y="25"/>
                </a:lnTo>
                <a:lnTo>
                  <a:pt x="135" y="25"/>
                </a:lnTo>
                <a:cubicBezTo>
                  <a:pt x="150" y="25"/>
                  <a:pt x="162" y="28"/>
                  <a:pt x="171" y="36"/>
                </a:cubicBezTo>
                <a:cubicBezTo>
                  <a:pt x="180" y="43"/>
                  <a:pt x="187" y="52"/>
                  <a:pt x="191" y="63"/>
                </a:cubicBezTo>
                <a:lnTo>
                  <a:pt x="405" y="616"/>
                </a:lnTo>
                <a:cubicBezTo>
                  <a:pt x="412" y="634"/>
                  <a:pt x="419" y="654"/>
                  <a:pt x="425" y="675"/>
                </a:cubicBezTo>
                <a:cubicBezTo>
                  <a:pt x="432" y="697"/>
                  <a:pt x="438" y="719"/>
                  <a:pt x="444" y="743"/>
                </a:cubicBezTo>
                <a:cubicBezTo>
                  <a:pt x="449" y="719"/>
                  <a:pt x="454" y="697"/>
                  <a:pt x="460" y="675"/>
                </a:cubicBezTo>
                <a:cubicBezTo>
                  <a:pt x="466" y="654"/>
                  <a:pt x="472" y="634"/>
                  <a:pt x="479" y="616"/>
                </a:cubicBezTo>
                <a:lnTo>
                  <a:pt x="692" y="63"/>
                </a:lnTo>
                <a:cubicBezTo>
                  <a:pt x="695" y="54"/>
                  <a:pt x="702" y="45"/>
                  <a:pt x="711" y="37"/>
                </a:cubicBezTo>
                <a:cubicBezTo>
                  <a:pt x="721" y="29"/>
                  <a:pt x="733" y="25"/>
                  <a:pt x="747" y="25"/>
                </a:cubicBezTo>
                <a:moveTo>
                  <a:pt x="958" y="288"/>
                </a:moveTo>
                <a:lnTo>
                  <a:pt x="1113" y="288"/>
                </a:lnTo>
                <a:lnTo>
                  <a:pt x="1113" y="933"/>
                </a:lnTo>
                <a:lnTo>
                  <a:pt x="958" y="933"/>
                </a:lnTo>
                <a:lnTo>
                  <a:pt x="958" y="288"/>
                </a:lnTo>
                <a:moveTo>
                  <a:pt x="1134" y="101"/>
                </a:moveTo>
                <a:cubicBezTo>
                  <a:pt x="1134" y="114"/>
                  <a:pt x="1132" y="127"/>
                  <a:pt x="1126" y="138"/>
                </a:cubicBezTo>
                <a:cubicBezTo>
                  <a:pt x="1121" y="150"/>
                  <a:pt x="1114" y="160"/>
                  <a:pt x="1105" y="169"/>
                </a:cubicBezTo>
                <a:cubicBezTo>
                  <a:pt x="1096" y="178"/>
                  <a:pt x="1085" y="185"/>
                  <a:pt x="1073" y="190"/>
                </a:cubicBezTo>
                <a:cubicBezTo>
                  <a:pt x="1061" y="195"/>
                  <a:pt x="1048" y="198"/>
                  <a:pt x="1034" y="198"/>
                </a:cubicBezTo>
                <a:cubicBezTo>
                  <a:pt x="1021" y="198"/>
                  <a:pt x="1008" y="195"/>
                  <a:pt x="996" y="190"/>
                </a:cubicBezTo>
                <a:cubicBezTo>
                  <a:pt x="984" y="185"/>
                  <a:pt x="974" y="178"/>
                  <a:pt x="965" y="169"/>
                </a:cubicBezTo>
                <a:cubicBezTo>
                  <a:pt x="957" y="160"/>
                  <a:pt x="950" y="150"/>
                  <a:pt x="944" y="138"/>
                </a:cubicBezTo>
                <a:cubicBezTo>
                  <a:pt x="939" y="127"/>
                  <a:pt x="936" y="114"/>
                  <a:pt x="936" y="101"/>
                </a:cubicBezTo>
                <a:cubicBezTo>
                  <a:pt x="936" y="87"/>
                  <a:pt x="939" y="74"/>
                  <a:pt x="944" y="62"/>
                </a:cubicBezTo>
                <a:cubicBezTo>
                  <a:pt x="950" y="50"/>
                  <a:pt x="957" y="39"/>
                  <a:pt x="965" y="31"/>
                </a:cubicBezTo>
                <a:cubicBezTo>
                  <a:pt x="974" y="22"/>
                  <a:pt x="984" y="15"/>
                  <a:pt x="996" y="10"/>
                </a:cubicBezTo>
                <a:cubicBezTo>
                  <a:pt x="1008" y="4"/>
                  <a:pt x="1021" y="2"/>
                  <a:pt x="1034" y="2"/>
                </a:cubicBezTo>
                <a:cubicBezTo>
                  <a:pt x="1048" y="2"/>
                  <a:pt x="1061" y="4"/>
                  <a:pt x="1073" y="10"/>
                </a:cubicBezTo>
                <a:cubicBezTo>
                  <a:pt x="1085" y="15"/>
                  <a:pt x="1096" y="22"/>
                  <a:pt x="1105" y="31"/>
                </a:cubicBezTo>
                <a:cubicBezTo>
                  <a:pt x="1114" y="39"/>
                  <a:pt x="1121" y="50"/>
                  <a:pt x="1126" y="62"/>
                </a:cubicBezTo>
                <a:cubicBezTo>
                  <a:pt x="1132" y="74"/>
                  <a:pt x="1134" y="87"/>
                  <a:pt x="1134" y="101"/>
                </a:cubicBezTo>
                <a:moveTo>
                  <a:pt x="1555" y="278"/>
                </a:moveTo>
                <a:cubicBezTo>
                  <a:pt x="1603" y="278"/>
                  <a:pt x="1646" y="286"/>
                  <a:pt x="1685" y="301"/>
                </a:cubicBezTo>
                <a:cubicBezTo>
                  <a:pt x="1724" y="317"/>
                  <a:pt x="1757" y="339"/>
                  <a:pt x="1785" y="367"/>
                </a:cubicBezTo>
                <a:cubicBezTo>
                  <a:pt x="1813" y="396"/>
                  <a:pt x="1834" y="430"/>
                  <a:pt x="1849" y="471"/>
                </a:cubicBezTo>
                <a:cubicBezTo>
                  <a:pt x="1864" y="512"/>
                  <a:pt x="1872" y="558"/>
                  <a:pt x="1872" y="609"/>
                </a:cubicBezTo>
                <a:cubicBezTo>
                  <a:pt x="1872" y="660"/>
                  <a:pt x="1864" y="706"/>
                  <a:pt x="1849" y="747"/>
                </a:cubicBezTo>
                <a:cubicBezTo>
                  <a:pt x="1834" y="788"/>
                  <a:pt x="1813" y="823"/>
                  <a:pt x="1785" y="852"/>
                </a:cubicBezTo>
                <a:cubicBezTo>
                  <a:pt x="1757" y="881"/>
                  <a:pt x="1724" y="903"/>
                  <a:pt x="1685" y="919"/>
                </a:cubicBezTo>
                <a:cubicBezTo>
                  <a:pt x="1646" y="934"/>
                  <a:pt x="1603" y="942"/>
                  <a:pt x="1555" y="942"/>
                </a:cubicBezTo>
                <a:cubicBezTo>
                  <a:pt x="1507" y="942"/>
                  <a:pt x="1464" y="934"/>
                  <a:pt x="1424" y="919"/>
                </a:cubicBezTo>
                <a:cubicBezTo>
                  <a:pt x="1385" y="903"/>
                  <a:pt x="1352" y="881"/>
                  <a:pt x="1324" y="852"/>
                </a:cubicBezTo>
                <a:cubicBezTo>
                  <a:pt x="1296" y="823"/>
                  <a:pt x="1274" y="788"/>
                  <a:pt x="1259" y="747"/>
                </a:cubicBezTo>
                <a:cubicBezTo>
                  <a:pt x="1244" y="706"/>
                  <a:pt x="1236" y="660"/>
                  <a:pt x="1236" y="609"/>
                </a:cubicBezTo>
                <a:cubicBezTo>
                  <a:pt x="1236" y="558"/>
                  <a:pt x="1244" y="512"/>
                  <a:pt x="1259" y="471"/>
                </a:cubicBezTo>
                <a:cubicBezTo>
                  <a:pt x="1274" y="430"/>
                  <a:pt x="1296" y="396"/>
                  <a:pt x="1324" y="367"/>
                </a:cubicBezTo>
                <a:cubicBezTo>
                  <a:pt x="1352" y="339"/>
                  <a:pt x="1385" y="317"/>
                  <a:pt x="1424" y="301"/>
                </a:cubicBezTo>
                <a:cubicBezTo>
                  <a:pt x="1464" y="286"/>
                  <a:pt x="1507" y="278"/>
                  <a:pt x="1555" y="278"/>
                </a:cubicBezTo>
                <a:moveTo>
                  <a:pt x="1555" y="823"/>
                </a:moveTo>
                <a:cubicBezTo>
                  <a:pt x="1609" y="823"/>
                  <a:pt x="1648" y="804"/>
                  <a:pt x="1674" y="768"/>
                </a:cubicBezTo>
                <a:cubicBezTo>
                  <a:pt x="1700" y="732"/>
                  <a:pt x="1712" y="679"/>
                  <a:pt x="1712" y="610"/>
                </a:cubicBezTo>
                <a:cubicBezTo>
                  <a:pt x="1712" y="541"/>
                  <a:pt x="1700" y="488"/>
                  <a:pt x="1674" y="451"/>
                </a:cubicBezTo>
                <a:cubicBezTo>
                  <a:pt x="1648" y="415"/>
                  <a:pt x="1609" y="397"/>
                  <a:pt x="1555" y="397"/>
                </a:cubicBezTo>
                <a:cubicBezTo>
                  <a:pt x="1501" y="397"/>
                  <a:pt x="1461" y="415"/>
                  <a:pt x="1435" y="451"/>
                </a:cubicBezTo>
                <a:cubicBezTo>
                  <a:pt x="1409" y="488"/>
                  <a:pt x="1396" y="541"/>
                  <a:pt x="1396" y="610"/>
                </a:cubicBezTo>
                <a:cubicBezTo>
                  <a:pt x="1396" y="679"/>
                  <a:pt x="1409" y="731"/>
                  <a:pt x="1435" y="768"/>
                </a:cubicBezTo>
                <a:cubicBezTo>
                  <a:pt x="1461" y="804"/>
                  <a:pt x="1501" y="823"/>
                  <a:pt x="1555" y="823"/>
                </a:cubicBezTo>
                <a:moveTo>
                  <a:pt x="1992" y="0"/>
                </a:moveTo>
                <a:lnTo>
                  <a:pt x="2147" y="0"/>
                </a:lnTo>
                <a:lnTo>
                  <a:pt x="2147" y="933"/>
                </a:lnTo>
                <a:lnTo>
                  <a:pt x="1992" y="933"/>
                </a:lnTo>
                <a:lnTo>
                  <a:pt x="1992" y="0"/>
                </a:lnTo>
                <a:moveTo>
                  <a:pt x="2307" y="288"/>
                </a:moveTo>
                <a:lnTo>
                  <a:pt x="2462" y="288"/>
                </a:lnTo>
                <a:lnTo>
                  <a:pt x="2462" y="933"/>
                </a:lnTo>
                <a:lnTo>
                  <a:pt x="2307" y="933"/>
                </a:lnTo>
                <a:lnTo>
                  <a:pt x="2307" y="288"/>
                </a:lnTo>
                <a:moveTo>
                  <a:pt x="2483" y="101"/>
                </a:moveTo>
                <a:cubicBezTo>
                  <a:pt x="2483" y="114"/>
                  <a:pt x="2480" y="127"/>
                  <a:pt x="2475" y="138"/>
                </a:cubicBezTo>
                <a:cubicBezTo>
                  <a:pt x="2470" y="150"/>
                  <a:pt x="2462" y="160"/>
                  <a:pt x="2453" y="169"/>
                </a:cubicBezTo>
                <a:cubicBezTo>
                  <a:pt x="2444" y="178"/>
                  <a:pt x="2434" y="185"/>
                  <a:pt x="2422" y="190"/>
                </a:cubicBezTo>
                <a:cubicBezTo>
                  <a:pt x="2410" y="195"/>
                  <a:pt x="2397" y="198"/>
                  <a:pt x="2383" y="198"/>
                </a:cubicBezTo>
                <a:cubicBezTo>
                  <a:pt x="2370" y="198"/>
                  <a:pt x="2357" y="195"/>
                  <a:pt x="2345" y="190"/>
                </a:cubicBezTo>
                <a:cubicBezTo>
                  <a:pt x="2333" y="185"/>
                  <a:pt x="2323" y="178"/>
                  <a:pt x="2314" y="169"/>
                </a:cubicBezTo>
                <a:cubicBezTo>
                  <a:pt x="2305" y="160"/>
                  <a:pt x="2298" y="150"/>
                  <a:pt x="2293" y="138"/>
                </a:cubicBezTo>
                <a:cubicBezTo>
                  <a:pt x="2288" y="127"/>
                  <a:pt x="2285" y="114"/>
                  <a:pt x="2285" y="101"/>
                </a:cubicBezTo>
                <a:cubicBezTo>
                  <a:pt x="2285" y="87"/>
                  <a:pt x="2288" y="74"/>
                  <a:pt x="2293" y="62"/>
                </a:cubicBezTo>
                <a:cubicBezTo>
                  <a:pt x="2298" y="50"/>
                  <a:pt x="2305" y="39"/>
                  <a:pt x="2314" y="31"/>
                </a:cubicBezTo>
                <a:cubicBezTo>
                  <a:pt x="2323" y="22"/>
                  <a:pt x="2333" y="15"/>
                  <a:pt x="2345" y="10"/>
                </a:cubicBezTo>
                <a:cubicBezTo>
                  <a:pt x="2357" y="4"/>
                  <a:pt x="2370" y="2"/>
                  <a:pt x="2383" y="2"/>
                </a:cubicBezTo>
                <a:cubicBezTo>
                  <a:pt x="2397" y="2"/>
                  <a:pt x="2410" y="4"/>
                  <a:pt x="2422" y="10"/>
                </a:cubicBezTo>
                <a:cubicBezTo>
                  <a:pt x="2434" y="15"/>
                  <a:pt x="2444" y="22"/>
                  <a:pt x="2453" y="31"/>
                </a:cubicBezTo>
                <a:cubicBezTo>
                  <a:pt x="2462" y="39"/>
                  <a:pt x="2470" y="50"/>
                  <a:pt x="2475" y="62"/>
                </a:cubicBezTo>
                <a:cubicBezTo>
                  <a:pt x="2480" y="74"/>
                  <a:pt x="2483" y="87"/>
                  <a:pt x="2483" y="101"/>
                </a:cubicBezTo>
                <a:moveTo>
                  <a:pt x="2754" y="316"/>
                </a:moveTo>
                <a:lnTo>
                  <a:pt x="2764" y="367"/>
                </a:lnTo>
                <a:cubicBezTo>
                  <a:pt x="2777" y="354"/>
                  <a:pt x="2791" y="342"/>
                  <a:pt x="2805" y="331"/>
                </a:cubicBezTo>
                <a:cubicBezTo>
                  <a:pt x="2820" y="320"/>
                  <a:pt x="2835" y="311"/>
                  <a:pt x="2851" y="303"/>
                </a:cubicBezTo>
                <a:cubicBezTo>
                  <a:pt x="2867" y="295"/>
                  <a:pt x="2884" y="289"/>
                  <a:pt x="2903" y="285"/>
                </a:cubicBezTo>
                <a:cubicBezTo>
                  <a:pt x="2921" y="280"/>
                  <a:pt x="2941" y="278"/>
                  <a:pt x="2963" y="278"/>
                </a:cubicBezTo>
                <a:cubicBezTo>
                  <a:pt x="2998" y="278"/>
                  <a:pt x="3029" y="284"/>
                  <a:pt x="3056" y="296"/>
                </a:cubicBezTo>
                <a:cubicBezTo>
                  <a:pt x="3083" y="308"/>
                  <a:pt x="3106" y="325"/>
                  <a:pt x="3124" y="346"/>
                </a:cubicBezTo>
                <a:cubicBezTo>
                  <a:pt x="3142" y="368"/>
                  <a:pt x="3156" y="393"/>
                  <a:pt x="3165" y="423"/>
                </a:cubicBezTo>
                <a:cubicBezTo>
                  <a:pt x="3175" y="453"/>
                  <a:pt x="3179" y="486"/>
                  <a:pt x="3179" y="522"/>
                </a:cubicBezTo>
                <a:lnTo>
                  <a:pt x="3179" y="933"/>
                </a:lnTo>
                <a:lnTo>
                  <a:pt x="3025" y="933"/>
                </a:lnTo>
                <a:lnTo>
                  <a:pt x="3025" y="522"/>
                </a:lnTo>
                <a:cubicBezTo>
                  <a:pt x="3025" y="483"/>
                  <a:pt x="3016" y="452"/>
                  <a:pt x="2998" y="431"/>
                </a:cubicBezTo>
                <a:cubicBezTo>
                  <a:pt x="2980" y="409"/>
                  <a:pt x="2952" y="398"/>
                  <a:pt x="2916" y="398"/>
                </a:cubicBezTo>
                <a:cubicBezTo>
                  <a:pt x="2889" y="398"/>
                  <a:pt x="2864" y="405"/>
                  <a:pt x="2841" y="417"/>
                </a:cubicBezTo>
                <a:cubicBezTo>
                  <a:pt x="2817" y="429"/>
                  <a:pt x="2795" y="445"/>
                  <a:pt x="2774" y="466"/>
                </a:cubicBezTo>
                <a:lnTo>
                  <a:pt x="2774" y="933"/>
                </a:lnTo>
                <a:lnTo>
                  <a:pt x="2620" y="933"/>
                </a:lnTo>
                <a:lnTo>
                  <a:pt x="2620" y="288"/>
                </a:lnTo>
                <a:lnTo>
                  <a:pt x="2714" y="288"/>
                </a:lnTo>
                <a:cubicBezTo>
                  <a:pt x="2734" y="288"/>
                  <a:pt x="2747" y="298"/>
                  <a:pt x="2754" y="316"/>
                </a:cubicBezTo>
                <a:moveTo>
                  <a:pt x="3823" y="481"/>
                </a:moveTo>
                <a:lnTo>
                  <a:pt x="3949" y="481"/>
                </a:lnTo>
                <a:cubicBezTo>
                  <a:pt x="3980" y="481"/>
                  <a:pt x="4007" y="477"/>
                  <a:pt x="4030" y="469"/>
                </a:cubicBezTo>
                <a:cubicBezTo>
                  <a:pt x="4053" y="461"/>
                  <a:pt x="4072" y="450"/>
                  <a:pt x="4087" y="436"/>
                </a:cubicBezTo>
                <a:cubicBezTo>
                  <a:pt x="4102" y="421"/>
                  <a:pt x="4114" y="404"/>
                  <a:pt x="4121" y="383"/>
                </a:cubicBezTo>
                <a:cubicBezTo>
                  <a:pt x="4129" y="363"/>
                  <a:pt x="4132" y="339"/>
                  <a:pt x="4132" y="314"/>
                </a:cubicBezTo>
                <a:cubicBezTo>
                  <a:pt x="4132" y="290"/>
                  <a:pt x="4129" y="268"/>
                  <a:pt x="4121" y="248"/>
                </a:cubicBezTo>
                <a:cubicBezTo>
                  <a:pt x="4114" y="228"/>
                  <a:pt x="4102" y="212"/>
                  <a:pt x="4087" y="198"/>
                </a:cubicBezTo>
                <a:cubicBezTo>
                  <a:pt x="4072" y="184"/>
                  <a:pt x="4053" y="174"/>
                  <a:pt x="4030" y="166"/>
                </a:cubicBezTo>
                <a:cubicBezTo>
                  <a:pt x="4007" y="159"/>
                  <a:pt x="3980" y="155"/>
                  <a:pt x="3949" y="155"/>
                </a:cubicBezTo>
                <a:lnTo>
                  <a:pt x="3823" y="155"/>
                </a:lnTo>
                <a:lnTo>
                  <a:pt x="3823" y="481"/>
                </a:lnTo>
                <a:moveTo>
                  <a:pt x="3655" y="25"/>
                </a:moveTo>
                <a:lnTo>
                  <a:pt x="3949" y="25"/>
                </a:lnTo>
                <a:cubicBezTo>
                  <a:pt x="4009" y="25"/>
                  <a:pt x="4062" y="32"/>
                  <a:pt x="4106" y="46"/>
                </a:cubicBezTo>
                <a:cubicBezTo>
                  <a:pt x="4150" y="60"/>
                  <a:pt x="4187" y="80"/>
                  <a:pt x="4216" y="106"/>
                </a:cubicBezTo>
                <a:cubicBezTo>
                  <a:pt x="4245" y="131"/>
                  <a:pt x="4266" y="162"/>
                  <a:pt x="4280" y="197"/>
                </a:cubicBezTo>
                <a:cubicBezTo>
                  <a:pt x="4294" y="233"/>
                  <a:pt x="4301" y="272"/>
                  <a:pt x="4301" y="314"/>
                </a:cubicBezTo>
                <a:cubicBezTo>
                  <a:pt x="4301" y="358"/>
                  <a:pt x="4294" y="398"/>
                  <a:pt x="4279" y="435"/>
                </a:cubicBezTo>
                <a:cubicBezTo>
                  <a:pt x="4264" y="471"/>
                  <a:pt x="4242" y="503"/>
                  <a:pt x="4213" y="529"/>
                </a:cubicBezTo>
                <a:cubicBezTo>
                  <a:pt x="4184" y="555"/>
                  <a:pt x="4147" y="576"/>
                  <a:pt x="4103" y="590"/>
                </a:cubicBezTo>
                <a:cubicBezTo>
                  <a:pt x="4059" y="605"/>
                  <a:pt x="4008" y="612"/>
                  <a:pt x="3949" y="612"/>
                </a:cubicBezTo>
                <a:lnTo>
                  <a:pt x="3823" y="612"/>
                </a:lnTo>
                <a:lnTo>
                  <a:pt x="3823" y="933"/>
                </a:lnTo>
                <a:lnTo>
                  <a:pt x="3655" y="933"/>
                </a:lnTo>
                <a:lnTo>
                  <a:pt x="3655" y="25"/>
                </a:lnTo>
                <a:moveTo>
                  <a:pt x="4407" y="0"/>
                </a:moveTo>
                <a:lnTo>
                  <a:pt x="4562" y="0"/>
                </a:lnTo>
                <a:lnTo>
                  <a:pt x="4562" y="933"/>
                </a:lnTo>
                <a:lnTo>
                  <a:pt x="4407" y="933"/>
                </a:lnTo>
                <a:lnTo>
                  <a:pt x="4407" y="0"/>
                </a:lnTo>
                <a:moveTo>
                  <a:pt x="5002" y="278"/>
                </a:moveTo>
                <a:cubicBezTo>
                  <a:pt x="5049" y="278"/>
                  <a:pt x="5093" y="286"/>
                  <a:pt x="5132" y="301"/>
                </a:cubicBezTo>
                <a:cubicBezTo>
                  <a:pt x="5171" y="317"/>
                  <a:pt x="5204" y="339"/>
                  <a:pt x="5232" y="367"/>
                </a:cubicBezTo>
                <a:cubicBezTo>
                  <a:pt x="5260" y="396"/>
                  <a:pt x="5281" y="430"/>
                  <a:pt x="5296" y="471"/>
                </a:cubicBezTo>
                <a:cubicBezTo>
                  <a:pt x="5311" y="512"/>
                  <a:pt x="5319" y="558"/>
                  <a:pt x="5319" y="609"/>
                </a:cubicBezTo>
                <a:cubicBezTo>
                  <a:pt x="5319" y="660"/>
                  <a:pt x="5311" y="706"/>
                  <a:pt x="5296" y="747"/>
                </a:cubicBezTo>
                <a:cubicBezTo>
                  <a:pt x="5281" y="788"/>
                  <a:pt x="5260" y="823"/>
                  <a:pt x="5232" y="852"/>
                </a:cubicBezTo>
                <a:cubicBezTo>
                  <a:pt x="5204" y="881"/>
                  <a:pt x="5171" y="903"/>
                  <a:pt x="5132" y="919"/>
                </a:cubicBezTo>
                <a:cubicBezTo>
                  <a:pt x="5093" y="934"/>
                  <a:pt x="5049" y="942"/>
                  <a:pt x="5002" y="942"/>
                </a:cubicBezTo>
                <a:cubicBezTo>
                  <a:pt x="4954" y="942"/>
                  <a:pt x="4910" y="934"/>
                  <a:pt x="4871" y="919"/>
                </a:cubicBezTo>
                <a:cubicBezTo>
                  <a:pt x="4832" y="903"/>
                  <a:pt x="4798" y="881"/>
                  <a:pt x="4771" y="852"/>
                </a:cubicBezTo>
                <a:cubicBezTo>
                  <a:pt x="4743" y="823"/>
                  <a:pt x="4721" y="788"/>
                  <a:pt x="4706" y="747"/>
                </a:cubicBezTo>
                <a:cubicBezTo>
                  <a:pt x="4691" y="706"/>
                  <a:pt x="4683" y="660"/>
                  <a:pt x="4683" y="609"/>
                </a:cubicBezTo>
                <a:cubicBezTo>
                  <a:pt x="4683" y="558"/>
                  <a:pt x="4691" y="512"/>
                  <a:pt x="4706" y="471"/>
                </a:cubicBezTo>
                <a:cubicBezTo>
                  <a:pt x="4721" y="430"/>
                  <a:pt x="4743" y="396"/>
                  <a:pt x="4771" y="367"/>
                </a:cubicBezTo>
                <a:cubicBezTo>
                  <a:pt x="4798" y="339"/>
                  <a:pt x="4832" y="317"/>
                  <a:pt x="4871" y="301"/>
                </a:cubicBezTo>
                <a:cubicBezTo>
                  <a:pt x="4910" y="286"/>
                  <a:pt x="4954" y="278"/>
                  <a:pt x="5002" y="278"/>
                </a:cubicBezTo>
                <a:moveTo>
                  <a:pt x="5002" y="823"/>
                </a:moveTo>
                <a:cubicBezTo>
                  <a:pt x="5055" y="823"/>
                  <a:pt x="5095" y="804"/>
                  <a:pt x="5121" y="768"/>
                </a:cubicBezTo>
                <a:cubicBezTo>
                  <a:pt x="5146" y="732"/>
                  <a:pt x="5159" y="679"/>
                  <a:pt x="5159" y="610"/>
                </a:cubicBezTo>
                <a:cubicBezTo>
                  <a:pt x="5159" y="541"/>
                  <a:pt x="5146" y="488"/>
                  <a:pt x="5121" y="451"/>
                </a:cubicBezTo>
                <a:cubicBezTo>
                  <a:pt x="5095" y="415"/>
                  <a:pt x="5055" y="397"/>
                  <a:pt x="5002" y="397"/>
                </a:cubicBezTo>
                <a:cubicBezTo>
                  <a:pt x="4948" y="397"/>
                  <a:pt x="4907" y="415"/>
                  <a:pt x="4881" y="451"/>
                </a:cubicBezTo>
                <a:cubicBezTo>
                  <a:pt x="4855" y="488"/>
                  <a:pt x="4842" y="541"/>
                  <a:pt x="4842" y="610"/>
                </a:cubicBezTo>
                <a:cubicBezTo>
                  <a:pt x="4842" y="679"/>
                  <a:pt x="4855" y="731"/>
                  <a:pt x="4881" y="768"/>
                </a:cubicBezTo>
                <a:cubicBezTo>
                  <a:pt x="4907" y="804"/>
                  <a:pt x="4948" y="823"/>
                  <a:pt x="5002" y="823"/>
                </a:cubicBezTo>
                <a:moveTo>
                  <a:pt x="5651" y="943"/>
                </a:moveTo>
                <a:cubicBezTo>
                  <a:pt x="5595" y="943"/>
                  <a:pt x="5552" y="927"/>
                  <a:pt x="5522" y="895"/>
                </a:cubicBezTo>
                <a:cubicBezTo>
                  <a:pt x="5493" y="864"/>
                  <a:pt x="5478" y="820"/>
                  <a:pt x="5478" y="764"/>
                </a:cubicBezTo>
                <a:lnTo>
                  <a:pt x="5478" y="404"/>
                </a:lnTo>
                <a:lnTo>
                  <a:pt x="5412" y="404"/>
                </a:lnTo>
                <a:cubicBezTo>
                  <a:pt x="5404" y="404"/>
                  <a:pt x="5397" y="401"/>
                  <a:pt x="5391" y="396"/>
                </a:cubicBezTo>
                <a:cubicBezTo>
                  <a:pt x="5385" y="391"/>
                  <a:pt x="5382" y="382"/>
                  <a:pt x="5382" y="372"/>
                </a:cubicBezTo>
                <a:lnTo>
                  <a:pt x="5382" y="310"/>
                </a:lnTo>
                <a:lnTo>
                  <a:pt x="5485" y="293"/>
                </a:lnTo>
                <a:lnTo>
                  <a:pt x="5518" y="118"/>
                </a:lnTo>
                <a:cubicBezTo>
                  <a:pt x="5520" y="109"/>
                  <a:pt x="5524" y="103"/>
                  <a:pt x="5530" y="98"/>
                </a:cubicBezTo>
                <a:cubicBezTo>
                  <a:pt x="5536" y="94"/>
                  <a:pt x="5543" y="91"/>
                  <a:pt x="5552" y="91"/>
                </a:cubicBezTo>
                <a:lnTo>
                  <a:pt x="5632" y="91"/>
                </a:lnTo>
                <a:lnTo>
                  <a:pt x="5632" y="294"/>
                </a:lnTo>
                <a:lnTo>
                  <a:pt x="5804" y="294"/>
                </a:lnTo>
                <a:lnTo>
                  <a:pt x="5804" y="404"/>
                </a:lnTo>
                <a:lnTo>
                  <a:pt x="5632" y="404"/>
                </a:lnTo>
                <a:lnTo>
                  <a:pt x="5632" y="753"/>
                </a:lnTo>
                <a:cubicBezTo>
                  <a:pt x="5632" y="773"/>
                  <a:pt x="5637" y="789"/>
                  <a:pt x="5647" y="800"/>
                </a:cubicBezTo>
                <a:cubicBezTo>
                  <a:pt x="5657" y="811"/>
                  <a:pt x="5670" y="818"/>
                  <a:pt x="5688" y="818"/>
                </a:cubicBezTo>
                <a:cubicBezTo>
                  <a:pt x="5697" y="818"/>
                  <a:pt x="5705" y="817"/>
                  <a:pt x="5712" y="813"/>
                </a:cubicBezTo>
                <a:cubicBezTo>
                  <a:pt x="5718" y="811"/>
                  <a:pt x="5724" y="809"/>
                  <a:pt x="5728" y="806"/>
                </a:cubicBezTo>
                <a:cubicBezTo>
                  <a:pt x="5733" y="804"/>
                  <a:pt x="5738" y="801"/>
                  <a:pt x="5741" y="799"/>
                </a:cubicBezTo>
                <a:cubicBezTo>
                  <a:pt x="5745" y="797"/>
                  <a:pt x="5749" y="796"/>
                  <a:pt x="5753" y="796"/>
                </a:cubicBezTo>
                <a:cubicBezTo>
                  <a:pt x="5757" y="796"/>
                  <a:pt x="5761" y="797"/>
                  <a:pt x="5764" y="799"/>
                </a:cubicBezTo>
                <a:cubicBezTo>
                  <a:pt x="5767" y="801"/>
                  <a:pt x="5770" y="805"/>
                  <a:pt x="5773" y="809"/>
                </a:cubicBezTo>
                <a:lnTo>
                  <a:pt x="5820" y="886"/>
                </a:lnTo>
                <a:cubicBezTo>
                  <a:pt x="5797" y="904"/>
                  <a:pt x="5771" y="918"/>
                  <a:pt x="5742" y="928"/>
                </a:cubicBezTo>
                <a:cubicBezTo>
                  <a:pt x="5713" y="938"/>
                  <a:pt x="5683" y="943"/>
                  <a:pt x="5651" y="943"/>
                </a:cubicBezTo>
                <a:moveTo>
                  <a:pt x="6330" y="358"/>
                </a:moveTo>
                <a:lnTo>
                  <a:pt x="6295" y="414"/>
                </a:lnTo>
                <a:cubicBezTo>
                  <a:pt x="6291" y="420"/>
                  <a:pt x="6286" y="425"/>
                  <a:pt x="6282" y="428"/>
                </a:cubicBezTo>
                <a:cubicBezTo>
                  <a:pt x="6277" y="431"/>
                  <a:pt x="6271" y="432"/>
                  <a:pt x="6264" y="432"/>
                </a:cubicBezTo>
                <a:cubicBezTo>
                  <a:pt x="6257" y="432"/>
                  <a:pt x="6249" y="430"/>
                  <a:pt x="6240" y="426"/>
                </a:cubicBezTo>
                <a:cubicBezTo>
                  <a:pt x="6232" y="421"/>
                  <a:pt x="6222" y="417"/>
                  <a:pt x="6210" y="411"/>
                </a:cubicBezTo>
                <a:cubicBezTo>
                  <a:pt x="6199" y="406"/>
                  <a:pt x="6186" y="401"/>
                  <a:pt x="6172" y="397"/>
                </a:cubicBezTo>
                <a:cubicBezTo>
                  <a:pt x="6157" y="393"/>
                  <a:pt x="6140" y="391"/>
                  <a:pt x="6121" y="391"/>
                </a:cubicBezTo>
                <a:cubicBezTo>
                  <a:pt x="6090" y="391"/>
                  <a:pt x="6066" y="398"/>
                  <a:pt x="6049" y="411"/>
                </a:cubicBezTo>
                <a:cubicBezTo>
                  <a:pt x="6032" y="423"/>
                  <a:pt x="6023" y="440"/>
                  <a:pt x="6023" y="461"/>
                </a:cubicBezTo>
                <a:cubicBezTo>
                  <a:pt x="6023" y="475"/>
                  <a:pt x="6028" y="487"/>
                  <a:pt x="6037" y="496"/>
                </a:cubicBezTo>
                <a:cubicBezTo>
                  <a:pt x="6046" y="505"/>
                  <a:pt x="6057" y="514"/>
                  <a:pt x="6072" y="521"/>
                </a:cubicBezTo>
                <a:cubicBezTo>
                  <a:pt x="6087" y="528"/>
                  <a:pt x="6104" y="534"/>
                  <a:pt x="6123" y="540"/>
                </a:cubicBezTo>
                <a:cubicBezTo>
                  <a:pt x="6142" y="546"/>
                  <a:pt x="6161" y="552"/>
                  <a:pt x="6180" y="559"/>
                </a:cubicBezTo>
                <a:cubicBezTo>
                  <a:pt x="6199" y="565"/>
                  <a:pt x="6219" y="573"/>
                  <a:pt x="6237" y="581"/>
                </a:cubicBezTo>
                <a:cubicBezTo>
                  <a:pt x="6256" y="590"/>
                  <a:pt x="6273" y="601"/>
                  <a:pt x="6288" y="614"/>
                </a:cubicBezTo>
                <a:cubicBezTo>
                  <a:pt x="6302" y="627"/>
                  <a:pt x="6314" y="643"/>
                  <a:pt x="6323" y="661"/>
                </a:cubicBezTo>
                <a:cubicBezTo>
                  <a:pt x="6332" y="680"/>
                  <a:pt x="6337" y="702"/>
                  <a:pt x="6337" y="728"/>
                </a:cubicBezTo>
                <a:cubicBezTo>
                  <a:pt x="6337" y="759"/>
                  <a:pt x="6331" y="787"/>
                  <a:pt x="6320" y="813"/>
                </a:cubicBezTo>
                <a:cubicBezTo>
                  <a:pt x="6309" y="840"/>
                  <a:pt x="6293" y="863"/>
                  <a:pt x="6271" y="882"/>
                </a:cubicBezTo>
                <a:cubicBezTo>
                  <a:pt x="6249" y="901"/>
                  <a:pt x="6223" y="916"/>
                  <a:pt x="6191" y="926"/>
                </a:cubicBezTo>
                <a:cubicBezTo>
                  <a:pt x="6159" y="937"/>
                  <a:pt x="6122" y="943"/>
                  <a:pt x="6080" y="943"/>
                </a:cubicBezTo>
                <a:cubicBezTo>
                  <a:pt x="6058" y="943"/>
                  <a:pt x="6036" y="941"/>
                  <a:pt x="6015" y="937"/>
                </a:cubicBezTo>
                <a:cubicBezTo>
                  <a:pt x="5994" y="933"/>
                  <a:pt x="5974" y="927"/>
                  <a:pt x="5955" y="920"/>
                </a:cubicBezTo>
                <a:cubicBezTo>
                  <a:pt x="5935" y="913"/>
                  <a:pt x="5917" y="905"/>
                  <a:pt x="5901" y="895"/>
                </a:cubicBezTo>
                <a:cubicBezTo>
                  <a:pt x="5884" y="885"/>
                  <a:pt x="5870" y="875"/>
                  <a:pt x="5857" y="863"/>
                </a:cubicBezTo>
                <a:lnTo>
                  <a:pt x="5893" y="804"/>
                </a:lnTo>
                <a:cubicBezTo>
                  <a:pt x="5897" y="796"/>
                  <a:pt x="5903" y="791"/>
                  <a:pt x="5909" y="787"/>
                </a:cubicBezTo>
                <a:cubicBezTo>
                  <a:pt x="5915" y="784"/>
                  <a:pt x="5923" y="782"/>
                  <a:pt x="5933" y="782"/>
                </a:cubicBezTo>
                <a:cubicBezTo>
                  <a:pt x="5943" y="782"/>
                  <a:pt x="5952" y="784"/>
                  <a:pt x="5960" y="790"/>
                </a:cubicBezTo>
                <a:cubicBezTo>
                  <a:pt x="5969" y="795"/>
                  <a:pt x="5979" y="801"/>
                  <a:pt x="5990" y="807"/>
                </a:cubicBezTo>
                <a:cubicBezTo>
                  <a:pt x="6001" y="815"/>
                  <a:pt x="6014" y="820"/>
                  <a:pt x="6030" y="826"/>
                </a:cubicBezTo>
                <a:cubicBezTo>
                  <a:pt x="6045" y="831"/>
                  <a:pt x="6064" y="834"/>
                  <a:pt x="6088" y="834"/>
                </a:cubicBezTo>
                <a:cubicBezTo>
                  <a:pt x="6106" y="834"/>
                  <a:pt x="6122" y="832"/>
                  <a:pt x="6135" y="827"/>
                </a:cubicBezTo>
                <a:cubicBezTo>
                  <a:pt x="6148" y="823"/>
                  <a:pt x="6159" y="817"/>
                  <a:pt x="6168" y="809"/>
                </a:cubicBezTo>
                <a:cubicBezTo>
                  <a:pt x="6176" y="802"/>
                  <a:pt x="6182" y="794"/>
                  <a:pt x="6186" y="785"/>
                </a:cubicBezTo>
                <a:cubicBezTo>
                  <a:pt x="6190" y="775"/>
                  <a:pt x="6192" y="765"/>
                  <a:pt x="6192" y="755"/>
                </a:cubicBezTo>
                <a:cubicBezTo>
                  <a:pt x="6192" y="740"/>
                  <a:pt x="6188" y="728"/>
                  <a:pt x="6179" y="718"/>
                </a:cubicBezTo>
                <a:cubicBezTo>
                  <a:pt x="6170" y="709"/>
                  <a:pt x="6158" y="700"/>
                  <a:pt x="6143" y="693"/>
                </a:cubicBezTo>
                <a:cubicBezTo>
                  <a:pt x="6128" y="686"/>
                  <a:pt x="6111" y="680"/>
                  <a:pt x="6092" y="674"/>
                </a:cubicBezTo>
                <a:cubicBezTo>
                  <a:pt x="6073" y="669"/>
                  <a:pt x="6054" y="662"/>
                  <a:pt x="6034" y="656"/>
                </a:cubicBezTo>
                <a:cubicBezTo>
                  <a:pt x="6014" y="649"/>
                  <a:pt x="5995" y="641"/>
                  <a:pt x="5976" y="632"/>
                </a:cubicBezTo>
                <a:cubicBezTo>
                  <a:pt x="5957" y="623"/>
                  <a:pt x="5940" y="612"/>
                  <a:pt x="5925" y="598"/>
                </a:cubicBezTo>
                <a:cubicBezTo>
                  <a:pt x="5910" y="584"/>
                  <a:pt x="5898" y="567"/>
                  <a:pt x="5890" y="547"/>
                </a:cubicBezTo>
                <a:cubicBezTo>
                  <a:pt x="5880" y="527"/>
                  <a:pt x="5876" y="503"/>
                  <a:pt x="5876" y="474"/>
                </a:cubicBezTo>
                <a:cubicBezTo>
                  <a:pt x="5876" y="448"/>
                  <a:pt x="5881" y="423"/>
                  <a:pt x="5892" y="399"/>
                </a:cubicBezTo>
                <a:cubicBezTo>
                  <a:pt x="5902" y="375"/>
                  <a:pt x="5917" y="355"/>
                  <a:pt x="5938" y="337"/>
                </a:cubicBezTo>
                <a:cubicBezTo>
                  <a:pt x="5958" y="319"/>
                  <a:pt x="5983" y="305"/>
                  <a:pt x="6014" y="294"/>
                </a:cubicBezTo>
                <a:cubicBezTo>
                  <a:pt x="6044" y="284"/>
                  <a:pt x="6079" y="278"/>
                  <a:pt x="6118" y="278"/>
                </a:cubicBezTo>
                <a:cubicBezTo>
                  <a:pt x="6163" y="278"/>
                  <a:pt x="6203" y="286"/>
                  <a:pt x="6239" y="300"/>
                </a:cubicBezTo>
                <a:cubicBezTo>
                  <a:pt x="6275" y="315"/>
                  <a:pt x="6306" y="334"/>
                  <a:pt x="6330" y="35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747720" y="767520"/>
            <a:ext cx="1512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Violin Plot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747720" y="1468080"/>
            <a:ext cx="29556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Гибрид KDE и Box Plot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224000" y="1975320"/>
            <a:ext cx="3952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Форму плотности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224000" y="2337120"/>
            <a:ext cx="4376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распределения и встроенный box plot с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224000" y="2689560"/>
            <a:ext cx="1364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квантилями.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700280" y="3470760"/>
            <a:ext cx="4679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Более детальное, чем box plot, сравнение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495080" y="43527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700280" y="3823200"/>
            <a:ext cx="1780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700280" y="4242240"/>
            <a:ext cx="4848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Показывает, где именно сконцентрированы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19160" y="51242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5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700280" y="4594680"/>
            <a:ext cx="902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данные.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224000" y="5013720"/>
            <a:ext cx="4504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 форма, 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019160" y="5895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224000" y="5375520"/>
            <a:ext cx="3822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статистика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важны одновременно.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224000" y="5785200"/>
            <a:ext cx="4791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времени на сайте для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224000" y="6147360"/>
            <a:ext cx="4211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пользователей из разных источников.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8324640" y="1523880"/>
            <a:ext cx="2858040" cy="3810240"/>
          </a:xfrm>
          <a:custGeom>
            <a:avLst/>
            <a:gdLst/>
            <a:ahLst/>
            <a:rect l="0" t="0" r="r" b="b"/>
            <a:pathLst>
              <a:path w="7939" h="10584">
                <a:moveTo>
                  <a:pt x="0" y="0"/>
                </a:moveTo>
                <a:lnTo>
                  <a:pt x="7939" y="0"/>
                </a:lnTo>
                <a:lnTo>
                  <a:pt x="7939" y="10584"/>
                </a:lnTo>
                <a:lnTo>
                  <a:pt x="0" y="10584"/>
                </a:lnTo>
                <a:lnTo>
                  <a:pt x="0" y="0"/>
                </a:lnTo>
                <a:close/>
              </a:path>
            </a:pathLst>
          </a:custGeom>
          <a:solidFill>
            <a:srgbClr val="6f42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8898480" y="3274920"/>
            <a:ext cx="1710000" cy="308160"/>
          </a:xfrm>
          <a:custGeom>
            <a:avLst/>
            <a:gdLst/>
            <a:ahLst/>
            <a:rect l="0" t="0" r="r" b="b"/>
            <a:pathLst>
              <a:path w="4750" h="856">
                <a:moveTo>
                  <a:pt x="153" y="727"/>
                </a:moveTo>
                <a:lnTo>
                  <a:pt x="308" y="727"/>
                </a:lnTo>
                <a:cubicBezTo>
                  <a:pt x="337" y="727"/>
                  <a:pt x="361" y="723"/>
                  <a:pt x="380" y="716"/>
                </a:cubicBezTo>
                <a:cubicBezTo>
                  <a:pt x="399" y="709"/>
                  <a:pt x="415" y="700"/>
                  <a:pt x="426" y="689"/>
                </a:cubicBezTo>
                <a:cubicBezTo>
                  <a:pt x="438" y="677"/>
                  <a:pt x="446" y="664"/>
                  <a:pt x="451" y="649"/>
                </a:cubicBezTo>
                <a:cubicBezTo>
                  <a:pt x="456" y="634"/>
                  <a:pt x="459" y="618"/>
                  <a:pt x="459" y="600"/>
                </a:cubicBezTo>
                <a:cubicBezTo>
                  <a:pt x="459" y="583"/>
                  <a:pt x="456" y="567"/>
                  <a:pt x="451" y="553"/>
                </a:cubicBezTo>
                <a:cubicBezTo>
                  <a:pt x="445" y="538"/>
                  <a:pt x="436" y="526"/>
                  <a:pt x="424" y="516"/>
                </a:cubicBezTo>
                <a:cubicBezTo>
                  <a:pt x="412" y="506"/>
                  <a:pt x="396" y="498"/>
                  <a:pt x="377" y="493"/>
                </a:cubicBezTo>
                <a:cubicBezTo>
                  <a:pt x="358" y="488"/>
                  <a:pt x="335" y="485"/>
                  <a:pt x="308" y="485"/>
                </a:cubicBezTo>
                <a:lnTo>
                  <a:pt x="153" y="485"/>
                </a:lnTo>
                <a:lnTo>
                  <a:pt x="153" y="727"/>
                </a:lnTo>
                <a:moveTo>
                  <a:pt x="284" y="141"/>
                </a:moveTo>
                <a:lnTo>
                  <a:pt x="153" y="141"/>
                </a:lnTo>
                <a:lnTo>
                  <a:pt x="153" y="379"/>
                </a:lnTo>
                <a:lnTo>
                  <a:pt x="275" y="379"/>
                </a:lnTo>
                <a:cubicBezTo>
                  <a:pt x="328" y="379"/>
                  <a:pt x="367" y="370"/>
                  <a:pt x="394" y="351"/>
                </a:cubicBezTo>
                <a:cubicBezTo>
                  <a:pt x="421" y="332"/>
                  <a:pt x="434" y="302"/>
                  <a:pt x="434" y="260"/>
                </a:cubicBezTo>
                <a:cubicBezTo>
                  <a:pt x="434" y="218"/>
                  <a:pt x="422" y="187"/>
                  <a:pt x="398" y="169"/>
                </a:cubicBezTo>
                <a:cubicBezTo>
                  <a:pt x="373" y="150"/>
                  <a:pt x="335" y="141"/>
                  <a:pt x="284" y="141"/>
                </a:cubicBezTo>
                <a:moveTo>
                  <a:pt x="0" y="23"/>
                </a:moveTo>
                <a:lnTo>
                  <a:pt x="284" y="23"/>
                </a:lnTo>
                <a:cubicBezTo>
                  <a:pt x="338" y="23"/>
                  <a:pt x="384" y="28"/>
                  <a:pt x="422" y="38"/>
                </a:cubicBezTo>
                <a:cubicBezTo>
                  <a:pt x="460" y="49"/>
                  <a:pt x="492" y="63"/>
                  <a:pt x="516" y="82"/>
                </a:cubicBezTo>
                <a:cubicBezTo>
                  <a:pt x="541" y="101"/>
                  <a:pt x="559" y="124"/>
                  <a:pt x="570" y="151"/>
                </a:cubicBezTo>
                <a:cubicBezTo>
                  <a:pt x="581" y="178"/>
                  <a:pt x="587" y="208"/>
                  <a:pt x="587" y="242"/>
                </a:cubicBezTo>
                <a:cubicBezTo>
                  <a:pt x="587" y="261"/>
                  <a:pt x="584" y="280"/>
                  <a:pt x="579" y="297"/>
                </a:cubicBezTo>
                <a:cubicBezTo>
                  <a:pt x="573" y="315"/>
                  <a:pt x="564" y="332"/>
                  <a:pt x="552" y="347"/>
                </a:cubicBezTo>
                <a:cubicBezTo>
                  <a:pt x="540" y="363"/>
                  <a:pt x="525" y="376"/>
                  <a:pt x="507" y="389"/>
                </a:cubicBezTo>
                <a:cubicBezTo>
                  <a:pt x="488" y="402"/>
                  <a:pt x="466" y="412"/>
                  <a:pt x="441" y="421"/>
                </a:cubicBezTo>
                <a:cubicBezTo>
                  <a:pt x="554" y="446"/>
                  <a:pt x="610" y="507"/>
                  <a:pt x="610" y="604"/>
                </a:cubicBezTo>
                <a:cubicBezTo>
                  <a:pt x="610" y="639"/>
                  <a:pt x="604" y="671"/>
                  <a:pt x="590" y="701"/>
                </a:cubicBezTo>
                <a:cubicBezTo>
                  <a:pt x="577" y="731"/>
                  <a:pt x="558" y="757"/>
                  <a:pt x="532" y="778"/>
                </a:cubicBezTo>
                <a:cubicBezTo>
                  <a:pt x="507" y="799"/>
                  <a:pt x="476" y="816"/>
                  <a:pt x="439" y="828"/>
                </a:cubicBezTo>
                <a:cubicBezTo>
                  <a:pt x="401" y="841"/>
                  <a:pt x="359" y="847"/>
                  <a:pt x="311" y="847"/>
                </a:cubicBezTo>
                <a:lnTo>
                  <a:pt x="0" y="847"/>
                </a:lnTo>
                <a:lnTo>
                  <a:pt x="0" y="23"/>
                </a:lnTo>
                <a:moveTo>
                  <a:pt x="1036" y="695"/>
                </a:moveTo>
                <a:lnTo>
                  <a:pt x="1036" y="596"/>
                </a:lnTo>
                <a:cubicBezTo>
                  <a:pt x="995" y="598"/>
                  <a:pt x="961" y="602"/>
                  <a:pt x="933" y="607"/>
                </a:cubicBezTo>
                <a:cubicBezTo>
                  <a:pt x="906" y="612"/>
                  <a:pt x="884" y="619"/>
                  <a:pt x="867" y="627"/>
                </a:cubicBezTo>
                <a:cubicBezTo>
                  <a:pt x="850" y="635"/>
                  <a:pt x="838" y="644"/>
                  <a:pt x="831" y="655"/>
                </a:cubicBezTo>
                <a:cubicBezTo>
                  <a:pt x="824" y="665"/>
                  <a:pt x="820" y="677"/>
                  <a:pt x="820" y="689"/>
                </a:cubicBezTo>
                <a:cubicBezTo>
                  <a:pt x="820" y="714"/>
                  <a:pt x="827" y="732"/>
                  <a:pt x="842" y="743"/>
                </a:cubicBezTo>
                <a:cubicBezTo>
                  <a:pt x="857" y="754"/>
                  <a:pt x="876" y="759"/>
                  <a:pt x="899" y="759"/>
                </a:cubicBezTo>
                <a:cubicBezTo>
                  <a:pt x="928" y="759"/>
                  <a:pt x="953" y="754"/>
                  <a:pt x="974" y="743"/>
                </a:cubicBezTo>
                <a:cubicBezTo>
                  <a:pt x="995" y="733"/>
                  <a:pt x="1016" y="716"/>
                  <a:pt x="1036" y="695"/>
                </a:cubicBezTo>
                <a:moveTo>
                  <a:pt x="739" y="388"/>
                </a:moveTo>
                <a:lnTo>
                  <a:pt x="714" y="343"/>
                </a:lnTo>
                <a:cubicBezTo>
                  <a:pt x="781" y="282"/>
                  <a:pt x="862" y="251"/>
                  <a:pt x="956" y="251"/>
                </a:cubicBezTo>
                <a:cubicBezTo>
                  <a:pt x="990" y="251"/>
                  <a:pt x="1021" y="257"/>
                  <a:pt x="1048" y="268"/>
                </a:cubicBezTo>
                <a:cubicBezTo>
                  <a:pt x="1075" y="279"/>
                  <a:pt x="1097" y="295"/>
                  <a:pt x="1116" y="315"/>
                </a:cubicBezTo>
                <a:cubicBezTo>
                  <a:pt x="1135" y="335"/>
                  <a:pt x="1149" y="358"/>
                  <a:pt x="1158" y="386"/>
                </a:cubicBezTo>
                <a:cubicBezTo>
                  <a:pt x="1168" y="414"/>
                  <a:pt x="1173" y="444"/>
                  <a:pt x="1173" y="477"/>
                </a:cubicBezTo>
                <a:lnTo>
                  <a:pt x="1173" y="847"/>
                </a:lnTo>
                <a:lnTo>
                  <a:pt x="1109" y="847"/>
                </a:lnTo>
                <a:cubicBezTo>
                  <a:pt x="1096" y="847"/>
                  <a:pt x="1086" y="845"/>
                  <a:pt x="1078" y="841"/>
                </a:cubicBezTo>
                <a:cubicBezTo>
                  <a:pt x="1071" y="837"/>
                  <a:pt x="1066" y="829"/>
                  <a:pt x="1061" y="817"/>
                </a:cubicBezTo>
                <a:lnTo>
                  <a:pt x="1049" y="774"/>
                </a:lnTo>
                <a:cubicBezTo>
                  <a:pt x="1034" y="788"/>
                  <a:pt x="1020" y="799"/>
                  <a:pt x="1006" y="809"/>
                </a:cubicBezTo>
                <a:cubicBezTo>
                  <a:pt x="992" y="819"/>
                  <a:pt x="977" y="828"/>
                  <a:pt x="962" y="835"/>
                </a:cubicBezTo>
                <a:cubicBezTo>
                  <a:pt x="947" y="842"/>
                  <a:pt x="931" y="847"/>
                  <a:pt x="913" y="850"/>
                </a:cubicBezTo>
                <a:cubicBezTo>
                  <a:pt x="896" y="854"/>
                  <a:pt x="877" y="856"/>
                  <a:pt x="856" y="856"/>
                </a:cubicBezTo>
                <a:cubicBezTo>
                  <a:pt x="831" y="856"/>
                  <a:pt x="809" y="852"/>
                  <a:pt x="788" y="846"/>
                </a:cubicBezTo>
                <a:cubicBezTo>
                  <a:pt x="767" y="839"/>
                  <a:pt x="749" y="829"/>
                  <a:pt x="734" y="816"/>
                </a:cubicBezTo>
                <a:cubicBezTo>
                  <a:pt x="718" y="803"/>
                  <a:pt x="707" y="786"/>
                  <a:pt x="698" y="767"/>
                </a:cubicBezTo>
                <a:cubicBezTo>
                  <a:pt x="690" y="747"/>
                  <a:pt x="686" y="723"/>
                  <a:pt x="686" y="697"/>
                </a:cubicBezTo>
                <a:cubicBezTo>
                  <a:pt x="686" y="682"/>
                  <a:pt x="688" y="667"/>
                  <a:pt x="693" y="653"/>
                </a:cubicBezTo>
                <a:cubicBezTo>
                  <a:pt x="698" y="638"/>
                  <a:pt x="706" y="624"/>
                  <a:pt x="717" y="611"/>
                </a:cubicBezTo>
                <a:cubicBezTo>
                  <a:pt x="729" y="597"/>
                  <a:pt x="743" y="585"/>
                  <a:pt x="761" y="573"/>
                </a:cubicBezTo>
                <a:cubicBezTo>
                  <a:pt x="779" y="561"/>
                  <a:pt x="801" y="551"/>
                  <a:pt x="827" y="542"/>
                </a:cubicBezTo>
                <a:cubicBezTo>
                  <a:pt x="853" y="534"/>
                  <a:pt x="883" y="527"/>
                  <a:pt x="918" y="521"/>
                </a:cubicBezTo>
                <a:cubicBezTo>
                  <a:pt x="952" y="516"/>
                  <a:pt x="992" y="512"/>
                  <a:pt x="1036" y="511"/>
                </a:cubicBezTo>
                <a:lnTo>
                  <a:pt x="1036" y="477"/>
                </a:lnTo>
                <a:cubicBezTo>
                  <a:pt x="1036" y="438"/>
                  <a:pt x="1027" y="409"/>
                  <a:pt x="1011" y="390"/>
                </a:cubicBezTo>
                <a:cubicBezTo>
                  <a:pt x="994" y="371"/>
                  <a:pt x="970" y="362"/>
                  <a:pt x="938" y="362"/>
                </a:cubicBezTo>
                <a:cubicBezTo>
                  <a:pt x="916" y="362"/>
                  <a:pt x="897" y="365"/>
                  <a:pt x="882" y="370"/>
                </a:cubicBezTo>
                <a:cubicBezTo>
                  <a:pt x="867" y="376"/>
                  <a:pt x="854" y="381"/>
                  <a:pt x="842" y="388"/>
                </a:cubicBezTo>
                <a:cubicBezTo>
                  <a:pt x="831" y="395"/>
                  <a:pt x="821" y="401"/>
                  <a:pt x="811" y="406"/>
                </a:cubicBezTo>
                <a:cubicBezTo>
                  <a:pt x="802" y="411"/>
                  <a:pt x="792" y="414"/>
                  <a:pt x="780" y="414"/>
                </a:cubicBezTo>
                <a:cubicBezTo>
                  <a:pt x="771" y="414"/>
                  <a:pt x="762" y="411"/>
                  <a:pt x="755" y="406"/>
                </a:cubicBezTo>
                <a:cubicBezTo>
                  <a:pt x="748" y="401"/>
                  <a:pt x="743" y="395"/>
                  <a:pt x="739" y="388"/>
                </a:cubicBezTo>
                <a:moveTo>
                  <a:pt x="1430" y="297"/>
                </a:moveTo>
                <a:lnTo>
                  <a:pt x="1438" y="363"/>
                </a:lnTo>
                <a:cubicBezTo>
                  <a:pt x="1457" y="328"/>
                  <a:pt x="1478" y="301"/>
                  <a:pt x="1503" y="281"/>
                </a:cubicBezTo>
                <a:cubicBezTo>
                  <a:pt x="1528" y="261"/>
                  <a:pt x="1558" y="251"/>
                  <a:pt x="1592" y="251"/>
                </a:cubicBezTo>
                <a:cubicBezTo>
                  <a:pt x="1619" y="251"/>
                  <a:pt x="1641" y="257"/>
                  <a:pt x="1657" y="269"/>
                </a:cubicBezTo>
                <a:lnTo>
                  <a:pt x="1648" y="374"/>
                </a:lnTo>
                <a:cubicBezTo>
                  <a:pt x="1646" y="381"/>
                  <a:pt x="1643" y="386"/>
                  <a:pt x="1639" y="388"/>
                </a:cubicBezTo>
                <a:cubicBezTo>
                  <a:pt x="1636" y="391"/>
                  <a:pt x="1631" y="393"/>
                  <a:pt x="1625" y="393"/>
                </a:cubicBezTo>
                <a:cubicBezTo>
                  <a:pt x="1619" y="393"/>
                  <a:pt x="1611" y="392"/>
                  <a:pt x="1600" y="390"/>
                </a:cubicBezTo>
                <a:cubicBezTo>
                  <a:pt x="1589" y="388"/>
                  <a:pt x="1578" y="387"/>
                  <a:pt x="1567" y="387"/>
                </a:cubicBezTo>
                <a:cubicBezTo>
                  <a:pt x="1551" y="387"/>
                  <a:pt x="1538" y="389"/>
                  <a:pt x="1525" y="394"/>
                </a:cubicBezTo>
                <a:cubicBezTo>
                  <a:pt x="1513" y="399"/>
                  <a:pt x="1502" y="405"/>
                  <a:pt x="1493" y="414"/>
                </a:cubicBezTo>
                <a:cubicBezTo>
                  <a:pt x="1483" y="422"/>
                  <a:pt x="1475" y="432"/>
                  <a:pt x="1467" y="445"/>
                </a:cubicBezTo>
                <a:cubicBezTo>
                  <a:pt x="1460" y="457"/>
                  <a:pt x="1453" y="471"/>
                  <a:pt x="1446" y="486"/>
                </a:cubicBezTo>
                <a:lnTo>
                  <a:pt x="1446" y="847"/>
                </a:lnTo>
                <a:lnTo>
                  <a:pt x="1305" y="847"/>
                </a:lnTo>
                <a:lnTo>
                  <a:pt x="1305" y="262"/>
                </a:lnTo>
                <a:lnTo>
                  <a:pt x="1387" y="262"/>
                </a:lnTo>
                <a:cubicBezTo>
                  <a:pt x="1403" y="262"/>
                  <a:pt x="1413" y="265"/>
                  <a:pt x="1419" y="270"/>
                </a:cubicBezTo>
                <a:cubicBezTo>
                  <a:pt x="1424" y="275"/>
                  <a:pt x="1428" y="284"/>
                  <a:pt x="1430" y="297"/>
                </a:cubicBezTo>
                <a:moveTo>
                  <a:pt x="2594" y="652"/>
                </a:moveTo>
                <a:cubicBezTo>
                  <a:pt x="2602" y="652"/>
                  <a:pt x="2610" y="655"/>
                  <a:pt x="2616" y="661"/>
                </a:cubicBezTo>
                <a:lnTo>
                  <a:pt x="2676" y="728"/>
                </a:lnTo>
                <a:cubicBezTo>
                  <a:pt x="2643" y="769"/>
                  <a:pt x="2602" y="801"/>
                  <a:pt x="2553" y="823"/>
                </a:cubicBezTo>
                <a:cubicBezTo>
                  <a:pt x="2504" y="845"/>
                  <a:pt x="2446" y="856"/>
                  <a:pt x="2378" y="856"/>
                </a:cubicBezTo>
                <a:cubicBezTo>
                  <a:pt x="2317" y="856"/>
                  <a:pt x="2262" y="845"/>
                  <a:pt x="2213" y="824"/>
                </a:cubicBezTo>
                <a:cubicBezTo>
                  <a:pt x="2164" y="804"/>
                  <a:pt x="2123" y="775"/>
                  <a:pt x="2088" y="737"/>
                </a:cubicBezTo>
                <a:cubicBezTo>
                  <a:pt x="2054" y="699"/>
                  <a:pt x="2027" y="655"/>
                  <a:pt x="2009" y="603"/>
                </a:cubicBezTo>
                <a:cubicBezTo>
                  <a:pt x="1990" y="552"/>
                  <a:pt x="1981" y="496"/>
                  <a:pt x="1981" y="435"/>
                </a:cubicBezTo>
                <a:cubicBezTo>
                  <a:pt x="1981" y="373"/>
                  <a:pt x="1991" y="316"/>
                  <a:pt x="2011" y="265"/>
                </a:cubicBezTo>
                <a:cubicBezTo>
                  <a:pt x="2030" y="213"/>
                  <a:pt x="2058" y="169"/>
                  <a:pt x="2094" y="132"/>
                </a:cubicBezTo>
                <a:cubicBezTo>
                  <a:pt x="2130" y="95"/>
                  <a:pt x="2173" y="66"/>
                  <a:pt x="2222" y="45"/>
                </a:cubicBezTo>
                <a:cubicBezTo>
                  <a:pt x="2272" y="24"/>
                  <a:pt x="2327" y="14"/>
                  <a:pt x="2387" y="14"/>
                </a:cubicBezTo>
                <a:cubicBezTo>
                  <a:pt x="2447" y="14"/>
                  <a:pt x="2500" y="24"/>
                  <a:pt x="2547" y="43"/>
                </a:cubicBezTo>
                <a:cubicBezTo>
                  <a:pt x="2593" y="63"/>
                  <a:pt x="2633" y="89"/>
                  <a:pt x="2666" y="121"/>
                </a:cubicBezTo>
                <a:lnTo>
                  <a:pt x="2614" y="192"/>
                </a:lnTo>
                <a:cubicBezTo>
                  <a:pt x="2611" y="197"/>
                  <a:pt x="2607" y="201"/>
                  <a:pt x="2603" y="204"/>
                </a:cubicBezTo>
                <a:cubicBezTo>
                  <a:pt x="2598" y="207"/>
                  <a:pt x="2591" y="209"/>
                  <a:pt x="2583" y="209"/>
                </a:cubicBezTo>
                <a:cubicBezTo>
                  <a:pt x="2577" y="209"/>
                  <a:pt x="2571" y="207"/>
                  <a:pt x="2565" y="204"/>
                </a:cubicBezTo>
                <a:cubicBezTo>
                  <a:pt x="2559" y="201"/>
                  <a:pt x="2553" y="197"/>
                  <a:pt x="2545" y="192"/>
                </a:cubicBezTo>
                <a:cubicBezTo>
                  <a:pt x="2538" y="188"/>
                  <a:pt x="2530" y="182"/>
                  <a:pt x="2520" y="177"/>
                </a:cubicBezTo>
                <a:cubicBezTo>
                  <a:pt x="2511" y="171"/>
                  <a:pt x="2500" y="166"/>
                  <a:pt x="2487" y="161"/>
                </a:cubicBezTo>
                <a:cubicBezTo>
                  <a:pt x="2475" y="156"/>
                  <a:pt x="2460" y="152"/>
                  <a:pt x="2444" y="149"/>
                </a:cubicBezTo>
                <a:cubicBezTo>
                  <a:pt x="2427" y="146"/>
                  <a:pt x="2408" y="144"/>
                  <a:pt x="2387" y="144"/>
                </a:cubicBezTo>
                <a:cubicBezTo>
                  <a:pt x="2350" y="144"/>
                  <a:pt x="2316" y="151"/>
                  <a:pt x="2286" y="164"/>
                </a:cubicBezTo>
                <a:cubicBezTo>
                  <a:pt x="2255" y="177"/>
                  <a:pt x="2229" y="196"/>
                  <a:pt x="2207" y="221"/>
                </a:cubicBezTo>
                <a:cubicBezTo>
                  <a:pt x="2185" y="246"/>
                  <a:pt x="2168" y="276"/>
                  <a:pt x="2156" y="312"/>
                </a:cubicBezTo>
                <a:cubicBezTo>
                  <a:pt x="2144" y="348"/>
                  <a:pt x="2137" y="388"/>
                  <a:pt x="2137" y="435"/>
                </a:cubicBezTo>
                <a:cubicBezTo>
                  <a:pt x="2137" y="481"/>
                  <a:pt x="2144" y="522"/>
                  <a:pt x="2157" y="558"/>
                </a:cubicBezTo>
                <a:cubicBezTo>
                  <a:pt x="2170" y="594"/>
                  <a:pt x="2188" y="624"/>
                  <a:pt x="2210" y="649"/>
                </a:cubicBezTo>
                <a:cubicBezTo>
                  <a:pt x="2233" y="674"/>
                  <a:pt x="2259" y="692"/>
                  <a:pt x="2289" y="705"/>
                </a:cubicBezTo>
                <a:cubicBezTo>
                  <a:pt x="2320" y="718"/>
                  <a:pt x="2352" y="726"/>
                  <a:pt x="2387" y="726"/>
                </a:cubicBezTo>
                <a:cubicBezTo>
                  <a:pt x="2408" y="726"/>
                  <a:pt x="2427" y="725"/>
                  <a:pt x="2444" y="722"/>
                </a:cubicBezTo>
                <a:cubicBezTo>
                  <a:pt x="2461" y="719"/>
                  <a:pt x="2476" y="716"/>
                  <a:pt x="2490" y="711"/>
                </a:cubicBezTo>
                <a:cubicBezTo>
                  <a:pt x="2505" y="706"/>
                  <a:pt x="2518" y="699"/>
                  <a:pt x="2531" y="692"/>
                </a:cubicBezTo>
                <a:cubicBezTo>
                  <a:pt x="2544" y="684"/>
                  <a:pt x="2556" y="674"/>
                  <a:pt x="2569" y="663"/>
                </a:cubicBezTo>
                <a:cubicBezTo>
                  <a:pt x="2573" y="660"/>
                  <a:pt x="2577" y="657"/>
                  <a:pt x="2581" y="655"/>
                </a:cubicBezTo>
                <a:cubicBezTo>
                  <a:pt x="2585" y="653"/>
                  <a:pt x="2589" y="652"/>
                  <a:pt x="2594" y="652"/>
                </a:cubicBezTo>
                <a:moveTo>
                  <a:pt x="2900" y="0"/>
                </a:moveTo>
                <a:lnTo>
                  <a:pt x="2900" y="325"/>
                </a:lnTo>
                <a:cubicBezTo>
                  <a:pt x="2922" y="303"/>
                  <a:pt x="2948" y="286"/>
                  <a:pt x="2975" y="273"/>
                </a:cubicBezTo>
                <a:cubicBezTo>
                  <a:pt x="3002" y="260"/>
                  <a:pt x="3034" y="253"/>
                  <a:pt x="3071" y="253"/>
                </a:cubicBezTo>
                <a:cubicBezTo>
                  <a:pt x="3103" y="253"/>
                  <a:pt x="3131" y="258"/>
                  <a:pt x="3156" y="269"/>
                </a:cubicBezTo>
                <a:cubicBezTo>
                  <a:pt x="3181" y="280"/>
                  <a:pt x="3201" y="295"/>
                  <a:pt x="3217" y="315"/>
                </a:cubicBezTo>
                <a:cubicBezTo>
                  <a:pt x="3234" y="334"/>
                  <a:pt x="3247" y="358"/>
                  <a:pt x="3255" y="385"/>
                </a:cubicBezTo>
                <a:cubicBezTo>
                  <a:pt x="3264" y="412"/>
                  <a:pt x="3268" y="442"/>
                  <a:pt x="3268" y="474"/>
                </a:cubicBezTo>
                <a:lnTo>
                  <a:pt x="3268" y="847"/>
                </a:lnTo>
                <a:lnTo>
                  <a:pt x="3127" y="847"/>
                </a:lnTo>
                <a:lnTo>
                  <a:pt x="3127" y="474"/>
                </a:lnTo>
                <a:cubicBezTo>
                  <a:pt x="3127" y="439"/>
                  <a:pt x="3119" y="411"/>
                  <a:pt x="3103" y="391"/>
                </a:cubicBezTo>
                <a:cubicBezTo>
                  <a:pt x="3087" y="372"/>
                  <a:pt x="3062" y="362"/>
                  <a:pt x="3028" y="362"/>
                </a:cubicBezTo>
                <a:cubicBezTo>
                  <a:pt x="3004" y="362"/>
                  <a:pt x="2981" y="368"/>
                  <a:pt x="2960" y="379"/>
                </a:cubicBezTo>
                <a:cubicBezTo>
                  <a:pt x="2939" y="390"/>
                  <a:pt x="2919" y="405"/>
                  <a:pt x="2900" y="424"/>
                </a:cubicBezTo>
                <a:lnTo>
                  <a:pt x="2900" y="847"/>
                </a:lnTo>
                <a:lnTo>
                  <a:pt x="2759" y="847"/>
                </a:lnTo>
                <a:lnTo>
                  <a:pt x="2759" y="0"/>
                </a:lnTo>
                <a:lnTo>
                  <a:pt x="2900" y="0"/>
                </a:lnTo>
                <a:moveTo>
                  <a:pt x="3709" y="695"/>
                </a:moveTo>
                <a:lnTo>
                  <a:pt x="3709" y="596"/>
                </a:lnTo>
                <a:cubicBezTo>
                  <a:pt x="3669" y="598"/>
                  <a:pt x="3635" y="602"/>
                  <a:pt x="3607" y="607"/>
                </a:cubicBezTo>
                <a:cubicBezTo>
                  <a:pt x="3579" y="612"/>
                  <a:pt x="3557" y="619"/>
                  <a:pt x="3540" y="627"/>
                </a:cubicBezTo>
                <a:cubicBezTo>
                  <a:pt x="3524" y="635"/>
                  <a:pt x="3512" y="644"/>
                  <a:pt x="3505" y="655"/>
                </a:cubicBezTo>
                <a:cubicBezTo>
                  <a:pt x="3497" y="665"/>
                  <a:pt x="3494" y="677"/>
                  <a:pt x="3494" y="689"/>
                </a:cubicBezTo>
                <a:cubicBezTo>
                  <a:pt x="3494" y="714"/>
                  <a:pt x="3501" y="732"/>
                  <a:pt x="3516" y="743"/>
                </a:cubicBezTo>
                <a:cubicBezTo>
                  <a:pt x="3530" y="754"/>
                  <a:pt x="3549" y="759"/>
                  <a:pt x="3573" y="759"/>
                </a:cubicBezTo>
                <a:cubicBezTo>
                  <a:pt x="3602" y="759"/>
                  <a:pt x="3627" y="754"/>
                  <a:pt x="3648" y="743"/>
                </a:cubicBezTo>
                <a:cubicBezTo>
                  <a:pt x="3669" y="733"/>
                  <a:pt x="3689" y="716"/>
                  <a:pt x="3709" y="695"/>
                </a:cubicBezTo>
                <a:moveTo>
                  <a:pt x="3412" y="388"/>
                </a:moveTo>
                <a:lnTo>
                  <a:pt x="3387" y="343"/>
                </a:lnTo>
                <a:cubicBezTo>
                  <a:pt x="3454" y="282"/>
                  <a:pt x="3535" y="251"/>
                  <a:pt x="3630" y="251"/>
                </a:cubicBezTo>
                <a:cubicBezTo>
                  <a:pt x="3664" y="251"/>
                  <a:pt x="3694" y="257"/>
                  <a:pt x="3721" y="268"/>
                </a:cubicBezTo>
                <a:cubicBezTo>
                  <a:pt x="3748" y="279"/>
                  <a:pt x="3771" y="295"/>
                  <a:pt x="3790" y="315"/>
                </a:cubicBezTo>
                <a:cubicBezTo>
                  <a:pt x="3808" y="335"/>
                  <a:pt x="3822" y="358"/>
                  <a:pt x="3832" y="386"/>
                </a:cubicBezTo>
                <a:cubicBezTo>
                  <a:pt x="3842" y="414"/>
                  <a:pt x="3846" y="444"/>
                  <a:pt x="3846" y="477"/>
                </a:cubicBezTo>
                <a:lnTo>
                  <a:pt x="3846" y="847"/>
                </a:lnTo>
                <a:lnTo>
                  <a:pt x="3783" y="847"/>
                </a:lnTo>
                <a:cubicBezTo>
                  <a:pt x="3769" y="847"/>
                  <a:pt x="3759" y="845"/>
                  <a:pt x="3752" y="841"/>
                </a:cubicBezTo>
                <a:cubicBezTo>
                  <a:pt x="3745" y="837"/>
                  <a:pt x="3739" y="829"/>
                  <a:pt x="3735" y="817"/>
                </a:cubicBezTo>
                <a:lnTo>
                  <a:pt x="3722" y="774"/>
                </a:lnTo>
                <a:cubicBezTo>
                  <a:pt x="3707" y="788"/>
                  <a:pt x="3693" y="799"/>
                  <a:pt x="3679" y="809"/>
                </a:cubicBezTo>
                <a:cubicBezTo>
                  <a:pt x="3665" y="819"/>
                  <a:pt x="3650" y="828"/>
                  <a:pt x="3635" y="835"/>
                </a:cubicBezTo>
                <a:cubicBezTo>
                  <a:pt x="3620" y="842"/>
                  <a:pt x="3604" y="847"/>
                  <a:pt x="3587" y="850"/>
                </a:cubicBezTo>
                <a:cubicBezTo>
                  <a:pt x="3570" y="854"/>
                  <a:pt x="3550" y="856"/>
                  <a:pt x="3529" y="856"/>
                </a:cubicBezTo>
                <a:cubicBezTo>
                  <a:pt x="3505" y="856"/>
                  <a:pt x="3482" y="852"/>
                  <a:pt x="3461" y="846"/>
                </a:cubicBezTo>
                <a:cubicBezTo>
                  <a:pt x="3440" y="839"/>
                  <a:pt x="3422" y="829"/>
                  <a:pt x="3407" y="816"/>
                </a:cubicBezTo>
                <a:cubicBezTo>
                  <a:pt x="3392" y="803"/>
                  <a:pt x="3380" y="786"/>
                  <a:pt x="3372" y="767"/>
                </a:cubicBezTo>
                <a:cubicBezTo>
                  <a:pt x="3364" y="747"/>
                  <a:pt x="3360" y="723"/>
                  <a:pt x="3360" y="697"/>
                </a:cubicBezTo>
                <a:cubicBezTo>
                  <a:pt x="3360" y="682"/>
                  <a:pt x="3362" y="667"/>
                  <a:pt x="3367" y="653"/>
                </a:cubicBezTo>
                <a:cubicBezTo>
                  <a:pt x="3372" y="638"/>
                  <a:pt x="3380" y="624"/>
                  <a:pt x="3391" y="611"/>
                </a:cubicBezTo>
                <a:cubicBezTo>
                  <a:pt x="3402" y="597"/>
                  <a:pt x="3417" y="585"/>
                  <a:pt x="3434" y="573"/>
                </a:cubicBezTo>
                <a:cubicBezTo>
                  <a:pt x="3452" y="561"/>
                  <a:pt x="3474" y="551"/>
                  <a:pt x="3500" y="542"/>
                </a:cubicBezTo>
                <a:cubicBezTo>
                  <a:pt x="3526" y="534"/>
                  <a:pt x="3556" y="527"/>
                  <a:pt x="3591" y="521"/>
                </a:cubicBezTo>
                <a:cubicBezTo>
                  <a:pt x="3625" y="516"/>
                  <a:pt x="3665" y="512"/>
                  <a:pt x="3709" y="511"/>
                </a:cubicBezTo>
                <a:lnTo>
                  <a:pt x="3709" y="477"/>
                </a:lnTo>
                <a:cubicBezTo>
                  <a:pt x="3709" y="438"/>
                  <a:pt x="3701" y="409"/>
                  <a:pt x="3684" y="390"/>
                </a:cubicBezTo>
                <a:cubicBezTo>
                  <a:pt x="3668" y="371"/>
                  <a:pt x="3644" y="362"/>
                  <a:pt x="3612" y="362"/>
                </a:cubicBezTo>
                <a:cubicBezTo>
                  <a:pt x="3589" y="362"/>
                  <a:pt x="3570" y="365"/>
                  <a:pt x="3555" y="370"/>
                </a:cubicBezTo>
                <a:cubicBezTo>
                  <a:pt x="3540" y="376"/>
                  <a:pt x="3527" y="381"/>
                  <a:pt x="3516" y="388"/>
                </a:cubicBezTo>
                <a:cubicBezTo>
                  <a:pt x="3504" y="395"/>
                  <a:pt x="3494" y="401"/>
                  <a:pt x="3485" y="406"/>
                </a:cubicBezTo>
                <a:cubicBezTo>
                  <a:pt x="3476" y="411"/>
                  <a:pt x="3465" y="414"/>
                  <a:pt x="3454" y="414"/>
                </a:cubicBezTo>
                <a:cubicBezTo>
                  <a:pt x="3444" y="414"/>
                  <a:pt x="3436" y="411"/>
                  <a:pt x="3429" y="406"/>
                </a:cubicBezTo>
                <a:cubicBezTo>
                  <a:pt x="3422" y="401"/>
                  <a:pt x="3417" y="395"/>
                  <a:pt x="3412" y="388"/>
                </a:cubicBezTo>
                <a:moveTo>
                  <a:pt x="4102" y="297"/>
                </a:moveTo>
                <a:lnTo>
                  <a:pt x="4111" y="363"/>
                </a:lnTo>
                <a:cubicBezTo>
                  <a:pt x="4129" y="328"/>
                  <a:pt x="4151" y="301"/>
                  <a:pt x="4176" y="281"/>
                </a:cubicBezTo>
                <a:cubicBezTo>
                  <a:pt x="4201" y="261"/>
                  <a:pt x="4230" y="251"/>
                  <a:pt x="4264" y="251"/>
                </a:cubicBezTo>
                <a:cubicBezTo>
                  <a:pt x="4291" y="251"/>
                  <a:pt x="4313" y="257"/>
                  <a:pt x="4329" y="269"/>
                </a:cubicBezTo>
                <a:lnTo>
                  <a:pt x="4320" y="374"/>
                </a:lnTo>
                <a:cubicBezTo>
                  <a:pt x="4318" y="381"/>
                  <a:pt x="4316" y="386"/>
                  <a:pt x="4312" y="388"/>
                </a:cubicBezTo>
                <a:cubicBezTo>
                  <a:pt x="4308" y="391"/>
                  <a:pt x="4303" y="393"/>
                  <a:pt x="4298" y="393"/>
                </a:cubicBezTo>
                <a:cubicBezTo>
                  <a:pt x="4292" y="393"/>
                  <a:pt x="4283" y="392"/>
                  <a:pt x="4272" y="390"/>
                </a:cubicBezTo>
                <a:cubicBezTo>
                  <a:pt x="4261" y="388"/>
                  <a:pt x="4250" y="387"/>
                  <a:pt x="4240" y="387"/>
                </a:cubicBezTo>
                <a:cubicBezTo>
                  <a:pt x="4224" y="387"/>
                  <a:pt x="4210" y="389"/>
                  <a:pt x="4198" y="394"/>
                </a:cubicBezTo>
                <a:cubicBezTo>
                  <a:pt x="4186" y="399"/>
                  <a:pt x="4175" y="405"/>
                  <a:pt x="4165" y="414"/>
                </a:cubicBezTo>
                <a:cubicBezTo>
                  <a:pt x="4156" y="422"/>
                  <a:pt x="4147" y="432"/>
                  <a:pt x="4140" y="445"/>
                </a:cubicBezTo>
                <a:cubicBezTo>
                  <a:pt x="4132" y="457"/>
                  <a:pt x="4125" y="471"/>
                  <a:pt x="4119" y="486"/>
                </a:cubicBezTo>
                <a:lnTo>
                  <a:pt x="4119" y="847"/>
                </a:lnTo>
                <a:lnTo>
                  <a:pt x="3978" y="847"/>
                </a:lnTo>
                <a:lnTo>
                  <a:pt x="3978" y="262"/>
                </a:lnTo>
                <a:lnTo>
                  <a:pt x="4061" y="262"/>
                </a:lnTo>
                <a:cubicBezTo>
                  <a:pt x="4075" y="262"/>
                  <a:pt x="4085" y="265"/>
                  <a:pt x="4091" y="270"/>
                </a:cubicBezTo>
                <a:cubicBezTo>
                  <a:pt x="4097" y="275"/>
                  <a:pt x="4100" y="284"/>
                  <a:pt x="4102" y="297"/>
                </a:cubicBezTo>
                <a:moveTo>
                  <a:pt x="4597" y="856"/>
                </a:moveTo>
                <a:cubicBezTo>
                  <a:pt x="4546" y="856"/>
                  <a:pt x="4507" y="841"/>
                  <a:pt x="4480" y="813"/>
                </a:cubicBezTo>
                <a:cubicBezTo>
                  <a:pt x="4453" y="784"/>
                  <a:pt x="4440" y="745"/>
                  <a:pt x="4440" y="693"/>
                </a:cubicBezTo>
                <a:lnTo>
                  <a:pt x="4440" y="367"/>
                </a:lnTo>
                <a:lnTo>
                  <a:pt x="4380" y="367"/>
                </a:lnTo>
                <a:cubicBezTo>
                  <a:pt x="4372" y="367"/>
                  <a:pt x="4366" y="365"/>
                  <a:pt x="4361" y="360"/>
                </a:cubicBezTo>
                <a:cubicBezTo>
                  <a:pt x="4355" y="355"/>
                  <a:pt x="4353" y="348"/>
                  <a:pt x="4353" y="338"/>
                </a:cubicBezTo>
                <a:lnTo>
                  <a:pt x="4353" y="282"/>
                </a:lnTo>
                <a:lnTo>
                  <a:pt x="4446" y="267"/>
                </a:lnTo>
                <a:lnTo>
                  <a:pt x="4476" y="107"/>
                </a:lnTo>
                <a:cubicBezTo>
                  <a:pt x="4478" y="100"/>
                  <a:pt x="4482" y="94"/>
                  <a:pt x="4487" y="90"/>
                </a:cubicBezTo>
                <a:cubicBezTo>
                  <a:pt x="4492" y="86"/>
                  <a:pt x="4499" y="83"/>
                  <a:pt x="4507" y="83"/>
                </a:cubicBezTo>
                <a:lnTo>
                  <a:pt x="4580" y="83"/>
                </a:lnTo>
                <a:lnTo>
                  <a:pt x="4580" y="267"/>
                </a:lnTo>
                <a:lnTo>
                  <a:pt x="4736" y="267"/>
                </a:lnTo>
                <a:lnTo>
                  <a:pt x="4736" y="367"/>
                </a:lnTo>
                <a:lnTo>
                  <a:pt x="4580" y="367"/>
                </a:lnTo>
                <a:lnTo>
                  <a:pt x="4580" y="683"/>
                </a:lnTo>
                <a:cubicBezTo>
                  <a:pt x="4580" y="702"/>
                  <a:pt x="4585" y="716"/>
                  <a:pt x="4594" y="727"/>
                </a:cubicBezTo>
                <a:cubicBezTo>
                  <a:pt x="4603" y="737"/>
                  <a:pt x="4615" y="743"/>
                  <a:pt x="4630" y="743"/>
                </a:cubicBezTo>
                <a:cubicBezTo>
                  <a:pt x="4639" y="743"/>
                  <a:pt x="4646" y="742"/>
                  <a:pt x="4652" y="740"/>
                </a:cubicBezTo>
                <a:cubicBezTo>
                  <a:pt x="4658" y="737"/>
                  <a:pt x="4663" y="735"/>
                  <a:pt x="4668" y="733"/>
                </a:cubicBezTo>
                <a:cubicBezTo>
                  <a:pt x="4672" y="731"/>
                  <a:pt x="4676" y="728"/>
                  <a:pt x="4679" y="726"/>
                </a:cubicBezTo>
                <a:cubicBezTo>
                  <a:pt x="4683" y="723"/>
                  <a:pt x="4686" y="722"/>
                  <a:pt x="4689" y="722"/>
                </a:cubicBezTo>
                <a:cubicBezTo>
                  <a:pt x="4694" y="722"/>
                  <a:pt x="4697" y="723"/>
                  <a:pt x="4700" y="726"/>
                </a:cubicBezTo>
                <a:cubicBezTo>
                  <a:pt x="4702" y="728"/>
                  <a:pt x="4705" y="732"/>
                  <a:pt x="4708" y="736"/>
                </a:cubicBezTo>
                <a:lnTo>
                  <a:pt x="4750" y="804"/>
                </a:lnTo>
                <a:cubicBezTo>
                  <a:pt x="4730" y="821"/>
                  <a:pt x="4706" y="834"/>
                  <a:pt x="4680" y="843"/>
                </a:cubicBezTo>
                <a:cubicBezTo>
                  <a:pt x="4653" y="851"/>
                  <a:pt x="4626" y="856"/>
                  <a:pt x="4597" y="85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747720" y="767520"/>
            <a:ext cx="52736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Bar Chart (Столбчатая диаграмма)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747720" y="1468080"/>
            <a:ext cx="26053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величин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224000" y="1975320"/>
            <a:ext cx="4340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значений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224000" y="2337120"/>
            <a:ext cx="4310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(частостот, средних, сумм) для разных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224000" y="2689560"/>
            <a:ext cx="1160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700280" y="3470760"/>
            <a:ext cx="4078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количества или среднего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1495080" y="43527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700280" y="3823200"/>
            <a:ext cx="2734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значения по категориям.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1019160" y="4771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700280" y="4242240"/>
            <a:ext cx="3566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топ-N элементов.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224000" y="4661280"/>
            <a:ext cx="4466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отображения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224000" y="5013720"/>
            <a:ext cx="5165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абсолютных или усредненных значений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1019160" y="5895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224000" y="5375520"/>
            <a:ext cx="2986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категориальным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данным.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224000" y="5785200"/>
            <a:ext cx="4737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Количество продаж по регионам,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1224000" y="6147360"/>
            <a:ext cx="3426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средний чек по типам товаров.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747720" y="6652080"/>
            <a:ext cx="5488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ВАЖНО: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 Не путать с гистограммой! Гистограмма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8324640" y="285480"/>
            <a:ext cx="2858040" cy="2858040"/>
          </a:xfrm>
          <a:custGeom>
            <a:avLst/>
            <a:gdLst/>
            <a:ahLst/>
            <a:rect l="0" t="0" r="r" b="b"/>
            <a:pathLst>
              <a:path w="7939" h="7939">
                <a:moveTo>
                  <a:pt x="0" y="0"/>
                </a:moveTo>
                <a:lnTo>
                  <a:pt x="7939" y="0"/>
                </a:lnTo>
                <a:lnTo>
                  <a:pt x="7939" y="7939"/>
                </a:lnTo>
                <a:lnTo>
                  <a:pt x="0" y="7939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8912160" y="1521360"/>
            <a:ext cx="1683000" cy="386280"/>
          </a:xfrm>
          <a:custGeom>
            <a:avLst/>
            <a:gdLst/>
            <a:ahLst/>
            <a:rect l="0" t="0" r="r" b="b"/>
            <a:pathLst>
              <a:path w="4675" h="1073">
                <a:moveTo>
                  <a:pt x="192" y="912"/>
                </a:moveTo>
                <a:lnTo>
                  <a:pt x="386" y="912"/>
                </a:lnTo>
                <a:cubicBezTo>
                  <a:pt x="422" y="912"/>
                  <a:pt x="452" y="908"/>
                  <a:pt x="476" y="899"/>
                </a:cubicBezTo>
                <a:cubicBezTo>
                  <a:pt x="501" y="891"/>
                  <a:pt x="520" y="879"/>
                  <a:pt x="534" y="865"/>
                </a:cubicBezTo>
                <a:cubicBezTo>
                  <a:pt x="549" y="851"/>
                  <a:pt x="560" y="834"/>
                  <a:pt x="566" y="815"/>
                </a:cubicBezTo>
                <a:cubicBezTo>
                  <a:pt x="572" y="796"/>
                  <a:pt x="576" y="776"/>
                  <a:pt x="576" y="754"/>
                </a:cubicBezTo>
                <a:cubicBezTo>
                  <a:pt x="576" y="732"/>
                  <a:pt x="572" y="712"/>
                  <a:pt x="565" y="694"/>
                </a:cubicBezTo>
                <a:cubicBezTo>
                  <a:pt x="558" y="676"/>
                  <a:pt x="546" y="661"/>
                  <a:pt x="531" y="648"/>
                </a:cubicBezTo>
                <a:cubicBezTo>
                  <a:pt x="516" y="635"/>
                  <a:pt x="496" y="626"/>
                  <a:pt x="472" y="619"/>
                </a:cubicBezTo>
                <a:cubicBezTo>
                  <a:pt x="448" y="612"/>
                  <a:pt x="419" y="609"/>
                  <a:pt x="386" y="609"/>
                </a:cubicBezTo>
                <a:lnTo>
                  <a:pt x="192" y="609"/>
                </a:lnTo>
                <a:lnTo>
                  <a:pt x="192" y="912"/>
                </a:lnTo>
                <a:moveTo>
                  <a:pt x="356" y="177"/>
                </a:moveTo>
                <a:lnTo>
                  <a:pt x="192" y="177"/>
                </a:lnTo>
                <a:lnTo>
                  <a:pt x="192" y="475"/>
                </a:lnTo>
                <a:lnTo>
                  <a:pt x="345" y="475"/>
                </a:lnTo>
                <a:cubicBezTo>
                  <a:pt x="411" y="475"/>
                  <a:pt x="460" y="463"/>
                  <a:pt x="494" y="440"/>
                </a:cubicBezTo>
                <a:cubicBezTo>
                  <a:pt x="527" y="416"/>
                  <a:pt x="544" y="378"/>
                  <a:pt x="544" y="326"/>
                </a:cubicBezTo>
                <a:cubicBezTo>
                  <a:pt x="544" y="272"/>
                  <a:pt x="529" y="234"/>
                  <a:pt x="499" y="211"/>
                </a:cubicBezTo>
                <a:cubicBezTo>
                  <a:pt x="468" y="188"/>
                  <a:pt x="420" y="177"/>
                  <a:pt x="356" y="177"/>
                </a:cubicBezTo>
                <a:moveTo>
                  <a:pt x="0" y="28"/>
                </a:moveTo>
                <a:lnTo>
                  <a:pt x="356" y="28"/>
                </a:lnTo>
                <a:cubicBezTo>
                  <a:pt x="423" y="28"/>
                  <a:pt x="481" y="35"/>
                  <a:pt x="529" y="47"/>
                </a:cubicBezTo>
                <a:cubicBezTo>
                  <a:pt x="577" y="60"/>
                  <a:pt x="617" y="79"/>
                  <a:pt x="647" y="102"/>
                </a:cubicBezTo>
                <a:cubicBezTo>
                  <a:pt x="678" y="126"/>
                  <a:pt x="701" y="155"/>
                  <a:pt x="715" y="189"/>
                </a:cubicBezTo>
                <a:cubicBezTo>
                  <a:pt x="729" y="223"/>
                  <a:pt x="736" y="261"/>
                  <a:pt x="736" y="303"/>
                </a:cubicBezTo>
                <a:cubicBezTo>
                  <a:pt x="736" y="327"/>
                  <a:pt x="733" y="351"/>
                  <a:pt x="726" y="373"/>
                </a:cubicBezTo>
                <a:cubicBezTo>
                  <a:pt x="718" y="395"/>
                  <a:pt x="707" y="416"/>
                  <a:pt x="692" y="435"/>
                </a:cubicBezTo>
                <a:cubicBezTo>
                  <a:pt x="677" y="454"/>
                  <a:pt x="658" y="472"/>
                  <a:pt x="635" y="487"/>
                </a:cubicBezTo>
                <a:cubicBezTo>
                  <a:pt x="612" y="503"/>
                  <a:pt x="585" y="516"/>
                  <a:pt x="553" y="527"/>
                </a:cubicBezTo>
                <a:cubicBezTo>
                  <a:pt x="695" y="559"/>
                  <a:pt x="766" y="637"/>
                  <a:pt x="766" y="759"/>
                </a:cubicBezTo>
                <a:cubicBezTo>
                  <a:pt x="766" y="802"/>
                  <a:pt x="757" y="843"/>
                  <a:pt x="741" y="880"/>
                </a:cubicBezTo>
                <a:cubicBezTo>
                  <a:pt x="724" y="917"/>
                  <a:pt x="700" y="949"/>
                  <a:pt x="668" y="976"/>
                </a:cubicBezTo>
                <a:cubicBezTo>
                  <a:pt x="636" y="1003"/>
                  <a:pt x="597" y="1024"/>
                  <a:pt x="550" y="1039"/>
                </a:cubicBezTo>
                <a:cubicBezTo>
                  <a:pt x="503" y="1054"/>
                  <a:pt x="450" y="1062"/>
                  <a:pt x="390" y="1062"/>
                </a:cubicBezTo>
                <a:lnTo>
                  <a:pt x="0" y="1062"/>
                </a:lnTo>
                <a:lnTo>
                  <a:pt x="0" y="28"/>
                </a:lnTo>
                <a:moveTo>
                  <a:pt x="1301" y="873"/>
                </a:moveTo>
                <a:lnTo>
                  <a:pt x="1301" y="749"/>
                </a:lnTo>
                <a:cubicBezTo>
                  <a:pt x="1250" y="752"/>
                  <a:pt x="1207" y="756"/>
                  <a:pt x="1172" y="762"/>
                </a:cubicBezTo>
                <a:cubicBezTo>
                  <a:pt x="1138" y="769"/>
                  <a:pt x="1110" y="777"/>
                  <a:pt x="1089" y="787"/>
                </a:cubicBezTo>
                <a:cubicBezTo>
                  <a:pt x="1068" y="797"/>
                  <a:pt x="1053" y="809"/>
                  <a:pt x="1044" y="822"/>
                </a:cubicBezTo>
                <a:cubicBezTo>
                  <a:pt x="1035" y="835"/>
                  <a:pt x="1030" y="850"/>
                  <a:pt x="1030" y="866"/>
                </a:cubicBezTo>
                <a:cubicBezTo>
                  <a:pt x="1030" y="897"/>
                  <a:pt x="1039" y="919"/>
                  <a:pt x="1058" y="932"/>
                </a:cubicBezTo>
                <a:cubicBezTo>
                  <a:pt x="1076" y="945"/>
                  <a:pt x="1100" y="952"/>
                  <a:pt x="1129" y="952"/>
                </a:cubicBezTo>
                <a:cubicBezTo>
                  <a:pt x="1166" y="952"/>
                  <a:pt x="1197" y="945"/>
                  <a:pt x="1223" y="932"/>
                </a:cubicBezTo>
                <a:cubicBezTo>
                  <a:pt x="1250" y="919"/>
                  <a:pt x="1276" y="899"/>
                  <a:pt x="1301" y="873"/>
                </a:cubicBezTo>
                <a:moveTo>
                  <a:pt x="927" y="487"/>
                </a:moveTo>
                <a:lnTo>
                  <a:pt x="896" y="430"/>
                </a:lnTo>
                <a:cubicBezTo>
                  <a:pt x="981" y="353"/>
                  <a:pt x="1082" y="315"/>
                  <a:pt x="1201" y="315"/>
                </a:cubicBezTo>
                <a:cubicBezTo>
                  <a:pt x="1244" y="315"/>
                  <a:pt x="1282" y="322"/>
                  <a:pt x="1316" y="336"/>
                </a:cubicBezTo>
                <a:cubicBezTo>
                  <a:pt x="1350" y="350"/>
                  <a:pt x="1378" y="369"/>
                  <a:pt x="1402" y="394"/>
                </a:cubicBezTo>
                <a:cubicBezTo>
                  <a:pt x="1425" y="419"/>
                  <a:pt x="1443" y="449"/>
                  <a:pt x="1455" y="484"/>
                </a:cubicBezTo>
                <a:cubicBezTo>
                  <a:pt x="1467" y="519"/>
                  <a:pt x="1473" y="557"/>
                  <a:pt x="1473" y="599"/>
                </a:cubicBezTo>
                <a:lnTo>
                  <a:pt x="1473" y="1062"/>
                </a:lnTo>
                <a:lnTo>
                  <a:pt x="1393" y="1062"/>
                </a:lnTo>
                <a:cubicBezTo>
                  <a:pt x="1377" y="1062"/>
                  <a:pt x="1364" y="1060"/>
                  <a:pt x="1355" y="1055"/>
                </a:cubicBezTo>
                <a:cubicBezTo>
                  <a:pt x="1345" y="1050"/>
                  <a:pt x="1338" y="1039"/>
                  <a:pt x="1333" y="1024"/>
                </a:cubicBezTo>
                <a:lnTo>
                  <a:pt x="1317" y="971"/>
                </a:lnTo>
                <a:cubicBezTo>
                  <a:pt x="1299" y="988"/>
                  <a:pt x="1281" y="1003"/>
                  <a:pt x="1263" y="1015"/>
                </a:cubicBezTo>
                <a:cubicBezTo>
                  <a:pt x="1245" y="1028"/>
                  <a:pt x="1227" y="1039"/>
                  <a:pt x="1208" y="1047"/>
                </a:cubicBezTo>
                <a:cubicBezTo>
                  <a:pt x="1189" y="1056"/>
                  <a:pt x="1169" y="1062"/>
                  <a:pt x="1147" y="1067"/>
                </a:cubicBezTo>
                <a:cubicBezTo>
                  <a:pt x="1125" y="1071"/>
                  <a:pt x="1102" y="1073"/>
                  <a:pt x="1075" y="1073"/>
                </a:cubicBezTo>
                <a:cubicBezTo>
                  <a:pt x="1044" y="1073"/>
                  <a:pt x="1016" y="1069"/>
                  <a:pt x="990" y="1061"/>
                </a:cubicBezTo>
                <a:cubicBezTo>
                  <a:pt x="963" y="1053"/>
                  <a:pt x="940" y="1040"/>
                  <a:pt x="921" y="1023"/>
                </a:cubicBezTo>
                <a:cubicBezTo>
                  <a:pt x="902" y="1007"/>
                  <a:pt x="887" y="986"/>
                  <a:pt x="876" y="961"/>
                </a:cubicBezTo>
                <a:cubicBezTo>
                  <a:pt x="866" y="937"/>
                  <a:pt x="861" y="908"/>
                  <a:pt x="861" y="875"/>
                </a:cubicBezTo>
                <a:cubicBezTo>
                  <a:pt x="861" y="856"/>
                  <a:pt x="864" y="838"/>
                  <a:pt x="870" y="819"/>
                </a:cubicBezTo>
                <a:cubicBezTo>
                  <a:pt x="876" y="801"/>
                  <a:pt x="886" y="784"/>
                  <a:pt x="900" y="767"/>
                </a:cubicBezTo>
                <a:cubicBezTo>
                  <a:pt x="914" y="750"/>
                  <a:pt x="933" y="735"/>
                  <a:pt x="956" y="720"/>
                </a:cubicBezTo>
                <a:cubicBezTo>
                  <a:pt x="978" y="705"/>
                  <a:pt x="1006" y="692"/>
                  <a:pt x="1038" y="681"/>
                </a:cubicBezTo>
                <a:cubicBezTo>
                  <a:pt x="1071" y="670"/>
                  <a:pt x="1109" y="661"/>
                  <a:pt x="1152" y="655"/>
                </a:cubicBezTo>
                <a:cubicBezTo>
                  <a:pt x="1196" y="648"/>
                  <a:pt x="1245" y="643"/>
                  <a:pt x="1301" y="642"/>
                </a:cubicBezTo>
                <a:lnTo>
                  <a:pt x="1301" y="599"/>
                </a:lnTo>
                <a:cubicBezTo>
                  <a:pt x="1301" y="549"/>
                  <a:pt x="1290" y="513"/>
                  <a:pt x="1269" y="489"/>
                </a:cubicBezTo>
                <a:cubicBezTo>
                  <a:pt x="1249" y="466"/>
                  <a:pt x="1218" y="454"/>
                  <a:pt x="1179" y="454"/>
                </a:cubicBezTo>
                <a:cubicBezTo>
                  <a:pt x="1150" y="454"/>
                  <a:pt x="1127" y="457"/>
                  <a:pt x="1108" y="464"/>
                </a:cubicBezTo>
                <a:cubicBezTo>
                  <a:pt x="1089" y="471"/>
                  <a:pt x="1072" y="478"/>
                  <a:pt x="1058" y="486"/>
                </a:cubicBezTo>
                <a:cubicBezTo>
                  <a:pt x="1044" y="495"/>
                  <a:pt x="1031" y="502"/>
                  <a:pt x="1019" y="509"/>
                </a:cubicBezTo>
                <a:cubicBezTo>
                  <a:pt x="1008" y="516"/>
                  <a:pt x="995" y="519"/>
                  <a:pt x="980" y="519"/>
                </a:cubicBezTo>
                <a:cubicBezTo>
                  <a:pt x="968" y="519"/>
                  <a:pt x="957" y="516"/>
                  <a:pt x="948" y="509"/>
                </a:cubicBezTo>
                <a:cubicBezTo>
                  <a:pt x="939" y="503"/>
                  <a:pt x="932" y="495"/>
                  <a:pt x="927" y="487"/>
                </a:cubicBezTo>
                <a:moveTo>
                  <a:pt x="2099" y="845"/>
                </a:moveTo>
                <a:lnTo>
                  <a:pt x="2099" y="515"/>
                </a:lnTo>
                <a:cubicBezTo>
                  <a:pt x="2079" y="491"/>
                  <a:pt x="2057" y="474"/>
                  <a:pt x="2034" y="464"/>
                </a:cubicBezTo>
                <a:cubicBezTo>
                  <a:pt x="2010" y="454"/>
                  <a:pt x="1985" y="449"/>
                  <a:pt x="1958" y="449"/>
                </a:cubicBezTo>
                <a:cubicBezTo>
                  <a:pt x="1931" y="449"/>
                  <a:pt x="1907" y="454"/>
                  <a:pt x="1885" y="464"/>
                </a:cubicBezTo>
                <a:cubicBezTo>
                  <a:pt x="1864" y="474"/>
                  <a:pt x="1846" y="489"/>
                  <a:pt x="1830" y="509"/>
                </a:cubicBezTo>
                <a:cubicBezTo>
                  <a:pt x="1815" y="529"/>
                  <a:pt x="1804" y="555"/>
                  <a:pt x="1795" y="586"/>
                </a:cubicBezTo>
                <a:cubicBezTo>
                  <a:pt x="1787" y="619"/>
                  <a:pt x="1783" y="655"/>
                  <a:pt x="1783" y="698"/>
                </a:cubicBezTo>
                <a:cubicBezTo>
                  <a:pt x="1783" y="741"/>
                  <a:pt x="1787" y="777"/>
                  <a:pt x="1794" y="807"/>
                </a:cubicBezTo>
                <a:cubicBezTo>
                  <a:pt x="1800" y="837"/>
                  <a:pt x="1810" y="861"/>
                  <a:pt x="1823" y="880"/>
                </a:cubicBezTo>
                <a:cubicBezTo>
                  <a:pt x="1836" y="898"/>
                  <a:pt x="1852" y="912"/>
                  <a:pt x="1870" y="920"/>
                </a:cubicBezTo>
                <a:cubicBezTo>
                  <a:pt x="1889" y="929"/>
                  <a:pt x="1910" y="933"/>
                  <a:pt x="1932" y="933"/>
                </a:cubicBezTo>
                <a:cubicBezTo>
                  <a:pt x="1969" y="933"/>
                  <a:pt x="2000" y="925"/>
                  <a:pt x="2026" y="910"/>
                </a:cubicBezTo>
                <a:cubicBezTo>
                  <a:pt x="2052" y="895"/>
                  <a:pt x="2076" y="873"/>
                  <a:pt x="2099" y="845"/>
                </a:cubicBezTo>
                <a:moveTo>
                  <a:pt x="2099" y="0"/>
                </a:moveTo>
                <a:lnTo>
                  <a:pt x="2275" y="0"/>
                </a:lnTo>
                <a:lnTo>
                  <a:pt x="2275" y="1062"/>
                </a:lnTo>
                <a:lnTo>
                  <a:pt x="2167" y="1062"/>
                </a:lnTo>
                <a:cubicBezTo>
                  <a:pt x="2144" y="1062"/>
                  <a:pt x="2129" y="1051"/>
                  <a:pt x="2123" y="1030"/>
                </a:cubicBezTo>
                <a:lnTo>
                  <a:pt x="2108" y="959"/>
                </a:lnTo>
                <a:cubicBezTo>
                  <a:pt x="2079" y="993"/>
                  <a:pt x="2045" y="1020"/>
                  <a:pt x="2006" y="1041"/>
                </a:cubicBezTo>
                <a:cubicBezTo>
                  <a:pt x="1968" y="1062"/>
                  <a:pt x="1923" y="1073"/>
                  <a:pt x="1872" y="1073"/>
                </a:cubicBezTo>
                <a:cubicBezTo>
                  <a:pt x="1832" y="1073"/>
                  <a:pt x="1796" y="1064"/>
                  <a:pt x="1762" y="1048"/>
                </a:cubicBezTo>
                <a:cubicBezTo>
                  <a:pt x="1729" y="1031"/>
                  <a:pt x="1700" y="1007"/>
                  <a:pt x="1676" y="975"/>
                </a:cubicBezTo>
                <a:cubicBezTo>
                  <a:pt x="1652" y="944"/>
                  <a:pt x="1634" y="904"/>
                  <a:pt x="1621" y="858"/>
                </a:cubicBezTo>
                <a:cubicBezTo>
                  <a:pt x="1607" y="811"/>
                  <a:pt x="1601" y="758"/>
                  <a:pt x="1601" y="698"/>
                </a:cubicBezTo>
                <a:cubicBezTo>
                  <a:pt x="1601" y="643"/>
                  <a:pt x="1608" y="592"/>
                  <a:pt x="1623" y="545"/>
                </a:cubicBezTo>
                <a:cubicBezTo>
                  <a:pt x="1638" y="499"/>
                  <a:pt x="1659" y="458"/>
                  <a:pt x="1687" y="424"/>
                </a:cubicBezTo>
                <a:cubicBezTo>
                  <a:pt x="1714" y="390"/>
                  <a:pt x="1748" y="363"/>
                  <a:pt x="1786" y="344"/>
                </a:cubicBezTo>
                <a:cubicBezTo>
                  <a:pt x="1825" y="324"/>
                  <a:pt x="1868" y="315"/>
                  <a:pt x="1916" y="315"/>
                </a:cubicBezTo>
                <a:cubicBezTo>
                  <a:pt x="1957" y="315"/>
                  <a:pt x="1992" y="321"/>
                  <a:pt x="2021" y="334"/>
                </a:cubicBezTo>
                <a:cubicBezTo>
                  <a:pt x="2050" y="347"/>
                  <a:pt x="2076" y="364"/>
                  <a:pt x="2099" y="386"/>
                </a:cubicBezTo>
                <a:lnTo>
                  <a:pt x="2099" y="0"/>
                </a:lnTo>
                <a:moveTo>
                  <a:pt x="3017" y="548"/>
                </a:moveTo>
                <a:lnTo>
                  <a:pt x="3160" y="548"/>
                </a:lnTo>
                <a:cubicBezTo>
                  <a:pt x="3196" y="548"/>
                  <a:pt x="3226" y="543"/>
                  <a:pt x="3253" y="534"/>
                </a:cubicBezTo>
                <a:cubicBezTo>
                  <a:pt x="3279" y="525"/>
                  <a:pt x="3301" y="513"/>
                  <a:pt x="3318" y="496"/>
                </a:cubicBezTo>
                <a:cubicBezTo>
                  <a:pt x="3335" y="480"/>
                  <a:pt x="3348" y="460"/>
                  <a:pt x="3357" y="436"/>
                </a:cubicBezTo>
                <a:cubicBezTo>
                  <a:pt x="3365" y="413"/>
                  <a:pt x="3370" y="386"/>
                  <a:pt x="3370" y="358"/>
                </a:cubicBezTo>
                <a:cubicBezTo>
                  <a:pt x="3370" y="330"/>
                  <a:pt x="3365" y="305"/>
                  <a:pt x="3357" y="282"/>
                </a:cubicBezTo>
                <a:cubicBezTo>
                  <a:pt x="3348" y="260"/>
                  <a:pt x="3335" y="241"/>
                  <a:pt x="3318" y="225"/>
                </a:cubicBezTo>
                <a:cubicBezTo>
                  <a:pt x="3301" y="210"/>
                  <a:pt x="3280" y="198"/>
                  <a:pt x="3253" y="189"/>
                </a:cubicBezTo>
                <a:cubicBezTo>
                  <a:pt x="3227" y="181"/>
                  <a:pt x="3196" y="177"/>
                  <a:pt x="3160" y="177"/>
                </a:cubicBezTo>
                <a:lnTo>
                  <a:pt x="3017" y="177"/>
                </a:lnTo>
                <a:lnTo>
                  <a:pt x="3017" y="548"/>
                </a:lnTo>
                <a:moveTo>
                  <a:pt x="2825" y="28"/>
                </a:moveTo>
                <a:lnTo>
                  <a:pt x="3160" y="28"/>
                </a:lnTo>
                <a:cubicBezTo>
                  <a:pt x="3230" y="28"/>
                  <a:pt x="3289" y="36"/>
                  <a:pt x="3340" y="52"/>
                </a:cubicBezTo>
                <a:cubicBezTo>
                  <a:pt x="3390" y="69"/>
                  <a:pt x="3432" y="91"/>
                  <a:pt x="3465" y="120"/>
                </a:cubicBezTo>
                <a:cubicBezTo>
                  <a:pt x="3498" y="149"/>
                  <a:pt x="3522" y="184"/>
                  <a:pt x="3538" y="224"/>
                </a:cubicBezTo>
                <a:cubicBezTo>
                  <a:pt x="3554" y="265"/>
                  <a:pt x="3562" y="309"/>
                  <a:pt x="3562" y="358"/>
                </a:cubicBezTo>
                <a:cubicBezTo>
                  <a:pt x="3562" y="407"/>
                  <a:pt x="3554" y="453"/>
                  <a:pt x="3537" y="495"/>
                </a:cubicBezTo>
                <a:cubicBezTo>
                  <a:pt x="3520" y="536"/>
                  <a:pt x="3495" y="572"/>
                  <a:pt x="3462" y="604"/>
                </a:cubicBezTo>
                <a:cubicBezTo>
                  <a:pt x="3429" y="634"/>
                  <a:pt x="3387" y="657"/>
                  <a:pt x="3337" y="673"/>
                </a:cubicBezTo>
                <a:cubicBezTo>
                  <a:pt x="3286" y="690"/>
                  <a:pt x="3228" y="699"/>
                  <a:pt x="3160" y="699"/>
                </a:cubicBezTo>
                <a:lnTo>
                  <a:pt x="3017" y="699"/>
                </a:lnTo>
                <a:lnTo>
                  <a:pt x="3017" y="1062"/>
                </a:lnTo>
                <a:lnTo>
                  <a:pt x="2825" y="1062"/>
                </a:lnTo>
                <a:lnTo>
                  <a:pt x="2825" y="28"/>
                </a:lnTo>
                <a:moveTo>
                  <a:pt x="3687" y="328"/>
                </a:moveTo>
                <a:lnTo>
                  <a:pt x="3864" y="328"/>
                </a:lnTo>
                <a:lnTo>
                  <a:pt x="3864" y="1062"/>
                </a:lnTo>
                <a:lnTo>
                  <a:pt x="3687" y="1062"/>
                </a:lnTo>
                <a:lnTo>
                  <a:pt x="3687" y="328"/>
                </a:lnTo>
                <a:moveTo>
                  <a:pt x="3889" y="115"/>
                </a:moveTo>
                <a:cubicBezTo>
                  <a:pt x="3889" y="130"/>
                  <a:pt x="3885" y="144"/>
                  <a:pt x="3879" y="157"/>
                </a:cubicBezTo>
                <a:cubicBezTo>
                  <a:pt x="3873" y="171"/>
                  <a:pt x="3865" y="182"/>
                  <a:pt x="3854" y="192"/>
                </a:cubicBezTo>
                <a:cubicBezTo>
                  <a:pt x="3844" y="202"/>
                  <a:pt x="3832" y="210"/>
                  <a:pt x="3818" y="216"/>
                </a:cubicBezTo>
                <a:cubicBezTo>
                  <a:pt x="3805" y="222"/>
                  <a:pt x="3790" y="225"/>
                  <a:pt x="3774" y="225"/>
                </a:cubicBezTo>
                <a:cubicBezTo>
                  <a:pt x="3759" y="225"/>
                  <a:pt x="3744" y="222"/>
                  <a:pt x="3731" y="216"/>
                </a:cubicBezTo>
                <a:cubicBezTo>
                  <a:pt x="3717" y="210"/>
                  <a:pt x="3706" y="202"/>
                  <a:pt x="3696" y="192"/>
                </a:cubicBezTo>
                <a:cubicBezTo>
                  <a:pt x="3686" y="182"/>
                  <a:pt x="3678" y="171"/>
                  <a:pt x="3672" y="157"/>
                </a:cubicBezTo>
                <a:cubicBezTo>
                  <a:pt x="3666" y="144"/>
                  <a:pt x="3663" y="130"/>
                  <a:pt x="3663" y="115"/>
                </a:cubicBezTo>
                <a:cubicBezTo>
                  <a:pt x="3663" y="99"/>
                  <a:pt x="3666" y="84"/>
                  <a:pt x="3672" y="70"/>
                </a:cubicBezTo>
                <a:cubicBezTo>
                  <a:pt x="3678" y="56"/>
                  <a:pt x="3686" y="45"/>
                  <a:pt x="3696" y="34"/>
                </a:cubicBezTo>
                <a:cubicBezTo>
                  <a:pt x="3706" y="24"/>
                  <a:pt x="3717" y="16"/>
                  <a:pt x="3731" y="11"/>
                </a:cubicBezTo>
                <a:cubicBezTo>
                  <a:pt x="3744" y="5"/>
                  <a:pt x="3759" y="2"/>
                  <a:pt x="3774" y="2"/>
                </a:cubicBezTo>
                <a:cubicBezTo>
                  <a:pt x="3790" y="2"/>
                  <a:pt x="3805" y="5"/>
                  <a:pt x="3818" y="11"/>
                </a:cubicBezTo>
                <a:cubicBezTo>
                  <a:pt x="3832" y="16"/>
                  <a:pt x="3844" y="24"/>
                  <a:pt x="3854" y="34"/>
                </a:cubicBezTo>
                <a:cubicBezTo>
                  <a:pt x="3865" y="45"/>
                  <a:pt x="3873" y="56"/>
                  <a:pt x="3879" y="70"/>
                </a:cubicBezTo>
                <a:cubicBezTo>
                  <a:pt x="3885" y="84"/>
                  <a:pt x="3889" y="99"/>
                  <a:pt x="3889" y="115"/>
                </a:cubicBezTo>
                <a:moveTo>
                  <a:pt x="4184" y="611"/>
                </a:moveTo>
                <a:lnTo>
                  <a:pt x="4516" y="611"/>
                </a:lnTo>
                <a:cubicBezTo>
                  <a:pt x="4516" y="587"/>
                  <a:pt x="4513" y="566"/>
                  <a:pt x="4507" y="546"/>
                </a:cubicBezTo>
                <a:cubicBezTo>
                  <a:pt x="4500" y="525"/>
                  <a:pt x="4491" y="508"/>
                  <a:pt x="4478" y="492"/>
                </a:cubicBezTo>
                <a:cubicBezTo>
                  <a:pt x="4465" y="477"/>
                  <a:pt x="4449" y="465"/>
                  <a:pt x="4429" y="456"/>
                </a:cubicBezTo>
                <a:cubicBezTo>
                  <a:pt x="4409" y="447"/>
                  <a:pt x="4386" y="443"/>
                  <a:pt x="4360" y="443"/>
                </a:cubicBezTo>
                <a:cubicBezTo>
                  <a:pt x="4309" y="443"/>
                  <a:pt x="4269" y="458"/>
                  <a:pt x="4240" y="487"/>
                </a:cubicBezTo>
                <a:cubicBezTo>
                  <a:pt x="4210" y="516"/>
                  <a:pt x="4192" y="557"/>
                  <a:pt x="4184" y="611"/>
                </a:cubicBezTo>
                <a:moveTo>
                  <a:pt x="4634" y="718"/>
                </a:moveTo>
                <a:lnTo>
                  <a:pt x="4180" y="718"/>
                </a:lnTo>
                <a:cubicBezTo>
                  <a:pt x="4183" y="755"/>
                  <a:pt x="4189" y="788"/>
                  <a:pt x="4200" y="815"/>
                </a:cubicBezTo>
                <a:cubicBezTo>
                  <a:pt x="4210" y="843"/>
                  <a:pt x="4224" y="865"/>
                  <a:pt x="4241" y="883"/>
                </a:cubicBezTo>
                <a:cubicBezTo>
                  <a:pt x="4259" y="901"/>
                  <a:pt x="4279" y="914"/>
                  <a:pt x="4302" y="923"/>
                </a:cubicBezTo>
                <a:cubicBezTo>
                  <a:pt x="4326" y="932"/>
                  <a:pt x="4352" y="936"/>
                  <a:pt x="4381" y="936"/>
                </a:cubicBezTo>
                <a:cubicBezTo>
                  <a:pt x="4409" y="936"/>
                  <a:pt x="4434" y="933"/>
                  <a:pt x="4454" y="926"/>
                </a:cubicBezTo>
                <a:cubicBezTo>
                  <a:pt x="4475" y="920"/>
                  <a:pt x="4493" y="912"/>
                  <a:pt x="4509" y="904"/>
                </a:cubicBezTo>
                <a:cubicBezTo>
                  <a:pt x="4524" y="896"/>
                  <a:pt x="4538" y="889"/>
                  <a:pt x="4549" y="882"/>
                </a:cubicBezTo>
                <a:cubicBezTo>
                  <a:pt x="4561" y="875"/>
                  <a:pt x="4573" y="872"/>
                  <a:pt x="4584" y="872"/>
                </a:cubicBezTo>
                <a:cubicBezTo>
                  <a:pt x="4598" y="872"/>
                  <a:pt x="4609" y="878"/>
                  <a:pt x="4616" y="888"/>
                </a:cubicBezTo>
                <a:lnTo>
                  <a:pt x="4667" y="953"/>
                </a:lnTo>
                <a:cubicBezTo>
                  <a:pt x="4648" y="976"/>
                  <a:pt x="4626" y="995"/>
                  <a:pt x="4601" y="1010"/>
                </a:cubicBezTo>
                <a:cubicBezTo>
                  <a:pt x="4577" y="1026"/>
                  <a:pt x="4552" y="1038"/>
                  <a:pt x="4525" y="1048"/>
                </a:cubicBezTo>
                <a:cubicBezTo>
                  <a:pt x="4499" y="1057"/>
                  <a:pt x="4472" y="1063"/>
                  <a:pt x="4445" y="1067"/>
                </a:cubicBezTo>
                <a:cubicBezTo>
                  <a:pt x="4417" y="1071"/>
                  <a:pt x="4391" y="1073"/>
                  <a:pt x="4365" y="1073"/>
                </a:cubicBezTo>
                <a:cubicBezTo>
                  <a:pt x="4314" y="1073"/>
                  <a:pt x="4267" y="1064"/>
                  <a:pt x="4223" y="1048"/>
                </a:cubicBezTo>
                <a:cubicBezTo>
                  <a:pt x="4179" y="1031"/>
                  <a:pt x="4141" y="1006"/>
                  <a:pt x="4108" y="972"/>
                </a:cubicBezTo>
                <a:cubicBezTo>
                  <a:pt x="4076" y="939"/>
                  <a:pt x="4051" y="898"/>
                  <a:pt x="4032" y="850"/>
                </a:cubicBezTo>
                <a:cubicBezTo>
                  <a:pt x="4013" y="801"/>
                  <a:pt x="4004" y="744"/>
                  <a:pt x="4004" y="680"/>
                </a:cubicBezTo>
                <a:cubicBezTo>
                  <a:pt x="4004" y="630"/>
                  <a:pt x="4012" y="582"/>
                  <a:pt x="4029" y="538"/>
                </a:cubicBezTo>
                <a:cubicBezTo>
                  <a:pt x="4045" y="494"/>
                  <a:pt x="4068" y="456"/>
                  <a:pt x="4098" y="423"/>
                </a:cubicBezTo>
                <a:cubicBezTo>
                  <a:pt x="4128" y="390"/>
                  <a:pt x="4165" y="364"/>
                  <a:pt x="4209" y="345"/>
                </a:cubicBezTo>
                <a:cubicBezTo>
                  <a:pt x="4253" y="326"/>
                  <a:pt x="4302" y="317"/>
                  <a:pt x="4356" y="317"/>
                </a:cubicBezTo>
                <a:cubicBezTo>
                  <a:pt x="4403" y="317"/>
                  <a:pt x="4445" y="324"/>
                  <a:pt x="4484" y="339"/>
                </a:cubicBezTo>
                <a:cubicBezTo>
                  <a:pt x="4523" y="354"/>
                  <a:pt x="4557" y="375"/>
                  <a:pt x="4585" y="404"/>
                </a:cubicBezTo>
                <a:cubicBezTo>
                  <a:pt x="4613" y="432"/>
                  <a:pt x="4635" y="467"/>
                  <a:pt x="4651" y="508"/>
                </a:cubicBezTo>
                <a:cubicBezTo>
                  <a:pt x="4667" y="549"/>
                  <a:pt x="4675" y="596"/>
                  <a:pt x="4675" y="650"/>
                </a:cubicBezTo>
                <a:cubicBezTo>
                  <a:pt x="4675" y="676"/>
                  <a:pt x="4672" y="694"/>
                  <a:pt x="4666" y="704"/>
                </a:cubicBezTo>
                <a:cubicBezTo>
                  <a:pt x="4661" y="713"/>
                  <a:pt x="4650" y="718"/>
                  <a:pt x="4634" y="7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8324640" y="3714480"/>
            <a:ext cx="2858040" cy="2858040"/>
          </a:xfrm>
          <a:custGeom>
            <a:avLst/>
            <a:gdLst/>
            <a:ahLst/>
            <a:rect l="0" t="0" r="r" b="b"/>
            <a:pathLst>
              <a:path w="7939" h="7939">
                <a:moveTo>
                  <a:pt x="0" y="0"/>
                </a:moveTo>
                <a:lnTo>
                  <a:pt x="7939" y="0"/>
                </a:lnTo>
                <a:lnTo>
                  <a:pt x="7939" y="7939"/>
                </a:lnTo>
                <a:lnTo>
                  <a:pt x="0" y="7939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8896680" y="4989600"/>
            <a:ext cx="1713960" cy="307800"/>
          </a:xfrm>
          <a:custGeom>
            <a:avLst/>
            <a:gdLst/>
            <a:ahLst/>
            <a:rect l="0" t="0" r="r" b="b"/>
            <a:pathLst>
              <a:path w="4761" h="855">
                <a:moveTo>
                  <a:pt x="454" y="434"/>
                </a:moveTo>
                <a:lnTo>
                  <a:pt x="727" y="434"/>
                </a:lnTo>
                <a:lnTo>
                  <a:pt x="727" y="767"/>
                </a:lnTo>
                <a:cubicBezTo>
                  <a:pt x="685" y="797"/>
                  <a:pt x="641" y="820"/>
                  <a:pt x="593" y="834"/>
                </a:cubicBezTo>
                <a:cubicBezTo>
                  <a:pt x="546" y="848"/>
                  <a:pt x="496" y="855"/>
                  <a:pt x="442" y="855"/>
                </a:cubicBezTo>
                <a:cubicBezTo>
                  <a:pt x="375" y="855"/>
                  <a:pt x="314" y="845"/>
                  <a:pt x="260" y="824"/>
                </a:cubicBezTo>
                <a:cubicBezTo>
                  <a:pt x="205" y="803"/>
                  <a:pt x="159" y="774"/>
                  <a:pt x="120" y="737"/>
                </a:cubicBezTo>
                <a:cubicBezTo>
                  <a:pt x="82" y="700"/>
                  <a:pt x="52" y="655"/>
                  <a:pt x="31" y="604"/>
                </a:cubicBezTo>
                <a:cubicBezTo>
                  <a:pt x="10" y="552"/>
                  <a:pt x="0" y="496"/>
                  <a:pt x="0" y="435"/>
                </a:cubicBezTo>
                <a:cubicBezTo>
                  <a:pt x="0" y="373"/>
                  <a:pt x="10" y="316"/>
                  <a:pt x="30" y="265"/>
                </a:cubicBezTo>
                <a:cubicBezTo>
                  <a:pt x="50" y="212"/>
                  <a:pt x="79" y="168"/>
                  <a:pt x="116" y="131"/>
                </a:cubicBezTo>
                <a:cubicBezTo>
                  <a:pt x="153" y="94"/>
                  <a:pt x="198" y="65"/>
                  <a:pt x="250" y="44"/>
                </a:cubicBezTo>
                <a:cubicBezTo>
                  <a:pt x="303" y="24"/>
                  <a:pt x="362" y="14"/>
                  <a:pt x="428" y="14"/>
                </a:cubicBezTo>
                <a:cubicBezTo>
                  <a:pt x="461" y="14"/>
                  <a:pt x="492" y="16"/>
                  <a:pt x="521" y="22"/>
                </a:cubicBezTo>
                <a:cubicBezTo>
                  <a:pt x="550" y="27"/>
                  <a:pt x="577" y="34"/>
                  <a:pt x="602" y="43"/>
                </a:cubicBezTo>
                <a:cubicBezTo>
                  <a:pt x="627" y="53"/>
                  <a:pt x="650" y="64"/>
                  <a:pt x="670" y="77"/>
                </a:cubicBezTo>
                <a:cubicBezTo>
                  <a:pt x="690" y="90"/>
                  <a:pt x="709" y="105"/>
                  <a:pt x="726" y="121"/>
                </a:cubicBezTo>
                <a:lnTo>
                  <a:pt x="683" y="190"/>
                </a:lnTo>
                <a:cubicBezTo>
                  <a:pt x="676" y="201"/>
                  <a:pt x="667" y="208"/>
                  <a:pt x="656" y="211"/>
                </a:cubicBezTo>
                <a:cubicBezTo>
                  <a:pt x="645" y="213"/>
                  <a:pt x="633" y="210"/>
                  <a:pt x="620" y="202"/>
                </a:cubicBezTo>
                <a:cubicBezTo>
                  <a:pt x="607" y="195"/>
                  <a:pt x="595" y="188"/>
                  <a:pt x="582" y="181"/>
                </a:cubicBezTo>
                <a:cubicBezTo>
                  <a:pt x="570" y="174"/>
                  <a:pt x="556" y="167"/>
                  <a:pt x="541" y="162"/>
                </a:cubicBezTo>
                <a:cubicBezTo>
                  <a:pt x="525" y="157"/>
                  <a:pt x="508" y="152"/>
                  <a:pt x="489" y="149"/>
                </a:cubicBezTo>
                <a:cubicBezTo>
                  <a:pt x="470" y="145"/>
                  <a:pt x="448" y="144"/>
                  <a:pt x="423" y="144"/>
                </a:cubicBezTo>
                <a:cubicBezTo>
                  <a:pt x="382" y="144"/>
                  <a:pt x="345" y="151"/>
                  <a:pt x="313" y="164"/>
                </a:cubicBezTo>
                <a:cubicBezTo>
                  <a:pt x="280" y="178"/>
                  <a:pt x="252" y="197"/>
                  <a:pt x="229" y="223"/>
                </a:cubicBezTo>
                <a:cubicBezTo>
                  <a:pt x="206" y="249"/>
                  <a:pt x="188" y="280"/>
                  <a:pt x="175" y="315"/>
                </a:cubicBezTo>
                <a:cubicBezTo>
                  <a:pt x="163" y="351"/>
                  <a:pt x="156" y="391"/>
                  <a:pt x="156" y="435"/>
                </a:cubicBezTo>
                <a:cubicBezTo>
                  <a:pt x="156" y="482"/>
                  <a:pt x="163" y="524"/>
                  <a:pt x="177" y="561"/>
                </a:cubicBezTo>
                <a:cubicBezTo>
                  <a:pt x="190" y="598"/>
                  <a:pt x="209" y="629"/>
                  <a:pt x="233" y="655"/>
                </a:cubicBezTo>
                <a:cubicBezTo>
                  <a:pt x="258" y="680"/>
                  <a:pt x="287" y="700"/>
                  <a:pt x="322" y="713"/>
                </a:cubicBezTo>
                <a:cubicBezTo>
                  <a:pt x="356" y="727"/>
                  <a:pt x="395" y="733"/>
                  <a:pt x="437" y="733"/>
                </a:cubicBezTo>
                <a:cubicBezTo>
                  <a:pt x="468" y="733"/>
                  <a:pt x="495" y="730"/>
                  <a:pt x="519" y="724"/>
                </a:cubicBezTo>
                <a:cubicBezTo>
                  <a:pt x="543" y="717"/>
                  <a:pt x="566" y="709"/>
                  <a:pt x="589" y="698"/>
                </a:cubicBezTo>
                <a:lnTo>
                  <a:pt x="589" y="549"/>
                </a:lnTo>
                <a:lnTo>
                  <a:pt x="485" y="549"/>
                </a:lnTo>
                <a:cubicBezTo>
                  <a:pt x="475" y="549"/>
                  <a:pt x="468" y="546"/>
                  <a:pt x="462" y="540"/>
                </a:cubicBezTo>
                <a:cubicBezTo>
                  <a:pt x="457" y="535"/>
                  <a:pt x="454" y="528"/>
                  <a:pt x="454" y="520"/>
                </a:cubicBezTo>
                <a:lnTo>
                  <a:pt x="454" y="434"/>
                </a:lnTo>
                <a:moveTo>
                  <a:pt x="1111" y="254"/>
                </a:moveTo>
                <a:cubicBezTo>
                  <a:pt x="1154" y="254"/>
                  <a:pt x="1194" y="260"/>
                  <a:pt x="1229" y="274"/>
                </a:cubicBezTo>
                <a:cubicBezTo>
                  <a:pt x="1264" y="289"/>
                  <a:pt x="1295" y="308"/>
                  <a:pt x="1320" y="334"/>
                </a:cubicBezTo>
                <a:cubicBezTo>
                  <a:pt x="1345" y="360"/>
                  <a:pt x="1365" y="391"/>
                  <a:pt x="1378" y="429"/>
                </a:cubicBezTo>
                <a:cubicBezTo>
                  <a:pt x="1392" y="466"/>
                  <a:pt x="1399" y="507"/>
                  <a:pt x="1399" y="553"/>
                </a:cubicBezTo>
                <a:cubicBezTo>
                  <a:pt x="1399" y="599"/>
                  <a:pt x="1392" y="641"/>
                  <a:pt x="1378" y="678"/>
                </a:cubicBezTo>
                <a:cubicBezTo>
                  <a:pt x="1365" y="715"/>
                  <a:pt x="1345" y="747"/>
                  <a:pt x="1320" y="773"/>
                </a:cubicBezTo>
                <a:cubicBezTo>
                  <a:pt x="1295" y="800"/>
                  <a:pt x="1264" y="820"/>
                  <a:pt x="1229" y="834"/>
                </a:cubicBezTo>
                <a:cubicBezTo>
                  <a:pt x="1194" y="848"/>
                  <a:pt x="1154" y="855"/>
                  <a:pt x="1111" y="855"/>
                </a:cubicBezTo>
                <a:cubicBezTo>
                  <a:pt x="1067" y="855"/>
                  <a:pt x="1028" y="848"/>
                  <a:pt x="992" y="834"/>
                </a:cubicBezTo>
                <a:cubicBezTo>
                  <a:pt x="956" y="820"/>
                  <a:pt x="926" y="800"/>
                  <a:pt x="901" y="773"/>
                </a:cubicBezTo>
                <a:cubicBezTo>
                  <a:pt x="875" y="747"/>
                  <a:pt x="856" y="715"/>
                  <a:pt x="842" y="678"/>
                </a:cubicBezTo>
                <a:cubicBezTo>
                  <a:pt x="828" y="641"/>
                  <a:pt x="821" y="599"/>
                  <a:pt x="821" y="553"/>
                </a:cubicBezTo>
                <a:cubicBezTo>
                  <a:pt x="821" y="507"/>
                  <a:pt x="828" y="466"/>
                  <a:pt x="842" y="429"/>
                </a:cubicBezTo>
                <a:cubicBezTo>
                  <a:pt x="856" y="391"/>
                  <a:pt x="875" y="360"/>
                  <a:pt x="901" y="334"/>
                </a:cubicBezTo>
                <a:cubicBezTo>
                  <a:pt x="926" y="308"/>
                  <a:pt x="956" y="289"/>
                  <a:pt x="992" y="274"/>
                </a:cubicBezTo>
                <a:cubicBezTo>
                  <a:pt x="1028" y="260"/>
                  <a:pt x="1067" y="254"/>
                  <a:pt x="1111" y="254"/>
                </a:cubicBezTo>
                <a:moveTo>
                  <a:pt x="1111" y="747"/>
                </a:moveTo>
                <a:cubicBezTo>
                  <a:pt x="1160" y="747"/>
                  <a:pt x="1195" y="730"/>
                  <a:pt x="1219" y="698"/>
                </a:cubicBezTo>
                <a:cubicBezTo>
                  <a:pt x="1242" y="665"/>
                  <a:pt x="1254" y="617"/>
                  <a:pt x="1254" y="554"/>
                </a:cubicBezTo>
                <a:cubicBezTo>
                  <a:pt x="1254" y="491"/>
                  <a:pt x="1242" y="443"/>
                  <a:pt x="1219" y="410"/>
                </a:cubicBezTo>
                <a:cubicBezTo>
                  <a:pt x="1195" y="377"/>
                  <a:pt x="1160" y="361"/>
                  <a:pt x="1111" y="361"/>
                </a:cubicBezTo>
                <a:cubicBezTo>
                  <a:pt x="1062" y="361"/>
                  <a:pt x="1025" y="378"/>
                  <a:pt x="1001" y="411"/>
                </a:cubicBezTo>
                <a:cubicBezTo>
                  <a:pt x="978" y="444"/>
                  <a:pt x="966" y="492"/>
                  <a:pt x="966" y="554"/>
                </a:cubicBezTo>
                <a:cubicBezTo>
                  <a:pt x="966" y="617"/>
                  <a:pt x="978" y="665"/>
                  <a:pt x="1001" y="697"/>
                </a:cubicBezTo>
                <a:cubicBezTo>
                  <a:pt x="1025" y="730"/>
                  <a:pt x="1062" y="747"/>
                  <a:pt x="1111" y="747"/>
                </a:cubicBezTo>
                <a:moveTo>
                  <a:pt x="1766" y="254"/>
                </a:moveTo>
                <a:cubicBezTo>
                  <a:pt x="1809" y="254"/>
                  <a:pt x="1848" y="260"/>
                  <a:pt x="1884" y="274"/>
                </a:cubicBezTo>
                <a:cubicBezTo>
                  <a:pt x="1919" y="289"/>
                  <a:pt x="1949" y="308"/>
                  <a:pt x="1975" y="334"/>
                </a:cubicBezTo>
                <a:cubicBezTo>
                  <a:pt x="2000" y="360"/>
                  <a:pt x="2019" y="391"/>
                  <a:pt x="2033" y="429"/>
                </a:cubicBezTo>
                <a:cubicBezTo>
                  <a:pt x="2047" y="466"/>
                  <a:pt x="2053" y="507"/>
                  <a:pt x="2053" y="553"/>
                </a:cubicBezTo>
                <a:cubicBezTo>
                  <a:pt x="2053" y="599"/>
                  <a:pt x="2047" y="641"/>
                  <a:pt x="2033" y="678"/>
                </a:cubicBezTo>
                <a:cubicBezTo>
                  <a:pt x="2019" y="715"/>
                  <a:pt x="2000" y="747"/>
                  <a:pt x="1975" y="773"/>
                </a:cubicBezTo>
                <a:cubicBezTo>
                  <a:pt x="1949" y="800"/>
                  <a:pt x="1919" y="820"/>
                  <a:pt x="1884" y="834"/>
                </a:cubicBezTo>
                <a:cubicBezTo>
                  <a:pt x="1848" y="848"/>
                  <a:pt x="1809" y="855"/>
                  <a:pt x="1766" y="855"/>
                </a:cubicBezTo>
                <a:cubicBezTo>
                  <a:pt x="1722" y="855"/>
                  <a:pt x="1682" y="848"/>
                  <a:pt x="1647" y="834"/>
                </a:cubicBezTo>
                <a:cubicBezTo>
                  <a:pt x="1611" y="820"/>
                  <a:pt x="1580" y="800"/>
                  <a:pt x="1555" y="773"/>
                </a:cubicBezTo>
                <a:cubicBezTo>
                  <a:pt x="1530" y="747"/>
                  <a:pt x="1510" y="715"/>
                  <a:pt x="1497" y="678"/>
                </a:cubicBezTo>
                <a:cubicBezTo>
                  <a:pt x="1483" y="641"/>
                  <a:pt x="1476" y="599"/>
                  <a:pt x="1476" y="553"/>
                </a:cubicBezTo>
                <a:cubicBezTo>
                  <a:pt x="1476" y="507"/>
                  <a:pt x="1483" y="466"/>
                  <a:pt x="1497" y="429"/>
                </a:cubicBezTo>
                <a:cubicBezTo>
                  <a:pt x="1510" y="391"/>
                  <a:pt x="1530" y="360"/>
                  <a:pt x="1555" y="334"/>
                </a:cubicBezTo>
                <a:cubicBezTo>
                  <a:pt x="1580" y="308"/>
                  <a:pt x="1611" y="289"/>
                  <a:pt x="1647" y="274"/>
                </a:cubicBezTo>
                <a:cubicBezTo>
                  <a:pt x="1682" y="260"/>
                  <a:pt x="1722" y="254"/>
                  <a:pt x="1766" y="254"/>
                </a:cubicBezTo>
                <a:moveTo>
                  <a:pt x="1766" y="747"/>
                </a:moveTo>
                <a:cubicBezTo>
                  <a:pt x="1814" y="747"/>
                  <a:pt x="1850" y="730"/>
                  <a:pt x="1873" y="698"/>
                </a:cubicBezTo>
                <a:cubicBezTo>
                  <a:pt x="1897" y="665"/>
                  <a:pt x="1908" y="617"/>
                  <a:pt x="1908" y="554"/>
                </a:cubicBezTo>
                <a:cubicBezTo>
                  <a:pt x="1908" y="491"/>
                  <a:pt x="1897" y="443"/>
                  <a:pt x="1873" y="410"/>
                </a:cubicBezTo>
                <a:cubicBezTo>
                  <a:pt x="1850" y="377"/>
                  <a:pt x="1814" y="361"/>
                  <a:pt x="1766" y="361"/>
                </a:cubicBezTo>
                <a:cubicBezTo>
                  <a:pt x="1716" y="361"/>
                  <a:pt x="1680" y="378"/>
                  <a:pt x="1656" y="411"/>
                </a:cubicBezTo>
                <a:cubicBezTo>
                  <a:pt x="1632" y="444"/>
                  <a:pt x="1621" y="492"/>
                  <a:pt x="1621" y="554"/>
                </a:cubicBezTo>
                <a:cubicBezTo>
                  <a:pt x="1621" y="617"/>
                  <a:pt x="1632" y="665"/>
                  <a:pt x="1656" y="697"/>
                </a:cubicBezTo>
                <a:cubicBezTo>
                  <a:pt x="1680" y="730"/>
                  <a:pt x="1716" y="747"/>
                  <a:pt x="1766" y="747"/>
                </a:cubicBezTo>
                <a:moveTo>
                  <a:pt x="2527" y="673"/>
                </a:moveTo>
                <a:lnTo>
                  <a:pt x="2527" y="411"/>
                </a:lnTo>
                <a:cubicBezTo>
                  <a:pt x="2511" y="392"/>
                  <a:pt x="2494" y="379"/>
                  <a:pt x="2475" y="371"/>
                </a:cubicBezTo>
                <a:cubicBezTo>
                  <a:pt x="2456" y="363"/>
                  <a:pt x="2436" y="359"/>
                  <a:pt x="2415" y="359"/>
                </a:cubicBezTo>
                <a:cubicBezTo>
                  <a:pt x="2393" y="359"/>
                  <a:pt x="2374" y="363"/>
                  <a:pt x="2357" y="371"/>
                </a:cubicBezTo>
                <a:cubicBezTo>
                  <a:pt x="2340" y="379"/>
                  <a:pt x="2325" y="391"/>
                  <a:pt x="2313" y="407"/>
                </a:cubicBezTo>
                <a:cubicBezTo>
                  <a:pt x="2301" y="423"/>
                  <a:pt x="2292" y="443"/>
                  <a:pt x="2285" y="468"/>
                </a:cubicBezTo>
                <a:cubicBezTo>
                  <a:pt x="2279" y="493"/>
                  <a:pt x="2276" y="522"/>
                  <a:pt x="2276" y="556"/>
                </a:cubicBezTo>
                <a:cubicBezTo>
                  <a:pt x="2276" y="590"/>
                  <a:pt x="2278" y="619"/>
                  <a:pt x="2284" y="643"/>
                </a:cubicBezTo>
                <a:cubicBezTo>
                  <a:pt x="2290" y="667"/>
                  <a:pt x="2297" y="686"/>
                  <a:pt x="2308" y="701"/>
                </a:cubicBezTo>
                <a:cubicBezTo>
                  <a:pt x="2318" y="716"/>
                  <a:pt x="2330" y="727"/>
                  <a:pt x="2345" y="733"/>
                </a:cubicBezTo>
                <a:cubicBezTo>
                  <a:pt x="2360" y="740"/>
                  <a:pt x="2377" y="743"/>
                  <a:pt x="2395" y="743"/>
                </a:cubicBezTo>
                <a:cubicBezTo>
                  <a:pt x="2424" y="743"/>
                  <a:pt x="2449" y="737"/>
                  <a:pt x="2469" y="725"/>
                </a:cubicBezTo>
                <a:cubicBezTo>
                  <a:pt x="2490" y="713"/>
                  <a:pt x="2509" y="696"/>
                  <a:pt x="2527" y="673"/>
                </a:cubicBezTo>
                <a:moveTo>
                  <a:pt x="2527" y="0"/>
                </a:moveTo>
                <a:lnTo>
                  <a:pt x="2668" y="0"/>
                </a:lnTo>
                <a:lnTo>
                  <a:pt x="2668" y="846"/>
                </a:lnTo>
                <a:lnTo>
                  <a:pt x="2582" y="846"/>
                </a:lnTo>
                <a:cubicBezTo>
                  <a:pt x="2563" y="846"/>
                  <a:pt x="2552" y="838"/>
                  <a:pt x="2547" y="821"/>
                </a:cubicBezTo>
                <a:lnTo>
                  <a:pt x="2535" y="764"/>
                </a:lnTo>
                <a:cubicBezTo>
                  <a:pt x="2511" y="791"/>
                  <a:pt x="2484" y="813"/>
                  <a:pt x="2453" y="830"/>
                </a:cubicBezTo>
                <a:cubicBezTo>
                  <a:pt x="2423" y="846"/>
                  <a:pt x="2387" y="855"/>
                  <a:pt x="2347" y="855"/>
                </a:cubicBezTo>
                <a:cubicBezTo>
                  <a:pt x="2315" y="855"/>
                  <a:pt x="2286" y="848"/>
                  <a:pt x="2259" y="835"/>
                </a:cubicBezTo>
                <a:cubicBezTo>
                  <a:pt x="2233" y="822"/>
                  <a:pt x="2210" y="802"/>
                  <a:pt x="2191" y="777"/>
                </a:cubicBezTo>
                <a:cubicBezTo>
                  <a:pt x="2172" y="752"/>
                  <a:pt x="2157" y="721"/>
                  <a:pt x="2146" y="683"/>
                </a:cubicBezTo>
                <a:cubicBezTo>
                  <a:pt x="2136" y="646"/>
                  <a:pt x="2131" y="604"/>
                  <a:pt x="2131" y="556"/>
                </a:cubicBezTo>
                <a:cubicBezTo>
                  <a:pt x="2131" y="513"/>
                  <a:pt x="2137" y="473"/>
                  <a:pt x="2148" y="436"/>
                </a:cubicBezTo>
                <a:cubicBezTo>
                  <a:pt x="2160" y="398"/>
                  <a:pt x="2177" y="366"/>
                  <a:pt x="2199" y="339"/>
                </a:cubicBezTo>
                <a:cubicBezTo>
                  <a:pt x="2221" y="311"/>
                  <a:pt x="2247" y="290"/>
                  <a:pt x="2278" y="275"/>
                </a:cubicBezTo>
                <a:cubicBezTo>
                  <a:pt x="2309" y="259"/>
                  <a:pt x="2343" y="252"/>
                  <a:pt x="2381" y="252"/>
                </a:cubicBezTo>
                <a:cubicBezTo>
                  <a:pt x="2414" y="252"/>
                  <a:pt x="2442" y="257"/>
                  <a:pt x="2465" y="267"/>
                </a:cubicBezTo>
                <a:cubicBezTo>
                  <a:pt x="2488" y="277"/>
                  <a:pt x="2509" y="291"/>
                  <a:pt x="2527" y="309"/>
                </a:cubicBezTo>
                <a:lnTo>
                  <a:pt x="2527" y="0"/>
                </a:lnTo>
                <a:moveTo>
                  <a:pt x="3258" y="727"/>
                </a:moveTo>
                <a:lnTo>
                  <a:pt x="3413" y="727"/>
                </a:lnTo>
                <a:cubicBezTo>
                  <a:pt x="3441" y="727"/>
                  <a:pt x="3465" y="723"/>
                  <a:pt x="3485" y="717"/>
                </a:cubicBezTo>
                <a:cubicBezTo>
                  <a:pt x="3504" y="710"/>
                  <a:pt x="3519" y="701"/>
                  <a:pt x="3531" y="689"/>
                </a:cubicBezTo>
                <a:cubicBezTo>
                  <a:pt x="3542" y="678"/>
                  <a:pt x="3551" y="664"/>
                  <a:pt x="3556" y="649"/>
                </a:cubicBezTo>
                <a:cubicBezTo>
                  <a:pt x="3561" y="634"/>
                  <a:pt x="3564" y="618"/>
                  <a:pt x="3564" y="601"/>
                </a:cubicBezTo>
                <a:cubicBezTo>
                  <a:pt x="3564" y="583"/>
                  <a:pt x="3561" y="567"/>
                  <a:pt x="3555" y="553"/>
                </a:cubicBezTo>
                <a:cubicBezTo>
                  <a:pt x="3550" y="539"/>
                  <a:pt x="3541" y="527"/>
                  <a:pt x="3528" y="517"/>
                </a:cubicBezTo>
                <a:cubicBezTo>
                  <a:pt x="3516" y="506"/>
                  <a:pt x="3501" y="499"/>
                  <a:pt x="3481" y="493"/>
                </a:cubicBezTo>
                <a:cubicBezTo>
                  <a:pt x="3462" y="488"/>
                  <a:pt x="3439" y="486"/>
                  <a:pt x="3412" y="486"/>
                </a:cubicBezTo>
                <a:lnTo>
                  <a:pt x="3258" y="486"/>
                </a:lnTo>
                <a:lnTo>
                  <a:pt x="3258" y="727"/>
                </a:lnTo>
                <a:moveTo>
                  <a:pt x="3388" y="141"/>
                </a:moveTo>
                <a:lnTo>
                  <a:pt x="3258" y="141"/>
                </a:lnTo>
                <a:lnTo>
                  <a:pt x="3258" y="380"/>
                </a:lnTo>
                <a:lnTo>
                  <a:pt x="3380" y="380"/>
                </a:lnTo>
                <a:cubicBezTo>
                  <a:pt x="3432" y="380"/>
                  <a:pt x="3472" y="370"/>
                  <a:pt x="3499" y="351"/>
                </a:cubicBezTo>
                <a:cubicBezTo>
                  <a:pt x="3525" y="332"/>
                  <a:pt x="3539" y="302"/>
                  <a:pt x="3539" y="261"/>
                </a:cubicBezTo>
                <a:cubicBezTo>
                  <a:pt x="3539" y="217"/>
                  <a:pt x="3526" y="186"/>
                  <a:pt x="3502" y="168"/>
                </a:cubicBezTo>
                <a:cubicBezTo>
                  <a:pt x="3478" y="150"/>
                  <a:pt x="3440" y="141"/>
                  <a:pt x="3388" y="141"/>
                </a:cubicBezTo>
                <a:moveTo>
                  <a:pt x="3105" y="23"/>
                </a:moveTo>
                <a:lnTo>
                  <a:pt x="3388" y="23"/>
                </a:lnTo>
                <a:cubicBezTo>
                  <a:pt x="3442" y="23"/>
                  <a:pt x="3488" y="28"/>
                  <a:pt x="3527" y="38"/>
                </a:cubicBezTo>
                <a:cubicBezTo>
                  <a:pt x="3565" y="48"/>
                  <a:pt x="3596" y="63"/>
                  <a:pt x="3621" y="82"/>
                </a:cubicBezTo>
                <a:cubicBezTo>
                  <a:pt x="3645" y="101"/>
                  <a:pt x="3663" y="124"/>
                  <a:pt x="3675" y="151"/>
                </a:cubicBezTo>
                <a:cubicBezTo>
                  <a:pt x="3686" y="177"/>
                  <a:pt x="3692" y="208"/>
                  <a:pt x="3692" y="243"/>
                </a:cubicBezTo>
                <a:cubicBezTo>
                  <a:pt x="3692" y="262"/>
                  <a:pt x="3689" y="280"/>
                  <a:pt x="3683" y="298"/>
                </a:cubicBezTo>
                <a:cubicBezTo>
                  <a:pt x="3677" y="316"/>
                  <a:pt x="3669" y="332"/>
                  <a:pt x="3657" y="348"/>
                </a:cubicBezTo>
                <a:cubicBezTo>
                  <a:pt x="3645" y="363"/>
                  <a:pt x="3630" y="377"/>
                  <a:pt x="3611" y="390"/>
                </a:cubicBezTo>
                <a:cubicBezTo>
                  <a:pt x="3593" y="402"/>
                  <a:pt x="3571" y="413"/>
                  <a:pt x="3545" y="421"/>
                </a:cubicBezTo>
                <a:cubicBezTo>
                  <a:pt x="3658" y="447"/>
                  <a:pt x="3715" y="508"/>
                  <a:pt x="3715" y="604"/>
                </a:cubicBezTo>
                <a:cubicBezTo>
                  <a:pt x="3715" y="639"/>
                  <a:pt x="3708" y="672"/>
                  <a:pt x="3695" y="701"/>
                </a:cubicBezTo>
                <a:cubicBezTo>
                  <a:pt x="3682" y="731"/>
                  <a:pt x="3662" y="756"/>
                  <a:pt x="3637" y="778"/>
                </a:cubicBezTo>
                <a:cubicBezTo>
                  <a:pt x="3612" y="799"/>
                  <a:pt x="3580" y="816"/>
                  <a:pt x="3543" y="828"/>
                </a:cubicBezTo>
                <a:cubicBezTo>
                  <a:pt x="3506" y="840"/>
                  <a:pt x="3464" y="846"/>
                  <a:pt x="3416" y="846"/>
                </a:cubicBezTo>
                <a:lnTo>
                  <a:pt x="3105" y="846"/>
                </a:lnTo>
                <a:lnTo>
                  <a:pt x="3105" y="23"/>
                </a:lnTo>
                <a:moveTo>
                  <a:pt x="4140" y="695"/>
                </a:moveTo>
                <a:lnTo>
                  <a:pt x="4140" y="597"/>
                </a:lnTo>
                <a:cubicBezTo>
                  <a:pt x="4100" y="599"/>
                  <a:pt x="4066" y="602"/>
                  <a:pt x="4038" y="608"/>
                </a:cubicBezTo>
                <a:cubicBezTo>
                  <a:pt x="4010" y="613"/>
                  <a:pt x="3988" y="619"/>
                  <a:pt x="3972" y="627"/>
                </a:cubicBezTo>
                <a:cubicBezTo>
                  <a:pt x="3955" y="635"/>
                  <a:pt x="3943" y="644"/>
                  <a:pt x="3936" y="655"/>
                </a:cubicBezTo>
                <a:cubicBezTo>
                  <a:pt x="3928" y="666"/>
                  <a:pt x="3925" y="677"/>
                  <a:pt x="3925" y="690"/>
                </a:cubicBezTo>
                <a:cubicBezTo>
                  <a:pt x="3925" y="714"/>
                  <a:pt x="3932" y="732"/>
                  <a:pt x="3947" y="743"/>
                </a:cubicBezTo>
                <a:cubicBezTo>
                  <a:pt x="3961" y="753"/>
                  <a:pt x="3980" y="759"/>
                  <a:pt x="4004" y="759"/>
                </a:cubicBezTo>
                <a:cubicBezTo>
                  <a:pt x="4033" y="759"/>
                  <a:pt x="4058" y="753"/>
                  <a:pt x="4079" y="743"/>
                </a:cubicBezTo>
                <a:cubicBezTo>
                  <a:pt x="4100" y="733"/>
                  <a:pt x="4120" y="717"/>
                  <a:pt x="4140" y="695"/>
                </a:cubicBezTo>
                <a:moveTo>
                  <a:pt x="3844" y="389"/>
                </a:moveTo>
                <a:lnTo>
                  <a:pt x="3818" y="344"/>
                </a:lnTo>
                <a:cubicBezTo>
                  <a:pt x="3886" y="282"/>
                  <a:pt x="3966" y="252"/>
                  <a:pt x="4061" y="252"/>
                </a:cubicBezTo>
                <a:cubicBezTo>
                  <a:pt x="4095" y="252"/>
                  <a:pt x="4126" y="257"/>
                  <a:pt x="4152" y="269"/>
                </a:cubicBezTo>
                <a:cubicBezTo>
                  <a:pt x="4179" y="280"/>
                  <a:pt x="4202" y="295"/>
                  <a:pt x="4221" y="315"/>
                </a:cubicBezTo>
                <a:cubicBezTo>
                  <a:pt x="4239" y="335"/>
                  <a:pt x="4253" y="359"/>
                  <a:pt x="4263" y="387"/>
                </a:cubicBezTo>
                <a:cubicBezTo>
                  <a:pt x="4273" y="414"/>
                  <a:pt x="4277" y="445"/>
                  <a:pt x="4277" y="478"/>
                </a:cubicBezTo>
                <a:lnTo>
                  <a:pt x="4277" y="846"/>
                </a:lnTo>
                <a:lnTo>
                  <a:pt x="4214" y="846"/>
                </a:lnTo>
                <a:cubicBezTo>
                  <a:pt x="4201" y="846"/>
                  <a:pt x="4190" y="844"/>
                  <a:pt x="4183" y="840"/>
                </a:cubicBezTo>
                <a:cubicBezTo>
                  <a:pt x="4176" y="836"/>
                  <a:pt x="4170" y="828"/>
                  <a:pt x="4166" y="816"/>
                </a:cubicBezTo>
                <a:lnTo>
                  <a:pt x="4154" y="774"/>
                </a:lnTo>
                <a:cubicBezTo>
                  <a:pt x="4139" y="787"/>
                  <a:pt x="4124" y="799"/>
                  <a:pt x="4110" y="809"/>
                </a:cubicBezTo>
                <a:cubicBezTo>
                  <a:pt x="4096" y="819"/>
                  <a:pt x="4082" y="827"/>
                  <a:pt x="4067" y="834"/>
                </a:cubicBezTo>
                <a:cubicBezTo>
                  <a:pt x="4051" y="841"/>
                  <a:pt x="4035" y="846"/>
                  <a:pt x="4018" y="850"/>
                </a:cubicBezTo>
                <a:cubicBezTo>
                  <a:pt x="4001" y="853"/>
                  <a:pt x="3982" y="855"/>
                  <a:pt x="3961" y="855"/>
                </a:cubicBezTo>
                <a:cubicBezTo>
                  <a:pt x="3936" y="855"/>
                  <a:pt x="3913" y="852"/>
                  <a:pt x="3893" y="845"/>
                </a:cubicBezTo>
                <a:cubicBezTo>
                  <a:pt x="3872" y="839"/>
                  <a:pt x="3853" y="829"/>
                  <a:pt x="3838" y="815"/>
                </a:cubicBezTo>
                <a:cubicBezTo>
                  <a:pt x="3823" y="802"/>
                  <a:pt x="3811" y="786"/>
                  <a:pt x="3803" y="766"/>
                </a:cubicBezTo>
                <a:cubicBezTo>
                  <a:pt x="3795" y="746"/>
                  <a:pt x="3791" y="723"/>
                  <a:pt x="3791" y="697"/>
                </a:cubicBezTo>
                <a:cubicBezTo>
                  <a:pt x="3791" y="682"/>
                  <a:pt x="3793" y="668"/>
                  <a:pt x="3798" y="653"/>
                </a:cubicBezTo>
                <a:cubicBezTo>
                  <a:pt x="3803" y="638"/>
                  <a:pt x="3811" y="624"/>
                  <a:pt x="3822" y="611"/>
                </a:cubicBezTo>
                <a:cubicBezTo>
                  <a:pt x="3833" y="598"/>
                  <a:pt x="3848" y="585"/>
                  <a:pt x="3866" y="574"/>
                </a:cubicBezTo>
                <a:cubicBezTo>
                  <a:pt x="3884" y="562"/>
                  <a:pt x="3905" y="552"/>
                  <a:pt x="3931" y="543"/>
                </a:cubicBezTo>
                <a:cubicBezTo>
                  <a:pt x="3957" y="534"/>
                  <a:pt x="3988" y="527"/>
                  <a:pt x="4022" y="522"/>
                </a:cubicBezTo>
                <a:cubicBezTo>
                  <a:pt x="4057" y="516"/>
                  <a:pt x="4096" y="513"/>
                  <a:pt x="4140" y="512"/>
                </a:cubicBezTo>
                <a:lnTo>
                  <a:pt x="4140" y="478"/>
                </a:lnTo>
                <a:cubicBezTo>
                  <a:pt x="4140" y="438"/>
                  <a:pt x="4132" y="410"/>
                  <a:pt x="4116" y="391"/>
                </a:cubicBezTo>
                <a:cubicBezTo>
                  <a:pt x="4099" y="372"/>
                  <a:pt x="4075" y="363"/>
                  <a:pt x="4043" y="363"/>
                </a:cubicBezTo>
                <a:cubicBezTo>
                  <a:pt x="4020" y="363"/>
                  <a:pt x="4002" y="365"/>
                  <a:pt x="3987" y="371"/>
                </a:cubicBezTo>
                <a:cubicBezTo>
                  <a:pt x="3972" y="376"/>
                  <a:pt x="3958" y="382"/>
                  <a:pt x="3947" y="388"/>
                </a:cubicBezTo>
                <a:cubicBezTo>
                  <a:pt x="3936" y="395"/>
                  <a:pt x="3925" y="401"/>
                  <a:pt x="3916" y="406"/>
                </a:cubicBezTo>
                <a:cubicBezTo>
                  <a:pt x="3907" y="412"/>
                  <a:pt x="3896" y="414"/>
                  <a:pt x="3885" y="414"/>
                </a:cubicBezTo>
                <a:cubicBezTo>
                  <a:pt x="3875" y="414"/>
                  <a:pt x="3867" y="412"/>
                  <a:pt x="3860" y="407"/>
                </a:cubicBezTo>
                <a:cubicBezTo>
                  <a:pt x="3853" y="402"/>
                  <a:pt x="3848" y="396"/>
                  <a:pt x="3844" y="389"/>
                </a:cubicBezTo>
                <a:moveTo>
                  <a:pt x="4534" y="298"/>
                </a:moveTo>
                <a:lnTo>
                  <a:pt x="4542" y="364"/>
                </a:lnTo>
                <a:cubicBezTo>
                  <a:pt x="4560" y="329"/>
                  <a:pt x="4582" y="301"/>
                  <a:pt x="4607" y="282"/>
                </a:cubicBezTo>
                <a:cubicBezTo>
                  <a:pt x="4632" y="262"/>
                  <a:pt x="4662" y="252"/>
                  <a:pt x="4696" y="252"/>
                </a:cubicBezTo>
                <a:cubicBezTo>
                  <a:pt x="4723" y="252"/>
                  <a:pt x="4744" y="258"/>
                  <a:pt x="4761" y="269"/>
                </a:cubicBezTo>
                <a:lnTo>
                  <a:pt x="4751" y="375"/>
                </a:lnTo>
                <a:cubicBezTo>
                  <a:pt x="4749" y="381"/>
                  <a:pt x="4747" y="386"/>
                  <a:pt x="4743" y="389"/>
                </a:cubicBezTo>
                <a:cubicBezTo>
                  <a:pt x="4740" y="392"/>
                  <a:pt x="4735" y="393"/>
                  <a:pt x="4729" y="393"/>
                </a:cubicBezTo>
                <a:cubicBezTo>
                  <a:pt x="4723" y="393"/>
                  <a:pt x="4715" y="393"/>
                  <a:pt x="4703" y="391"/>
                </a:cubicBezTo>
                <a:cubicBezTo>
                  <a:pt x="4692" y="389"/>
                  <a:pt x="4681" y="388"/>
                  <a:pt x="4671" y="388"/>
                </a:cubicBezTo>
                <a:cubicBezTo>
                  <a:pt x="4655" y="388"/>
                  <a:pt x="4641" y="390"/>
                  <a:pt x="4629" y="395"/>
                </a:cubicBezTo>
                <a:cubicBezTo>
                  <a:pt x="4617" y="399"/>
                  <a:pt x="4606" y="406"/>
                  <a:pt x="4596" y="414"/>
                </a:cubicBezTo>
                <a:cubicBezTo>
                  <a:pt x="4587" y="423"/>
                  <a:pt x="4578" y="433"/>
                  <a:pt x="4571" y="445"/>
                </a:cubicBezTo>
                <a:cubicBezTo>
                  <a:pt x="4564" y="457"/>
                  <a:pt x="4557" y="471"/>
                  <a:pt x="4550" y="487"/>
                </a:cubicBezTo>
                <a:lnTo>
                  <a:pt x="4550" y="846"/>
                </a:lnTo>
                <a:lnTo>
                  <a:pt x="4410" y="846"/>
                </a:lnTo>
                <a:lnTo>
                  <a:pt x="4410" y="263"/>
                </a:lnTo>
                <a:lnTo>
                  <a:pt x="4492" y="263"/>
                </a:lnTo>
                <a:cubicBezTo>
                  <a:pt x="4507" y="263"/>
                  <a:pt x="4517" y="265"/>
                  <a:pt x="4522" y="270"/>
                </a:cubicBezTo>
                <a:cubicBezTo>
                  <a:pt x="4528" y="275"/>
                  <a:pt x="4532" y="284"/>
                  <a:pt x="4534" y="2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948600"/>
            <a:ext cx="4824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Pie Chart (Круговая диаграмма)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019160" y="226692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7720" y="1648800"/>
            <a:ext cx="39067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(Почти всегда) Плохой выбор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19160" y="26859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224000" y="2156400"/>
            <a:ext cx="4604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Доли частей от целого.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224000" y="2575440"/>
            <a:ext cx="5068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Показать простую долю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19160" y="34574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1" y="181"/>
                </a:cubicBezTo>
                <a:cubicBezTo>
                  <a:pt x="171" y="190"/>
                  <a:pt x="160" y="198"/>
                  <a:pt x="147" y="203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3"/>
                </a:cubicBezTo>
                <a:cubicBezTo>
                  <a:pt x="53" y="198"/>
                  <a:pt x="41" y="190"/>
                  <a:pt x="32" y="181"/>
                </a:cubicBezTo>
                <a:cubicBezTo>
                  <a:pt x="22" y="171"/>
                  <a:pt x="13" y="159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224000" y="2937240"/>
            <a:ext cx="3022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от 100% для 2-3 категорий.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224000" y="3346920"/>
            <a:ext cx="4172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Почти никогда.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224000" y="3708720"/>
            <a:ext cx="5218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Человеческий глаз плохо сравнивает площади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19160" y="4590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2"/>
                  <a:pt x="53" y="15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224000" y="4061160"/>
            <a:ext cx="779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 углы.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224000" y="4480200"/>
            <a:ext cx="4362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Почему это плохо?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Сложно accurately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019160" y="53625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6"/>
                </a:cubicBezTo>
                <a:cubicBezTo>
                  <a:pt x="199" y="159"/>
                  <a:pt x="191" y="170"/>
                  <a:pt x="181" y="180"/>
                </a:cubicBezTo>
                <a:cubicBezTo>
                  <a:pt x="171" y="190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0"/>
                  <a:pt x="32" y="180"/>
                </a:cubicBezTo>
                <a:cubicBezTo>
                  <a:pt x="22" y="170"/>
                  <a:pt x="13" y="159"/>
                  <a:pt x="8" y="146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0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0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224000" y="4842360"/>
            <a:ext cx="1681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сравнить доли.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224000" y="5251680"/>
            <a:ext cx="5077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Лучшая альтернатива: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Bar chart или stacked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224000" y="5613840"/>
            <a:ext cx="1003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bar chart.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8611200" y="3350160"/>
            <a:ext cx="2284920" cy="167400"/>
          </a:xfrm>
          <a:custGeom>
            <a:avLst/>
            <a:gdLst/>
            <a:ahLst/>
            <a:rect l="0" t="0" r="r" b="b"/>
            <a:pathLst>
              <a:path w="6347" h="465">
                <a:moveTo>
                  <a:pt x="294" y="54"/>
                </a:moveTo>
                <a:lnTo>
                  <a:pt x="273" y="93"/>
                </a:lnTo>
                <a:cubicBezTo>
                  <a:pt x="271" y="98"/>
                  <a:pt x="268" y="101"/>
                  <a:pt x="265" y="103"/>
                </a:cubicBezTo>
                <a:cubicBezTo>
                  <a:pt x="263" y="105"/>
                  <a:pt x="259" y="106"/>
                  <a:pt x="255" y="106"/>
                </a:cubicBezTo>
                <a:cubicBezTo>
                  <a:pt x="251" y="106"/>
                  <a:pt x="246" y="104"/>
                  <a:pt x="241" y="101"/>
                </a:cubicBezTo>
                <a:cubicBezTo>
                  <a:pt x="236" y="98"/>
                  <a:pt x="230" y="94"/>
                  <a:pt x="223" y="90"/>
                </a:cubicBezTo>
                <a:cubicBezTo>
                  <a:pt x="216" y="86"/>
                  <a:pt x="208" y="83"/>
                  <a:pt x="198" y="80"/>
                </a:cubicBezTo>
                <a:cubicBezTo>
                  <a:pt x="189" y="76"/>
                  <a:pt x="178" y="75"/>
                  <a:pt x="165" y="75"/>
                </a:cubicBezTo>
                <a:cubicBezTo>
                  <a:pt x="154" y="75"/>
                  <a:pt x="144" y="76"/>
                  <a:pt x="135" y="79"/>
                </a:cubicBezTo>
                <a:cubicBezTo>
                  <a:pt x="126" y="82"/>
                  <a:pt x="119" y="86"/>
                  <a:pt x="113" y="91"/>
                </a:cubicBezTo>
                <a:cubicBezTo>
                  <a:pt x="107" y="95"/>
                  <a:pt x="103" y="101"/>
                  <a:pt x="100" y="108"/>
                </a:cubicBezTo>
                <a:cubicBezTo>
                  <a:pt x="97" y="115"/>
                  <a:pt x="96" y="123"/>
                  <a:pt x="96" y="131"/>
                </a:cubicBezTo>
                <a:cubicBezTo>
                  <a:pt x="96" y="141"/>
                  <a:pt x="99" y="150"/>
                  <a:pt x="105" y="157"/>
                </a:cubicBezTo>
                <a:cubicBezTo>
                  <a:pt x="110" y="164"/>
                  <a:pt x="118" y="170"/>
                  <a:pt x="128" y="175"/>
                </a:cubicBezTo>
                <a:cubicBezTo>
                  <a:pt x="138" y="180"/>
                  <a:pt x="148" y="185"/>
                  <a:pt x="161" y="189"/>
                </a:cubicBezTo>
                <a:cubicBezTo>
                  <a:pt x="173" y="192"/>
                  <a:pt x="186" y="197"/>
                  <a:pt x="199" y="201"/>
                </a:cubicBezTo>
                <a:cubicBezTo>
                  <a:pt x="212" y="205"/>
                  <a:pt x="224" y="212"/>
                  <a:pt x="237" y="217"/>
                </a:cubicBezTo>
                <a:cubicBezTo>
                  <a:pt x="249" y="223"/>
                  <a:pt x="260" y="231"/>
                  <a:pt x="270" y="240"/>
                </a:cubicBezTo>
                <a:cubicBezTo>
                  <a:pt x="279" y="249"/>
                  <a:pt x="287" y="260"/>
                  <a:pt x="293" y="273"/>
                </a:cubicBezTo>
                <a:cubicBezTo>
                  <a:pt x="299" y="286"/>
                  <a:pt x="302" y="301"/>
                  <a:pt x="302" y="320"/>
                </a:cubicBezTo>
                <a:cubicBezTo>
                  <a:pt x="302" y="340"/>
                  <a:pt x="298" y="359"/>
                  <a:pt x="292" y="377"/>
                </a:cubicBezTo>
                <a:cubicBezTo>
                  <a:pt x="285" y="394"/>
                  <a:pt x="275" y="410"/>
                  <a:pt x="261" y="423"/>
                </a:cubicBezTo>
                <a:cubicBezTo>
                  <a:pt x="248" y="436"/>
                  <a:pt x="232" y="446"/>
                  <a:pt x="213" y="454"/>
                </a:cubicBezTo>
                <a:cubicBezTo>
                  <a:pt x="194" y="461"/>
                  <a:pt x="172" y="465"/>
                  <a:pt x="147" y="465"/>
                </a:cubicBezTo>
                <a:cubicBezTo>
                  <a:pt x="133" y="465"/>
                  <a:pt x="119" y="463"/>
                  <a:pt x="105" y="461"/>
                </a:cubicBezTo>
                <a:cubicBezTo>
                  <a:pt x="91" y="458"/>
                  <a:pt x="78" y="454"/>
                  <a:pt x="65" y="449"/>
                </a:cubicBezTo>
                <a:cubicBezTo>
                  <a:pt x="53" y="444"/>
                  <a:pt x="41" y="437"/>
                  <a:pt x="30" y="430"/>
                </a:cubicBezTo>
                <a:cubicBezTo>
                  <a:pt x="19" y="423"/>
                  <a:pt x="9" y="415"/>
                  <a:pt x="0" y="406"/>
                </a:cubicBezTo>
                <a:lnTo>
                  <a:pt x="25" y="366"/>
                </a:lnTo>
                <a:cubicBezTo>
                  <a:pt x="27" y="363"/>
                  <a:pt x="29" y="361"/>
                  <a:pt x="32" y="359"/>
                </a:cubicBezTo>
                <a:cubicBezTo>
                  <a:pt x="36" y="357"/>
                  <a:pt x="39" y="356"/>
                  <a:pt x="43" y="356"/>
                </a:cubicBezTo>
                <a:cubicBezTo>
                  <a:pt x="48" y="356"/>
                  <a:pt x="54" y="358"/>
                  <a:pt x="60" y="362"/>
                </a:cubicBezTo>
                <a:cubicBezTo>
                  <a:pt x="66" y="367"/>
                  <a:pt x="73" y="371"/>
                  <a:pt x="81" y="376"/>
                </a:cubicBezTo>
                <a:cubicBezTo>
                  <a:pt x="89" y="382"/>
                  <a:pt x="99" y="386"/>
                  <a:pt x="110" y="391"/>
                </a:cubicBezTo>
                <a:cubicBezTo>
                  <a:pt x="121" y="395"/>
                  <a:pt x="134" y="397"/>
                  <a:pt x="149" y="397"/>
                </a:cubicBezTo>
                <a:cubicBezTo>
                  <a:pt x="173" y="397"/>
                  <a:pt x="191" y="391"/>
                  <a:pt x="204" y="380"/>
                </a:cubicBezTo>
                <a:cubicBezTo>
                  <a:pt x="217" y="369"/>
                  <a:pt x="224" y="353"/>
                  <a:pt x="224" y="332"/>
                </a:cubicBezTo>
                <a:cubicBezTo>
                  <a:pt x="224" y="320"/>
                  <a:pt x="221" y="310"/>
                  <a:pt x="215" y="303"/>
                </a:cubicBezTo>
                <a:cubicBezTo>
                  <a:pt x="209" y="296"/>
                  <a:pt x="201" y="289"/>
                  <a:pt x="192" y="284"/>
                </a:cubicBezTo>
                <a:cubicBezTo>
                  <a:pt x="182" y="279"/>
                  <a:pt x="171" y="275"/>
                  <a:pt x="159" y="271"/>
                </a:cubicBezTo>
                <a:cubicBezTo>
                  <a:pt x="146" y="268"/>
                  <a:pt x="134" y="264"/>
                  <a:pt x="121" y="260"/>
                </a:cubicBezTo>
                <a:cubicBezTo>
                  <a:pt x="108" y="256"/>
                  <a:pt x="96" y="251"/>
                  <a:pt x="83" y="245"/>
                </a:cubicBezTo>
                <a:cubicBezTo>
                  <a:pt x="71" y="239"/>
                  <a:pt x="60" y="232"/>
                  <a:pt x="50" y="223"/>
                </a:cubicBezTo>
                <a:cubicBezTo>
                  <a:pt x="41" y="213"/>
                  <a:pt x="33" y="201"/>
                  <a:pt x="27" y="187"/>
                </a:cubicBezTo>
                <a:cubicBezTo>
                  <a:pt x="21" y="173"/>
                  <a:pt x="18" y="156"/>
                  <a:pt x="18" y="135"/>
                </a:cubicBezTo>
                <a:cubicBezTo>
                  <a:pt x="18" y="119"/>
                  <a:pt x="22" y="103"/>
                  <a:pt x="28" y="88"/>
                </a:cubicBezTo>
                <a:cubicBezTo>
                  <a:pt x="34" y="72"/>
                  <a:pt x="44" y="59"/>
                  <a:pt x="56" y="47"/>
                </a:cubicBezTo>
                <a:cubicBezTo>
                  <a:pt x="69" y="35"/>
                  <a:pt x="84" y="25"/>
                  <a:pt x="102" y="18"/>
                </a:cubicBezTo>
                <a:cubicBezTo>
                  <a:pt x="120" y="11"/>
                  <a:pt x="141" y="7"/>
                  <a:pt x="164" y="7"/>
                </a:cubicBezTo>
                <a:cubicBezTo>
                  <a:pt x="191" y="7"/>
                  <a:pt x="215" y="11"/>
                  <a:pt x="237" y="19"/>
                </a:cubicBezTo>
                <a:cubicBezTo>
                  <a:pt x="259" y="28"/>
                  <a:pt x="278" y="39"/>
                  <a:pt x="294" y="54"/>
                </a:cubicBezTo>
                <a:moveTo>
                  <a:pt x="609" y="181"/>
                </a:moveTo>
                <a:lnTo>
                  <a:pt x="589" y="210"/>
                </a:lnTo>
                <a:cubicBezTo>
                  <a:pt x="587" y="213"/>
                  <a:pt x="585" y="215"/>
                  <a:pt x="582" y="217"/>
                </a:cubicBezTo>
                <a:cubicBezTo>
                  <a:pt x="580" y="218"/>
                  <a:pt x="577" y="219"/>
                  <a:pt x="573" y="219"/>
                </a:cubicBezTo>
                <a:cubicBezTo>
                  <a:pt x="569" y="219"/>
                  <a:pt x="565" y="218"/>
                  <a:pt x="561" y="216"/>
                </a:cubicBezTo>
                <a:cubicBezTo>
                  <a:pt x="558" y="213"/>
                  <a:pt x="553" y="211"/>
                  <a:pt x="548" y="208"/>
                </a:cubicBezTo>
                <a:cubicBezTo>
                  <a:pt x="543" y="204"/>
                  <a:pt x="537" y="201"/>
                  <a:pt x="530" y="199"/>
                </a:cubicBezTo>
                <a:cubicBezTo>
                  <a:pt x="523" y="196"/>
                  <a:pt x="514" y="195"/>
                  <a:pt x="504" y="195"/>
                </a:cubicBezTo>
                <a:cubicBezTo>
                  <a:pt x="490" y="195"/>
                  <a:pt x="478" y="197"/>
                  <a:pt x="468" y="202"/>
                </a:cubicBezTo>
                <a:cubicBezTo>
                  <a:pt x="458" y="208"/>
                  <a:pt x="450" y="215"/>
                  <a:pt x="443" y="224"/>
                </a:cubicBezTo>
                <a:cubicBezTo>
                  <a:pt x="436" y="233"/>
                  <a:pt x="431" y="244"/>
                  <a:pt x="428" y="257"/>
                </a:cubicBezTo>
                <a:cubicBezTo>
                  <a:pt x="425" y="270"/>
                  <a:pt x="423" y="284"/>
                  <a:pt x="423" y="301"/>
                </a:cubicBezTo>
                <a:cubicBezTo>
                  <a:pt x="423" y="318"/>
                  <a:pt x="425" y="333"/>
                  <a:pt x="429" y="346"/>
                </a:cubicBezTo>
                <a:cubicBezTo>
                  <a:pt x="432" y="359"/>
                  <a:pt x="437" y="370"/>
                  <a:pt x="444" y="379"/>
                </a:cubicBezTo>
                <a:cubicBezTo>
                  <a:pt x="451" y="388"/>
                  <a:pt x="459" y="395"/>
                  <a:pt x="469" y="400"/>
                </a:cubicBezTo>
                <a:cubicBezTo>
                  <a:pt x="479" y="404"/>
                  <a:pt x="490" y="406"/>
                  <a:pt x="502" y="406"/>
                </a:cubicBezTo>
                <a:cubicBezTo>
                  <a:pt x="514" y="406"/>
                  <a:pt x="524" y="405"/>
                  <a:pt x="531" y="402"/>
                </a:cubicBezTo>
                <a:cubicBezTo>
                  <a:pt x="539" y="399"/>
                  <a:pt x="545" y="396"/>
                  <a:pt x="550" y="392"/>
                </a:cubicBezTo>
                <a:cubicBezTo>
                  <a:pt x="555" y="388"/>
                  <a:pt x="560" y="385"/>
                  <a:pt x="564" y="382"/>
                </a:cubicBezTo>
                <a:cubicBezTo>
                  <a:pt x="567" y="379"/>
                  <a:pt x="572" y="378"/>
                  <a:pt x="576" y="378"/>
                </a:cubicBezTo>
                <a:cubicBezTo>
                  <a:pt x="582" y="378"/>
                  <a:pt x="587" y="380"/>
                  <a:pt x="590" y="385"/>
                </a:cubicBezTo>
                <a:lnTo>
                  <a:pt x="612" y="413"/>
                </a:lnTo>
                <a:cubicBezTo>
                  <a:pt x="604" y="422"/>
                  <a:pt x="595" y="431"/>
                  <a:pt x="585" y="438"/>
                </a:cubicBezTo>
                <a:cubicBezTo>
                  <a:pt x="575" y="444"/>
                  <a:pt x="565" y="450"/>
                  <a:pt x="554" y="454"/>
                </a:cubicBezTo>
                <a:cubicBezTo>
                  <a:pt x="543" y="458"/>
                  <a:pt x="532" y="460"/>
                  <a:pt x="521" y="462"/>
                </a:cubicBezTo>
                <a:cubicBezTo>
                  <a:pt x="510" y="464"/>
                  <a:pt x="499" y="465"/>
                  <a:pt x="488" y="465"/>
                </a:cubicBezTo>
                <a:cubicBezTo>
                  <a:pt x="468" y="465"/>
                  <a:pt x="450" y="461"/>
                  <a:pt x="432" y="454"/>
                </a:cubicBezTo>
                <a:cubicBezTo>
                  <a:pt x="415" y="446"/>
                  <a:pt x="400" y="436"/>
                  <a:pt x="387" y="422"/>
                </a:cubicBezTo>
                <a:cubicBezTo>
                  <a:pt x="374" y="408"/>
                  <a:pt x="364" y="390"/>
                  <a:pt x="356" y="370"/>
                </a:cubicBezTo>
                <a:cubicBezTo>
                  <a:pt x="349" y="350"/>
                  <a:pt x="345" y="327"/>
                  <a:pt x="345" y="301"/>
                </a:cubicBezTo>
                <a:cubicBezTo>
                  <a:pt x="345" y="277"/>
                  <a:pt x="349" y="256"/>
                  <a:pt x="355" y="236"/>
                </a:cubicBezTo>
                <a:cubicBezTo>
                  <a:pt x="362" y="216"/>
                  <a:pt x="372" y="198"/>
                  <a:pt x="385" y="183"/>
                </a:cubicBezTo>
                <a:cubicBezTo>
                  <a:pt x="398" y="169"/>
                  <a:pt x="414" y="157"/>
                  <a:pt x="433" y="149"/>
                </a:cubicBezTo>
                <a:cubicBezTo>
                  <a:pt x="452" y="141"/>
                  <a:pt x="474" y="137"/>
                  <a:pt x="499" y="137"/>
                </a:cubicBezTo>
                <a:cubicBezTo>
                  <a:pt x="523" y="137"/>
                  <a:pt x="543" y="141"/>
                  <a:pt x="561" y="148"/>
                </a:cubicBezTo>
                <a:cubicBezTo>
                  <a:pt x="579" y="156"/>
                  <a:pt x="595" y="167"/>
                  <a:pt x="609" y="181"/>
                </a:cubicBezTo>
                <a:moveTo>
                  <a:pt x="827" y="378"/>
                </a:moveTo>
                <a:lnTo>
                  <a:pt x="827" y="324"/>
                </a:lnTo>
                <a:cubicBezTo>
                  <a:pt x="805" y="326"/>
                  <a:pt x="786" y="327"/>
                  <a:pt x="771" y="330"/>
                </a:cubicBezTo>
                <a:cubicBezTo>
                  <a:pt x="756" y="333"/>
                  <a:pt x="744" y="337"/>
                  <a:pt x="735" y="341"/>
                </a:cubicBezTo>
                <a:cubicBezTo>
                  <a:pt x="726" y="345"/>
                  <a:pt x="720" y="350"/>
                  <a:pt x="716" y="356"/>
                </a:cubicBezTo>
                <a:cubicBezTo>
                  <a:pt x="712" y="362"/>
                  <a:pt x="710" y="368"/>
                  <a:pt x="710" y="375"/>
                </a:cubicBezTo>
                <a:cubicBezTo>
                  <a:pt x="710" y="388"/>
                  <a:pt x="714" y="398"/>
                  <a:pt x="722" y="404"/>
                </a:cubicBezTo>
                <a:cubicBezTo>
                  <a:pt x="730" y="409"/>
                  <a:pt x="740" y="412"/>
                  <a:pt x="753" y="412"/>
                </a:cubicBezTo>
                <a:cubicBezTo>
                  <a:pt x="769" y="412"/>
                  <a:pt x="782" y="409"/>
                  <a:pt x="794" y="404"/>
                </a:cubicBezTo>
                <a:cubicBezTo>
                  <a:pt x="805" y="398"/>
                  <a:pt x="816" y="390"/>
                  <a:pt x="827" y="378"/>
                </a:cubicBezTo>
                <a:moveTo>
                  <a:pt x="666" y="211"/>
                </a:moveTo>
                <a:lnTo>
                  <a:pt x="652" y="186"/>
                </a:lnTo>
                <a:cubicBezTo>
                  <a:pt x="689" y="153"/>
                  <a:pt x="732" y="136"/>
                  <a:pt x="784" y="136"/>
                </a:cubicBezTo>
                <a:cubicBezTo>
                  <a:pt x="802" y="136"/>
                  <a:pt x="819" y="139"/>
                  <a:pt x="833" y="145"/>
                </a:cubicBezTo>
                <a:cubicBezTo>
                  <a:pt x="848" y="151"/>
                  <a:pt x="860" y="160"/>
                  <a:pt x="870" y="170"/>
                </a:cubicBezTo>
                <a:cubicBezTo>
                  <a:pt x="881" y="181"/>
                  <a:pt x="888" y="194"/>
                  <a:pt x="894" y="210"/>
                </a:cubicBezTo>
                <a:cubicBezTo>
                  <a:pt x="899" y="225"/>
                  <a:pt x="901" y="242"/>
                  <a:pt x="901" y="260"/>
                </a:cubicBezTo>
                <a:lnTo>
                  <a:pt x="901" y="460"/>
                </a:lnTo>
                <a:lnTo>
                  <a:pt x="867" y="460"/>
                </a:lnTo>
                <a:cubicBezTo>
                  <a:pt x="860" y="460"/>
                  <a:pt x="854" y="459"/>
                  <a:pt x="850" y="457"/>
                </a:cubicBezTo>
                <a:cubicBezTo>
                  <a:pt x="846" y="455"/>
                  <a:pt x="843" y="450"/>
                  <a:pt x="841" y="444"/>
                </a:cubicBezTo>
                <a:lnTo>
                  <a:pt x="834" y="421"/>
                </a:lnTo>
                <a:cubicBezTo>
                  <a:pt x="826" y="428"/>
                  <a:pt x="818" y="434"/>
                  <a:pt x="811" y="440"/>
                </a:cubicBezTo>
                <a:cubicBezTo>
                  <a:pt x="803" y="445"/>
                  <a:pt x="795" y="450"/>
                  <a:pt x="787" y="453"/>
                </a:cubicBezTo>
                <a:cubicBezTo>
                  <a:pt x="779" y="457"/>
                  <a:pt x="770" y="460"/>
                  <a:pt x="760" y="462"/>
                </a:cubicBezTo>
                <a:cubicBezTo>
                  <a:pt x="751" y="464"/>
                  <a:pt x="741" y="465"/>
                  <a:pt x="729" y="465"/>
                </a:cubicBezTo>
                <a:cubicBezTo>
                  <a:pt x="716" y="465"/>
                  <a:pt x="704" y="463"/>
                  <a:pt x="692" y="459"/>
                </a:cubicBezTo>
                <a:cubicBezTo>
                  <a:pt x="681" y="456"/>
                  <a:pt x="671" y="450"/>
                  <a:pt x="663" y="443"/>
                </a:cubicBezTo>
                <a:cubicBezTo>
                  <a:pt x="655" y="436"/>
                  <a:pt x="648" y="427"/>
                  <a:pt x="644" y="416"/>
                </a:cubicBezTo>
                <a:cubicBezTo>
                  <a:pt x="639" y="406"/>
                  <a:pt x="637" y="393"/>
                  <a:pt x="637" y="379"/>
                </a:cubicBezTo>
                <a:cubicBezTo>
                  <a:pt x="637" y="371"/>
                  <a:pt x="638" y="363"/>
                  <a:pt x="641" y="355"/>
                </a:cubicBezTo>
                <a:cubicBezTo>
                  <a:pt x="644" y="347"/>
                  <a:pt x="648" y="339"/>
                  <a:pt x="654" y="332"/>
                </a:cubicBezTo>
                <a:cubicBezTo>
                  <a:pt x="660" y="325"/>
                  <a:pt x="668" y="318"/>
                  <a:pt x="678" y="312"/>
                </a:cubicBezTo>
                <a:cubicBezTo>
                  <a:pt x="688" y="305"/>
                  <a:pt x="699" y="300"/>
                  <a:pt x="713" y="295"/>
                </a:cubicBezTo>
                <a:cubicBezTo>
                  <a:pt x="728" y="290"/>
                  <a:pt x="744" y="287"/>
                  <a:pt x="763" y="284"/>
                </a:cubicBezTo>
                <a:cubicBezTo>
                  <a:pt x="781" y="281"/>
                  <a:pt x="803" y="279"/>
                  <a:pt x="827" y="278"/>
                </a:cubicBezTo>
                <a:lnTo>
                  <a:pt x="827" y="260"/>
                </a:lnTo>
                <a:cubicBezTo>
                  <a:pt x="827" y="238"/>
                  <a:pt x="822" y="223"/>
                  <a:pt x="813" y="213"/>
                </a:cubicBezTo>
                <a:cubicBezTo>
                  <a:pt x="804" y="201"/>
                  <a:pt x="791" y="196"/>
                  <a:pt x="774" y="196"/>
                </a:cubicBezTo>
                <a:cubicBezTo>
                  <a:pt x="762" y="196"/>
                  <a:pt x="752" y="198"/>
                  <a:pt x="743" y="201"/>
                </a:cubicBezTo>
                <a:cubicBezTo>
                  <a:pt x="735" y="203"/>
                  <a:pt x="728" y="208"/>
                  <a:pt x="722" y="211"/>
                </a:cubicBezTo>
                <a:cubicBezTo>
                  <a:pt x="716" y="215"/>
                  <a:pt x="710" y="218"/>
                  <a:pt x="705" y="221"/>
                </a:cubicBezTo>
                <a:cubicBezTo>
                  <a:pt x="700" y="224"/>
                  <a:pt x="695" y="225"/>
                  <a:pt x="688" y="225"/>
                </a:cubicBezTo>
                <a:cubicBezTo>
                  <a:pt x="683" y="225"/>
                  <a:pt x="678" y="224"/>
                  <a:pt x="675" y="221"/>
                </a:cubicBezTo>
                <a:cubicBezTo>
                  <a:pt x="671" y="218"/>
                  <a:pt x="668" y="215"/>
                  <a:pt x="666" y="211"/>
                </a:cubicBezTo>
                <a:moveTo>
                  <a:pt x="1079" y="465"/>
                </a:moveTo>
                <a:cubicBezTo>
                  <a:pt x="1051" y="465"/>
                  <a:pt x="1030" y="457"/>
                  <a:pt x="1015" y="442"/>
                </a:cubicBezTo>
                <a:cubicBezTo>
                  <a:pt x="1000" y="426"/>
                  <a:pt x="993" y="405"/>
                  <a:pt x="993" y="377"/>
                </a:cubicBezTo>
                <a:lnTo>
                  <a:pt x="993" y="199"/>
                </a:lnTo>
                <a:lnTo>
                  <a:pt x="961" y="199"/>
                </a:lnTo>
                <a:cubicBezTo>
                  <a:pt x="956" y="199"/>
                  <a:pt x="953" y="198"/>
                  <a:pt x="950" y="195"/>
                </a:cubicBezTo>
                <a:cubicBezTo>
                  <a:pt x="947" y="192"/>
                  <a:pt x="946" y="188"/>
                  <a:pt x="946" y="183"/>
                </a:cubicBezTo>
                <a:lnTo>
                  <a:pt x="946" y="153"/>
                </a:lnTo>
                <a:lnTo>
                  <a:pt x="997" y="144"/>
                </a:lnTo>
                <a:lnTo>
                  <a:pt x="1013" y="58"/>
                </a:lnTo>
                <a:cubicBezTo>
                  <a:pt x="1014" y="54"/>
                  <a:pt x="1016" y="50"/>
                  <a:pt x="1019" y="48"/>
                </a:cubicBezTo>
                <a:cubicBezTo>
                  <a:pt x="1022" y="46"/>
                  <a:pt x="1025" y="45"/>
                  <a:pt x="1030" y="45"/>
                </a:cubicBezTo>
                <a:lnTo>
                  <a:pt x="1069" y="45"/>
                </a:lnTo>
                <a:lnTo>
                  <a:pt x="1069" y="145"/>
                </a:lnTo>
                <a:lnTo>
                  <a:pt x="1154" y="145"/>
                </a:lnTo>
                <a:lnTo>
                  <a:pt x="1154" y="199"/>
                </a:lnTo>
                <a:lnTo>
                  <a:pt x="1069" y="199"/>
                </a:lnTo>
                <a:lnTo>
                  <a:pt x="1069" y="372"/>
                </a:lnTo>
                <a:cubicBezTo>
                  <a:pt x="1069" y="382"/>
                  <a:pt x="1072" y="389"/>
                  <a:pt x="1076" y="395"/>
                </a:cubicBezTo>
                <a:cubicBezTo>
                  <a:pt x="1081" y="401"/>
                  <a:pt x="1088" y="403"/>
                  <a:pt x="1096" y="403"/>
                </a:cubicBezTo>
                <a:cubicBezTo>
                  <a:pt x="1101" y="403"/>
                  <a:pt x="1105" y="403"/>
                  <a:pt x="1108" y="402"/>
                </a:cubicBezTo>
                <a:cubicBezTo>
                  <a:pt x="1112" y="400"/>
                  <a:pt x="1114" y="399"/>
                  <a:pt x="1117" y="398"/>
                </a:cubicBezTo>
                <a:lnTo>
                  <a:pt x="1123" y="395"/>
                </a:lnTo>
                <a:cubicBezTo>
                  <a:pt x="1125" y="393"/>
                  <a:pt x="1127" y="393"/>
                  <a:pt x="1128" y="393"/>
                </a:cubicBezTo>
                <a:cubicBezTo>
                  <a:pt x="1131" y="393"/>
                  <a:pt x="1133" y="393"/>
                  <a:pt x="1134" y="395"/>
                </a:cubicBezTo>
                <a:cubicBezTo>
                  <a:pt x="1136" y="396"/>
                  <a:pt x="1137" y="397"/>
                  <a:pt x="1139" y="400"/>
                </a:cubicBezTo>
                <a:lnTo>
                  <a:pt x="1162" y="437"/>
                </a:lnTo>
                <a:cubicBezTo>
                  <a:pt x="1150" y="446"/>
                  <a:pt x="1138" y="453"/>
                  <a:pt x="1123" y="458"/>
                </a:cubicBezTo>
                <a:cubicBezTo>
                  <a:pt x="1109" y="463"/>
                  <a:pt x="1094" y="465"/>
                  <a:pt x="1079" y="465"/>
                </a:cubicBezTo>
                <a:moveTo>
                  <a:pt x="1308" y="465"/>
                </a:moveTo>
                <a:cubicBezTo>
                  <a:pt x="1281" y="465"/>
                  <a:pt x="1259" y="457"/>
                  <a:pt x="1245" y="442"/>
                </a:cubicBezTo>
                <a:cubicBezTo>
                  <a:pt x="1230" y="426"/>
                  <a:pt x="1223" y="405"/>
                  <a:pt x="1223" y="377"/>
                </a:cubicBezTo>
                <a:lnTo>
                  <a:pt x="1223" y="199"/>
                </a:lnTo>
                <a:lnTo>
                  <a:pt x="1190" y="199"/>
                </a:lnTo>
                <a:cubicBezTo>
                  <a:pt x="1186" y="199"/>
                  <a:pt x="1183" y="198"/>
                  <a:pt x="1180" y="195"/>
                </a:cubicBezTo>
                <a:cubicBezTo>
                  <a:pt x="1177" y="192"/>
                  <a:pt x="1175" y="188"/>
                  <a:pt x="1175" y="183"/>
                </a:cubicBezTo>
                <a:lnTo>
                  <a:pt x="1175" y="153"/>
                </a:lnTo>
                <a:lnTo>
                  <a:pt x="1226" y="144"/>
                </a:lnTo>
                <a:lnTo>
                  <a:pt x="1242" y="58"/>
                </a:lnTo>
                <a:cubicBezTo>
                  <a:pt x="1243" y="54"/>
                  <a:pt x="1245" y="50"/>
                  <a:pt x="1248" y="48"/>
                </a:cubicBezTo>
                <a:cubicBezTo>
                  <a:pt x="1251" y="46"/>
                  <a:pt x="1255" y="45"/>
                  <a:pt x="1259" y="45"/>
                </a:cubicBezTo>
                <a:lnTo>
                  <a:pt x="1299" y="45"/>
                </a:lnTo>
                <a:lnTo>
                  <a:pt x="1299" y="145"/>
                </a:lnTo>
                <a:lnTo>
                  <a:pt x="1384" y="145"/>
                </a:lnTo>
                <a:lnTo>
                  <a:pt x="1384" y="199"/>
                </a:lnTo>
                <a:lnTo>
                  <a:pt x="1299" y="199"/>
                </a:lnTo>
                <a:lnTo>
                  <a:pt x="1299" y="372"/>
                </a:lnTo>
                <a:cubicBezTo>
                  <a:pt x="1299" y="382"/>
                  <a:pt x="1301" y="389"/>
                  <a:pt x="1306" y="395"/>
                </a:cubicBezTo>
                <a:cubicBezTo>
                  <a:pt x="1311" y="401"/>
                  <a:pt x="1318" y="403"/>
                  <a:pt x="1326" y="403"/>
                </a:cubicBezTo>
                <a:cubicBezTo>
                  <a:pt x="1331" y="403"/>
                  <a:pt x="1335" y="403"/>
                  <a:pt x="1338" y="402"/>
                </a:cubicBezTo>
                <a:cubicBezTo>
                  <a:pt x="1341" y="400"/>
                  <a:pt x="1344" y="399"/>
                  <a:pt x="1346" y="398"/>
                </a:cubicBezTo>
                <a:lnTo>
                  <a:pt x="1353" y="395"/>
                </a:lnTo>
                <a:cubicBezTo>
                  <a:pt x="1355" y="393"/>
                  <a:pt x="1356" y="393"/>
                  <a:pt x="1358" y="393"/>
                </a:cubicBezTo>
                <a:cubicBezTo>
                  <a:pt x="1360" y="393"/>
                  <a:pt x="1362" y="393"/>
                  <a:pt x="1364" y="395"/>
                </a:cubicBezTo>
                <a:cubicBezTo>
                  <a:pt x="1365" y="396"/>
                  <a:pt x="1367" y="397"/>
                  <a:pt x="1368" y="400"/>
                </a:cubicBezTo>
                <a:lnTo>
                  <a:pt x="1391" y="437"/>
                </a:lnTo>
                <a:cubicBezTo>
                  <a:pt x="1380" y="446"/>
                  <a:pt x="1367" y="453"/>
                  <a:pt x="1353" y="458"/>
                </a:cubicBezTo>
                <a:cubicBezTo>
                  <a:pt x="1339" y="463"/>
                  <a:pt x="1324" y="465"/>
                  <a:pt x="1308" y="465"/>
                </a:cubicBezTo>
                <a:moveTo>
                  <a:pt x="1492" y="265"/>
                </a:moveTo>
                <a:lnTo>
                  <a:pt x="1636" y="265"/>
                </a:lnTo>
                <a:cubicBezTo>
                  <a:pt x="1636" y="255"/>
                  <a:pt x="1635" y="246"/>
                  <a:pt x="1632" y="237"/>
                </a:cubicBezTo>
                <a:cubicBezTo>
                  <a:pt x="1629" y="228"/>
                  <a:pt x="1625" y="221"/>
                  <a:pt x="1620" y="214"/>
                </a:cubicBezTo>
                <a:cubicBezTo>
                  <a:pt x="1614" y="207"/>
                  <a:pt x="1607" y="201"/>
                  <a:pt x="1599" y="197"/>
                </a:cubicBezTo>
                <a:cubicBezTo>
                  <a:pt x="1590" y="193"/>
                  <a:pt x="1580" y="192"/>
                  <a:pt x="1569" y="192"/>
                </a:cubicBezTo>
                <a:cubicBezTo>
                  <a:pt x="1547" y="192"/>
                  <a:pt x="1529" y="198"/>
                  <a:pt x="1517" y="211"/>
                </a:cubicBezTo>
                <a:cubicBezTo>
                  <a:pt x="1504" y="224"/>
                  <a:pt x="1496" y="242"/>
                  <a:pt x="1492" y="265"/>
                </a:cubicBezTo>
                <a:moveTo>
                  <a:pt x="1687" y="311"/>
                </a:moveTo>
                <a:lnTo>
                  <a:pt x="1491" y="311"/>
                </a:lnTo>
                <a:cubicBezTo>
                  <a:pt x="1492" y="327"/>
                  <a:pt x="1495" y="341"/>
                  <a:pt x="1500" y="353"/>
                </a:cubicBezTo>
                <a:cubicBezTo>
                  <a:pt x="1504" y="365"/>
                  <a:pt x="1510" y="375"/>
                  <a:pt x="1517" y="383"/>
                </a:cubicBezTo>
                <a:cubicBezTo>
                  <a:pt x="1525" y="390"/>
                  <a:pt x="1534" y="396"/>
                  <a:pt x="1544" y="400"/>
                </a:cubicBezTo>
                <a:cubicBezTo>
                  <a:pt x="1554" y="404"/>
                  <a:pt x="1565" y="406"/>
                  <a:pt x="1578" y="406"/>
                </a:cubicBezTo>
                <a:cubicBezTo>
                  <a:pt x="1590" y="406"/>
                  <a:pt x="1601" y="404"/>
                  <a:pt x="1610" y="401"/>
                </a:cubicBezTo>
                <a:cubicBezTo>
                  <a:pt x="1619" y="398"/>
                  <a:pt x="1626" y="395"/>
                  <a:pt x="1633" y="392"/>
                </a:cubicBezTo>
                <a:cubicBezTo>
                  <a:pt x="1640" y="388"/>
                  <a:pt x="1646" y="385"/>
                  <a:pt x="1651" y="382"/>
                </a:cubicBezTo>
                <a:cubicBezTo>
                  <a:pt x="1656" y="379"/>
                  <a:pt x="1661" y="378"/>
                  <a:pt x="1665" y="378"/>
                </a:cubicBezTo>
                <a:cubicBezTo>
                  <a:pt x="1672" y="378"/>
                  <a:pt x="1676" y="380"/>
                  <a:pt x="1679" y="385"/>
                </a:cubicBezTo>
                <a:lnTo>
                  <a:pt x="1701" y="413"/>
                </a:lnTo>
                <a:cubicBezTo>
                  <a:pt x="1693" y="422"/>
                  <a:pt x="1683" y="431"/>
                  <a:pt x="1673" y="438"/>
                </a:cubicBezTo>
                <a:cubicBezTo>
                  <a:pt x="1663" y="444"/>
                  <a:pt x="1652" y="450"/>
                  <a:pt x="1640" y="454"/>
                </a:cubicBezTo>
                <a:cubicBezTo>
                  <a:pt x="1629" y="458"/>
                  <a:pt x="1617" y="460"/>
                  <a:pt x="1605" y="462"/>
                </a:cubicBezTo>
                <a:cubicBezTo>
                  <a:pt x="1593" y="464"/>
                  <a:pt x="1582" y="465"/>
                  <a:pt x="1571" y="465"/>
                </a:cubicBezTo>
                <a:cubicBezTo>
                  <a:pt x="1549" y="465"/>
                  <a:pt x="1528" y="461"/>
                  <a:pt x="1509" y="454"/>
                </a:cubicBezTo>
                <a:cubicBezTo>
                  <a:pt x="1491" y="446"/>
                  <a:pt x="1474" y="435"/>
                  <a:pt x="1460" y="421"/>
                </a:cubicBezTo>
                <a:cubicBezTo>
                  <a:pt x="1446" y="407"/>
                  <a:pt x="1435" y="389"/>
                  <a:pt x="1427" y="368"/>
                </a:cubicBezTo>
                <a:cubicBezTo>
                  <a:pt x="1419" y="347"/>
                  <a:pt x="1415" y="322"/>
                  <a:pt x="1415" y="295"/>
                </a:cubicBezTo>
                <a:cubicBezTo>
                  <a:pt x="1415" y="273"/>
                  <a:pt x="1418" y="253"/>
                  <a:pt x="1426" y="234"/>
                </a:cubicBezTo>
                <a:cubicBezTo>
                  <a:pt x="1432" y="214"/>
                  <a:pt x="1442" y="197"/>
                  <a:pt x="1455" y="183"/>
                </a:cubicBezTo>
                <a:cubicBezTo>
                  <a:pt x="1469" y="169"/>
                  <a:pt x="1485" y="157"/>
                  <a:pt x="1503" y="149"/>
                </a:cubicBezTo>
                <a:cubicBezTo>
                  <a:pt x="1522" y="141"/>
                  <a:pt x="1544" y="137"/>
                  <a:pt x="1567" y="137"/>
                </a:cubicBezTo>
                <a:cubicBezTo>
                  <a:pt x="1587" y="137"/>
                  <a:pt x="1606" y="140"/>
                  <a:pt x="1622" y="147"/>
                </a:cubicBezTo>
                <a:cubicBezTo>
                  <a:pt x="1639" y="153"/>
                  <a:pt x="1654" y="162"/>
                  <a:pt x="1666" y="174"/>
                </a:cubicBezTo>
                <a:cubicBezTo>
                  <a:pt x="1678" y="187"/>
                  <a:pt x="1688" y="202"/>
                  <a:pt x="1694" y="221"/>
                </a:cubicBezTo>
                <a:cubicBezTo>
                  <a:pt x="1701" y="238"/>
                  <a:pt x="1705" y="259"/>
                  <a:pt x="1705" y="282"/>
                </a:cubicBezTo>
                <a:cubicBezTo>
                  <a:pt x="1705" y="293"/>
                  <a:pt x="1704" y="301"/>
                  <a:pt x="1701" y="305"/>
                </a:cubicBezTo>
                <a:cubicBezTo>
                  <a:pt x="1699" y="309"/>
                  <a:pt x="1694" y="311"/>
                  <a:pt x="1687" y="311"/>
                </a:cubicBezTo>
                <a:moveTo>
                  <a:pt x="1829" y="161"/>
                </a:moveTo>
                <a:lnTo>
                  <a:pt x="1834" y="197"/>
                </a:lnTo>
                <a:cubicBezTo>
                  <a:pt x="1844" y="178"/>
                  <a:pt x="1855" y="163"/>
                  <a:pt x="1869" y="152"/>
                </a:cubicBezTo>
                <a:cubicBezTo>
                  <a:pt x="1883" y="141"/>
                  <a:pt x="1899" y="136"/>
                  <a:pt x="1917" y="136"/>
                </a:cubicBezTo>
                <a:cubicBezTo>
                  <a:pt x="1932" y="136"/>
                  <a:pt x="1944" y="139"/>
                  <a:pt x="1952" y="145"/>
                </a:cubicBezTo>
                <a:lnTo>
                  <a:pt x="1947" y="203"/>
                </a:lnTo>
                <a:cubicBezTo>
                  <a:pt x="1946" y="207"/>
                  <a:pt x="1945" y="210"/>
                  <a:pt x="1943" y="212"/>
                </a:cubicBezTo>
                <a:cubicBezTo>
                  <a:pt x="1941" y="213"/>
                  <a:pt x="1938" y="214"/>
                  <a:pt x="1935" y="214"/>
                </a:cubicBezTo>
                <a:cubicBezTo>
                  <a:pt x="1932" y="214"/>
                  <a:pt x="1927" y="213"/>
                  <a:pt x="1921" y="212"/>
                </a:cubicBezTo>
                <a:cubicBezTo>
                  <a:pt x="1915" y="211"/>
                  <a:pt x="1909" y="211"/>
                  <a:pt x="1904" y="211"/>
                </a:cubicBezTo>
                <a:cubicBezTo>
                  <a:pt x="1895" y="211"/>
                  <a:pt x="1888" y="212"/>
                  <a:pt x="1881" y="214"/>
                </a:cubicBezTo>
                <a:cubicBezTo>
                  <a:pt x="1875" y="217"/>
                  <a:pt x="1869" y="221"/>
                  <a:pt x="1863" y="225"/>
                </a:cubicBezTo>
                <a:cubicBezTo>
                  <a:pt x="1858" y="230"/>
                  <a:pt x="1853" y="235"/>
                  <a:pt x="1849" y="242"/>
                </a:cubicBezTo>
                <a:cubicBezTo>
                  <a:pt x="1845" y="249"/>
                  <a:pt x="1842" y="256"/>
                  <a:pt x="1838" y="265"/>
                </a:cubicBezTo>
                <a:lnTo>
                  <a:pt x="1838" y="460"/>
                </a:lnTo>
                <a:lnTo>
                  <a:pt x="1762" y="460"/>
                </a:lnTo>
                <a:lnTo>
                  <a:pt x="1762" y="142"/>
                </a:lnTo>
                <a:lnTo>
                  <a:pt x="1807" y="142"/>
                </a:lnTo>
                <a:cubicBezTo>
                  <a:pt x="1815" y="142"/>
                  <a:pt x="1820" y="143"/>
                  <a:pt x="1823" y="146"/>
                </a:cubicBezTo>
                <a:cubicBezTo>
                  <a:pt x="1826" y="149"/>
                  <a:pt x="1828" y="154"/>
                  <a:pt x="1829" y="161"/>
                </a:cubicBezTo>
                <a:moveTo>
                  <a:pt x="2237" y="238"/>
                </a:moveTo>
                <a:lnTo>
                  <a:pt x="2299" y="238"/>
                </a:lnTo>
                <a:cubicBezTo>
                  <a:pt x="2315" y="238"/>
                  <a:pt x="2328" y="236"/>
                  <a:pt x="2339" y="232"/>
                </a:cubicBezTo>
                <a:cubicBezTo>
                  <a:pt x="2350" y="228"/>
                  <a:pt x="2360" y="223"/>
                  <a:pt x="2367" y="216"/>
                </a:cubicBezTo>
                <a:cubicBezTo>
                  <a:pt x="2375" y="209"/>
                  <a:pt x="2380" y="199"/>
                  <a:pt x="2384" y="189"/>
                </a:cubicBezTo>
                <a:cubicBezTo>
                  <a:pt x="2388" y="178"/>
                  <a:pt x="2390" y="167"/>
                  <a:pt x="2390" y="154"/>
                </a:cubicBezTo>
                <a:cubicBezTo>
                  <a:pt x="2390" y="143"/>
                  <a:pt x="2388" y="132"/>
                  <a:pt x="2384" y="122"/>
                </a:cubicBezTo>
                <a:cubicBezTo>
                  <a:pt x="2380" y="112"/>
                  <a:pt x="2375" y="104"/>
                  <a:pt x="2368" y="97"/>
                </a:cubicBezTo>
                <a:cubicBezTo>
                  <a:pt x="2360" y="91"/>
                  <a:pt x="2351" y="85"/>
                  <a:pt x="2340" y="82"/>
                </a:cubicBezTo>
                <a:cubicBezTo>
                  <a:pt x="2328" y="78"/>
                  <a:pt x="2315" y="76"/>
                  <a:pt x="2299" y="76"/>
                </a:cubicBezTo>
                <a:lnTo>
                  <a:pt x="2237" y="76"/>
                </a:lnTo>
                <a:lnTo>
                  <a:pt x="2237" y="238"/>
                </a:lnTo>
                <a:moveTo>
                  <a:pt x="2154" y="12"/>
                </a:moveTo>
                <a:lnTo>
                  <a:pt x="2299" y="12"/>
                </a:lnTo>
                <a:cubicBezTo>
                  <a:pt x="2329" y="12"/>
                  <a:pt x="2355" y="15"/>
                  <a:pt x="2377" y="23"/>
                </a:cubicBezTo>
                <a:cubicBezTo>
                  <a:pt x="2399" y="29"/>
                  <a:pt x="2417" y="39"/>
                  <a:pt x="2431" y="52"/>
                </a:cubicBezTo>
                <a:cubicBezTo>
                  <a:pt x="2445" y="64"/>
                  <a:pt x="2456" y="80"/>
                  <a:pt x="2462" y="97"/>
                </a:cubicBezTo>
                <a:cubicBezTo>
                  <a:pt x="2469" y="114"/>
                  <a:pt x="2473" y="134"/>
                  <a:pt x="2473" y="154"/>
                </a:cubicBezTo>
                <a:cubicBezTo>
                  <a:pt x="2473" y="176"/>
                  <a:pt x="2469" y="196"/>
                  <a:pt x="2462" y="215"/>
                </a:cubicBezTo>
                <a:cubicBezTo>
                  <a:pt x="2455" y="233"/>
                  <a:pt x="2444" y="248"/>
                  <a:pt x="2430" y="261"/>
                </a:cubicBezTo>
                <a:cubicBezTo>
                  <a:pt x="2415" y="274"/>
                  <a:pt x="2397" y="285"/>
                  <a:pt x="2375" y="292"/>
                </a:cubicBezTo>
                <a:cubicBezTo>
                  <a:pt x="2354" y="299"/>
                  <a:pt x="2328" y="303"/>
                  <a:pt x="2299" y="303"/>
                </a:cubicBezTo>
                <a:lnTo>
                  <a:pt x="2237" y="303"/>
                </a:lnTo>
                <a:lnTo>
                  <a:pt x="2237" y="460"/>
                </a:lnTo>
                <a:lnTo>
                  <a:pt x="2154" y="460"/>
                </a:lnTo>
                <a:lnTo>
                  <a:pt x="2154" y="12"/>
                </a:lnTo>
                <a:moveTo>
                  <a:pt x="2525" y="0"/>
                </a:moveTo>
                <a:lnTo>
                  <a:pt x="2601" y="0"/>
                </a:lnTo>
                <a:lnTo>
                  <a:pt x="2601" y="460"/>
                </a:lnTo>
                <a:lnTo>
                  <a:pt x="2525" y="460"/>
                </a:lnTo>
                <a:lnTo>
                  <a:pt x="2525" y="0"/>
                </a:lnTo>
                <a:moveTo>
                  <a:pt x="2818" y="137"/>
                </a:moveTo>
                <a:cubicBezTo>
                  <a:pt x="2841" y="137"/>
                  <a:pt x="2863" y="141"/>
                  <a:pt x="2882" y="148"/>
                </a:cubicBezTo>
                <a:cubicBezTo>
                  <a:pt x="2901" y="156"/>
                  <a:pt x="2918" y="167"/>
                  <a:pt x="2931" y="181"/>
                </a:cubicBezTo>
                <a:cubicBezTo>
                  <a:pt x="2945" y="195"/>
                  <a:pt x="2956" y="213"/>
                  <a:pt x="2963" y="233"/>
                </a:cubicBezTo>
                <a:cubicBezTo>
                  <a:pt x="2970" y="253"/>
                  <a:pt x="2974" y="276"/>
                  <a:pt x="2974" y="301"/>
                </a:cubicBezTo>
                <a:cubicBezTo>
                  <a:pt x="2974" y="326"/>
                  <a:pt x="2970" y="349"/>
                  <a:pt x="2963" y="369"/>
                </a:cubicBezTo>
                <a:cubicBezTo>
                  <a:pt x="2956" y="389"/>
                  <a:pt x="2945" y="406"/>
                  <a:pt x="2931" y="420"/>
                </a:cubicBezTo>
                <a:cubicBezTo>
                  <a:pt x="2918" y="435"/>
                  <a:pt x="2901" y="446"/>
                  <a:pt x="2882" y="453"/>
                </a:cubicBezTo>
                <a:cubicBezTo>
                  <a:pt x="2863" y="461"/>
                  <a:pt x="2841" y="465"/>
                  <a:pt x="2818" y="465"/>
                </a:cubicBezTo>
                <a:cubicBezTo>
                  <a:pt x="2794" y="465"/>
                  <a:pt x="2773" y="461"/>
                  <a:pt x="2753" y="453"/>
                </a:cubicBezTo>
                <a:cubicBezTo>
                  <a:pt x="2734" y="446"/>
                  <a:pt x="2718" y="435"/>
                  <a:pt x="2704" y="420"/>
                </a:cubicBezTo>
                <a:cubicBezTo>
                  <a:pt x="2690" y="406"/>
                  <a:pt x="2680" y="389"/>
                  <a:pt x="2672" y="369"/>
                </a:cubicBezTo>
                <a:cubicBezTo>
                  <a:pt x="2664" y="349"/>
                  <a:pt x="2661" y="326"/>
                  <a:pt x="2661" y="301"/>
                </a:cubicBezTo>
                <a:cubicBezTo>
                  <a:pt x="2661" y="276"/>
                  <a:pt x="2664" y="253"/>
                  <a:pt x="2672" y="233"/>
                </a:cubicBezTo>
                <a:cubicBezTo>
                  <a:pt x="2680" y="213"/>
                  <a:pt x="2690" y="195"/>
                  <a:pt x="2704" y="181"/>
                </a:cubicBezTo>
                <a:cubicBezTo>
                  <a:pt x="2718" y="167"/>
                  <a:pt x="2734" y="156"/>
                  <a:pt x="2753" y="148"/>
                </a:cubicBezTo>
                <a:cubicBezTo>
                  <a:pt x="2773" y="141"/>
                  <a:pt x="2794" y="137"/>
                  <a:pt x="2818" y="137"/>
                </a:cubicBezTo>
                <a:moveTo>
                  <a:pt x="2818" y="406"/>
                </a:moveTo>
                <a:cubicBezTo>
                  <a:pt x="2844" y="406"/>
                  <a:pt x="2864" y="397"/>
                  <a:pt x="2876" y="379"/>
                </a:cubicBezTo>
                <a:cubicBezTo>
                  <a:pt x="2889" y="362"/>
                  <a:pt x="2895" y="336"/>
                  <a:pt x="2895" y="301"/>
                </a:cubicBezTo>
                <a:cubicBezTo>
                  <a:pt x="2895" y="267"/>
                  <a:pt x="2889" y="241"/>
                  <a:pt x="2876" y="223"/>
                </a:cubicBezTo>
                <a:cubicBezTo>
                  <a:pt x="2864" y="204"/>
                  <a:pt x="2844" y="195"/>
                  <a:pt x="2818" y="195"/>
                </a:cubicBezTo>
                <a:cubicBezTo>
                  <a:pt x="2791" y="195"/>
                  <a:pt x="2771" y="204"/>
                  <a:pt x="2758" y="223"/>
                </a:cubicBezTo>
                <a:cubicBezTo>
                  <a:pt x="2746" y="241"/>
                  <a:pt x="2739" y="267"/>
                  <a:pt x="2739" y="301"/>
                </a:cubicBezTo>
                <a:cubicBezTo>
                  <a:pt x="2739" y="335"/>
                  <a:pt x="2746" y="361"/>
                  <a:pt x="2758" y="379"/>
                </a:cubicBezTo>
                <a:cubicBezTo>
                  <a:pt x="2771" y="397"/>
                  <a:pt x="2791" y="406"/>
                  <a:pt x="2818" y="406"/>
                </a:cubicBezTo>
                <a:moveTo>
                  <a:pt x="3138" y="465"/>
                </a:moveTo>
                <a:cubicBezTo>
                  <a:pt x="3110" y="465"/>
                  <a:pt x="3089" y="457"/>
                  <a:pt x="3075" y="442"/>
                </a:cubicBezTo>
                <a:cubicBezTo>
                  <a:pt x="3060" y="426"/>
                  <a:pt x="3052" y="405"/>
                  <a:pt x="3052" y="377"/>
                </a:cubicBezTo>
                <a:lnTo>
                  <a:pt x="3052" y="199"/>
                </a:lnTo>
                <a:lnTo>
                  <a:pt x="3020" y="199"/>
                </a:lnTo>
                <a:cubicBezTo>
                  <a:pt x="3016" y="199"/>
                  <a:pt x="3012" y="198"/>
                  <a:pt x="3010" y="195"/>
                </a:cubicBezTo>
                <a:cubicBezTo>
                  <a:pt x="3007" y="192"/>
                  <a:pt x="3005" y="188"/>
                  <a:pt x="3005" y="183"/>
                </a:cubicBezTo>
                <a:lnTo>
                  <a:pt x="3005" y="153"/>
                </a:lnTo>
                <a:lnTo>
                  <a:pt x="3056" y="144"/>
                </a:lnTo>
                <a:lnTo>
                  <a:pt x="3072" y="58"/>
                </a:lnTo>
                <a:cubicBezTo>
                  <a:pt x="3073" y="54"/>
                  <a:pt x="3075" y="50"/>
                  <a:pt x="3078" y="48"/>
                </a:cubicBezTo>
                <a:cubicBezTo>
                  <a:pt x="3081" y="46"/>
                  <a:pt x="3085" y="45"/>
                  <a:pt x="3089" y="45"/>
                </a:cubicBezTo>
                <a:lnTo>
                  <a:pt x="3129" y="45"/>
                </a:lnTo>
                <a:lnTo>
                  <a:pt x="3129" y="145"/>
                </a:lnTo>
                <a:lnTo>
                  <a:pt x="3213" y="145"/>
                </a:lnTo>
                <a:lnTo>
                  <a:pt x="3213" y="199"/>
                </a:lnTo>
                <a:lnTo>
                  <a:pt x="3129" y="199"/>
                </a:lnTo>
                <a:lnTo>
                  <a:pt x="3129" y="372"/>
                </a:lnTo>
                <a:cubicBezTo>
                  <a:pt x="3129" y="382"/>
                  <a:pt x="3131" y="389"/>
                  <a:pt x="3136" y="395"/>
                </a:cubicBezTo>
                <a:cubicBezTo>
                  <a:pt x="3141" y="401"/>
                  <a:pt x="3147" y="403"/>
                  <a:pt x="3156" y="403"/>
                </a:cubicBezTo>
                <a:cubicBezTo>
                  <a:pt x="3161" y="403"/>
                  <a:pt x="3165" y="403"/>
                  <a:pt x="3168" y="402"/>
                </a:cubicBezTo>
                <a:cubicBezTo>
                  <a:pt x="3171" y="400"/>
                  <a:pt x="3174" y="399"/>
                  <a:pt x="3176" y="398"/>
                </a:cubicBezTo>
                <a:lnTo>
                  <a:pt x="3182" y="395"/>
                </a:lnTo>
                <a:cubicBezTo>
                  <a:pt x="3184" y="393"/>
                  <a:pt x="3186" y="393"/>
                  <a:pt x="3188" y="393"/>
                </a:cubicBezTo>
                <a:cubicBezTo>
                  <a:pt x="3190" y="393"/>
                  <a:pt x="3192" y="393"/>
                  <a:pt x="3194" y="395"/>
                </a:cubicBezTo>
                <a:cubicBezTo>
                  <a:pt x="3195" y="396"/>
                  <a:pt x="3196" y="397"/>
                  <a:pt x="3198" y="400"/>
                </a:cubicBezTo>
                <a:lnTo>
                  <a:pt x="3221" y="437"/>
                </a:lnTo>
                <a:cubicBezTo>
                  <a:pt x="3210" y="446"/>
                  <a:pt x="3197" y="453"/>
                  <a:pt x="3183" y="458"/>
                </a:cubicBezTo>
                <a:cubicBezTo>
                  <a:pt x="3168" y="463"/>
                  <a:pt x="3153" y="465"/>
                  <a:pt x="3138" y="465"/>
                </a:cubicBezTo>
                <a:moveTo>
                  <a:pt x="3806" y="142"/>
                </a:moveTo>
                <a:lnTo>
                  <a:pt x="3864" y="142"/>
                </a:lnTo>
                <a:lnTo>
                  <a:pt x="3764" y="460"/>
                </a:lnTo>
                <a:lnTo>
                  <a:pt x="3703" y="460"/>
                </a:lnTo>
                <a:cubicBezTo>
                  <a:pt x="3696" y="460"/>
                  <a:pt x="3691" y="455"/>
                  <a:pt x="3688" y="446"/>
                </a:cubicBezTo>
                <a:lnTo>
                  <a:pt x="3631" y="263"/>
                </a:lnTo>
                <a:cubicBezTo>
                  <a:pt x="3629" y="257"/>
                  <a:pt x="3628" y="251"/>
                  <a:pt x="3626" y="245"/>
                </a:cubicBezTo>
                <a:cubicBezTo>
                  <a:pt x="3625" y="239"/>
                  <a:pt x="3623" y="232"/>
                  <a:pt x="3622" y="226"/>
                </a:cubicBezTo>
                <a:cubicBezTo>
                  <a:pt x="3621" y="232"/>
                  <a:pt x="3620" y="239"/>
                  <a:pt x="3618" y="245"/>
                </a:cubicBezTo>
                <a:cubicBezTo>
                  <a:pt x="3617" y="251"/>
                  <a:pt x="3615" y="257"/>
                  <a:pt x="3613" y="264"/>
                </a:cubicBezTo>
                <a:lnTo>
                  <a:pt x="3555" y="446"/>
                </a:lnTo>
                <a:cubicBezTo>
                  <a:pt x="3553" y="455"/>
                  <a:pt x="3547" y="460"/>
                  <a:pt x="3539" y="460"/>
                </a:cubicBezTo>
                <a:lnTo>
                  <a:pt x="3480" y="460"/>
                </a:lnTo>
                <a:lnTo>
                  <a:pt x="3380" y="142"/>
                </a:lnTo>
                <a:lnTo>
                  <a:pt x="3441" y="142"/>
                </a:lnTo>
                <a:cubicBezTo>
                  <a:pt x="3446" y="142"/>
                  <a:pt x="3451" y="143"/>
                  <a:pt x="3455" y="146"/>
                </a:cubicBezTo>
                <a:cubicBezTo>
                  <a:pt x="3459" y="149"/>
                  <a:pt x="3461" y="152"/>
                  <a:pt x="3463" y="156"/>
                </a:cubicBezTo>
                <a:lnTo>
                  <a:pt x="3508" y="326"/>
                </a:lnTo>
                <a:cubicBezTo>
                  <a:pt x="3510" y="336"/>
                  <a:pt x="3512" y="345"/>
                  <a:pt x="3514" y="354"/>
                </a:cubicBezTo>
                <a:cubicBezTo>
                  <a:pt x="3516" y="362"/>
                  <a:pt x="3517" y="371"/>
                  <a:pt x="3519" y="380"/>
                </a:cubicBezTo>
                <a:cubicBezTo>
                  <a:pt x="3521" y="371"/>
                  <a:pt x="3523" y="362"/>
                  <a:pt x="3526" y="354"/>
                </a:cubicBezTo>
                <a:cubicBezTo>
                  <a:pt x="3528" y="345"/>
                  <a:pt x="3531" y="336"/>
                  <a:pt x="3534" y="326"/>
                </a:cubicBezTo>
                <a:lnTo>
                  <a:pt x="3587" y="155"/>
                </a:lnTo>
                <a:cubicBezTo>
                  <a:pt x="3588" y="151"/>
                  <a:pt x="3590" y="148"/>
                  <a:pt x="3594" y="145"/>
                </a:cubicBezTo>
                <a:cubicBezTo>
                  <a:pt x="3597" y="143"/>
                  <a:pt x="3602" y="141"/>
                  <a:pt x="3607" y="141"/>
                </a:cubicBezTo>
                <a:lnTo>
                  <a:pt x="3641" y="141"/>
                </a:lnTo>
                <a:cubicBezTo>
                  <a:pt x="3646" y="141"/>
                  <a:pt x="3650" y="143"/>
                  <a:pt x="3654" y="145"/>
                </a:cubicBezTo>
                <a:cubicBezTo>
                  <a:pt x="3658" y="148"/>
                  <a:pt x="3661" y="151"/>
                  <a:pt x="3662" y="155"/>
                </a:cubicBezTo>
                <a:lnTo>
                  <a:pt x="3713" y="326"/>
                </a:lnTo>
                <a:cubicBezTo>
                  <a:pt x="3715" y="336"/>
                  <a:pt x="3718" y="345"/>
                  <a:pt x="3720" y="354"/>
                </a:cubicBezTo>
                <a:cubicBezTo>
                  <a:pt x="3723" y="363"/>
                  <a:pt x="3725" y="372"/>
                  <a:pt x="3727" y="380"/>
                </a:cubicBezTo>
                <a:cubicBezTo>
                  <a:pt x="3730" y="363"/>
                  <a:pt x="3734" y="345"/>
                  <a:pt x="3739" y="326"/>
                </a:cubicBezTo>
                <a:lnTo>
                  <a:pt x="3785" y="156"/>
                </a:lnTo>
                <a:cubicBezTo>
                  <a:pt x="3787" y="152"/>
                  <a:pt x="3789" y="149"/>
                  <a:pt x="3793" y="146"/>
                </a:cubicBezTo>
                <a:cubicBezTo>
                  <a:pt x="3797" y="143"/>
                  <a:pt x="3801" y="142"/>
                  <a:pt x="3806" y="142"/>
                </a:cubicBezTo>
                <a:moveTo>
                  <a:pt x="3910" y="142"/>
                </a:moveTo>
                <a:lnTo>
                  <a:pt x="3987" y="142"/>
                </a:lnTo>
                <a:lnTo>
                  <a:pt x="3987" y="460"/>
                </a:lnTo>
                <a:lnTo>
                  <a:pt x="3910" y="460"/>
                </a:lnTo>
                <a:lnTo>
                  <a:pt x="3910" y="142"/>
                </a:lnTo>
                <a:moveTo>
                  <a:pt x="3997" y="49"/>
                </a:moveTo>
                <a:cubicBezTo>
                  <a:pt x="3997" y="56"/>
                  <a:pt x="3996" y="62"/>
                  <a:pt x="3993" y="68"/>
                </a:cubicBezTo>
                <a:cubicBezTo>
                  <a:pt x="3990" y="74"/>
                  <a:pt x="3987" y="79"/>
                  <a:pt x="3982" y="83"/>
                </a:cubicBezTo>
                <a:cubicBezTo>
                  <a:pt x="3978" y="87"/>
                  <a:pt x="3973" y="91"/>
                  <a:pt x="3967" y="94"/>
                </a:cubicBezTo>
                <a:cubicBezTo>
                  <a:pt x="3961" y="96"/>
                  <a:pt x="3954" y="97"/>
                  <a:pt x="3948" y="97"/>
                </a:cubicBezTo>
                <a:cubicBezTo>
                  <a:pt x="3941" y="97"/>
                  <a:pt x="3935" y="96"/>
                  <a:pt x="3929" y="94"/>
                </a:cubicBezTo>
                <a:cubicBezTo>
                  <a:pt x="3923" y="91"/>
                  <a:pt x="3918" y="87"/>
                  <a:pt x="3914" y="83"/>
                </a:cubicBezTo>
                <a:cubicBezTo>
                  <a:pt x="3909" y="79"/>
                  <a:pt x="3906" y="74"/>
                  <a:pt x="3903" y="68"/>
                </a:cubicBezTo>
                <a:cubicBezTo>
                  <a:pt x="3901" y="62"/>
                  <a:pt x="3899" y="56"/>
                  <a:pt x="3899" y="49"/>
                </a:cubicBezTo>
                <a:cubicBezTo>
                  <a:pt x="3899" y="43"/>
                  <a:pt x="3901" y="36"/>
                  <a:pt x="3903" y="30"/>
                </a:cubicBezTo>
                <a:cubicBezTo>
                  <a:pt x="3906" y="24"/>
                  <a:pt x="3909" y="19"/>
                  <a:pt x="3914" y="15"/>
                </a:cubicBezTo>
                <a:cubicBezTo>
                  <a:pt x="3918" y="10"/>
                  <a:pt x="3923" y="7"/>
                  <a:pt x="3929" y="5"/>
                </a:cubicBezTo>
                <a:cubicBezTo>
                  <a:pt x="3935" y="2"/>
                  <a:pt x="3941" y="1"/>
                  <a:pt x="3948" y="1"/>
                </a:cubicBezTo>
                <a:cubicBezTo>
                  <a:pt x="3954" y="1"/>
                  <a:pt x="3961" y="2"/>
                  <a:pt x="3967" y="5"/>
                </a:cubicBezTo>
                <a:cubicBezTo>
                  <a:pt x="3973" y="7"/>
                  <a:pt x="3978" y="10"/>
                  <a:pt x="3982" y="15"/>
                </a:cubicBezTo>
                <a:cubicBezTo>
                  <a:pt x="3987" y="19"/>
                  <a:pt x="3990" y="24"/>
                  <a:pt x="3993" y="30"/>
                </a:cubicBezTo>
                <a:cubicBezTo>
                  <a:pt x="3996" y="36"/>
                  <a:pt x="3997" y="43"/>
                  <a:pt x="3997" y="49"/>
                </a:cubicBezTo>
                <a:moveTo>
                  <a:pt x="4170" y="465"/>
                </a:moveTo>
                <a:cubicBezTo>
                  <a:pt x="4142" y="465"/>
                  <a:pt x="4121" y="457"/>
                  <a:pt x="4106" y="442"/>
                </a:cubicBezTo>
                <a:cubicBezTo>
                  <a:pt x="4092" y="426"/>
                  <a:pt x="4084" y="405"/>
                  <a:pt x="4084" y="377"/>
                </a:cubicBezTo>
                <a:lnTo>
                  <a:pt x="4084" y="199"/>
                </a:lnTo>
                <a:lnTo>
                  <a:pt x="4052" y="199"/>
                </a:lnTo>
                <a:cubicBezTo>
                  <a:pt x="4048" y="199"/>
                  <a:pt x="4044" y="198"/>
                  <a:pt x="4041" y="195"/>
                </a:cubicBezTo>
                <a:cubicBezTo>
                  <a:pt x="4039" y="192"/>
                  <a:pt x="4037" y="188"/>
                  <a:pt x="4037" y="183"/>
                </a:cubicBezTo>
                <a:lnTo>
                  <a:pt x="4037" y="153"/>
                </a:lnTo>
                <a:lnTo>
                  <a:pt x="4088" y="144"/>
                </a:lnTo>
                <a:lnTo>
                  <a:pt x="4104" y="58"/>
                </a:lnTo>
                <a:cubicBezTo>
                  <a:pt x="4105" y="54"/>
                  <a:pt x="4107" y="50"/>
                  <a:pt x="4110" y="48"/>
                </a:cubicBezTo>
                <a:cubicBezTo>
                  <a:pt x="4113" y="46"/>
                  <a:pt x="4117" y="45"/>
                  <a:pt x="4121" y="45"/>
                </a:cubicBezTo>
                <a:lnTo>
                  <a:pt x="4161" y="45"/>
                </a:lnTo>
                <a:lnTo>
                  <a:pt x="4161" y="145"/>
                </a:lnTo>
                <a:lnTo>
                  <a:pt x="4245" y="145"/>
                </a:lnTo>
                <a:lnTo>
                  <a:pt x="4245" y="199"/>
                </a:lnTo>
                <a:lnTo>
                  <a:pt x="4161" y="199"/>
                </a:lnTo>
                <a:lnTo>
                  <a:pt x="4161" y="372"/>
                </a:lnTo>
                <a:cubicBezTo>
                  <a:pt x="4161" y="382"/>
                  <a:pt x="4163" y="389"/>
                  <a:pt x="4168" y="395"/>
                </a:cubicBezTo>
                <a:cubicBezTo>
                  <a:pt x="4173" y="401"/>
                  <a:pt x="4179" y="403"/>
                  <a:pt x="4188" y="403"/>
                </a:cubicBezTo>
                <a:cubicBezTo>
                  <a:pt x="4193" y="403"/>
                  <a:pt x="4196" y="403"/>
                  <a:pt x="4200" y="402"/>
                </a:cubicBezTo>
                <a:cubicBezTo>
                  <a:pt x="4203" y="400"/>
                  <a:pt x="4206" y="399"/>
                  <a:pt x="4208" y="398"/>
                </a:cubicBezTo>
                <a:lnTo>
                  <a:pt x="4214" y="395"/>
                </a:lnTo>
                <a:cubicBezTo>
                  <a:pt x="4216" y="393"/>
                  <a:pt x="4218" y="393"/>
                  <a:pt x="4220" y="393"/>
                </a:cubicBezTo>
                <a:cubicBezTo>
                  <a:pt x="4222" y="393"/>
                  <a:pt x="4224" y="393"/>
                  <a:pt x="4225" y="395"/>
                </a:cubicBezTo>
                <a:cubicBezTo>
                  <a:pt x="4227" y="396"/>
                  <a:pt x="4228" y="397"/>
                  <a:pt x="4230" y="400"/>
                </a:cubicBezTo>
                <a:lnTo>
                  <a:pt x="4253" y="437"/>
                </a:lnTo>
                <a:cubicBezTo>
                  <a:pt x="4242" y="446"/>
                  <a:pt x="4229" y="453"/>
                  <a:pt x="4215" y="458"/>
                </a:cubicBezTo>
                <a:cubicBezTo>
                  <a:pt x="4200" y="463"/>
                  <a:pt x="4185" y="465"/>
                  <a:pt x="4170" y="465"/>
                </a:cubicBezTo>
                <a:moveTo>
                  <a:pt x="4370" y="0"/>
                </a:moveTo>
                <a:lnTo>
                  <a:pt x="4370" y="176"/>
                </a:lnTo>
                <a:cubicBezTo>
                  <a:pt x="4383" y="164"/>
                  <a:pt x="4396" y="155"/>
                  <a:pt x="4411" y="148"/>
                </a:cubicBezTo>
                <a:cubicBezTo>
                  <a:pt x="4426" y="140"/>
                  <a:pt x="4443" y="137"/>
                  <a:pt x="4463" y="137"/>
                </a:cubicBezTo>
                <a:cubicBezTo>
                  <a:pt x="4480" y="137"/>
                  <a:pt x="4496" y="140"/>
                  <a:pt x="4509" y="146"/>
                </a:cubicBezTo>
                <a:cubicBezTo>
                  <a:pt x="4522" y="152"/>
                  <a:pt x="4534" y="160"/>
                  <a:pt x="4543" y="170"/>
                </a:cubicBezTo>
                <a:cubicBezTo>
                  <a:pt x="4551" y="181"/>
                  <a:pt x="4558" y="194"/>
                  <a:pt x="4563" y="210"/>
                </a:cubicBezTo>
                <a:cubicBezTo>
                  <a:pt x="4568" y="224"/>
                  <a:pt x="4570" y="240"/>
                  <a:pt x="4570" y="258"/>
                </a:cubicBezTo>
                <a:lnTo>
                  <a:pt x="4570" y="460"/>
                </a:lnTo>
                <a:lnTo>
                  <a:pt x="4494" y="460"/>
                </a:lnTo>
                <a:lnTo>
                  <a:pt x="4494" y="258"/>
                </a:lnTo>
                <a:cubicBezTo>
                  <a:pt x="4494" y="239"/>
                  <a:pt x="4489" y="224"/>
                  <a:pt x="4480" y="213"/>
                </a:cubicBezTo>
                <a:cubicBezTo>
                  <a:pt x="4472" y="202"/>
                  <a:pt x="4458" y="196"/>
                  <a:pt x="4440" y="196"/>
                </a:cubicBezTo>
                <a:cubicBezTo>
                  <a:pt x="4427" y="196"/>
                  <a:pt x="4414" y="199"/>
                  <a:pt x="4403" y="205"/>
                </a:cubicBezTo>
                <a:cubicBezTo>
                  <a:pt x="4391" y="212"/>
                  <a:pt x="4380" y="220"/>
                  <a:pt x="4370" y="231"/>
                </a:cubicBezTo>
                <a:lnTo>
                  <a:pt x="4370" y="460"/>
                </a:lnTo>
                <a:lnTo>
                  <a:pt x="4294" y="460"/>
                </a:lnTo>
                <a:lnTo>
                  <a:pt x="4294" y="0"/>
                </a:lnTo>
                <a:lnTo>
                  <a:pt x="4370" y="0"/>
                </a:lnTo>
                <a:moveTo>
                  <a:pt x="5117" y="12"/>
                </a:moveTo>
                <a:lnTo>
                  <a:pt x="5117" y="80"/>
                </a:lnTo>
                <a:lnTo>
                  <a:pt x="4982" y="80"/>
                </a:lnTo>
                <a:lnTo>
                  <a:pt x="4982" y="460"/>
                </a:lnTo>
                <a:lnTo>
                  <a:pt x="4899" y="460"/>
                </a:lnTo>
                <a:lnTo>
                  <a:pt x="4899" y="80"/>
                </a:lnTo>
                <a:lnTo>
                  <a:pt x="4765" y="80"/>
                </a:lnTo>
                <a:lnTo>
                  <a:pt x="4765" y="12"/>
                </a:lnTo>
                <a:lnTo>
                  <a:pt x="5117" y="12"/>
                </a:lnTo>
                <a:moveTo>
                  <a:pt x="5231" y="161"/>
                </a:moveTo>
                <a:lnTo>
                  <a:pt x="5235" y="197"/>
                </a:lnTo>
                <a:cubicBezTo>
                  <a:pt x="5245" y="178"/>
                  <a:pt x="5257" y="163"/>
                  <a:pt x="5271" y="152"/>
                </a:cubicBezTo>
                <a:cubicBezTo>
                  <a:pt x="5284" y="141"/>
                  <a:pt x="5300" y="136"/>
                  <a:pt x="5319" y="136"/>
                </a:cubicBezTo>
                <a:cubicBezTo>
                  <a:pt x="5333" y="136"/>
                  <a:pt x="5345" y="139"/>
                  <a:pt x="5354" y="145"/>
                </a:cubicBezTo>
                <a:lnTo>
                  <a:pt x="5349" y="203"/>
                </a:lnTo>
                <a:cubicBezTo>
                  <a:pt x="5348" y="207"/>
                  <a:pt x="5346" y="210"/>
                  <a:pt x="5344" y="212"/>
                </a:cubicBezTo>
                <a:cubicBezTo>
                  <a:pt x="5343" y="213"/>
                  <a:pt x="5340" y="214"/>
                  <a:pt x="5337" y="214"/>
                </a:cubicBezTo>
                <a:cubicBezTo>
                  <a:pt x="5334" y="214"/>
                  <a:pt x="5329" y="213"/>
                  <a:pt x="5323" y="212"/>
                </a:cubicBezTo>
                <a:cubicBezTo>
                  <a:pt x="5317" y="211"/>
                  <a:pt x="5311" y="211"/>
                  <a:pt x="5305" y="211"/>
                </a:cubicBezTo>
                <a:cubicBezTo>
                  <a:pt x="5297" y="211"/>
                  <a:pt x="5289" y="212"/>
                  <a:pt x="5283" y="214"/>
                </a:cubicBezTo>
                <a:cubicBezTo>
                  <a:pt x="5276" y="217"/>
                  <a:pt x="5270" y="221"/>
                  <a:pt x="5265" y="225"/>
                </a:cubicBezTo>
                <a:cubicBezTo>
                  <a:pt x="5260" y="230"/>
                  <a:pt x="5255" y="235"/>
                  <a:pt x="5251" y="242"/>
                </a:cubicBezTo>
                <a:cubicBezTo>
                  <a:pt x="5247" y="249"/>
                  <a:pt x="5243" y="256"/>
                  <a:pt x="5240" y="265"/>
                </a:cubicBezTo>
                <a:lnTo>
                  <a:pt x="5240" y="460"/>
                </a:lnTo>
                <a:lnTo>
                  <a:pt x="5164" y="460"/>
                </a:lnTo>
                <a:lnTo>
                  <a:pt x="5164" y="142"/>
                </a:lnTo>
                <a:lnTo>
                  <a:pt x="5208" y="142"/>
                </a:lnTo>
                <a:cubicBezTo>
                  <a:pt x="5216" y="142"/>
                  <a:pt x="5222" y="143"/>
                  <a:pt x="5225" y="146"/>
                </a:cubicBezTo>
                <a:cubicBezTo>
                  <a:pt x="5228" y="149"/>
                  <a:pt x="5230" y="154"/>
                  <a:pt x="5231" y="161"/>
                </a:cubicBezTo>
                <a:moveTo>
                  <a:pt x="5454" y="265"/>
                </a:moveTo>
                <a:lnTo>
                  <a:pt x="5598" y="265"/>
                </a:lnTo>
                <a:cubicBezTo>
                  <a:pt x="5598" y="255"/>
                  <a:pt x="5596" y="246"/>
                  <a:pt x="5594" y="237"/>
                </a:cubicBezTo>
                <a:cubicBezTo>
                  <a:pt x="5591" y="228"/>
                  <a:pt x="5587" y="221"/>
                  <a:pt x="5581" y="214"/>
                </a:cubicBezTo>
                <a:cubicBezTo>
                  <a:pt x="5576" y="207"/>
                  <a:pt x="5569" y="201"/>
                  <a:pt x="5560" y="197"/>
                </a:cubicBezTo>
                <a:cubicBezTo>
                  <a:pt x="5551" y="193"/>
                  <a:pt x="5541" y="192"/>
                  <a:pt x="5530" y="192"/>
                </a:cubicBezTo>
                <a:cubicBezTo>
                  <a:pt x="5508" y="192"/>
                  <a:pt x="5491" y="198"/>
                  <a:pt x="5478" y="211"/>
                </a:cubicBezTo>
                <a:cubicBezTo>
                  <a:pt x="5466" y="224"/>
                  <a:pt x="5458" y="242"/>
                  <a:pt x="5454" y="265"/>
                </a:cubicBezTo>
                <a:moveTo>
                  <a:pt x="5648" y="311"/>
                </a:moveTo>
                <a:lnTo>
                  <a:pt x="5452" y="311"/>
                </a:lnTo>
                <a:cubicBezTo>
                  <a:pt x="5454" y="327"/>
                  <a:pt x="5457" y="341"/>
                  <a:pt x="5461" y="353"/>
                </a:cubicBezTo>
                <a:cubicBezTo>
                  <a:pt x="5466" y="365"/>
                  <a:pt x="5472" y="375"/>
                  <a:pt x="5479" y="383"/>
                </a:cubicBezTo>
                <a:cubicBezTo>
                  <a:pt x="5486" y="390"/>
                  <a:pt x="5495" y="396"/>
                  <a:pt x="5505" y="400"/>
                </a:cubicBezTo>
                <a:cubicBezTo>
                  <a:pt x="5516" y="404"/>
                  <a:pt x="5527" y="406"/>
                  <a:pt x="5539" y="406"/>
                </a:cubicBezTo>
                <a:cubicBezTo>
                  <a:pt x="5552" y="406"/>
                  <a:pt x="5562" y="404"/>
                  <a:pt x="5571" y="401"/>
                </a:cubicBezTo>
                <a:cubicBezTo>
                  <a:pt x="5580" y="398"/>
                  <a:pt x="5588" y="395"/>
                  <a:pt x="5595" y="392"/>
                </a:cubicBezTo>
                <a:cubicBezTo>
                  <a:pt x="5601" y="388"/>
                  <a:pt x="5607" y="385"/>
                  <a:pt x="5612" y="382"/>
                </a:cubicBezTo>
                <a:cubicBezTo>
                  <a:pt x="5617" y="379"/>
                  <a:pt x="5622" y="378"/>
                  <a:pt x="5627" y="378"/>
                </a:cubicBezTo>
                <a:cubicBezTo>
                  <a:pt x="5633" y="378"/>
                  <a:pt x="5638" y="380"/>
                  <a:pt x="5641" y="385"/>
                </a:cubicBezTo>
                <a:lnTo>
                  <a:pt x="5663" y="413"/>
                </a:lnTo>
                <a:cubicBezTo>
                  <a:pt x="5655" y="422"/>
                  <a:pt x="5645" y="431"/>
                  <a:pt x="5635" y="438"/>
                </a:cubicBezTo>
                <a:cubicBezTo>
                  <a:pt x="5624" y="444"/>
                  <a:pt x="5613" y="450"/>
                  <a:pt x="5602" y="454"/>
                </a:cubicBezTo>
                <a:cubicBezTo>
                  <a:pt x="5590" y="458"/>
                  <a:pt x="5579" y="460"/>
                  <a:pt x="5567" y="462"/>
                </a:cubicBezTo>
                <a:cubicBezTo>
                  <a:pt x="5555" y="464"/>
                  <a:pt x="5543" y="465"/>
                  <a:pt x="5532" y="465"/>
                </a:cubicBezTo>
                <a:cubicBezTo>
                  <a:pt x="5510" y="465"/>
                  <a:pt x="5490" y="461"/>
                  <a:pt x="5471" y="454"/>
                </a:cubicBezTo>
                <a:cubicBezTo>
                  <a:pt x="5452" y="446"/>
                  <a:pt x="5436" y="435"/>
                  <a:pt x="5422" y="421"/>
                </a:cubicBezTo>
                <a:cubicBezTo>
                  <a:pt x="5408" y="407"/>
                  <a:pt x="5397" y="389"/>
                  <a:pt x="5389" y="368"/>
                </a:cubicBezTo>
                <a:cubicBezTo>
                  <a:pt x="5381" y="347"/>
                  <a:pt x="5377" y="322"/>
                  <a:pt x="5377" y="295"/>
                </a:cubicBezTo>
                <a:cubicBezTo>
                  <a:pt x="5377" y="273"/>
                  <a:pt x="5380" y="253"/>
                  <a:pt x="5387" y="234"/>
                </a:cubicBezTo>
                <a:cubicBezTo>
                  <a:pt x="5394" y="214"/>
                  <a:pt x="5404" y="197"/>
                  <a:pt x="5417" y="183"/>
                </a:cubicBezTo>
                <a:cubicBezTo>
                  <a:pt x="5430" y="169"/>
                  <a:pt x="5446" y="157"/>
                  <a:pt x="5465" y="149"/>
                </a:cubicBezTo>
                <a:cubicBezTo>
                  <a:pt x="5484" y="141"/>
                  <a:pt x="5505" y="137"/>
                  <a:pt x="5529" y="137"/>
                </a:cubicBezTo>
                <a:cubicBezTo>
                  <a:pt x="5549" y="137"/>
                  <a:pt x="5567" y="140"/>
                  <a:pt x="5584" y="147"/>
                </a:cubicBezTo>
                <a:cubicBezTo>
                  <a:pt x="5601" y="153"/>
                  <a:pt x="5615" y="162"/>
                  <a:pt x="5627" y="174"/>
                </a:cubicBezTo>
                <a:cubicBezTo>
                  <a:pt x="5640" y="187"/>
                  <a:pt x="5649" y="202"/>
                  <a:pt x="5656" y="221"/>
                </a:cubicBezTo>
                <a:cubicBezTo>
                  <a:pt x="5663" y="238"/>
                  <a:pt x="5666" y="259"/>
                  <a:pt x="5666" y="282"/>
                </a:cubicBezTo>
                <a:cubicBezTo>
                  <a:pt x="5666" y="293"/>
                  <a:pt x="5665" y="301"/>
                  <a:pt x="5663" y="305"/>
                </a:cubicBezTo>
                <a:cubicBezTo>
                  <a:pt x="5660" y="309"/>
                  <a:pt x="5655" y="311"/>
                  <a:pt x="5648" y="311"/>
                </a:cubicBezTo>
                <a:moveTo>
                  <a:pt x="5789" y="156"/>
                </a:moveTo>
                <a:lnTo>
                  <a:pt x="5795" y="181"/>
                </a:lnTo>
                <a:cubicBezTo>
                  <a:pt x="5801" y="174"/>
                  <a:pt x="5808" y="168"/>
                  <a:pt x="5815" y="163"/>
                </a:cubicBezTo>
                <a:cubicBezTo>
                  <a:pt x="5822" y="158"/>
                  <a:pt x="5830" y="153"/>
                  <a:pt x="5837" y="149"/>
                </a:cubicBezTo>
                <a:cubicBezTo>
                  <a:pt x="5845" y="145"/>
                  <a:pt x="5854" y="142"/>
                  <a:pt x="5863" y="140"/>
                </a:cubicBezTo>
                <a:cubicBezTo>
                  <a:pt x="5872" y="138"/>
                  <a:pt x="5882" y="137"/>
                  <a:pt x="5893" y="137"/>
                </a:cubicBezTo>
                <a:cubicBezTo>
                  <a:pt x="5910" y="137"/>
                  <a:pt x="5925" y="140"/>
                  <a:pt x="5939" y="146"/>
                </a:cubicBezTo>
                <a:cubicBezTo>
                  <a:pt x="5952" y="152"/>
                  <a:pt x="5963" y="160"/>
                  <a:pt x="5972" y="170"/>
                </a:cubicBezTo>
                <a:cubicBezTo>
                  <a:pt x="5981" y="181"/>
                  <a:pt x="5988" y="194"/>
                  <a:pt x="5993" y="210"/>
                </a:cubicBezTo>
                <a:cubicBezTo>
                  <a:pt x="5997" y="224"/>
                  <a:pt x="5999" y="240"/>
                  <a:pt x="5999" y="258"/>
                </a:cubicBezTo>
                <a:lnTo>
                  <a:pt x="5999" y="460"/>
                </a:lnTo>
                <a:lnTo>
                  <a:pt x="5923" y="460"/>
                </a:lnTo>
                <a:lnTo>
                  <a:pt x="5923" y="258"/>
                </a:lnTo>
                <a:cubicBezTo>
                  <a:pt x="5923" y="239"/>
                  <a:pt x="5919" y="224"/>
                  <a:pt x="5910" y="213"/>
                </a:cubicBezTo>
                <a:cubicBezTo>
                  <a:pt x="5901" y="202"/>
                  <a:pt x="5887" y="196"/>
                  <a:pt x="5869" y="196"/>
                </a:cubicBezTo>
                <a:cubicBezTo>
                  <a:pt x="5856" y="196"/>
                  <a:pt x="5844" y="199"/>
                  <a:pt x="5832" y="205"/>
                </a:cubicBezTo>
                <a:cubicBezTo>
                  <a:pt x="5821" y="212"/>
                  <a:pt x="5810" y="220"/>
                  <a:pt x="5800" y="231"/>
                </a:cubicBezTo>
                <a:lnTo>
                  <a:pt x="5800" y="460"/>
                </a:lnTo>
                <a:lnTo>
                  <a:pt x="5724" y="460"/>
                </a:lnTo>
                <a:lnTo>
                  <a:pt x="5724" y="142"/>
                </a:lnTo>
                <a:lnTo>
                  <a:pt x="5770" y="142"/>
                </a:lnTo>
                <a:cubicBezTo>
                  <a:pt x="5780" y="142"/>
                  <a:pt x="5786" y="146"/>
                  <a:pt x="5789" y="156"/>
                </a:cubicBezTo>
                <a:moveTo>
                  <a:pt x="6270" y="366"/>
                </a:moveTo>
                <a:lnTo>
                  <a:pt x="6270" y="224"/>
                </a:lnTo>
                <a:cubicBezTo>
                  <a:pt x="6262" y="213"/>
                  <a:pt x="6252" y="205"/>
                  <a:pt x="6242" y="201"/>
                </a:cubicBezTo>
                <a:cubicBezTo>
                  <a:pt x="6232" y="196"/>
                  <a:pt x="6221" y="194"/>
                  <a:pt x="6209" y="194"/>
                </a:cubicBezTo>
                <a:cubicBezTo>
                  <a:pt x="6198" y="194"/>
                  <a:pt x="6187" y="196"/>
                  <a:pt x="6178" y="201"/>
                </a:cubicBezTo>
                <a:cubicBezTo>
                  <a:pt x="6169" y="205"/>
                  <a:pt x="6161" y="212"/>
                  <a:pt x="6154" y="221"/>
                </a:cubicBezTo>
                <a:cubicBezTo>
                  <a:pt x="6148" y="230"/>
                  <a:pt x="6143" y="241"/>
                  <a:pt x="6139" y="255"/>
                </a:cubicBezTo>
                <a:cubicBezTo>
                  <a:pt x="6136" y="268"/>
                  <a:pt x="6134" y="284"/>
                  <a:pt x="6134" y="302"/>
                </a:cubicBezTo>
                <a:cubicBezTo>
                  <a:pt x="6134" y="321"/>
                  <a:pt x="6135" y="337"/>
                  <a:pt x="6138" y="349"/>
                </a:cubicBezTo>
                <a:cubicBezTo>
                  <a:pt x="6141" y="362"/>
                  <a:pt x="6146" y="373"/>
                  <a:pt x="6151" y="381"/>
                </a:cubicBezTo>
                <a:cubicBezTo>
                  <a:pt x="6157" y="389"/>
                  <a:pt x="6164" y="395"/>
                  <a:pt x="6172" y="399"/>
                </a:cubicBezTo>
                <a:cubicBezTo>
                  <a:pt x="6180" y="402"/>
                  <a:pt x="6189" y="404"/>
                  <a:pt x="6199" y="404"/>
                </a:cubicBezTo>
                <a:cubicBezTo>
                  <a:pt x="6214" y="404"/>
                  <a:pt x="6228" y="401"/>
                  <a:pt x="6239" y="394"/>
                </a:cubicBezTo>
                <a:cubicBezTo>
                  <a:pt x="6250" y="387"/>
                  <a:pt x="6261" y="378"/>
                  <a:pt x="6270" y="366"/>
                </a:cubicBezTo>
                <a:moveTo>
                  <a:pt x="6270" y="0"/>
                </a:moveTo>
                <a:lnTo>
                  <a:pt x="6347" y="0"/>
                </a:lnTo>
                <a:lnTo>
                  <a:pt x="6347" y="460"/>
                </a:lnTo>
                <a:lnTo>
                  <a:pt x="6300" y="460"/>
                </a:lnTo>
                <a:cubicBezTo>
                  <a:pt x="6290" y="460"/>
                  <a:pt x="6284" y="455"/>
                  <a:pt x="6281" y="446"/>
                </a:cubicBezTo>
                <a:lnTo>
                  <a:pt x="6274" y="415"/>
                </a:lnTo>
                <a:cubicBezTo>
                  <a:pt x="6262" y="430"/>
                  <a:pt x="6247" y="442"/>
                  <a:pt x="6230" y="451"/>
                </a:cubicBezTo>
                <a:cubicBezTo>
                  <a:pt x="6214" y="460"/>
                  <a:pt x="6195" y="465"/>
                  <a:pt x="6173" y="465"/>
                </a:cubicBezTo>
                <a:cubicBezTo>
                  <a:pt x="6155" y="465"/>
                  <a:pt x="6139" y="461"/>
                  <a:pt x="6125" y="454"/>
                </a:cubicBezTo>
                <a:cubicBezTo>
                  <a:pt x="6111" y="447"/>
                  <a:pt x="6098" y="436"/>
                  <a:pt x="6088" y="422"/>
                </a:cubicBezTo>
                <a:cubicBezTo>
                  <a:pt x="6077" y="409"/>
                  <a:pt x="6069" y="392"/>
                  <a:pt x="6064" y="371"/>
                </a:cubicBezTo>
                <a:cubicBezTo>
                  <a:pt x="6058" y="351"/>
                  <a:pt x="6055" y="328"/>
                  <a:pt x="6055" y="302"/>
                </a:cubicBezTo>
                <a:cubicBezTo>
                  <a:pt x="6055" y="279"/>
                  <a:pt x="6058" y="257"/>
                  <a:pt x="6065" y="237"/>
                </a:cubicBezTo>
                <a:cubicBezTo>
                  <a:pt x="6071" y="217"/>
                  <a:pt x="6080" y="198"/>
                  <a:pt x="6092" y="183"/>
                </a:cubicBezTo>
                <a:cubicBezTo>
                  <a:pt x="6104" y="168"/>
                  <a:pt x="6119" y="157"/>
                  <a:pt x="6135" y="148"/>
                </a:cubicBezTo>
                <a:cubicBezTo>
                  <a:pt x="6152" y="140"/>
                  <a:pt x="6171" y="136"/>
                  <a:pt x="6191" y="136"/>
                </a:cubicBezTo>
                <a:cubicBezTo>
                  <a:pt x="6209" y="136"/>
                  <a:pt x="6224" y="139"/>
                  <a:pt x="6237" y="144"/>
                </a:cubicBezTo>
                <a:cubicBezTo>
                  <a:pt x="6249" y="150"/>
                  <a:pt x="6261" y="157"/>
                  <a:pt x="6270" y="167"/>
                </a:cubicBezTo>
                <a:lnTo>
                  <a:pt x="627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767520"/>
            <a:ext cx="54140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Scatter Plot (Диаграмма рассеяния)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747720" y="1468080"/>
            <a:ext cx="3355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Отношения и корреляции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224000" y="1975320"/>
            <a:ext cx="4824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Отношение между двумя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224000" y="2337120"/>
            <a:ext cx="4789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числовыми переменными. Каждая точка —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224000" y="2689560"/>
            <a:ext cx="1450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наблюдение.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495080" y="39909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200" y="159"/>
                  <a:pt x="192" y="170"/>
                  <a:pt x="182" y="180"/>
                </a:cubicBezTo>
                <a:cubicBezTo>
                  <a:pt x="171" y="190"/>
                  <a:pt x="160" y="198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8"/>
                  <a:pt x="41" y="190"/>
                  <a:pt x="31" y="180"/>
                </a:cubicBezTo>
                <a:cubicBezTo>
                  <a:pt x="22" y="170"/>
                  <a:pt x="14" y="159"/>
                  <a:pt x="9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9" y="65"/>
                </a:cubicBezTo>
                <a:cubicBezTo>
                  <a:pt x="14" y="52"/>
                  <a:pt x="22" y="40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0"/>
                  <a:pt x="200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700280" y="3470760"/>
            <a:ext cx="2093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Поиск корреляций.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495080" y="441000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1"/>
                  <a:pt x="182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1"/>
                </a:cubicBezTo>
                <a:cubicBezTo>
                  <a:pt x="22" y="171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2"/>
                  <a:pt x="3" y="78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8"/>
                  <a:pt x="213" y="92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700280" y="3880080"/>
            <a:ext cx="3370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Выявление кластеров и групп.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700280" y="4299480"/>
            <a:ext cx="3953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Обнаружение нелинейных связей 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019160" y="51814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700280" y="4661280"/>
            <a:ext cx="1140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выбросов.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224000" y="5070960"/>
            <a:ext cx="4136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Это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основной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1224000" y="5432760"/>
            <a:ext cx="5133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инструмент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изучения связи между двумя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019160" y="63147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224000" y="5785200"/>
            <a:ext cx="3367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непрерывными переменными.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224000" y="6204240"/>
            <a:ext cx="4980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Связь между площадью дома и его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224000" y="6566400"/>
            <a:ext cx="1997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ценой, рост и вес.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fd7e1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618040" y="3268800"/>
            <a:ext cx="2271240" cy="329760"/>
          </a:xfrm>
          <a:custGeom>
            <a:avLst/>
            <a:gdLst/>
            <a:ahLst/>
            <a:rect l="0" t="0" r="r" b="b"/>
            <a:pathLst>
              <a:path w="6309" h="916">
                <a:moveTo>
                  <a:pt x="577" y="25"/>
                </a:moveTo>
                <a:lnTo>
                  <a:pt x="742" y="25"/>
                </a:lnTo>
                <a:lnTo>
                  <a:pt x="742" y="907"/>
                </a:lnTo>
                <a:lnTo>
                  <a:pt x="577" y="907"/>
                </a:lnTo>
                <a:lnTo>
                  <a:pt x="577" y="521"/>
                </a:lnTo>
                <a:lnTo>
                  <a:pt x="164" y="521"/>
                </a:lnTo>
                <a:lnTo>
                  <a:pt x="164" y="907"/>
                </a:lnTo>
                <a:lnTo>
                  <a:pt x="0" y="907"/>
                </a:lnTo>
                <a:lnTo>
                  <a:pt x="0" y="25"/>
                </a:lnTo>
                <a:lnTo>
                  <a:pt x="164" y="25"/>
                </a:lnTo>
                <a:lnTo>
                  <a:pt x="164" y="404"/>
                </a:lnTo>
                <a:lnTo>
                  <a:pt x="577" y="404"/>
                </a:lnTo>
                <a:lnTo>
                  <a:pt x="577" y="25"/>
                </a:lnTo>
                <a:moveTo>
                  <a:pt x="1033" y="521"/>
                </a:moveTo>
                <a:lnTo>
                  <a:pt x="1316" y="521"/>
                </a:lnTo>
                <a:cubicBezTo>
                  <a:pt x="1316" y="502"/>
                  <a:pt x="1313" y="483"/>
                  <a:pt x="1308" y="466"/>
                </a:cubicBezTo>
                <a:cubicBezTo>
                  <a:pt x="1302" y="449"/>
                  <a:pt x="1294" y="434"/>
                  <a:pt x="1283" y="421"/>
                </a:cubicBezTo>
                <a:cubicBezTo>
                  <a:pt x="1272" y="408"/>
                  <a:pt x="1258" y="397"/>
                  <a:pt x="1242" y="390"/>
                </a:cubicBezTo>
                <a:cubicBezTo>
                  <a:pt x="1225" y="382"/>
                  <a:pt x="1205" y="379"/>
                  <a:pt x="1183" y="379"/>
                </a:cubicBezTo>
                <a:cubicBezTo>
                  <a:pt x="1139" y="379"/>
                  <a:pt x="1105" y="391"/>
                  <a:pt x="1080" y="416"/>
                </a:cubicBezTo>
                <a:cubicBezTo>
                  <a:pt x="1055" y="441"/>
                  <a:pt x="1040" y="476"/>
                  <a:pt x="1033" y="521"/>
                </a:cubicBezTo>
                <a:moveTo>
                  <a:pt x="1416" y="613"/>
                </a:moveTo>
                <a:lnTo>
                  <a:pt x="1030" y="613"/>
                </a:lnTo>
                <a:cubicBezTo>
                  <a:pt x="1032" y="645"/>
                  <a:pt x="1038" y="673"/>
                  <a:pt x="1047" y="696"/>
                </a:cubicBezTo>
                <a:cubicBezTo>
                  <a:pt x="1055" y="719"/>
                  <a:pt x="1067" y="739"/>
                  <a:pt x="1082" y="754"/>
                </a:cubicBezTo>
                <a:cubicBezTo>
                  <a:pt x="1096" y="769"/>
                  <a:pt x="1114" y="781"/>
                  <a:pt x="1134" y="788"/>
                </a:cubicBezTo>
                <a:cubicBezTo>
                  <a:pt x="1154" y="796"/>
                  <a:pt x="1176" y="799"/>
                  <a:pt x="1200" y="799"/>
                </a:cubicBezTo>
                <a:cubicBezTo>
                  <a:pt x="1225" y="799"/>
                  <a:pt x="1246" y="797"/>
                  <a:pt x="1263" y="791"/>
                </a:cubicBezTo>
                <a:cubicBezTo>
                  <a:pt x="1281" y="785"/>
                  <a:pt x="1297" y="779"/>
                  <a:pt x="1310" y="772"/>
                </a:cubicBezTo>
                <a:cubicBezTo>
                  <a:pt x="1323" y="765"/>
                  <a:pt x="1335" y="759"/>
                  <a:pt x="1344" y="753"/>
                </a:cubicBezTo>
                <a:cubicBezTo>
                  <a:pt x="1354" y="747"/>
                  <a:pt x="1364" y="744"/>
                  <a:pt x="1373" y="744"/>
                </a:cubicBezTo>
                <a:cubicBezTo>
                  <a:pt x="1386" y="744"/>
                  <a:pt x="1395" y="749"/>
                  <a:pt x="1401" y="759"/>
                </a:cubicBezTo>
                <a:lnTo>
                  <a:pt x="1445" y="813"/>
                </a:lnTo>
                <a:cubicBezTo>
                  <a:pt x="1428" y="833"/>
                  <a:pt x="1409" y="849"/>
                  <a:pt x="1389" y="862"/>
                </a:cubicBezTo>
                <a:cubicBezTo>
                  <a:pt x="1368" y="876"/>
                  <a:pt x="1346" y="886"/>
                  <a:pt x="1324" y="894"/>
                </a:cubicBezTo>
                <a:cubicBezTo>
                  <a:pt x="1301" y="902"/>
                  <a:pt x="1278" y="908"/>
                  <a:pt x="1255" y="911"/>
                </a:cubicBezTo>
                <a:cubicBezTo>
                  <a:pt x="1232" y="914"/>
                  <a:pt x="1209" y="916"/>
                  <a:pt x="1187" y="916"/>
                </a:cubicBezTo>
                <a:cubicBezTo>
                  <a:pt x="1144" y="916"/>
                  <a:pt x="1103" y="909"/>
                  <a:pt x="1066" y="894"/>
                </a:cubicBezTo>
                <a:cubicBezTo>
                  <a:pt x="1029" y="880"/>
                  <a:pt x="996" y="858"/>
                  <a:pt x="969" y="830"/>
                </a:cubicBezTo>
                <a:cubicBezTo>
                  <a:pt x="941" y="802"/>
                  <a:pt x="919" y="767"/>
                  <a:pt x="904" y="725"/>
                </a:cubicBezTo>
                <a:cubicBezTo>
                  <a:pt x="888" y="684"/>
                  <a:pt x="880" y="635"/>
                  <a:pt x="880" y="581"/>
                </a:cubicBezTo>
                <a:cubicBezTo>
                  <a:pt x="880" y="538"/>
                  <a:pt x="887" y="497"/>
                  <a:pt x="900" y="459"/>
                </a:cubicBezTo>
                <a:cubicBezTo>
                  <a:pt x="914" y="422"/>
                  <a:pt x="934" y="389"/>
                  <a:pt x="960" y="361"/>
                </a:cubicBezTo>
                <a:cubicBezTo>
                  <a:pt x="986" y="333"/>
                  <a:pt x="1017" y="311"/>
                  <a:pt x="1054" y="295"/>
                </a:cubicBezTo>
                <a:cubicBezTo>
                  <a:pt x="1091" y="279"/>
                  <a:pt x="1133" y="271"/>
                  <a:pt x="1180" y="271"/>
                </a:cubicBezTo>
                <a:cubicBezTo>
                  <a:pt x="1219" y="271"/>
                  <a:pt x="1256" y="277"/>
                  <a:pt x="1289" y="290"/>
                </a:cubicBezTo>
                <a:cubicBezTo>
                  <a:pt x="1322" y="302"/>
                  <a:pt x="1351" y="321"/>
                  <a:pt x="1375" y="345"/>
                </a:cubicBezTo>
                <a:cubicBezTo>
                  <a:pt x="1398" y="369"/>
                  <a:pt x="1417" y="399"/>
                  <a:pt x="1431" y="434"/>
                </a:cubicBezTo>
                <a:cubicBezTo>
                  <a:pt x="1444" y="469"/>
                  <a:pt x="1451" y="509"/>
                  <a:pt x="1451" y="555"/>
                </a:cubicBezTo>
                <a:cubicBezTo>
                  <a:pt x="1451" y="578"/>
                  <a:pt x="1449" y="593"/>
                  <a:pt x="1444" y="601"/>
                </a:cubicBezTo>
                <a:cubicBezTo>
                  <a:pt x="1439" y="609"/>
                  <a:pt x="1430" y="613"/>
                  <a:pt x="1416" y="613"/>
                </a:cubicBezTo>
                <a:moveTo>
                  <a:pt x="1908" y="578"/>
                </a:moveTo>
                <a:lnTo>
                  <a:pt x="2121" y="907"/>
                </a:lnTo>
                <a:lnTo>
                  <a:pt x="1976" y="907"/>
                </a:lnTo>
                <a:cubicBezTo>
                  <a:pt x="1965" y="907"/>
                  <a:pt x="1957" y="904"/>
                  <a:pt x="1950" y="898"/>
                </a:cubicBezTo>
                <a:cubicBezTo>
                  <a:pt x="1943" y="892"/>
                  <a:pt x="1938" y="886"/>
                  <a:pt x="1933" y="879"/>
                </a:cubicBezTo>
                <a:lnTo>
                  <a:pt x="1801" y="661"/>
                </a:lnTo>
                <a:cubicBezTo>
                  <a:pt x="1799" y="668"/>
                  <a:pt x="1797" y="674"/>
                  <a:pt x="1794" y="681"/>
                </a:cubicBezTo>
                <a:cubicBezTo>
                  <a:pt x="1791" y="687"/>
                  <a:pt x="1789" y="692"/>
                  <a:pt x="1785" y="698"/>
                </a:cubicBezTo>
                <a:lnTo>
                  <a:pt x="1668" y="879"/>
                </a:lnTo>
                <a:cubicBezTo>
                  <a:pt x="1664" y="885"/>
                  <a:pt x="1658" y="892"/>
                  <a:pt x="1652" y="898"/>
                </a:cubicBezTo>
                <a:cubicBezTo>
                  <a:pt x="1646" y="904"/>
                  <a:pt x="1637" y="907"/>
                  <a:pt x="1628" y="907"/>
                </a:cubicBezTo>
                <a:lnTo>
                  <a:pt x="1493" y="907"/>
                </a:lnTo>
                <a:lnTo>
                  <a:pt x="1707" y="584"/>
                </a:lnTo>
                <a:lnTo>
                  <a:pt x="1502" y="280"/>
                </a:lnTo>
                <a:lnTo>
                  <a:pt x="1647" y="280"/>
                </a:lnTo>
                <a:cubicBezTo>
                  <a:pt x="1657" y="280"/>
                  <a:pt x="1666" y="282"/>
                  <a:pt x="1671" y="285"/>
                </a:cubicBezTo>
                <a:cubicBezTo>
                  <a:pt x="1676" y="288"/>
                  <a:pt x="1681" y="293"/>
                  <a:pt x="1685" y="300"/>
                </a:cubicBezTo>
                <a:lnTo>
                  <a:pt x="1816" y="508"/>
                </a:lnTo>
                <a:cubicBezTo>
                  <a:pt x="1820" y="495"/>
                  <a:pt x="1826" y="481"/>
                  <a:pt x="1835" y="467"/>
                </a:cubicBezTo>
                <a:lnTo>
                  <a:pt x="1940" y="303"/>
                </a:lnTo>
                <a:cubicBezTo>
                  <a:pt x="1949" y="288"/>
                  <a:pt x="1960" y="280"/>
                  <a:pt x="1975" y="280"/>
                </a:cubicBezTo>
                <a:lnTo>
                  <a:pt x="2113" y="280"/>
                </a:lnTo>
                <a:lnTo>
                  <a:pt x="1908" y="578"/>
                </a:lnTo>
                <a:moveTo>
                  <a:pt x="2349" y="463"/>
                </a:moveTo>
                <a:lnTo>
                  <a:pt x="2349" y="744"/>
                </a:lnTo>
                <a:cubicBezTo>
                  <a:pt x="2366" y="765"/>
                  <a:pt x="2385" y="780"/>
                  <a:pt x="2405" y="788"/>
                </a:cubicBezTo>
                <a:cubicBezTo>
                  <a:pt x="2425" y="797"/>
                  <a:pt x="2446" y="801"/>
                  <a:pt x="2469" y="801"/>
                </a:cubicBezTo>
                <a:cubicBezTo>
                  <a:pt x="2492" y="801"/>
                  <a:pt x="2513" y="797"/>
                  <a:pt x="2531" y="789"/>
                </a:cubicBezTo>
                <a:cubicBezTo>
                  <a:pt x="2550" y="780"/>
                  <a:pt x="2565" y="767"/>
                  <a:pt x="2578" y="750"/>
                </a:cubicBezTo>
                <a:cubicBezTo>
                  <a:pt x="2591" y="732"/>
                  <a:pt x="2601" y="710"/>
                  <a:pt x="2608" y="682"/>
                </a:cubicBezTo>
                <a:cubicBezTo>
                  <a:pt x="2615" y="655"/>
                  <a:pt x="2618" y="622"/>
                  <a:pt x="2618" y="584"/>
                </a:cubicBezTo>
                <a:cubicBezTo>
                  <a:pt x="2618" y="514"/>
                  <a:pt x="2607" y="464"/>
                  <a:pt x="2584" y="434"/>
                </a:cubicBezTo>
                <a:cubicBezTo>
                  <a:pt x="2562" y="403"/>
                  <a:pt x="2529" y="388"/>
                  <a:pt x="2486" y="388"/>
                </a:cubicBezTo>
                <a:cubicBezTo>
                  <a:pt x="2458" y="388"/>
                  <a:pt x="2432" y="394"/>
                  <a:pt x="2411" y="408"/>
                </a:cubicBezTo>
                <a:cubicBezTo>
                  <a:pt x="2389" y="421"/>
                  <a:pt x="2369" y="439"/>
                  <a:pt x="2349" y="463"/>
                </a:cubicBezTo>
                <a:moveTo>
                  <a:pt x="2349" y="0"/>
                </a:moveTo>
                <a:lnTo>
                  <a:pt x="2349" y="357"/>
                </a:lnTo>
                <a:cubicBezTo>
                  <a:pt x="2375" y="331"/>
                  <a:pt x="2402" y="310"/>
                  <a:pt x="2433" y="294"/>
                </a:cubicBezTo>
                <a:cubicBezTo>
                  <a:pt x="2464" y="279"/>
                  <a:pt x="2499" y="271"/>
                  <a:pt x="2538" y="271"/>
                </a:cubicBezTo>
                <a:cubicBezTo>
                  <a:pt x="2574" y="271"/>
                  <a:pt x="2607" y="278"/>
                  <a:pt x="2636" y="292"/>
                </a:cubicBezTo>
                <a:cubicBezTo>
                  <a:pt x="2665" y="306"/>
                  <a:pt x="2690" y="327"/>
                  <a:pt x="2710" y="353"/>
                </a:cubicBezTo>
                <a:cubicBezTo>
                  <a:pt x="2730" y="380"/>
                  <a:pt x="2746" y="412"/>
                  <a:pt x="2757" y="450"/>
                </a:cubicBezTo>
                <a:cubicBezTo>
                  <a:pt x="2768" y="488"/>
                  <a:pt x="2773" y="531"/>
                  <a:pt x="2773" y="578"/>
                </a:cubicBezTo>
                <a:cubicBezTo>
                  <a:pt x="2773" y="629"/>
                  <a:pt x="2767" y="675"/>
                  <a:pt x="2755" y="717"/>
                </a:cubicBezTo>
                <a:cubicBezTo>
                  <a:pt x="2742" y="758"/>
                  <a:pt x="2724" y="793"/>
                  <a:pt x="2701" y="823"/>
                </a:cubicBezTo>
                <a:cubicBezTo>
                  <a:pt x="2678" y="852"/>
                  <a:pt x="2649" y="875"/>
                  <a:pt x="2616" y="891"/>
                </a:cubicBezTo>
                <a:cubicBezTo>
                  <a:pt x="2584" y="908"/>
                  <a:pt x="2547" y="916"/>
                  <a:pt x="2507" y="916"/>
                </a:cubicBezTo>
                <a:cubicBezTo>
                  <a:pt x="2488" y="916"/>
                  <a:pt x="2470" y="914"/>
                  <a:pt x="2454" y="910"/>
                </a:cubicBezTo>
                <a:cubicBezTo>
                  <a:pt x="2438" y="906"/>
                  <a:pt x="2424" y="901"/>
                  <a:pt x="2410" y="894"/>
                </a:cubicBezTo>
                <a:cubicBezTo>
                  <a:pt x="2397" y="887"/>
                  <a:pt x="2385" y="878"/>
                  <a:pt x="2373" y="868"/>
                </a:cubicBezTo>
                <a:cubicBezTo>
                  <a:pt x="2362" y="859"/>
                  <a:pt x="2352" y="848"/>
                  <a:pt x="2342" y="835"/>
                </a:cubicBezTo>
                <a:lnTo>
                  <a:pt x="2335" y="877"/>
                </a:lnTo>
                <a:cubicBezTo>
                  <a:pt x="2332" y="888"/>
                  <a:pt x="2328" y="895"/>
                  <a:pt x="2322" y="900"/>
                </a:cubicBezTo>
                <a:cubicBezTo>
                  <a:pt x="2316" y="904"/>
                  <a:pt x="2308" y="907"/>
                  <a:pt x="2298" y="907"/>
                </a:cubicBezTo>
                <a:lnTo>
                  <a:pt x="2199" y="907"/>
                </a:lnTo>
                <a:lnTo>
                  <a:pt x="2199" y="0"/>
                </a:lnTo>
                <a:lnTo>
                  <a:pt x="2349" y="0"/>
                </a:lnTo>
                <a:moveTo>
                  <a:pt x="2895" y="280"/>
                </a:moveTo>
                <a:lnTo>
                  <a:pt x="3046" y="280"/>
                </a:lnTo>
                <a:lnTo>
                  <a:pt x="3046" y="907"/>
                </a:lnTo>
                <a:lnTo>
                  <a:pt x="2895" y="907"/>
                </a:lnTo>
                <a:lnTo>
                  <a:pt x="2895" y="280"/>
                </a:lnTo>
                <a:moveTo>
                  <a:pt x="3066" y="98"/>
                </a:moveTo>
                <a:cubicBezTo>
                  <a:pt x="3066" y="111"/>
                  <a:pt x="3064" y="123"/>
                  <a:pt x="3058" y="135"/>
                </a:cubicBezTo>
                <a:cubicBezTo>
                  <a:pt x="3053" y="146"/>
                  <a:pt x="3046" y="156"/>
                  <a:pt x="3037" y="165"/>
                </a:cubicBezTo>
                <a:cubicBezTo>
                  <a:pt x="3029" y="173"/>
                  <a:pt x="3018" y="180"/>
                  <a:pt x="3007" y="185"/>
                </a:cubicBezTo>
                <a:cubicBezTo>
                  <a:pt x="2995" y="190"/>
                  <a:pt x="2982" y="193"/>
                  <a:pt x="2969" y="193"/>
                </a:cubicBezTo>
                <a:cubicBezTo>
                  <a:pt x="2956" y="193"/>
                  <a:pt x="2944" y="190"/>
                  <a:pt x="2932" y="185"/>
                </a:cubicBezTo>
                <a:cubicBezTo>
                  <a:pt x="2921" y="180"/>
                  <a:pt x="2910" y="173"/>
                  <a:pt x="2902" y="165"/>
                </a:cubicBezTo>
                <a:cubicBezTo>
                  <a:pt x="2893" y="156"/>
                  <a:pt x="2887" y="146"/>
                  <a:pt x="2882" y="135"/>
                </a:cubicBezTo>
                <a:cubicBezTo>
                  <a:pt x="2877" y="123"/>
                  <a:pt x="2874" y="111"/>
                  <a:pt x="2874" y="98"/>
                </a:cubicBezTo>
                <a:cubicBezTo>
                  <a:pt x="2874" y="85"/>
                  <a:pt x="2877" y="72"/>
                  <a:pt x="2882" y="61"/>
                </a:cubicBezTo>
                <a:cubicBezTo>
                  <a:pt x="2887" y="49"/>
                  <a:pt x="2893" y="39"/>
                  <a:pt x="2902" y="30"/>
                </a:cubicBezTo>
                <a:cubicBezTo>
                  <a:pt x="2910" y="22"/>
                  <a:pt x="2921" y="15"/>
                  <a:pt x="2932" y="10"/>
                </a:cubicBezTo>
                <a:cubicBezTo>
                  <a:pt x="2944" y="5"/>
                  <a:pt x="2956" y="2"/>
                  <a:pt x="2969" y="2"/>
                </a:cubicBezTo>
                <a:cubicBezTo>
                  <a:pt x="2982" y="2"/>
                  <a:pt x="2995" y="5"/>
                  <a:pt x="3007" y="10"/>
                </a:cubicBezTo>
                <a:cubicBezTo>
                  <a:pt x="3018" y="15"/>
                  <a:pt x="3029" y="22"/>
                  <a:pt x="3037" y="30"/>
                </a:cubicBezTo>
                <a:cubicBezTo>
                  <a:pt x="3046" y="39"/>
                  <a:pt x="3053" y="49"/>
                  <a:pt x="3058" y="61"/>
                </a:cubicBezTo>
                <a:cubicBezTo>
                  <a:pt x="3064" y="72"/>
                  <a:pt x="3066" y="85"/>
                  <a:pt x="3066" y="98"/>
                </a:cubicBezTo>
                <a:moveTo>
                  <a:pt x="3329" y="308"/>
                </a:moveTo>
                <a:lnTo>
                  <a:pt x="3339" y="357"/>
                </a:lnTo>
                <a:cubicBezTo>
                  <a:pt x="3352" y="345"/>
                  <a:pt x="3365" y="333"/>
                  <a:pt x="3379" y="322"/>
                </a:cubicBezTo>
                <a:cubicBezTo>
                  <a:pt x="3393" y="311"/>
                  <a:pt x="3408" y="302"/>
                  <a:pt x="3424" y="295"/>
                </a:cubicBezTo>
                <a:cubicBezTo>
                  <a:pt x="3439" y="287"/>
                  <a:pt x="3456" y="281"/>
                  <a:pt x="3474" y="277"/>
                </a:cubicBezTo>
                <a:cubicBezTo>
                  <a:pt x="3492" y="273"/>
                  <a:pt x="3511" y="271"/>
                  <a:pt x="3532" y="271"/>
                </a:cubicBezTo>
                <a:cubicBezTo>
                  <a:pt x="3566" y="271"/>
                  <a:pt x="3597" y="276"/>
                  <a:pt x="3623" y="288"/>
                </a:cubicBezTo>
                <a:cubicBezTo>
                  <a:pt x="3649" y="300"/>
                  <a:pt x="3671" y="316"/>
                  <a:pt x="3689" y="337"/>
                </a:cubicBezTo>
                <a:cubicBezTo>
                  <a:pt x="3707" y="358"/>
                  <a:pt x="3720" y="383"/>
                  <a:pt x="3729" y="412"/>
                </a:cubicBezTo>
                <a:cubicBezTo>
                  <a:pt x="3738" y="441"/>
                  <a:pt x="3743" y="473"/>
                  <a:pt x="3743" y="508"/>
                </a:cubicBezTo>
                <a:lnTo>
                  <a:pt x="3743" y="907"/>
                </a:lnTo>
                <a:lnTo>
                  <a:pt x="3593" y="907"/>
                </a:lnTo>
                <a:lnTo>
                  <a:pt x="3593" y="508"/>
                </a:lnTo>
                <a:cubicBezTo>
                  <a:pt x="3593" y="470"/>
                  <a:pt x="3584" y="440"/>
                  <a:pt x="3566" y="419"/>
                </a:cubicBezTo>
                <a:cubicBezTo>
                  <a:pt x="3549" y="398"/>
                  <a:pt x="3522" y="388"/>
                  <a:pt x="3487" y="388"/>
                </a:cubicBezTo>
                <a:cubicBezTo>
                  <a:pt x="3461" y="388"/>
                  <a:pt x="3436" y="394"/>
                  <a:pt x="3414" y="405"/>
                </a:cubicBezTo>
                <a:cubicBezTo>
                  <a:pt x="3391" y="417"/>
                  <a:pt x="3370" y="433"/>
                  <a:pt x="3349" y="453"/>
                </a:cubicBezTo>
                <a:lnTo>
                  <a:pt x="3349" y="907"/>
                </a:lnTo>
                <a:lnTo>
                  <a:pt x="3199" y="907"/>
                </a:lnTo>
                <a:lnTo>
                  <a:pt x="3199" y="280"/>
                </a:lnTo>
                <a:lnTo>
                  <a:pt x="3291" y="280"/>
                </a:lnTo>
                <a:cubicBezTo>
                  <a:pt x="3310" y="280"/>
                  <a:pt x="3323" y="290"/>
                  <a:pt x="3329" y="308"/>
                </a:cubicBezTo>
                <a:moveTo>
                  <a:pt x="4368" y="467"/>
                </a:moveTo>
                <a:lnTo>
                  <a:pt x="4492" y="467"/>
                </a:lnTo>
                <a:cubicBezTo>
                  <a:pt x="4522" y="467"/>
                  <a:pt x="4548" y="464"/>
                  <a:pt x="4570" y="456"/>
                </a:cubicBezTo>
                <a:cubicBezTo>
                  <a:pt x="4593" y="449"/>
                  <a:pt x="4611" y="438"/>
                  <a:pt x="4626" y="424"/>
                </a:cubicBezTo>
                <a:cubicBezTo>
                  <a:pt x="4641" y="410"/>
                  <a:pt x="4652" y="393"/>
                  <a:pt x="4659" y="373"/>
                </a:cubicBezTo>
                <a:cubicBezTo>
                  <a:pt x="4666" y="353"/>
                  <a:pt x="4670" y="330"/>
                  <a:pt x="4670" y="305"/>
                </a:cubicBezTo>
                <a:cubicBezTo>
                  <a:pt x="4670" y="282"/>
                  <a:pt x="4666" y="261"/>
                  <a:pt x="4659" y="241"/>
                </a:cubicBezTo>
                <a:cubicBezTo>
                  <a:pt x="4652" y="222"/>
                  <a:pt x="4641" y="206"/>
                  <a:pt x="4626" y="193"/>
                </a:cubicBezTo>
                <a:cubicBezTo>
                  <a:pt x="4612" y="179"/>
                  <a:pt x="4593" y="169"/>
                  <a:pt x="4571" y="162"/>
                </a:cubicBezTo>
                <a:cubicBezTo>
                  <a:pt x="4549" y="155"/>
                  <a:pt x="4522" y="151"/>
                  <a:pt x="4492" y="151"/>
                </a:cubicBezTo>
                <a:lnTo>
                  <a:pt x="4368" y="151"/>
                </a:lnTo>
                <a:lnTo>
                  <a:pt x="4368" y="467"/>
                </a:lnTo>
                <a:moveTo>
                  <a:pt x="4205" y="25"/>
                </a:moveTo>
                <a:lnTo>
                  <a:pt x="4492" y="25"/>
                </a:lnTo>
                <a:cubicBezTo>
                  <a:pt x="4551" y="25"/>
                  <a:pt x="4602" y="31"/>
                  <a:pt x="4644" y="45"/>
                </a:cubicBezTo>
                <a:cubicBezTo>
                  <a:pt x="4688" y="59"/>
                  <a:pt x="4723" y="78"/>
                  <a:pt x="4751" y="103"/>
                </a:cubicBezTo>
                <a:cubicBezTo>
                  <a:pt x="4779" y="128"/>
                  <a:pt x="4800" y="158"/>
                  <a:pt x="4813" y="192"/>
                </a:cubicBezTo>
                <a:cubicBezTo>
                  <a:pt x="4827" y="227"/>
                  <a:pt x="4834" y="264"/>
                  <a:pt x="4834" y="305"/>
                </a:cubicBezTo>
                <a:cubicBezTo>
                  <a:pt x="4834" y="348"/>
                  <a:pt x="4827" y="387"/>
                  <a:pt x="4813" y="423"/>
                </a:cubicBezTo>
                <a:cubicBezTo>
                  <a:pt x="4798" y="458"/>
                  <a:pt x="4777" y="489"/>
                  <a:pt x="4749" y="514"/>
                </a:cubicBezTo>
                <a:cubicBezTo>
                  <a:pt x="4720" y="541"/>
                  <a:pt x="4685" y="561"/>
                  <a:pt x="4642" y="575"/>
                </a:cubicBezTo>
                <a:cubicBezTo>
                  <a:pt x="4599" y="589"/>
                  <a:pt x="4549" y="596"/>
                  <a:pt x="4492" y="596"/>
                </a:cubicBezTo>
                <a:lnTo>
                  <a:pt x="4368" y="596"/>
                </a:lnTo>
                <a:lnTo>
                  <a:pt x="4368" y="907"/>
                </a:lnTo>
                <a:lnTo>
                  <a:pt x="4205" y="907"/>
                </a:lnTo>
                <a:lnTo>
                  <a:pt x="4205" y="25"/>
                </a:lnTo>
                <a:moveTo>
                  <a:pt x="4937" y="0"/>
                </a:moveTo>
                <a:lnTo>
                  <a:pt x="5088" y="0"/>
                </a:lnTo>
                <a:lnTo>
                  <a:pt x="5088" y="907"/>
                </a:lnTo>
                <a:lnTo>
                  <a:pt x="4937" y="907"/>
                </a:lnTo>
                <a:lnTo>
                  <a:pt x="4937" y="0"/>
                </a:lnTo>
                <a:moveTo>
                  <a:pt x="5514" y="271"/>
                </a:moveTo>
                <a:cubicBezTo>
                  <a:pt x="5560" y="271"/>
                  <a:pt x="5602" y="278"/>
                  <a:pt x="5640" y="293"/>
                </a:cubicBezTo>
                <a:cubicBezTo>
                  <a:pt x="5678" y="308"/>
                  <a:pt x="5711" y="330"/>
                  <a:pt x="5738" y="357"/>
                </a:cubicBezTo>
                <a:cubicBezTo>
                  <a:pt x="5765" y="385"/>
                  <a:pt x="5786" y="419"/>
                  <a:pt x="5800" y="458"/>
                </a:cubicBezTo>
                <a:cubicBezTo>
                  <a:pt x="5815" y="498"/>
                  <a:pt x="5822" y="544"/>
                  <a:pt x="5822" y="593"/>
                </a:cubicBezTo>
                <a:cubicBezTo>
                  <a:pt x="5822" y="642"/>
                  <a:pt x="5815" y="687"/>
                  <a:pt x="5800" y="727"/>
                </a:cubicBezTo>
                <a:cubicBezTo>
                  <a:pt x="5786" y="767"/>
                  <a:pt x="5765" y="801"/>
                  <a:pt x="5738" y="829"/>
                </a:cubicBezTo>
                <a:cubicBezTo>
                  <a:pt x="5711" y="857"/>
                  <a:pt x="5678" y="878"/>
                  <a:pt x="5640" y="893"/>
                </a:cubicBezTo>
                <a:cubicBezTo>
                  <a:pt x="5602" y="908"/>
                  <a:pt x="5560" y="916"/>
                  <a:pt x="5514" y="916"/>
                </a:cubicBezTo>
                <a:cubicBezTo>
                  <a:pt x="5467" y="916"/>
                  <a:pt x="5425" y="908"/>
                  <a:pt x="5387" y="893"/>
                </a:cubicBezTo>
                <a:cubicBezTo>
                  <a:pt x="5349" y="878"/>
                  <a:pt x="5316" y="857"/>
                  <a:pt x="5289" y="829"/>
                </a:cubicBezTo>
                <a:cubicBezTo>
                  <a:pt x="5262" y="801"/>
                  <a:pt x="5241" y="767"/>
                  <a:pt x="5227" y="727"/>
                </a:cubicBezTo>
                <a:cubicBezTo>
                  <a:pt x="5212" y="687"/>
                  <a:pt x="5204" y="642"/>
                  <a:pt x="5204" y="593"/>
                </a:cubicBezTo>
                <a:cubicBezTo>
                  <a:pt x="5204" y="544"/>
                  <a:pt x="5212" y="498"/>
                  <a:pt x="5227" y="458"/>
                </a:cubicBezTo>
                <a:cubicBezTo>
                  <a:pt x="5241" y="419"/>
                  <a:pt x="5262" y="385"/>
                  <a:pt x="5289" y="357"/>
                </a:cubicBezTo>
                <a:cubicBezTo>
                  <a:pt x="5316" y="330"/>
                  <a:pt x="5349" y="308"/>
                  <a:pt x="5387" y="293"/>
                </a:cubicBezTo>
                <a:cubicBezTo>
                  <a:pt x="5425" y="278"/>
                  <a:pt x="5467" y="271"/>
                  <a:pt x="5514" y="271"/>
                </a:cubicBezTo>
                <a:moveTo>
                  <a:pt x="5514" y="800"/>
                </a:moveTo>
                <a:cubicBezTo>
                  <a:pt x="5566" y="800"/>
                  <a:pt x="5604" y="783"/>
                  <a:pt x="5629" y="748"/>
                </a:cubicBezTo>
                <a:cubicBezTo>
                  <a:pt x="5654" y="713"/>
                  <a:pt x="5667" y="661"/>
                  <a:pt x="5667" y="594"/>
                </a:cubicBezTo>
                <a:cubicBezTo>
                  <a:pt x="5667" y="526"/>
                  <a:pt x="5654" y="474"/>
                  <a:pt x="5629" y="439"/>
                </a:cubicBezTo>
                <a:cubicBezTo>
                  <a:pt x="5604" y="404"/>
                  <a:pt x="5566" y="386"/>
                  <a:pt x="5514" y="386"/>
                </a:cubicBezTo>
                <a:cubicBezTo>
                  <a:pt x="5461" y="386"/>
                  <a:pt x="5422" y="404"/>
                  <a:pt x="5397" y="439"/>
                </a:cubicBezTo>
                <a:cubicBezTo>
                  <a:pt x="5372" y="475"/>
                  <a:pt x="5359" y="526"/>
                  <a:pt x="5359" y="594"/>
                </a:cubicBezTo>
                <a:cubicBezTo>
                  <a:pt x="5359" y="661"/>
                  <a:pt x="5372" y="712"/>
                  <a:pt x="5397" y="747"/>
                </a:cubicBezTo>
                <a:cubicBezTo>
                  <a:pt x="5422" y="782"/>
                  <a:pt x="5461" y="800"/>
                  <a:pt x="5514" y="800"/>
                </a:cubicBezTo>
                <a:moveTo>
                  <a:pt x="6145" y="916"/>
                </a:moveTo>
                <a:cubicBezTo>
                  <a:pt x="6091" y="916"/>
                  <a:pt x="6049" y="901"/>
                  <a:pt x="6020" y="870"/>
                </a:cubicBezTo>
                <a:cubicBezTo>
                  <a:pt x="5991" y="840"/>
                  <a:pt x="5977" y="797"/>
                  <a:pt x="5977" y="743"/>
                </a:cubicBezTo>
                <a:lnTo>
                  <a:pt x="5977" y="393"/>
                </a:lnTo>
                <a:lnTo>
                  <a:pt x="5913" y="393"/>
                </a:lnTo>
                <a:cubicBezTo>
                  <a:pt x="5905" y="393"/>
                  <a:pt x="5898" y="391"/>
                  <a:pt x="5892" y="385"/>
                </a:cubicBezTo>
                <a:cubicBezTo>
                  <a:pt x="5886" y="380"/>
                  <a:pt x="5884" y="372"/>
                  <a:pt x="5884" y="361"/>
                </a:cubicBezTo>
                <a:lnTo>
                  <a:pt x="5884" y="302"/>
                </a:lnTo>
                <a:lnTo>
                  <a:pt x="5984" y="285"/>
                </a:lnTo>
                <a:lnTo>
                  <a:pt x="6015" y="115"/>
                </a:lnTo>
                <a:cubicBezTo>
                  <a:pt x="6017" y="107"/>
                  <a:pt x="6021" y="100"/>
                  <a:pt x="6027" y="96"/>
                </a:cubicBezTo>
                <a:cubicBezTo>
                  <a:pt x="6033" y="91"/>
                  <a:pt x="6040" y="89"/>
                  <a:pt x="6049" y="89"/>
                </a:cubicBezTo>
                <a:lnTo>
                  <a:pt x="6127" y="89"/>
                </a:lnTo>
                <a:lnTo>
                  <a:pt x="6127" y="286"/>
                </a:lnTo>
                <a:lnTo>
                  <a:pt x="6294" y="286"/>
                </a:lnTo>
                <a:lnTo>
                  <a:pt x="6294" y="393"/>
                </a:lnTo>
                <a:lnTo>
                  <a:pt x="6127" y="393"/>
                </a:lnTo>
                <a:lnTo>
                  <a:pt x="6127" y="733"/>
                </a:lnTo>
                <a:cubicBezTo>
                  <a:pt x="6127" y="752"/>
                  <a:pt x="6132" y="768"/>
                  <a:pt x="6141" y="779"/>
                </a:cubicBezTo>
                <a:cubicBezTo>
                  <a:pt x="6151" y="790"/>
                  <a:pt x="6164" y="795"/>
                  <a:pt x="6180" y="795"/>
                </a:cubicBezTo>
                <a:cubicBezTo>
                  <a:pt x="6190" y="795"/>
                  <a:pt x="6198" y="794"/>
                  <a:pt x="6204" y="792"/>
                </a:cubicBezTo>
                <a:cubicBezTo>
                  <a:pt x="6210" y="790"/>
                  <a:pt x="6216" y="787"/>
                  <a:pt x="6220" y="785"/>
                </a:cubicBezTo>
                <a:cubicBezTo>
                  <a:pt x="6225" y="782"/>
                  <a:pt x="6229" y="780"/>
                  <a:pt x="6233" y="778"/>
                </a:cubicBezTo>
                <a:cubicBezTo>
                  <a:pt x="6236" y="775"/>
                  <a:pt x="6240" y="774"/>
                  <a:pt x="6244" y="774"/>
                </a:cubicBezTo>
                <a:cubicBezTo>
                  <a:pt x="6248" y="774"/>
                  <a:pt x="6252" y="775"/>
                  <a:pt x="6255" y="778"/>
                </a:cubicBezTo>
                <a:cubicBezTo>
                  <a:pt x="6257" y="780"/>
                  <a:pt x="6261" y="783"/>
                  <a:pt x="6264" y="788"/>
                </a:cubicBezTo>
                <a:lnTo>
                  <a:pt x="6309" y="861"/>
                </a:lnTo>
                <a:cubicBezTo>
                  <a:pt x="6287" y="879"/>
                  <a:pt x="6262" y="893"/>
                  <a:pt x="6233" y="902"/>
                </a:cubicBezTo>
                <a:cubicBezTo>
                  <a:pt x="6205" y="912"/>
                  <a:pt x="6176" y="916"/>
                  <a:pt x="6145" y="9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747720" y="1329480"/>
            <a:ext cx="1701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Hexbin Plot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1019160" y="26571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47720" y="2039400"/>
            <a:ext cx="43196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Scatter plot для больших данных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019160" y="30765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6"/>
                </a:cubicBezTo>
                <a:cubicBezTo>
                  <a:pt x="199" y="159"/>
                  <a:pt x="191" y="170"/>
                  <a:pt x="181" y="180"/>
                </a:cubicBezTo>
                <a:cubicBezTo>
                  <a:pt x="171" y="190"/>
                  <a:pt x="160" y="198"/>
                  <a:pt x="147" y="203"/>
                </a:cubicBezTo>
                <a:cubicBezTo>
                  <a:pt x="134" y="209"/>
                  <a:pt x="120" y="212"/>
                  <a:pt x="106" y="212"/>
                </a:cubicBezTo>
                <a:cubicBezTo>
                  <a:pt x="92" y="212"/>
                  <a:pt x="79" y="209"/>
                  <a:pt x="66" y="203"/>
                </a:cubicBezTo>
                <a:cubicBezTo>
                  <a:pt x="53" y="198"/>
                  <a:pt x="41" y="190"/>
                  <a:pt x="32" y="180"/>
                </a:cubicBezTo>
                <a:cubicBezTo>
                  <a:pt x="22" y="170"/>
                  <a:pt x="13" y="159"/>
                  <a:pt x="8" y="146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0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0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224000" y="2546640"/>
            <a:ext cx="5199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Плотность точек в областях.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495080" y="342864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200" y="161"/>
                  <a:pt x="192" y="172"/>
                  <a:pt x="182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224000" y="296568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700280" y="3318120"/>
            <a:ext cx="4333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scatter plot при большом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019160" y="4209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700280" y="3680280"/>
            <a:ext cx="2206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количестве данных.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224000" y="4099320"/>
            <a:ext cx="5163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данных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слишком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1019160" y="49813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224000" y="4451760"/>
            <a:ext cx="3587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много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обычного scatter plot.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224000" y="4870800"/>
            <a:ext cx="5000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Взаимосвязь координат миллионов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1224000" y="5223240"/>
            <a:ext cx="3088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поездок такси в Нью-Йорке.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8612640" y="3316680"/>
            <a:ext cx="2281680" cy="234360"/>
          </a:xfrm>
          <a:custGeom>
            <a:avLst/>
            <a:gdLst/>
            <a:ahLst/>
            <a:rect l="0" t="0" r="r" b="b"/>
            <a:pathLst>
              <a:path w="6338" h="651">
                <a:moveTo>
                  <a:pt x="116" y="548"/>
                </a:moveTo>
                <a:lnTo>
                  <a:pt x="366" y="548"/>
                </a:lnTo>
                <a:lnTo>
                  <a:pt x="366" y="644"/>
                </a:lnTo>
                <a:lnTo>
                  <a:pt x="0" y="644"/>
                </a:lnTo>
                <a:lnTo>
                  <a:pt x="0" y="17"/>
                </a:lnTo>
                <a:lnTo>
                  <a:pt x="116" y="17"/>
                </a:lnTo>
                <a:lnTo>
                  <a:pt x="116" y="548"/>
                </a:lnTo>
                <a:moveTo>
                  <a:pt x="436" y="200"/>
                </a:moveTo>
                <a:lnTo>
                  <a:pt x="543" y="200"/>
                </a:lnTo>
                <a:lnTo>
                  <a:pt x="543" y="644"/>
                </a:lnTo>
                <a:lnTo>
                  <a:pt x="436" y="644"/>
                </a:lnTo>
                <a:lnTo>
                  <a:pt x="436" y="200"/>
                </a:lnTo>
                <a:moveTo>
                  <a:pt x="558" y="70"/>
                </a:moveTo>
                <a:cubicBezTo>
                  <a:pt x="558" y="79"/>
                  <a:pt x="556" y="87"/>
                  <a:pt x="552" y="95"/>
                </a:cubicBezTo>
                <a:cubicBezTo>
                  <a:pt x="548" y="103"/>
                  <a:pt x="543" y="111"/>
                  <a:pt x="537" y="117"/>
                </a:cubicBezTo>
                <a:cubicBezTo>
                  <a:pt x="531" y="123"/>
                  <a:pt x="524" y="128"/>
                  <a:pt x="515" y="131"/>
                </a:cubicBezTo>
                <a:cubicBezTo>
                  <a:pt x="507" y="135"/>
                  <a:pt x="498" y="136"/>
                  <a:pt x="489" y="136"/>
                </a:cubicBezTo>
                <a:cubicBezTo>
                  <a:pt x="479" y="136"/>
                  <a:pt x="471" y="135"/>
                  <a:pt x="462" y="131"/>
                </a:cubicBezTo>
                <a:cubicBezTo>
                  <a:pt x="454" y="128"/>
                  <a:pt x="447" y="123"/>
                  <a:pt x="441" y="117"/>
                </a:cubicBezTo>
                <a:cubicBezTo>
                  <a:pt x="435" y="111"/>
                  <a:pt x="430" y="103"/>
                  <a:pt x="427" y="95"/>
                </a:cubicBezTo>
                <a:cubicBezTo>
                  <a:pt x="423" y="87"/>
                  <a:pt x="421" y="79"/>
                  <a:pt x="421" y="70"/>
                </a:cubicBezTo>
                <a:cubicBezTo>
                  <a:pt x="421" y="60"/>
                  <a:pt x="423" y="51"/>
                  <a:pt x="427" y="43"/>
                </a:cubicBezTo>
                <a:cubicBezTo>
                  <a:pt x="430" y="34"/>
                  <a:pt x="435" y="27"/>
                  <a:pt x="441" y="21"/>
                </a:cubicBezTo>
                <a:cubicBezTo>
                  <a:pt x="447" y="15"/>
                  <a:pt x="454" y="10"/>
                  <a:pt x="462" y="6"/>
                </a:cubicBezTo>
                <a:cubicBezTo>
                  <a:pt x="471" y="3"/>
                  <a:pt x="479" y="1"/>
                  <a:pt x="489" y="1"/>
                </a:cubicBezTo>
                <a:cubicBezTo>
                  <a:pt x="498" y="1"/>
                  <a:pt x="507" y="3"/>
                  <a:pt x="515" y="6"/>
                </a:cubicBezTo>
                <a:cubicBezTo>
                  <a:pt x="524" y="10"/>
                  <a:pt x="531" y="15"/>
                  <a:pt x="537" y="21"/>
                </a:cubicBezTo>
                <a:cubicBezTo>
                  <a:pt x="543" y="27"/>
                  <a:pt x="548" y="34"/>
                  <a:pt x="552" y="43"/>
                </a:cubicBezTo>
                <a:cubicBezTo>
                  <a:pt x="556" y="51"/>
                  <a:pt x="558" y="60"/>
                  <a:pt x="558" y="70"/>
                </a:cubicBezTo>
                <a:moveTo>
                  <a:pt x="744" y="219"/>
                </a:moveTo>
                <a:lnTo>
                  <a:pt x="752" y="254"/>
                </a:lnTo>
                <a:cubicBezTo>
                  <a:pt x="761" y="245"/>
                  <a:pt x="770" y="237"/>
                  <a:pt x="780" y="229"/>
                </a:cubicBezTo>
                <a:cubicBezTo>
                  <a:pt x="790" y="222"/>
                  <a:pt x="801" y="215"/>
                  <a:pt x="812" y="210"/>
                </a:cubicBezTo>
                <a:cubicBezTo>
                  <a:pt x="823" y="205"/>
                  <a:pt x="835" y="201"/>
                  <a:pt x="847" y="197"/>
                </a:cubicBezTo>
                <a:cubicBezTo>
                  <a:pt x="860" y="193"/>
                  <a:pt x="874" y="192"/>
                  <a:pt x="889" y="192"/>
                </a:cubicBezTo>
                <a:cubicBezTo>
                  <a:pt x="913" y="192"/>
                  <a:pt x="934" y="196"/>
                  <a:pt x="953" y="205"/>
                </a:cubicBezTo>
                <a:cubicBezTo>
                  <a:pt x="972" y="214"/>
                  <a:pt x="987" y="225"/>
                  <a:pt x="1000" y="240"/>
                </a:cubicBezTo>
                <a:cubicBezTo>
                  <a:pt x="1013" y="255"/>
                  <a:pt x="1022" y="272"/>
                  <a:pt x="1029" y="293"/>
                </a:cubicBezTo>
                <a:cubicBezTo>
                  <a:pt x="1035" y="314"/>
                  <a:pt x="1038" y="336"/>
                  <a:pt x="1038" y="361"/>
                </a:cubicBezTo>
                <a:lnTo>
                  <a:pt x="1038" y="644"/>
                </a:lnTo>
                <a:lnTo>
                  <a:pt x="932" y="644"/>
                </a:lnTo>
                <a:lnTo>
                  <a:pt x="932" y="361"/>
                </a:lnTo>
                <a:cubicBezTo>
                  <a:pt x="932" y="334"/>
                  <a:pt x="925" y="313"/>
                  <a:pt x="913" y="298"/>
                </a:cubicBezTo>
                <a:cubicBezTo>
                  <a:pt x="901" y="284"/>
                  <a:pt x="882" y="276"/>
                  <a:pt x="856" y="276"/>
                </a:cubicBezTo>
                <a:cubicBezTo>
                  <a:pt x="838" y="276"/>
                  <a:pt x="821" y="280"/>
                  <a:pt x="805" y="289"/>
                </a:cubicBezTo>
                <a:cubicBezTo>
                  <a:pt x="788" y="297"/>
                  <a:pt x="773" y="308"/>
                  <a:pt x="759" y="323"/>
                </a:cubicBezTo>
                <a:lnTo>
                  <a:pt x="759" y="644"/>
                </a:lnTo>
                <a:lnTo>
                  <a:pt x="652" y="644"/>
                </a:lnTo>
                <a:lnTo>
                  <a:pt x="652" y="200"/>
                </a:lnTo>
                <a:lnTo>
                  <a:pt x="717" y="200"/>
                </a:lnTo>
                <a:cubicBezTo>
                  <a:pt x="731" y="200"/>
                  <a:pt x="740" y="206"/>
                  <a:pt x="744" y="219"/>
                </a:cubicBezTo>
                <a:moveTo>
                  <a:pt x="1224" y="371"/>
                </a:moveTo>
                <a:lnTo>
                  <a:pt x="1425" y="371"/>
                </a:lnTo>
                <a:cubicBezTo>
                  <a:pt x="1425" y="357"/>
                  <a:pt x="1423" y="344"/>
                  <a:pt x="1419" y="332"/>
                </a:cubicBezTo>
                <a:cubicBezTo>
                  <a:pt x="1415" y="319"/>
                  <a:pt x="1409" y="309"/>
                  <a:pt x="1402" y="299"/>
                </a:cubicBezTo>
                <a:cubicBezTo>
                  <a:pt x="1394" y="290"/>
                  <a:pt x="1384" y="283"/>
                  <a:pt x="1372" y="278"/>
                </a:cubicBezTo>
                <a:cubicBezTo>
                  <a:pt x="1360" y="272"/>
                  <a:pt x="1346" y="270"/>
                  <a:pt x="1330" y="270"/>
                </a:cubicBezTo>
                <a:cubicBezTo>
                  <a:pt x="1300" y="270"/>
                  <a:pt x="1275" y="278"/>
                  <a:pt x="1257" y="296"/>
                </a:cubicBezTo>
                <a:cubicBezTo>
                  <a:pt x="1240" y="314"/>
                  <a:pt x="1229" y="339"/>
                  <a:pt x="1224" y="371"/>
                </a:cubicBezTo>
                <a:moveTo>
                  <a:pt x="1496" y="435"/>
                </a:moveTo>
                <a:lnTo>
                  <a:pt x="1221" y="435"/>
                </a:lnTo>
                <a:cubicBezTo>
                  <a:pt x="1223" y="458"/>
                  <a:pt x="1227" y="478"/>
                  <a:pt x="1233" y="494"/>
                </a:cubicBezTo>
                <a:cubicBezTo>
                  <a:pt x="1240" y="511"/>
                  <a:pt x="1248" y="525"/>
                  <a:pt x="1259" y="535"/>
                </a:cubicBezTo>
                <a:cubicBezTo>
                  <a:pt x="1269" y="546"/>
                  <a:pt x="1281" y="554"/>
                  <a:pt x="1296" y="560"/>
                </a:cubicBezTo>
                <a:cubicBezTo>
                  <a:pt x="1310" y="565"/>
                  <a:pt x="1326" y="568"/>
                  <a:pt x="1343" y="568"/>
                </a:cubicBezTo>
                <a:cubicBezTo>
                  <a:pt x="1360" y="568"/>
                  <a:pt x="1375" y="566"/>
                  <a:pt x="1388" y="562"/>
                </a:cubicBezTo>
                <a:cubicBezTo>
                  <a:pt x="1400" y="557"/>
                  <a:pt x="1411" y="553"/>
                  <a:pt x="1420" y="548"/>
                </a:cubicBezTo>
                <a:cubicBezTo>
                  <a:pt x="1430" y="543"/>
                  <a:pt x="1438" y="539"/>
                  <a:pt x="1445" y="535"/>
                </a:cubicBezTo>
                <a:cubicBezTo>
                  <a:pt x="1452" y="531"/>
                  <a:pt x="1459" y="529"/>
                  <a:pt x="1466" y="529"/>
                </a:cubicBezTo>
                <a:cubicBezTo>
                  <a:pt x="1475" y="529"/>
                  <a:pt x="1481" y="532"/>
                  <a:pt x="1486" y="539"/>
                </a:cubicBezTo>
                <a:lnTo>
                  <a:pt x="1516" y="578"/>
                </a:lnTo>
                <a:cubicBezTo>
                  <a:pt x="1504" y="591"/>
                  <a:pt x="1491" y="603"/>
                  <a:pt x="1476" y="612"/>
                </a:cubicBezTo>
                <a:cubicBezTo>
                  <a:pt x="1462" y="622"/>
                  <a:pt x="1446" y="629"/>
                  <a:pt x="1430" y="635"/>
                </a:cubicBezTo>
                <a:cubicBezTo>
                  <a:pt x="1414" y="641"/>
                  <a:pt x="1398" y="645"/>
                  <a:pt x="1382" y="647"/>
                </a:cubicBezTo>
                <a:cubicBezTo>
                  <a:pt x="1365" y="649"/>
                  <a:pt x="1349" y="650"/>
                  <a:pt x="1333" y="650"/>
                </a:cubicBezTo>
                <a:cubicBezTo>
                  <a:pt x="1303" y="650"/>
                  <a:pt x="1274" y="645"/>
                  <a:pt x="1247" y="635"/>
                </a:cubicBezTo>
                <a:cubicBezTo>
                  <a:pt x="1221" y="625"/>
                  <a:pt x="1198" y="610"/>
                  <a:pt x="1178" y="590"/>
                </a:cubicBezTo>
                <a:cubicBezTo>
                  <a:pt x="1159" y="569"/>
                  <a:pt x="1143" y="545"/>
                  <a:pt x="1132" y="515"/>
                </a:cubicBezTo>
                <a:cubicBezTo>
                  <a:pt x="1121" y="486"/>
                  <a:pt x="1115" y="451"/>
                  <a:pt x="1115" y="412"/>
                </a:cubicBezTo>
                <a:cubicBezTo>
                  <a:pt x="1115" y="382"/>
                  <a:pt x="1120" y="354"/>
                  <a:pt x="1130" y="327"/>
                </a:cubicBezTo>
                <a:cubicBezTo>
                  <a:pt x="1140" y="300"/>
                  <a:pt x="1154" y="277"/>
                  <a:pt x="1172" y="257"/>
                </a:cubicBezTo>
                <a:cubicBezTo>
                  <a:pt x="1190" y="237"/>
                  <a:pt x="1213" y="222"/>
                  <a:pt x="1239" y="210"/>
                </a:cubicBezTo>
                <a:cubicBezTo>
                  <a:pt x="1265" y="199"/>
                  <a:pt x="1295" y="192"/>
                  <a:pt x="1328" y="192"/>
                </a:cubicBezTo>
                <a:cubicBezTo>
                  <a:pt x="1356" y="192"/>
                  <a:pt x="1382" y="196"/>
                  <a:pt x="1406" y="206"/>
                </a:cubicBezTo>
                <a:cubicBezTo>
                  <a:pt x="1429" y="215"/>
                  <a:pt x="1449" y="228"/>
                  <a:pt x="1466" y="246"/>
                </a:cubicBezTo>
                <a:cubicBezTo>
                  <a:pt x="1484" y="263"/>
                  <a:pt x="1497" y="284"/>
                  <a:pt x="1507" y="309"/>
                </a:cubicBezTo>
                <a:cubicBezTo>
                  <a:pt x="1516" y="334"/>
                  <a:pt x="1521" y="362"/>
                  <a:pt x="1521" y="394"/>
                </a:cubicBezTo>
                <a:cubicBezTo>
                  <a:pt x="1521" y="410"/>
                  <a:pt x="1519" y="421"/>
                  <a:pt x="1516" y="427"/>
                </a:cubicBezTo>
                <a:cubicBezTo>
                  <a:pt x="1512" y="432"/>
                  <a:pt x="1506" y="435"/>
                  <a:pt x="1496" y="435"/>
                </a:cubicBezTo>
                <a:moveTo>
                  <a:pt x="2257" y="496"/>
                </a:moveTo>
                <a:cubicBezTo>
                  <a:pt x="2263" y="496"/>
                  <a:pt x="2269" y="499"/>
                  <a:pt x="2274" y="504"/>
                </a:cubicBezTo>
                <a:lnTo>
                  <a:pt x="2319" y="553"/>
                </a:lnTo>
                <a:cubicBezTo>
                  <a:pt x="2294" y="585"/>
                  <a:pt x="2263" y="609"/>
                  <a:pt x="2226" y="626"/>
                </a:cubicBezTo>
                <a:cubicBezTo>
                  <a:pt x="2189" y="642"/>
                  <a:pt x="2144" y="651"/>
                  <a:pt x="2093" y="651"/>
                </a:cubicBezTo>
                <a:cubicBezTo>
                  <a:pt x="2046" y="651"/>
                  <a:pt x="2005" y="643"/>
                  <a:pt x="1968" y="627"/>
                </a:cubicBezTo>
                <a:cubicBezTo>
                  <a:pt x="1931" y="611"/>
                  <a:pt x="1899" y="589"/>
                  <a:pt x="1873" y="561"/>
                </a:cubicBezTo>
                <a:cubicBezTo>
                  <a:pt x="1846" y="532"/>
                  <a:pt x="1826" y="499"/>
                  <a:pt x="1812" y="459"/>
                </a:cubicBezTo>
                <a:cubicBezTo>
                  <a:pt x="1798" y="420"/>
                  <a:pt x="1791" y="377"/>
                  <a:pt x="1791" y="331"/>
                </a:cubicBezTo>
                <a:cubicBezTo>
                  <a:pt x="1791" y="284"/>
                  <a:pt x="1799" y="241"/>
                  <a:pt x="1814" y="202"/>
                </a:cubicBezTo>
                <a:cubicBezTo>
                  <a:pt x="1829" y="162"/>
                  <a:pt x="1850" y="128"/>
                  <a:pt x="1877" y="100"/>
                </a:cubicBezTo>
                <a:cubicBezTo>
                  <a:pt x="1904" y="71"/>
                  <a:pt x="1937" y="50"/>
                  <a:pt x="1975" y="34"/>
                </a:cubicBezTo>
                <a:cubicBezTo>
                  <a:pt x="2012" y="18"/>
                  <a:pt x="2054" y="10"/>
                  <a:pt x="2100" y="10"/>
                </a:cubicBezTo>
                <a:cubicBezTo>
                  <a:pt x="2146" y="10"/>
                  <a:pt x="2186" y="18"/>
                  <a:pt x="2221" y="33"/>
                </a:cubicBezTo>
                <a:cubicBezTo>
                  <a:pt x="2256" y="48"/>
                  <a:pt x="2287" y="67"/>
                  <a:pt x="2311" y="92"/>
                </a:cubicBezTo>
                <a:lnTo>
                  <a:pt x="2272" y="146"/>
                </a:lnTo>
                <a:cubicBezTo>
                  <a:pt x="2270" y="149"/>
                  <a:pt x="2267" y="152"/>
                  <a:pt x="2264" y="155"/>
                </a:cubicBezTo>
                <a:cubicBezTo>
                  <a:pt x="2260" y="157"/>
                  <a:pt x="2255" y="159"/>
                  <a:pt x="2249" y="159"/>
                </a:cubicBezTo>
                <a:cubicBezTo>
                  <a:pt x="2244" y="159"/>
                  <a:pt x="2240" y="157"/>
                  <a:pt x="2235" y="155"/>
                </a:cubicBezTo>
                <a:cubicBezTo>
                  <a:pt x="2231" y="153"/>
                  <a:pt x="2226" y="149"/>
                  <a:pt x="2220" y="146"/>
                </a:cubicBezTo>
                <a:cubicBezTo>
                  <a:pt x="2215" y="142"/>
                  <a:pt x="2208" y="138"/>
                  <a:pt x="2201" y="134"/>
                </a:cubicBezTo>
                <a:cubicBezTo>
                  <a:pt x="2194" y="130"/>
                  <a:pt x="2186" y="126"/>
                  <a:pt x="2176" y="122"/>
                </a:cubicBezTo>
                <a:cubicBezTo>
                  <a:pt x="2167" y="118"/>
                  <a:pt x="2155" y="115"/>
                  <a:pt x="2143" y="113"/>
                </a:cubicBezTo>
                <a:cubicBezTo>
                  <a:pt x="2130" y="111"/>
                  <a:pt x="2116" y="109"/>
                  <a:pt x="2100" y="109"/>
                </a:cubicBezTo>
                <a:cubicBezTo>
                  <a:pt x="2072" y="109"/>
                  <a:pt x="2046" y="114"/>
                  <a:pt x="2023" y="124"/>
                </a:cubicBezTo>
                <a:cubicBezTo>
                  <a:pt x="2000" y="134"/>
                  <a:pt x="1980" y="149"/>
                  <a:pt x="1963" y="168"/>
                </a:cubicBezTo>
                <a:cubicBezTo>
                  <a:pt x="1946" y="186"/>
                  <a:pt x="1933" y="210"/>
                  <a:pt x="1924" y="238"/>
                </a:cubicBezTo>
                <a:cubicBezTo>
                  <a:pt x="1915" y="265"/>
                  <a:pt x="1910" y="296"/>
                  <a:pt x="1910" y="331"/>
                </a:cubicBezTo>
                <a:cubicBezTo>
                  <a:pt x="1910" y="366"/>
                  <a:pt x="1915" y="397"/>
                  <a:pt x="1925" y="425"/>
                </a:cubicBezTo>
                <a:cubicBezTo>
                  <a:pt x="1935" y="452"/>
                  <a:pt x="1949" y="475"/>
                  <a:pt x="1966" y="494"/>
                </a:cubicBezTo>
                <a:cubicBezTo>
                  <a:pt x="1983" y="513"/>
                  <a:pt x="2003" y="527"/>
                  <a:pt x="2026" y="537"/>
                </a:cubicBezTo>
                <a:cubicBezTo>
                  <a:pt x="2049" y="547"/>
                  <a:pt x="2073" y="552"/>
                  <a:pt x="2100" y="552"/>
                </a:cubicBezTo>
                <a:cubicBezTo>
                  <a:pt x="2116" y="552"/>
                  <a:pt x="2130" y="551"/>
                  <a:pt x="2143" y="549"/>
                </a:cubicBezTo>
                <a:cubicBezTo>
                  <a:pt x="2156" y="548"/>
                  <a:pt x="2168" y="545"/>
                  <a:pt x="2178" y="541"/>
                </a:cubicBezTo>
                <a:cubicBezTo>
                  <a:pt x="2189" y="537"/>
                  <a:pt x="2199" y="533"/>
                  <a:pt x="2209" y="527"/>
                </a:cubicBezTo>
                <a:cubicBezTo>
                  <a:pt x="2219" y="521"/>
                  <a:pt x="2228" y="514"/>
                  <a:pt x="2238" y="505"/>
                </a:cubicBezTo>
                <a:cubicBezTo>
                  <a:pt x="2241" y="502"/>
                  <a:pt x="2244" y="500"/>
                  <a:pt x="2247" y="499"/>
                </a:cubicBezTo>
                <a:cubicBezTo>
                  <a:pt x="2250" y="497"/>
                  <a:pt x="2253" y="496"/>
                  <a:pt x="2257" y="496"/>
                </a:cubicBezTo>
                <a:moveTo>
                  <a:pt x="2489" y="0"/>
                </a:moveTo>
                <a:lnTo>
                  <a:pt x="2489" y="247"/>
                </a:lnTo>
                <a:cubicBezTo>
                  <a:pt x="2507" y="231"/>
                  <a:pt x="2526" y="218"/>
                  <a:pt x="2546" y="208"/>
                </a:cubicBezTo>
                <a:cubicBezTo>
                  <a:pt x="2567" y="197"/>
                  <a:pt x="2592" y="192"/>
                  <a:pt x="2619" y="192"/>
                </a:cubicBezTo>
                <a:cubicBezTo>
                  <a:pt x="2644" y="192"/>
                  <a:pt x="2665" y="196"/>
                  <a:pt x="2684" y="205"/>
                </a:cubicBezTo>
                <a:cubicBezTo>
                  <a:pt x="2703" y="214"/>
                  <a:pt x="2718" y="225"/>
                  <a:pt x="2731" y="240"/>
                </a:cubicBezTo>
                <a:cubicBezTo>
                  <a:pt x="2743" y="255"/>
                  <a:pt x="2753" y="272"/>
                  <a:pt x="2759" y="293"/>
                </a:cubicBezTo>
                <a:cubicBezTo>
                  <a:pt x="2766" y="314"/>
                  <a:pt x="2769" y="336"/>
                  <a:pt x="2769" y="361"/>
                </a:cubicBezTo>
                <a:lnTo>
                  <a:pt x="2769" y="644"/>
                </a:lnTo>
                <a:lnTo>
                  <a:pt x="2662" y="644"/>
                </a:lnTo>
                <a:lnTo>
                  <a:pt x="2662" y="361"/>
                </a:lnTo>
                <a:cubicBezTo>
                  <a:pt x="2662" y="334"/>
                  <a:pt x="2656" y="313"/>
                  <a:pt x="2644" y="298"/>
                </a:cubicBezTo>
                <a:cubicBezTo>
                  <a:pt x="2631" y="284"/>
                  <a:pt x="2612" y="276"/>
                  <a:pt x="2587" y="276"/>
                </a:cubicBezTo>
                <a:cubicBezTo>
                  <a:pt x="2569" y="276"/>
                  <a:pt x="2551" y="280"/>
                  <a:pt x="2535" y="289"/>
                </a:cubicBezTo>
                <a:cubicBezTo>
                  <a:pt x="2519" y="297"/>
                  <a:pt x="2504" y="308"/>
                  <a:pt x="2489" y="323"/>
                </a:cubicBezTo>
                <a:lnTo>
                  <a:pt x="2489" y="644"/>
                </a:lnTo>
                <a:lnTo>
                  <a:pt x="2383" y="644"/>
                </a:lnTo>
                <a:lnTo>
                  <a:pt x="2383" y="0"/>
                </a:lnTo>
                <a:lnTo>
                  <a:pt x="2489" y="0"/>
                </a:lnTo>
                <a:moveTo>
                  <a:pt x="3104" y="529"/>
                </a:moveTo>
                <a:lnTo>
                  <a:pt x="3104" y="454"/>
                </a:lnTo>
                <a:cubicBezTo>
                  <a:pt x="3073" y="456"/>
                  <a:pt x="3047" y="458"/>
                  <a:pt x="3026" y="462"/>
                </a:cubicBezTo>
                <a:cubicBezTo>
                  <a:pt x="3005" y="466"/>
                  <a:pt x="2989" y="471"/>
                  <a:pt x="2976" y="477"/>
                </a:cubicBezTo>
                <a:cubicBezTo>
                  <a:pt x="2963" y="483"/>
                  <a:pt x="2954" y="490"/>
                  <a:pt x="2949" y="498"/>
                </a:cubicBezTo>
                <a:cubicBezTo>
                  <a:pt x="2943" y="506"/>
                  <a:pt x="2941" y="515"/>
                  <a:pt x="2941" y="525"/>
                </a:cubicBezTo>
                <a:cubicBezTo>
                  <a:pt x="2941" y="543"/>
                  <a:pt x="2946" y="557"/>
                  <a:pt x="2957" y="565"/>
                </a:cubicBezTo>
                <a:cubicBezTo>
                  <a:pt x="2968" y="573"/>
                  <a:pt x="2983" y="577"/>
                  <a:pt x="3000" y="577"/>
                </a:cubicBezTo>
                <a:cubicBezTo>
                  <a:pt x="3022" y="577"/>
                  <a:pt x="3041" y="573"/>
                  <a:pt x="3057" y="565"/>
                </a:cubicBezTo>
                <a:cubicBezTo>
                  <a:pt x="3073" y="557"/>
                  <a:pt x="3089" y="545"/>
                  <a:pt x="3104" y="529"/>
                </a:cubicBezTo>
                <a:moveTo>
                  <a:pt x="2879" y="296"/>
                </a:moveTo>
                <a:lnTo>
                  <a:pt x="2860" y="262"/>
                </a:lnTo>
                <a:cubicBezTo>
                  <a:pt x="2911" y="215"/>
                  <a:pt x="2972" y="191"/>
                  <a:pt x="3044" y="191"/>
                </a:cubicBezTo>
                <a:cubicBezTo>
                  <a:pt x="3070" y="191"/>
                  <a:pt x="3093" y="195"/>
                  <a:pt x="3113" y="204"/>
                </a:cubicBezTo>
                <a:cubicBezTo>
                  <a:pt x="3134" y="213"/>
                  <a:pt x="3151" y="225"/>
                  <a:pt x="3165" y="240"/>
                </a:cubicBezTo>
                <a:cubicBezTo>
                  <a:pt x="3179" y="255"/>
                  <a:pt x="3190" y="273"/>
                  <a:pt x="3197" y="294"/>
                </a:cubicBezTo>
                <a:cubicBezTo>
                  <a:pt x="3205" y="315"/>
                  <a:pt x="3208" y="338"/>
                  <a:pt x="3208" y="363"/>
                </a:cubicBezTo>
                <a:lnTo>
                  <a:pt x="3208" y="644"/>
                </a:lnTo>
                <a:lnTo>
                  <a:pt x="3160" y="644"/>
                </a:lnTo>
                <a:cubicBezTo>
                  <a:pt x="3150" y="644"/>
                  <a:pt x="3142" y="642"/>
                  <a:pt x="3137" y="639"/>
                </a:cubicBezTo>
                <a:cubicBezTo>
                  <a:pt x="3131" y="636"/>
                  <a:pt x="3127" y="630"/>
                  <a:pt x="3124" y="621"/>
                </a:cubicBezTo>
                <a:lnTo>
                  <a:pt x="3114" y="589"/>
                </a:lnTo>
                <a:cubicBezTo>
                  <a:pt x="3103" y="599"/>
                  <a:pt x="3092" y="608"/>
                  <a:pt x="3081" y="616"/>
                </a:cubicBezTo>
                <a:cubicBezTo>
                  <a:pt x="3071" y="623"/>
                  <a:pt x="3060" y="629"/>
                  <a:pt x="3048" y="635"/>
                </a:cubicBezTo>
                <a:cubicBezTo>
                  <a:pt x="3037" y="640"/>
                  <a:pt x="3024" y="644"/>
                  <a:pt x="3011" y="647"/>
                </a:cubicBezTo>
                <a:cubicBezTo>
                  <a:pt x="2998" y="649"/>
                  <a:pt x="2984" y="651"/>
                  <a:pt x="2968" y="651"/>
                </a:cubicBezTo>
                <a:cubicBezTo>
                  <a:pt x="2949" y="651"/>
                  <a:pt x="2932" y="648"/>
                  <a:pt x="2916" y="643"/>
                </a:cubicBezTo>
                <a:cubicBezTo>
                  <a:pt x="2900" y="638"/>
                  <a:pt x="2886" y="630"/>
                  <a:pt x="2875" y="620"/>
                </a:cubicBezTo>
                <a:cubicBezTo>
                  <a:pt x="2863" y="610"/>
                  <a:pt x="2854" y="598"/>
                  <a:pt x="2848" y="583"/>
                </a:cubicBezTo>
                <a:cubicBezTo>
                  <a:pt x="2842" y="568"/>
                  <a:pt x="2839" y="550"/>
                  <a:pt x="2839" y="530"/>
                </a:cubicBezTo>
                <a:cubicBezTo>
                  <a:pt x="2839" y="519"/>
                  <a:pt x="2840" y="508"/>
                  <a:pt x="2844" y="497"/>
                </a:cubicBezTo>
                <a:cubicBezTo>
                  <a:pt x="2848" y="486"/>
                  <a:pt x="2854" y="475"/>
                  <a:pt x="2863" y="465"/>
                </a:cubicBezTo>
                <a:cubicBezTo>
                  <a:pt x="2871" y="455"/>
                  <a:pt x="2882" y="445"/>
                  <a:pt x="2896" y="436"/>
                </a:cubicBezTo>
                <a:cubicBezTo>
                  <a:pt x="2909" y="428"/>
                  <a:pt x="2926" y="420"/>
                  <a:pt x="2945" y="413"/>
                </a:cubicBezTo>
                <a:cubicBezTo>
                  <a:pt x="2965" y="407"/>
                  <a:pt x="2988" y="401"/>
                  <a:pt x="3014" y="397"/>
                </a:cubicBezTo>
                <a:cubicBezTo>
                  <a:pt x="3041" y="393"/>
                  <a:pt x="3071" y="390"/>
                  <a:pt x="3104" y="389"/>
                </a:cubicBezTo>
                <a:lnTo>
                  <a:pt x="3104" y="363"/>
                </a:lnTo>
                <a:cubicBezTo>
                  <a:pt x="3104" y="334"/>
                  <a:pt x="3098" y="312"/>
                  <a:pt x="3085" y="297"/>
                </a:cubicBezTo>
                <a:cubicBezTo>
                  <a:pt x="3073" y="283"/>
                  <a:pt x="3054" y="276"/>
                  <a:pt x="3030" y="276"/>
                </a:cubicBezTo>
                <a:cubicBezTo>
                  <a:pt x="3013" y="276"/>
                  <a:pt x="2999" y="278"/>
                  <a:pt x="2987" y="282"/>
                </a:cubicBezTo>
                <a:cubicBezTo>
                  <a:pt x="2976" y="286"/>
                  <a:pt x="2966" y="291"/>
                  <a:pt x="2957" y="296"/>
                </a:cubicBezTo>
                <a:cubicBezTo>
                  <a:pt x="2949" y="301"/>
                  <a:pt x="2941" y="305"/>
                  <a:pt x="2934" y="309"/>
                </a:cubicBezTo>
                <a:cubicBezTo>
                  <a:pt x="2927" y="313"/>
                  <a:pt x="2919" y="315"/>
                  <a:pt x="2910" y="315"/>
                </a:cubicBezTo>
                <a:cubicBezTo>
                  <a:pt x="2903" y="315"/>
                  <a:pt x="2896" y="313"/>
                  <a:pt x="2891" y="309"/>
                </a:cubicBezTo>
                <a:cubicBezTo>
                  <a:pt x="2886" y="306"/>
                  <a:pt x="2882" y="301"/>
                  <a:pt x="2879" y="296"/>
                </a:cubicBezTo>
                <a:moveTo>
                  <a:pt x="3403" y="227"/>
                </a:moveTo>
                <a:lnTo>
                  <a:pt x="3409" y="277"/>
                </a:lnTo>
                <a:cubicBezTo>
                  <a:pt x="3423" y="250"/>
                  <a:pt x="3440" y="229"/>
                  <a:pt x="3459" y="214"/>
                </a:cubicBezTo>
                <a:cubicBezTo>
                  <a:pt x="3478" y="199"/>
                  <a:pt x="3500" y="191"/>
                  <a:pt x="3526" y="191"/>
                </a:cubicBezTo>
                <a:cubicBezTo>
                  <a:pt x="3547" y="191"/>
                  <a:pt x="3563" y="195"/>
                  <a:pt x="3575" y="205"/>
                </a:cubicBezTo>
                <a:lnTo>
                  <a:pt x="3568" y="285"/>
                </a:lnTo>
                <a:cubicBezTo>
                  <a:pt x="3567" y="290"/>
                  <a:pt x="3565" y="294"/>
                  <a:pt x="3562" y="296"/>
                </a:cubicBezTo>
                <a:cubicBezTo>
                  <a:pt x="3559" y="298"/>
                  <a:pt x="3556" y="299"/>
                  <a:pt x="3551" y="299"/>
                </a:cubicBezTo>
                <a:cubicBezTo>
                  <a:pt x="3547" y="299"/>
                  <a:pt x="3540" y="299"/>
                  <a:pt x="3532" y="297"/>
                </a:cubicBezTo>
                <a:cubicBezTo>
                  <a:pt x="3523" y="296"/>
                  <a:pt x="3515" y="295"/>
                  <a:pt x="3507" y="295"/>
                </a:cubicBezTo>
                <a:cubicBezTo>
                  <a:pt x="3495" y="295"/>
                  <a:pt x="3485" y="297"/>
                  <a:pt x="3475" y="300"/>
                </a:cubicBezTo>
                <a:cubicBezTo>
                  <a:pt x="3466" y="304"/>
                  <a:pt x="3458" y="309"/>
                  <a:pt x="3451" y="315"/>
                </a:cubicBezTo>
                <a:cubicBezTo>
                  <a:pt x="3443" y="322"/>
                  <a:pt x="3437" y="329"/>
                  <a:pt x="3431" y="339"/>
                </a:cubicBezTo>
                <a:cubicBezTo>
                  <a:pt x="3426" y="348"/>
                  <a:pt x="3420" y="359"/>
                  <a:pt x="3415" y="370"/>
                </a:cubicBezTo>
                <a:lnTo>
                  <a:pt x="3415" y="644"/>
                </a:lnTo>
                <a:lnTo>
                  <a:pt x="3309" y="644"/>
                </a:lnTo>
                <a:lnTo>
                  <a:pt x="3309" y="200"/>
                </a:lnTo>
                <a:lnTo>
                  <a:pt x="3371" y="200"/>
                </a:lnTo>
                <a:cubicBezTo>
                  <a:pt x="3382" y="200"/>
                  <a:pt x="3390" y="202"/>
                  <a:pt x="3394" y="206"/>
                </a:cubicBezTo>
                <a:cubicBezTo>
                  <a:pt x="3399" y="210"/>
                  <a:pt x="3401" y="217"/>
                  <a:pt x="3403" y="227"/>
                </a:cubicBezTo>
                <a:moveTo>
                  <a:pt x="3779" y="651"/>
                </a:moveTo>
                <a:cubicBezTo>
                  <a:pt x="3740" y="651"/>
                  <a:pt x="3711" y="640"/>
                  <a:pt x="3690" y="618"/>
                </a:cubicBezTo>
                <a:cubicBezTo>
                  <a:pt x="3669" y="596"/>
                  <a:pt x="3659" y="566"/>
                  <a:pt x="3659" y="528"/>
                </a:cubicBezTo>
                <a:lnTo>
                  <a:pt x="3659" y="280"/>
                </a:lnTo>
                <a:lnTo>
                  <a:pt x="3614" y="280"/>
                </a:lnTo>
                <a:cubicBezTo>
                  <a:pt x="3608" y="280"/>
                  <a:pt x="3603" y="278"/>
                  <a:pt x="3599" y="274"/>
                </a:cubicBezTo>
                <a:cubicBezTo>
                  <a:pt x="3595" y="271"/>
                  <a:pt x="3593" y="265"/>
                  <a:pt x="3593" y="257"/>
                </a:cubicBezTo>
                <a:lnTo>
                  <a:pt x="3593" y="215"/>
                </a:lnTo>
                <a:lnTo>
                  <a:pt x="3664" y="203"/>
                </a:lnTo>
                <a:lnTo>
                  <a:pt x="3687" y="81"/>
                </a:lnTo>
                <a:cubicBezTo>
                  <a:pt x="3688" y="75"/>
                  <a:pt x="3691" y="71"/>
                  <a:pt x="3695" y="68"/>
                </a:cubicBezTo>
                <a:cubicBezTo>
                  <a:pt x="3699" y="65"/>
                  <a:pt x="3704" y="63"/>
                  <a:pt x="3711" y="63"/>
                </a:cubicBezTo>
                <a:lnTo>
                  <a:pt x="3766" y="63"/>
                </a:lnTo>
                <a:lnTo>
                  <a:pt x="3766" y="204"/>
                </a:lnTo>
                <a:lnTo>
                  <a:pt x="3884" y="204"/>
                </a:lnTo>
                <a:lnTo>
                  <a:pt x="3884" y="280"/>
                </a:lnTo>
                <a:lnTo>
                  <a:pt x="3766" y="280"/>
                </a:lnTo>
                <a:lnTo>
                  <a:pt x="3766" y="521"/>
                </a:lnTo>
                <a:cubicBezTo>
                  <a:pt x="3766" y="534"/>
                  <a:pt x="3769" y="545"/>
                  <a:pt x="3776" y="553"/>
                </a:cubicBezTo>
                <a:cubicBezTo>
                  <a:pt x="3783" y="561"/>
                  <a:pt x="3792" y="565"/>
                  <a:pt x="3804" y="565"/>
                </a:cubicBezTo>
                <a:cubicBezTo>
                  <a:pt x="3810" y="565"/>
                  <a:pt x="3816" y="564"/>
                  <a:pt x="3820" y="562"/>
                </a:cubicBezTo>
                <a:cubicBezTo>
                  <a:pt x="3825" y="561"/>
                  <a:pt x="3829" y="559"/>
                  <a:pt x="3832" y="557"/>
                </a:cubicBezTo>
                <a:cubicBezTo>
                  <a:pt x="3836" y="555"/>
                  <a:pt x="3839" y="554"/>
                  <a:pt x="3841" y="552"/>
                </a:cubicBezTo>
                <a:cubicBezTo>
                  <a:pt x="3844" y="551"/>
                  <a:pt x="3846" y="550"/>
                  <a:pt x="3849" y="550"/>
                </a:cubicBezTo>
                <a:cubicBezTo>
                  <a:pt x="3852" y="550"/>
                  <a:pt x="3855" y="551"/>
                  <a:pt x="3857" y="552"/>
                </a:cubicBezTo>
                <a:cubicBezTo>
                  <a:pt x="3859" y="554"/>
                  <a:pt x="3861" y="556"/>
                  <a:pt x="3863" y="559"/>
                </a:cubicBezTo>
                <a:lnTo>
                  <a:pt x="3895" y="611"/>
                </a:lnTo>
                <a:cubicBezTo>
                  <a:pt x="3880" y="624"/>
                  <a:pt x="3862" y="634"/>
                  <a:pt x="3841" y="641"/>
                </a:cubicBezTo>
                <a:cubicBezTo>
                  <a:pt x="3821" y="647"/>
                  <a:pt x="3800" y="651"/>
                  <a:pt x="3779" y="651"/>
                </a:cubicBezTo>
                <a:moveTo>
                  <a:pt x="4617" y="17"/>
                </a:moveTo>
                <a:lnTo>
                  <a:pt x="4617" y="113"/>
                </a:lnTo>
                <a:lnTo>
                  <a:pt x="4427" y="113"/>
                </a:lnTo>
                <a:lnTo>
                  <a:pt x="4427" y="644"/>
                </a:lnTo>
                <a:lnTo>
                  <a:pt x="4311" y="644"/>
                </a:lnTo>
                <a:lnTo>
                  <a:pt x="4311" y="113"/>
                </a:lnTo>
                <a:lnTo>
                  <a:pt x="4123" y="113"/>
                </a:lnTo>
                <a:lnTo>
                  <a:pt x="4123" y="17"/>
                </a:lnTo>
                <a:lnTo>
                  <a:pt x="4617" y="17"/>
                </a:lnTo>
                <a:moveTo>
                  <a:pt x="4776" y="227"/>
                </a:moveTo>
                <a:lnTo>
                  <a:pt x="4783" y="277"/>
                </a:lnTo>
                <a:cubicBezTo>
                  <a:pt x="4797" y="250"/>
                  <a:pt x="4813" y="229"/>
                  <a:pt x="4832" y="214"/>
                </a:cubicBezTo>
                <a:cubicBezTo>
                  <a:pt x="4851" y="199"/>
                  <a:pt x="4874" y="191"/>
                  <a:pt x="4900" y="191"/>
                </a:cubicBezTo>
                <a:cubicBezTo>
                  <a:pt x="4920" y="191"/>
                  <a:pt x="4936" y="195"/>
                  <a:pt x="4949" y="205"/>
                </a:cubicBezTo>
                <a:lnTo>
                  <a:pt x="4942" y="285"/>
                </a:lnTo>
                <a:cubicBezTo>
                  <a:pt x="4940" y="290"/>
                  <a:pt x="4938" y="294"/>
                  <a:pt x="4936" y="296"/>
                </a:cubicBezTo>
                <a:cubicBezTo>
                  <a:pt x="4933" y="298"/>
                  <a:pt x="4929" y="299"/>
                  <a:pt x="4925" y="299"/>
                </a:cubicBezTo>
                <a:cubicBezTo>
                  <a:pt x="4920" y="299"/>
                  <a:pt x="4914" y="299"/>
                  <a:pt x="4905" y="297"/>
                </a:cubicBezTo>
                <a:cubicBezTo>
                  <a:pt x="4897" y="296"/>
                  <a:pt x="4889" y="295"/>
                  <a:pt x="4880" y="295"/>
                </a:cubicBezTo>
                <a:cubicBezTo>
                  <a:pt x="4869" y="295"/>
                  <a:pt x="4858" y="297"/>
                  <a:pt x="4849" y="300"/>
                </a:cubicBezTo>
                <a:cubicBezTo>
                  <a:pt x="4840" y="304"/>
                  <a:pt x="4831" y="309"/>
                  <a:pt x="4824" y="315"/>
                </a:cubicBezTo>
                <a:cubicBezTo>
                  <a:pt x="4817" y="322"/>
                  <a:pt x="4810" y="329"/>
                  <a:pt x="4805" y="339"/>
                </a:cubicBezTo>
                <a:cubicBezTo>
                  <a:pt x="4799" y="348"/>
                  <a:pt x="4794" y="359"/>
                  <a:pt x="4789" y="370"/>
                </a:cubicBezTo>
                <a:lnTo>
                  <a:pt x="4789" y="644"/>
                </a:lnTo>
                <a:lnTo>
                  <a:pt x="4682" y="644"/>
                </a:lnTo>
                <a:lnTo>
                  <a:pt x="4682" y="200"/>
                </a:lnTo>
                <a:lnTo>
                  <a:pt x="4745" y="200"/>
                </a:lnTo>
                <a:cubicBezTo>
                  <a:pt x="4756" y="200"/>
                  <a:pt x="4763" y="202"/>
                  <a:pt x="4768" y="206"/>
                </a:cubicBezTo>
                <a:cubicBezTo>
                  <a:pt x="4772" y="210"/>
                  <a:pt x="4775" y="217"/>
                  <a:pt x="4776" y="227"/>
                </a:cubicBezTo>
                <a:moveTo>
                  <a:pt x="5089" y="371"/>
                </a:moveTo>
                <a:lnTo>
                  <a:pt x="5290" y="371"/>
                </a:lnTo>
                <a:cubicBezTo>
                  <a:pt x="5290" y="357"/>
                  <a:pt x="5288" y="344"/>
                  <a:pt x="5284" y="332"/>
                </a:cubicBezTo>
                <a:cubicBezTo>
                  <a:pt x="5281" y="319"/>
                  <a:pt x="5275" y="309"/>
                  <a:pt x="5267" y="299"/>
                </a:cubicBezTo>
                <a:cubicBezTo>
                  <a:pt x="5259" y="290"/>
                  <a:pt x="5249" y="283"/>
                  <a:pt x="5237" y="278"/>
                </a:cubicBezTo>
                <a:cubicBezTo>
                  <a:pt x="5225" y="272"/>
                  <a:pt x="5211" y="270"/>
                  <a:pt x="5195" y="270"/>
                </a:cubicBezTo>
                <a:cubicBezTo>
                  <a:pt x="5165" y="270"/>
                  <a:pt x="5140" y="278"/>
                  <a:pt x="5123" y="296"/>
                </a:cubicBezTo>
                <a:cubicBezTo>
                  <a:pt x="5105" y="314"/>
                  <a:pt x="5094" y="339"/>
                  <a:pt x="5089" y="371"/>
                </a:cubicBezTo>
                <a:moveTo>
                  <a:pt x="5361" y="435"/>
                </a:moveTo>
                <a:lnTo>
                  <a:pt x="5087" y="435"/>
                </a:lnTo>
                <a:cubicBezTo>
                  <a:pt x="5088" y="458"/>
                  <a:pt x="5092" y="478"/>
                  <a:pt x="5099" y="494"/>
                </a:cubicBezTo>
                <a:cubicBezTo>
                  <a:pt x="5105" y="511"/>
                  <a:pt x="5113" y="525"/>
                  <a:pt x="5124" y="535"/>
                </a:cubicBezTo>
                <a:cubicBezTo>
                  <a:pt x="5134" y="546"/>
                  <a:pt x="5147" y="554"/>
                  <a:pt x="5161" y="560"/>
                </a:cubicBezTo>
                <a:cubicBezTo>
                  <a:pt x="5175" y="565"/>
                  <a:pt x="5191" y="568"/>
                  <a:pt x="5208" y="568"/>
                </a:cubicBezTo>
                <a:cubicBezTo>
                  <a:pt x="5225" y="568"/>
                  <a:pt x="5240" y="566"/>
                  <a:pt x="5253" y="562"/>
                </a:cubicBezTo>
                <a:cubicBezTo>
                  <a:pt x="5265" y="557"/>
                  <a:pt x="5276" y="553"/>
                  <a:pt x="5286" y="548"/>
                </a:cubicBezTo>
                <a:cubicBezTo>
                  <a:pt x="5295" y="543"/>
                  <a:pt x="5303" y="539"/>
                  <a:pt x="5310" y="535"/>
                </a:cubicBezTo>
                <a:cubicBezTo>
                  <a:pt x="5317" y="531"/>
                  <a:pt x="5324" y="529"/>
                  <a:pt x="5331" y="529"/>
                </a:cubicBezTo>
                <a:cubicBezTo>
                  <a:pt x="5340" y="529"/>
                  <a:pt x="5346" y="532"/>
                  <a:pt x="5351" y="539"/>
                </a:cubicBezTo>
                <a:lnTo>
                  <a:pt x="5381" y="578"/>
                </a:lnTo>
                <a:cubicBezTo>
                  <a:pt x="5370" y="591"/>
                  <a:pt x="5356" y="603"/>
                  <a:pt x="5342" y="612"/>
                </a:cubicBezTo>
                <a:cubicBezTo>
                  <a:pt x="5327" y="622"/>
                  <a:pt x="5311" y="629"/>
                  <a:pt x="5295" y="635"/>
                </a:cubicBezTo>
                <a:cubicBezTo>
                  <a:pt x="5280" y="641"/>
                  <a:pt x="5263" y="645"/>
                  <a:pt x="5247" y="647"/>
                </a:cubicBezTo>
                <a:cubicBezTo>
                  <a:pt x="5230" y="649"/>
                  <a:pt x="5214" y="650"/>
                  <a:pt x="5198" y="650"/>
                </a:cubicBezTo>
                <a:cubicBezTo>
                  <a:pt x="5168" y="650"/>
                  <a:pt x="5139" y="645"/>
                  <a:pt x="5113" y="635"/>
                </a:cubicBezTo>
                <a:cubicBezTo>
                  <a:pt x="5086" y="625"/>
                  <a:pt x="5063" y="610"/>
                  <a:pt x="5043" y="590"/>
                </a:cubicBezTo>
                <a:cubicBezTo>
                  <a:pt x="5024" y="569"/>
                  <a:pt x="5008" y="545"/>
                  <a:pt x="4997" y="515"/>
                </a:cubicBezTo>
                <a:cubicBezTo>
                  <a:pt x="4986" y="486"/>
                  <a:pt x="4980" y="451"/>
                  <a:pt x="4980" y="412"/>
                </a:cubicBezTo>
                <a:cubicBezTo>
                  <a:pt x="4980" y="382"/>
                  <a:pt x="4985" y="354"/>
                  <a:pt x="4995" y="327"/>
                </a:cubicBezTo>
                <a:cubicBezTo>
                  <a:pt x="5005" y="300"/>
                  <a:pt x="5019" y="277"/>
                  <a:pt x="5037" y="257"/>
                </a:cubicBezTo>
                <a:cubicBezTo>
                  <a:pt x="5055" y="237"/>
                  <a:pt x="5078" y="222"/>
                  <a:pt x="5104" y="210"/>
                </a:cubicBezTo>
                <a:cubicBezTo>
                  <a:pt x="5130" y="199"/>
                  <a:pt x="5160" y="192"/>
                  <a:pt x="5193" y="192"/>
                </a:cubicBezTo>
                <a:cubicBezTo>
                  <a:pt x="5221" y="192"/>
                  <a:pt x="5247" y="196"/>
                  <a:pt x="5271" y="206"/>
                </a:cubicBezTo>
                <a:cubicBezTo>
                  <a:pt x="5294" y="215"/>
                  <a:pt x="5315" y="228"/>
                  <a:pt x="5332" y="246"/>
                </a:cubicBezTo>
                <a:cubicBezTo>
                  <a:pt x="5349" y="263"/>
                  <a:pt x="5362" y="284"/>
                  <a:pt x="5372" y="309"/>
                </a:cubicBezTo>
                <a:cubicBezTo>
                  <a:pt x="5381" y="334"/>
                  <a:pt x="5386" y="362"/>
                  <a:pt x="5386" y="394"/>
                </a:cubicBezTo>
                <a:cubicBezTo>
                  <a:pt x="5386" y="410"/>
                  <a:pt x="5384" y="421"/>
                  <a:pt x="5381" y="427"/>
                </a:cubicBezTo>
                <a:cubicBezTo>
                  <a:pt x="5377" y="432"/>
                  <a:pt x="5371" y="435"/>
                  <a:pt x="5361" y="435"/>
                </a:cubicBezTo>
                <a:moveTo>
                  <a:pt x="5558" y="219"/>
                </a:moveTo>
                <a:lnTo>
                  <a:pt x="5566" y="254"/>
                </a:lnTo>
                <a:cubicBezTo>
                  <a:pt x="5575" y="245"/>
                  <a:pt x="5584" y="237"/>
                  <a:pt x="5594" y="229"/>
                </a:cubicBezTo>
                <a:cubicBezTo>
                  <a:pt x="5604" y="222"/>
                  <a:pt x="5615" y="215"/>
                  <a:pt x="5626" y="210"/>
                </a:cubicBezTo>
                <a:cubicBezTo>
                  <a:pt x="5637" y="205"/>
                  <a:pt x="5649" y="201"/>
                  <a:pt x="5661" y="197"/>
                </a:cubicBezTo>
                <a:cubicBezTo>
                  <a:pt x="5674" y="193"/>
                  <a:pt x="5688" y="192"/>
                  <a:pt x="5703" y="192"/>
                </a:cubicBezTo>
                <a:cubicBezTo>
                  <a:pt x="5727" y="192"/>
                  <a:pt x="5748" y="196"/>
                  <a:pt x="5767" y="205"/>
                </a:cubicBezTo>
                <a:cubicBezTo>
                  <a:pt x="5786" y="214"/>
                  <a:pt x="5802" y="225"/>
                  <a:pt x="5814" y="240"/>
                </a:cubicBezTo>
                <a:cubicBezTo>
                  <a:pt x="5827" y="255"/>
                  <a:pt x="5836" y="272"/>
                  <a:pt x="5843" y="293"/>
                </a:cubicBezTo>
                <a:cubicBezTo>
                  <a:pt x="5849" y="314"/>
                  <a:pt x="5852" y="336"/>
                  <a:pt x="5852" y="361"/>
                </a:cubicBezTo>
                <a:lnTo>
                  <a:pt x="5852" y="644"/>
                </a:lnTo>
                <a:lnTo>
                  <a:pt x="5746" y="644"/>
                </a:lnTo>
                <a:lnTo>
                  <a:pt x="5746" y="361"/>
                </a:lnTo>
                <a:cubicBezTo>
                  <a:pt x="5746" y="334"/>
                  <a:pt x="5739" y="313"/>
                  <a:pt x="5727" y="298"/>
                </a:cubicBezTo>
                <a:cubicBezTo>
                  <a:pt x="5715" y="284"/>
                  <a:pt x="5696" y="276"/>
                  <a:pt x="5670" y="276"/>
                </a:cubicBezTo>
                <a:cubicBezTo>
                  <a:pt x="5652" y="276"/>
                  <a:pt x="5635" y="280"/>
                  <a:pt x="5619" y="289"/>
                </a:cubicBezTo>
                <a:cubicBezTo>
                  <a:pt x="5602" y="297"/>
                  <a:pt x="5587" y="308"/>
                  <a:pt x="5573" y="323"/>
                </a:cubicBezTo>
                <a:lnTo>
                  <a:pt x="5573" y="644"/>
                </a:lnTo>
                <a:lnTo>
                  <a:pt x="5466" y="644"/>
                </a:lnTo>
                <a:lnTo>
                  <a:pt x="5466" y="200"/>
                </a:lnTo>
                <a:lnTo>
                  <a:pt x="5531" y="200"/>
                </a:lnTo>
                <a:cubicBezTo>
                  <a:pt x="5545" y="200"/>
                  <a:pt x="5554" y="206"/>
                  <a:pt x="5558" y="219"/>
                </a:cubicBezTo>
                <a:moveTo>
                  <a:pt x="6232" y="512"/>
                </a:moveTo>
                <a:lnTo>
                  <a:pt x="6232" y="313"/>
                </a:lnTo>
                <a:cubicBezTo>
                  <a:pt x="6220" y="298"/>
                  <a:pt x="6206" y="288"/>
                  <a:pt x="6192" y="282"/>
                </a:cubicBezTo>
                <a:cubicBezTo>
                  <a:pt x="6178" y="276"/>
                  <a:pt x="6163" y="273"/>
                  <a:pt x="6146" y="273"/>
                </a:cubicBezTo>
                <a:cubicBezTo>
                  <a:pt x="6130" y="273"/>
                  <a:pt x="6116" y="276"/>
                  <a:pt x="6103" y="282"/>
                </a:cubicBezTo>
                <a:cubicBezTo>
                  <a:pt x="6090" y="288"/>
                  <a:pt x="6078" y="297"/>
                  <a:pt x="6069" y="309"/>
                </a:cubicBezTo>
                <a:cubicBezTo>
                  <a:pt x="6060" y="322"/>
                  <a:pt x="6053" y="337"/>
                  <a:pt x="6048" y="356"/>
                </a:cubicBezTo>
                <a:cubicBezTo>
                  <a:pt x="6043" y="375"/>
                  <a:pt x="6041" y="397"/>
                  <a:pt x="6041" y="423"/>
                </a:cubicBezTo>
                <a:cubicBezTo>
                  <a:pt x="6041" y="449"/>
                  <a:pt x="6043" y="471"/>
                  <a:pt x="6047" y="489"/>
                </a:cubicBezTo>
                <a:cubicBezTo>
                  <a:pt x="6051" y="507"/>
                  <a:pt x="6057" y="522"/>
                  <a:pt x="6065" y="533"/>
                </a:cubicBezTo>
                <a:cubicBezTo>
                  <a:pt x="6073" y="545"/>
                  <a:pt x="6082" y="553"/>
                  <a:pt x="6093" y="558"/>
                </a:cubicBezTo>
                <a:cubicBezTo>
                  <a:pt x="6105" y="563"/>
                  <a:pt x="6117" y="566"/>
                  <a:pt x="6131" y="566"/>
                </a:cubicBezTo>
                <a:cubicBezTo>
                  <a:pt x="6153" y="566"/>
                  <a:pt x="6172" y="561"/>
                  <a:pt x="6188" y="552"/>
                </a:cubicBezTo>
                <a:cubicBezTo>
                  <a:pt x="6203" y="542"/>
                  <a:pt x="6218" y="529"/>
                  <a:pt x="6232" y="512"/>
                </a:cubicBezTo>
                <a:moveTo>
                  <a:pt x="6232" y="0"/>
                </a:moveTo>
                <a:lnTo>
                  <a:pt x="6338" y="0"/>
                </a:lnTo>
                <a:lnTo>
                  <a:pt x="6338" y="644"/>
                </a:lnTo>
                <a:lnTo>
                  <a:pt x="6273" y="644"/>
                </a:lnTo>
                <a:cubicBezTo>
                  <a:pt x="6259" y="644"/>
                  <a:pt x="6250" y="637"/>
                  <a:pt x="6247" y="624"/>
                </a:cubicBezTo>
                <a:lnTo>
                  <a:pt x="6237" y="581"/>
                </a:lnTo>
                <a:cubicBezTo>
                  <a:pt x="6220" y="602"/>
                  <a:pt x="6199" y="619"/>
                  <a:pt x="6176" y="631"/>
                </a:cubicBezTo>
                <a:cubicBezTo>
                  <a:pt x="6153" y="644"/>
                  <a:pt x="6126" y="650"/>
                  <a:pt x="6095" y="650"/>
                </a:cubicBezTo>
                <a:cubicBezTo>
                  <a:pt x="6071" y="650"/>
                  <a:pt x="6048" y="645"/>
                  <a:pt x="6028" y="635"/>
                </a:cubicBezTo>
                <a:cubicBezTo>
                  <a:pt x="6008" y="625"/>
                  <a:pt x="5991" y="610"/>
                  <a:pt x="5976" y="591"/>
                </a:cubicBezTo>
                <a:cubicBezTo>
                  <a:pt x="5962" y="572"/>
                  <a:pt x="5950" y="548"/>
                  <a:pt x="5942" y="520"/>
                </a:cubicBezTo>
                <a:cubicBezTo>
                  <a:pt x="5935" y="492"/>
                  <a:pt x="5931" y="459"/>
                  <a:pt x="5931" y="423"/>
                </a:cubicBezTo>
                <a:cubicBezTo>
                  <a:pt x="5931" y="390"/>
                  <a:pt x="5935" y="360"/>
                  <a:pt x="5944" y="331"/>
                </a:cubicBezTo>
                <a:cubicBezTo>
                  <a:pt x="5953" y="303"/>
                  <a:pt x="5966" y="279"/>
                  <a:pt x="5983" y="258"/>
                </a:cubicBezTo>
                <a:cubicBezTo>
                  <a:pt x="5999" y="237"/>
                  <a:pt x="6019" y="221"/>
                  <a:pt x="6042" y="209"/>
                </a:cubicBezTo>
                <a:cubicBezTo>
                  <a:pt x="6066" y="197"/>
                  <a:pt x="6092" y="191"/>
                  <a:pt x="6121" y="191"/>
                </a:cubicBezTo>
                <a:cubicBezTo>
                  <a:pt x="6146" y="191"/>
                  <a:pt x="6167" y="195"/>
                  <a:pt x="6185" y="203"/>
                </a:cubicBezTo>
                <a:cubicBezTo>
                  <a:pt x="6202" y="211"/>
                  <a:pt x="6218" y="222"/>
                  <a:pt x="6232" y="235"/>
                </a:cubicBezTo>
                <a:lnTo>
                  <a:pt x="623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47720" y="767520"/>
            <a:ext cx="43869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Line Plot (Линейный график)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1019160" y="20952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747720" y="1468080"/>
            <a:ext cx="26082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Тренды во времени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224000" y="1984680"/>
            <a:ext cx="4365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Изменение числовой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1224000" y="2337120"/>
            <a:ext cx="5136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 относительно другой (чаще всего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1224000" y="2699280"/>
            <a:ext cx="1095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времени).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700280" y="3470760"/>
            <a:ext cx="3927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Отображение трендов, сезонности,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1495080" y="43527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700280" y="3823200"/>
            <a:ext cx="2605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изменений во времени.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1019160" y="4771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700280" y="4242240"/>
            <a:ext cx="4619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нескольких временных рядов.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224000" y="4661280"/>
            <a:ext cx="5017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данных, имеющих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1019160" y="5543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224000" y="5013720"/>
            <a:ext cx="2795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естественный порядок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224000" y="5432760"/>
            <a:ext cx="5031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Динамика цен на акции, количество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224000" y="5794920"/>
            <a:ext cx="2689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пользователей по дням.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8601480" y="3320640"/>
            <a:ext cx="2304360" cy="226080"/>
          </a:xfrm>
          <a:custGeom>
            <a:avLst/>
            <a:gdLst/>
            <a:ahLst/>
            <a:rect l="0" t="0" r="r" b="b"/>
            <a:pathLst>
              <a:path w="6401" h="628">
                <a:moveTo>
                  <a:pt x="370" y="395"/>
                </a:moveTo>
                <a:cubicBezTo>
                  <a:pt x="376" y="395"/>
                  <a:pt x="380" y="396"/>
                  <a:pt x="384" y="400"/>
                </a:cubicBezTo>
                <a:lnTo>
                  <a:pt x="420" y="440"/>
                </a:lnTo>
                <a:cubicBezTo>
                  <a:pt x="400" y="465"/>
                  <a:pt x="375" y="484"/>
                  <a:pt x="346" y="498"/>
                </a:cubicBezTo>
                <a:cubicBezTo>
                  <a:pt x="316" y="512"/>
                  <a:pt x="281" y="518"/>
                  <a:pt x="240" y="518"/>
                </a:cubicBezTo>
                <a:cubicBezTo>
                  <a:pt x="203" y="518"/>
                  <a:pt x="170" y="512"/>
                  <a:pt x="140" y="500"/>
                </a:cubicBezTo>
                <a:cubicBezTo>
                  <a:pt x="111" y="486"/>
                  <a:pt x="86" y="468"/>
                  <a:pt x="65" y="446"/>
                </a:cubicBezTo>
                <a:cubicBezTo>
                  <a:pt x="44" y="423"/>
                  <a:pt x="28" y="396"/>
                  <a:pt x="17" y="365"/>
                </a:cubicBezTo>
                <a:cubicBezTo>
                  <a:pt x="6" y="334"/>
                  <a:pt x="0" y="300"/>
                  <a:pt x="0" y="263"/>
                </a:cubicBezTo>
                <a:cubicBezTo>
                  <a:pt x="0" y="226"/>
                  <a:pt x="6" y="191"/>
                  <a:pt x="18" y="160"/>
                </a:cubicBezTo>
                <a:cubicBezTo>
                  <a:pt x="30" y="129"/>
                  <a:pt x="47" y="102"/>
                  <a:pt x="68" y="80"/>
                </a:cubicBezTo>
                <a:cubicBezTo>
                  <a:pt x="90" y="57"/>
                  <a:pt x="116" y="40"/>
                  <a:pt x="146" y="27"/>
                </a:cubicBezTo>
                <a:cubicBezTo>
                  <a:pt x="176" y="15"/>
                  <a:pt x="209" y="8"/>
                  <a:pt x="246" y="8"/>
                </a:cubicBezTo>
                <a:cubicBezTo>
                  <a:pt x="282" y="8"/>
                  <a:pt x="314" y="14"/>
                  <a:pt x="342" y="26"/>
                </a:cubicBezTo>
                <a:cubicBezTo>
                  <a:pt x="370" y="38"/>
                  <a:pt x="394" y="54"/>
                  <a:pt x="414" y="73"/>
                </a:cubicBezTo>
                <a:lnTo>
                  <a:pt x="383" y="116"/>
                </a:lnTo>
                <a:cubicBezTo>
                  <a:pt x="381" y="119"/>
                  <a:pt x="379" y="121"/>
                  <a:pt x="376" y="123"/>
                </a:cubicBezTo>
                <a:cubicBezTo>
                  <a:pt x="373" y="126"/>
                  <a:pt x="369" y="127"/>
                  <a:pt x="364" y="127"/>
                </a:cubicBezTo>
                <a:cubicBezTo>
                  <a:pt x="361" y="127"/>
                  <a:pt x="357" y="126"/>
                  <a:pt x="353" y="124"/>
                </a:cubicBezTo>
                <a:cubicBezTo>
                  <a:pt x="350" y="122"/>
                  <a:pt x="346" y="119"/>
                  <a:pt x="341" y="116"/>
                </a:cubicBezTo>
                <a:cubicBezTo>
                  <a:pt x="337" y="114"/>
                  <a:pt x="332" y="110"/>
                  <a:pt x="326" y="107"/>
                </a:cubicBezTo>
                <a:cubicBezTo>
                  <a:pt x="320" y="104"/>
                  <a:pt x="314" y="100"/>
                  <a:pt x="306" y="97"/>
                </a:cubicBezTo>
                <a:cubicBezTo>
                  <a:pt x="299" y="95"/>
                  <a:pt x="290" y="92"/>
                  <a:pt x="280" y="90"/>
                </a:cubicBezTo>
                <a:cubicBezTo>
                  <a:pt x="270" y="88"/>
                  <a:pt x="258" y="87"/>
                  <a:pt x="245" y="87"/>
                </a:cubicBezTo>
                <a:cubicBezTo>
                  <a:pt x="223" y="87"/>
                  <a:pt x="203" y="91"/>
                  <a:pt x="184" y="99"/>
                </a:cubicBezTo>
                <a:cubicBezTo>
                  <a:pt x="166" y="107"/>
                  <a:pt x="150" y="119"/>
                  <a:pt x="137" y="134"/>
                </a:cubicBezTo>
                <a:cubicBezTo>
                  <a:pt x="123" y="149"/>
                  <a:pt x="113" y="167"/>
                  <a:pt x="106" y="189"/>
                </a:cubicBezTo>
                <a:cubicBezTo>
                  <a:pt x="98" y="210"/>
                  <a:pt x="95" y="235"/>
                  <a:pt x="95" y="263"/>
                </a:cubicBezTo>
                <a:cubicBezTo>
                  <a:pt x="95" y="291"/>
                  <a:pt x="99" y="316"/>
                  <a:pt x="106" y="338"/>
                </a:cubicBezTo>
                <a:cubicBezTo>
                  <a:pt x="114" y="360"/>
                  <a:pt x="125" y="378"/>
                  <a:pt x="139" y="393"/>
                </a:cubicBezTo>
                <a:cubicBezTo>
                  <a:pt x="152" y="408"/>
                  <a:pt x="168" y="419"/>
                  <a:pt x="187" y="427"/>
                </a:cubicBezTo>
                <a:cubicBezTo>
                  <a:pt x="205" y="435"/>
                  <a:pt x="225" y="439"/>
                  <a:pt x="246" y="439"/>
                </a:cubicBezTo>
                <a:cubicBezTo>
                  <a:pt x="258" y="439"/>
                  <a:pt x="270" y="438"/>
                  <a:pt x="280" y="437"/>
                </a:cubicBezTo>
                <a:cubicBezTo>
                  <a:pt x="290" y="436"/>
                  <a:pt x="299" y="433"/>
                  <a:pt x="308" y="430"/>
                </a:cubicBezTo>
                <a:cubicBezTo>
                  <a:pt x="317" y="427"/>
                  <a:pt x="325" y="423"/>
                  <a:pt x="333" y="419"/>
                </a:cubicBezTo>
                <a:cubicBezTo>
                  <a:pt x="340" y="414"/>
                  <a:pt x="348" y="408"/>
                  <a:pt x="355" y="401"/>
                </a:cubicBezTo>
                <a:cubicBezTo>
                  <a:pt x="358" y="399"/>
                  <a:pt x="360" y="398"/>
                  <a:pt x="363" y="396"/>
                </a:cubicBezTo>
                <a:cubicBezTo>
                  <a:pt x="365" y="395"/>
                  <a:pt x="368" y="395"/>
                  <a:pt x="370" y="395"/>
                </a:cubicBezTo>
                <a:moveTo>
                  <a:pt x="627" y="153"/>
                </a:moveTo>
                <a:cubicBezTo>
                  <a:pt x="653" y="153"/>
                  <a:pt x="677" y="157"/>
                  <a:pt x="698" y="166"/>
                </a:cubicBezTo>
                <a:cubicBezTo>
                  <a:pt x="720" y="174"/>
                  <a:pt x="738" y="186"/>
                  <a:pt x="753" y="202"/>
                </a:cubicBezTo>
                <a:cubicBezTo>
                  <a:pt x="768" y="218"/>
                  <a:pt x="780" y="237"/>
                  <a:pt x="788" y="259"/>
                </a:cubicBezTo>
                <a:cubicBezTo>
                  <a:pt x="797" y="282"/>
                  <a:pt x="801" y="307"/>
                  <a:pt x="801" y="335"/>
                </a:cubicBezTo>
                <a:cubicBezTo>
                  <a:pt x="801" y="363"/>
                  <a:pt x="797" y="388"/>
                  <a:pt x="788" y="410"/>
                </a:cubicBezTo>
                <a:cubicBezTo>
                  <a:pt x="780" y="433"/>
                  <a:pt x="768" y="452"/>
                  <a:pt x="753" y="468"/>
                </a:cubicBezTo>
                <a:cubicBezTo>
                  <a:pt x="738" y="484"/>
                  <a:pt x="720" y="497"/>
                  <a:pt x="698" y="505"/>
                </a:cubicBezTo>
                <a:cubicBezTo>
                  <a:pt x="677" y="514"/>
                  <a:pt x="653" y="518"/>
                  <a:pt x="627" y="518"/>
                </a:cubicBezTo>
                <a:cubicBezTo>
                  <a:pt x="600" y="518"/>
                  <a:pt x="576" y="514"/>
                  <a:pt x="555" y="505"/>
                </a:cubicBezTo>
                <a:cubicBezTo>
                  <a:pt x="533" y="497"/>
                  <a:pt x="515" y="484"/>
                  <a:pt x="500" y="468"/>
                </a:cubicBezTo>
                <a:cubicBezTo>
                  <a:pt x="484" y="452"/>
                  <a:pt x="473" y="433"/>
                  <a:pt x="464" y="410"/>
                </a:cubicBezTo>
                <a:cubicBezTo>
                  <a:pt x="456" y="388"/>
                  <a:pt x="452" y="363"/>
                  <a:pt x="452" y="335"/>
                </a:cubicBezTo>
                <a:cubicBezTo>
                  <a:pt x="452" y="307"/>
                  <a:pt x="456" y="282"/>
                  <a:pt x="464" y="259"/>
                </a:cubicBezTo>
                <a:cubicBezTo>
                  <a:pt x="473" y="237"/>
                  <a:pt x="484" y="218"/>
                  <a:pt x="500" y="202"/>
                </a:cubicBezTo>
                <a:cubicBezTo>
                  <a:pt x="515" y="186"/>
                  <a:pt x="533" y="174"/>
                  <a:pt x="555" y="166"/>
                </a:cubicBezTo>
                <a:cubicBezTo>
                  <a:pt x="576" y="157"/>
                  <a:pt x="600" y="153"/>
                  <a:pt x="627" y="153"/>
                </a:cubicBezTo>
                <a:moveTo>
                  <a:pt x="627" y="452"/>
                </a:moveTo>
                <a:cubicBezTo>
                  <a:pt x="656" y="452"/>
                  <a:pt x="678" y="442"/>
                  <a:pt x="692" y="422"/>
                </a:cubicBezTo>
                <a:cubicBezTo>
                  <a:pt x="706" y="402"/>
                  <a:pt x="713" y="373"/>
                  <a:pt x="713" y="335"/>
                </a:cubicBezTo>
                <a:cubicBezTo>
                  <a:pt x="713" y="297"/>
                  <a:pt x="706" y="268"/>
                  <a:pt x="692" y="248"/>
                </a:cubicBezTo>
                <a:cubicBezTo>
                  <a:pt x="678" y="228"/>
                  <a:pt x="656" y="218"/>
                  <a:pt x="627" y="218"/>
                </a:cubicBezTo>
                <a:cubicBezTo>
                  <a:pt x="597" y="218"/>
                  <a:pt x="575" y="228"/>
                  <a:pt x="560" y="248"/>
                </a:cubicBezTo>
                <a:cubicBezTo>
                  <a:pt x="546" y="268"/>
                  <a:pt x="539" y="297"/>
                  <a:pt x="539" y="335"/>
                </a:cubicBezTo>
                <a:cubicBezTo>
                  <a:pt x="539" y="373"/>
                  <a:pt x="546" y="402"/>
                  <a:pt x="560" y="422"/>
                </a:cubicBezTo>
                <a:cubicBezTo>
                  <a:pt x="575" y="442"/>
                  <a:pt x="597" y="452"/>
                  <a:pt x="627" y="452"/>
                </a:cubicBezTo>
                <a:moveTo>
                  <a:pt x="941" y="180"/>
                </a:moveTo>
                <a:lnTo>
                  <a:pt x="946" y="220"/>
                </a:lnTo>
                <a:cubicBezTo>
                  <a:pt x="957" y="199"/>
                  <a:pt x="970" y="182"/>
                  <a:pt x="985" y="170"/>
                </a:cubicBezTo>
                <a:cubicBezTo>
                  <a:pt x="1000" y="158"/>
                  <a:pt x="1018" y="152"/>
                  <a:pt x="1039" y="152"/>
                </a:cubicBezTo>
                <a:cubicBezTo>
                  <a:pt x="1055" y="152"/>
                  <a:pt x="1068" y="156"/>
                  <a:pt x="1078" y="163"/>
                </a:cubicBezTo>
                <a:lnTo>
                  <a:pt x="1072" y="226"/>
                </a:lnTo>
                <a:cubicBezTo>
                  <a:pt x="1071" y="231"/>
                  <a:pt x="1070" y="234"/>
                  <a:pt x="1068" y="235"/>
                </a:cubicBezTo>
                <a:cubicBezTo>
                  <a:pt x="1065" y="237"/>
                  <a:pt x="1062" y="238"/>
                  <a:pt x="1059" y="238"/>
                </a:cubicBezTo>
                <a:cubicBezTo>
                  <a:pt x="1055" y="238"/>
                  <a:pt x="1050" y="237"/>
                  <a:pt x="1043" y="236"/>
                </a:cubicBezTo>
                <a:cubicBezTo>
                  <a:pt x="1037" y="235"/>
                  <a:pt x="1030" y="234"/>
                  <a:pt x="1024" y="234"/>
                </a:cubicBezTo>
                <a:cubicBezTo>
                  <a:pt x="1014" y="234"/>
                  <a:pt x="1006" y="236"/>
                  <a:pt x="999" y="239"/>
                </a:cubicBezTo>
                <a:cubicBezTo>
                  <a:pt x="991" y="241"/>
                  <a:pt x="985" y="245"/>
                  <a:pt x="979" y="250"/>
                </a:cubicBezTo>
                <a:cubicBezTo>
                  <a:pt x="973" y="256"/>
                  <a:pt x="968" y="262"/>
                  <a:pt x="963" y="269"/>
                </a:cubicBezTo>
                <a:cubicBezTo>
                  <a:pt x="959" y="277"/>
                  <a:pt x="955" y="285"/>
                  <a:pt x="951" y="294"/>
                </a:cubicBezTo>
                <a:lnTo>
                  <a:pt x="951" y="513"/>
                </a:lnTo>
                <a:lnTo>
                  <a:pt x="866" y="513"/>
                </a:lnTo>
                <a:lnTo>
                  <a:pt x="866" y="159"/>
                </a:lnTo>
                <a:lnTo>
                  <a:pt x="916" y="159"/>
                </a:lnTo>
                <a:cubicBezTo>
                  <a:pt x="924" y="159"/>
                  <a:pt x="930" y="160"/>
                  <a:pt x="934" y="163"/>
                </a:cubicBezTo>
                <a:cubicBezTo>
                  <a:pt x="937" y="166"/>
                  <a:pt x="940" y="172"/>
                  <a:pt x="941" y="180"/>
                </a:cubicBezTo>
                <a:moveTo>
                  <a:pt x="1197" y="180"/>
                </a:moveTo>
                <a:lnTo>
                  <a:pt x="1202" y="220"/>
                </a:lnTo>
                <a:cubicBezTo>
                  <a:pt x="1214" y="199"/>
                  <a:pt x="1227" y="182"/>
                  <a:pt x="1242" y="170"/>
                </a:cubicBezTo>
                <a:cubicBezTo>
                  <a:pt x="1257" y="158"/>
                  <a:pt x="1275" y="152"/>
                  <a:pt x="1295" y="152"/>
                </a:cubicBezTo>
                <a:cubicBezTo>
                  <a:pt x="1312" y="152"/>
                  <a:pt x="1325" y="156"/>
                  <a:pt x="1335" y="163"/>
                </a:cubicBezTo>
                <a:lnTo>
                  <a:pt x="1329" y="226"/>
                </a:lnTo>
                <a:cubicBezTo>
                  <a:pt x="1328" y="231"/>
                  <a:pt x="1326" y="234"/>
                  <a:pt x="1324" y="235"/>
                </a:cubicBezTo>
                <a:cubicBezTo>
                  <a:pt x="1322" y="237"/>
                  <a:pt x="1319" y="238"/>
                  <a:pt x="1315" y="238"/>
                </a:cubicBezTo>
                <a:cubicBezTo>
                  <a:pt x="1312" y="238"/>
                  <a:pt x="1307" y="237"/>
                  <a:pt x="1300" y="236"/>
                </a:cubicBezTo>
                <a:cubicBezTo>
                  <a:pt x="1293" y="235"/>
                  <a:pt x="1287" y="234"/>
                  <a:pt x="1280" y="234"/>
                </a:cubicBezTo>
                <a:cubicBezTo>
                  <a:pt x="1271" y="234"/>
                  <a:pt x="1263" y="236"/>
                  <a:pt x="1255" y="239"/>
                </a:cubicBezTo>
                <a:cubicBezTo>
                  <a:pt x="1248" y="241"/>
                  <a:pt x="1241" y="245"/>
                  <a:pt x="1235" y="250"/>
                </a:cubicBezTo>
                <a:cubicBezTo>
                  <a:pt x="1230" y="256"/>
                  <a:pt x="1224" y="262"/>
                  <a:pt x="1220" y="269"/>
                </a:cubicBezTo>
                <a:cubicBezTo>
                  <a:pt x="1215" y="277"/>
                  <a:pt x="1211" y="285"/>
                  <a:pt x="1207" y="294"/>
                </a:cubicBezTo>
                <a:lnTo>
                  <a:pt x="1207" y="513"/>
                </a:lnTo>
                <a:lnTo>
                  <a:pt x="1122" y="513"/>
                </a:lnTo>
                <a:lnTo>
                  <a:pt x="1122" y="159"/>
                </a:lnTo>
                <a:lnTo>
                  <a:pt x="1172" y="159"/>
                </a:lnTo>
                <a:cubicBezTo>
                  <a:pt x="1181" y="159"/>
                  <a:pt x="1187" y="160"/>
                  <a:pt x="1190" y="163"/>
                </a:cubicBezTo>
                <a:cubicBezTo>
                  <a:pt x="1194" y="166"/>
                  <a:pt x="1196" y="172"/>
                  <a:pt x="1197" y="180"/>
                </a:cubicBezTo>
                <a:moveTo>
                  <a:pt x="1446" y="295"/>
                </a:moveTo>
                <a:lnTo>
                  <a:pt x="1606" y="295"/>
                </a:lnTo>
                <a:cubicBezTo>
                  <a:pt x="1606" y="284"/>
                  <a:pt x="1605" y="273"/>
                  <a:pt x="1602" y="263"/>
                </a:cubicBezTo>
                <a:cubicBezTo>
                  <a:pt x="1599" y="254"/>
                  <a:pt x="1594" y="245"/>
                  <a:pt x="1588" y="238"/>
                </a:cubicBezTo>
                <a:cubicBezTo>
                  <a:pt x="1582" y="230"/>
                  <a:pt x="1574" y="225"/>
                  <a:pt x="1564" y="220"/>
                </a:cubicBezTo>
                <a:cubicBezTo>
                  <a:pt x="1555" y="216"/>
                  <a:pt x="1544" y="214"/>
                  <a:pt x="1531" y="214"/>
                </a:cubicBezTo>
                <a:cubicBezTo>
                  <a:pt x="1506" y="214"/>
                  <a:pt x="1487" y="221"/>
                  <a:pt x="1473" y="235"/>
                </a:cubicBezTo>
                <a:cubicBezTo>
                  <a:pt x="1459" y="249"/>
                  <a:pt x="1450" y="269"/>
                  <a:pt x="1446" y="295"/>
                </a:cubicBezTo>
                <a:moveTo>
                  <a:pt x="1663" y="346"/>
                </a:moveTo>
                <a:lnTo>
                  <a:pt x="1444" y="346"/>
                </a:lnTo>
                <a:cubicBezTo>
                  <a:pt x="1446" y="364"/>
                  <a:pt x="1449" y="380"/>
                  <a:pt x="1454" y="393"/>
                </a:cubicBezTo>
                <a:cubicBezTo>
                  <a:pt x="1459" y="406"/>
                  <a:pt x="1466" y="417"/>
                  <a:pt x="1474" y="426"/>
                </a:cubicBezTo>
                <a:cubicBezTo>
                  <a:pt x="1482" y="434"/>
                  <a:pt x="1492" y="441"/>
                  <a:pt x="1503" y="445"/>
                </a:cubicBezTo>
                <a:cubicBezTo>
                  <a:pt x="1515" y="449"/>
                  <a:pt x="1527" y="451"/>
                  <a:pt x="1541" y="451"/>
                </a:cubicBezTo>
                <a:cubicBezTo>
                  <a:pt x="1555" y="451"/>
                  <a:pt x="1567" y="450"/>
                  <a:pt x="1577" y="446"/>
                </a:cubicBezTo>
                <a:cubicBezTo>
                  <a:pt x="1587" y="443"/>
                  <a:pt x="1595" y="440"/>
                  <a:pt x="1603" y="436"/>
                </a:cubicBezTo>
                <a:cubicBezTo>
                  <a:pt x="1610" y="432"/>
                  <a:pt x="1617" y="428"/>
                  <a:pt x="1622" y="425"/>
                </a:cubicBezTo>
                <a:cubicBezTo>
                  <a:pt x="1628" y="422"/>
                  <a:pt x="1633" y="420"/>
                  <a:pt x="1639" y="420"/>
                </a:cubicBezTo>
                <a:cubicBezTo>
                  <a:pt x="1646" y="420"/>
                  <a:pt x="1651" y="423"/>
                  <a:pt x="1654" y="428"/>
                </a:cubicBezTo>
                <a:lnTo>
                  <a:pt x="1679" y="459"/>
                </a:lnTo>
                <a:cubicBezTo>
                  <a:pt x="1669" y="470"/>
                  <a:pt x="1659" y="480"/>
                  <a:pt x="1647" y="487"/>
                </a:cubicBezTo>
                <a:cubicBezTo>
                  <a:pt x="1636" y="494"/>
                  <a:pt x="1623" y="501"/>
                  <a:pt x="1611" y="506"/>
                </a:cubicBezTo>
                <a:cubicBezTo>
                  <a:pt x="1598" y="510"/>
                  <a:pt x="1585" y="514"/>
                  <a:pt x="1572" y="515"/>
                </a:cubicBezTo>
                <a:cubicBezTo>
                  <a:pt x="1558" y="517"/>
                  <a:pt x="1546" y="518"/>
                  <a:pt x="1533" y="518"/>
                </a:cubicBezTo>
                <a:cubicBezTo>
                  <a:pt x="1509" y="518"/>
                  <a:pt x="1486" y="514"/>
                  <a:pt x="1465" y="506"/>
                </a:cubicBezTo>
                <a:cubicBezTo>
                  <a:pt x="1444" y="498"/>
                  <a:pt x="1426" y="485"/>
                  <a:pt x="1410" y="469"/>
                </a:cubicBezTo>
                <a:cubicBezTo>
                  <a:pt x="1394" y="453"/>
                  <a:pt x="1382" y="433"/>
                  <a:pt x="1373" y="410"/>
                </a:cubicBezTo>
                <a:cubicBezTo>
                  <a:pt x="1364" y="386"/>
                  <a:pt x="1360" y="359"/>
                  <a:pt x="1360" y="328"/>
                </a:cubicBezTo>
                <a:cubicBezTo>
                  <a:pt x="1360" y="304"/>
                  <a:pt x="1364" y="281"/>
                  <a:pt x="1371" y="260"/>
                </a:cubicBezTo>
                <a:cubicBezTo>
                  <a:pt x="1379" y="238"/>
                  <a:pt x="1390" y="220"/>
                  <a:pt x="1405" y="204"/>
                </a:cubicBezTo>
                <a:cubicBezTo>
                  <a:pt x="1420" y="189"/>
                  <a:pt x="1437" y="176"/>
                  <a:pt x="1458" y="167"/>
                </a:cubicBezTo>
                <a:cubicBezTo>
                  <a:pt x="1479" y="158"/>
                  <a:pt x="1503" y="153"/>
                  <a:pt x="1529" y="153"/>
                </a:cubicBezTo>
                <a:cubicBezTo>
                  <a:pt x="1552" y="153"/>
                  <a:pt x="1572" y="157"/>
                  <a:pt x="1591" y="164"/>
                </a:cubicBezTo>
                <a:cubicBezTo>
                  <a:pt x="1610" y="171"/>
                  <a:pt x="1626" y="181"/>
                  <a:pt x="1639" y="195"/>
                </a:cubicBezTo>
                <a:cubicBezTo>
                  <a:pt x="1653" y="209"/>
                  <a:pt x="1663" y="225"/>
                  <a:pt x="1671" y="245"/>
                </a:cubicBezTo>
                <a:cubicBezTo>
                  <a:pt x="1679" y="265"/>
                  <a:pt x="1683" y="288"/>
                  <a:pt x="1683" y="313"/>
                </a:cubicBezTo>
                <a:cubicBezTo>
                  <a:pt x="1683" y="326"/>
                  <a:pt x="1681" y="335"/>
                  <a:pt x="1679" y="339"/>
                </a:cubicBezTo>
                <a:cubicBezTo>
                  <a:pt x="1676" y="344"/>
                  <a:pt x="1671" y="346"/>
                  <a:pt x="1663" y="346"/>
                </a:cubicBezTo>
                <a:moveTo>
                  <a:pt x="1747" y="0"/>
                </a:moveTo>
                <a:lnTo>
                  <a:pt x="1832" y="0"/>
                </a:lnTo>
                <a:lnTo>
                  <a:pt x="1832" y="513"/>
                </a:lnTo>
                <a:lnTo>
                  <a:pt x="1747" y="513"/>
                </a:lnTo>
                <a:lnTo>
                  <a:pt x="1747" y="0"/>
                </a:lnTo>
                <a:moveTo>
                  <a:pt x="2104" y="421"/>
                </a:moveTo>
                <a:lnTo>
                  <a:pt x="2104" y="361"/>
                </a:lnTo>
                <a:cubicBezTo>
                  <a:pt x="2079" y="362"/>
                  <a:pt x="2059" y="364"/>
                  <a:pt x="2042" y="368"/>
                </a:cubicBezTo>
                <a:cubicBezTo>
                  <a:pt x="2025" y="371"/>
                  <a:pt x="2012" y="375"/>
                  <a:pt x="2001" y="379"/>
                </a:cubicBezTo>
                <a:cubicBezTo>
                  <a:pt x="1991" y="384"/>
                  <a:pt x="1984" y="390"/>
                  <a:pt x="1980" y="396"/>
                </a:cubicBezTo>
                <a:cubicBezTo>
                  <a:pt x="1975" y="403"/>
                  <a:pt x="1973" y="410"/>
                  <a:pt x="1973" y="417"/>
                </a:cubicBezTo>
                <a:cubicBezTo>
                  <a:pt x="1973" y="432"/>
                  <a:pt x="1978" y="443"/>
                  <a:pt x="1987" y="449"/>
                </a:cubicBezTo>
                <a:cubicBezTo>
                  <a:pt x="1995" y="456"/>
                  <a:pt x="2007" y="459"/>
                  <a:pt x="2021" y="459"/>
                </a:cubicBezTo>
                <a:cubicBezTo>
                  <a:pt x="2038" y="459"/>
                  <a:pt x="2054" y="456"/>
                  <a:pt x="2066" y="449"/>
                </a:cubicBezTo>
                <a:cubicBezTo>
                  <a:pt x="2079" y="443"/>
                  <a:pt x="2092" y="433"/>
                  <a:pt x="2104" y="421"/>
                </a:cubicBezTo>
                <a:moveTo>
                  <a:pt x="1924" y="235"/>
                </a:moveTo>
                <a:lnTo>
                  <a:pt x="1909" y="208"/>
                </a:lnTo>
                <a:cubicBezTo>
                  <a:pt x="1950" y="171"/>
                  <a:pt x="1998" y="152"/>
                  <a:pt x="2055" y="152"/>
                </a:cubicBezTo>
                <a:cubicBezTo>
                  <a:pt x="2076" y="152"/>
                  <a:pt x="2095" y="155"/>
                  <a:pt x="2111" y="162"/>
                </a:cubicBezTo>
                <a:cubicBezTo>
                  <a:pt x="2127" y="169"/>
                  <a:pt x="2141" y="178"/>
                  <a:pt x="2152" y="191"/>
                </a:cubicBezTo>
                <a:cubicBezTo>
                  <a:pt x="2163" y="203"/>
                  <a:pt x="2172" y="217"/>
                  <a:pt x="2178" y="234"/>
                </a:cubicBezTo>
                <a:cubicBezTo>
                  <a:pt x="2184" y="250"/>
                  <a:pt x="2187" y="269"/>
                  <a:pt x="2187" y="289"/>
                </a:cubicBezTo>
                <a:lnTo>
                  <a:pt x="2187" y="513"/>
                </a:lnTo>
                <a:lnTo>
                  <a:pt x="2148" y="513"/>
                </a:lnTo>
                <a:cubicBezTo>
                  <a:pt x="2140" y="513"/>
                  <a:pt x="2134" y="512"/>
                  <a:pt x="2129" y="509"/>
                </a:cubicBezTo>
                <a:cubicBezTo>
                  <a:pt x="2125" y="507"/>
                  <a:pt x="2122" y="502"/>
                  <a:pt x="2119" y="494"/>
                </a:cubicBezTo>
                <a:lnTo>
                  <a:pt x="2112" y="468"/>
                </a:lnTo>
                <a:cubicBezTo>
                  <a:pt x="2103" y="476"/>
                  <a:pt x="2094" y="483"/>
                  <a:pt x="2085" y="489"/>
                </a:cubicBezTo>
                <a:cubicBezTo>
                  <a:pt x="2077" y="496"/>
                  <a:pt x="2068" y="502"/>
                  <a:pt x="2059" y="506"/>
                </a:cubicBezTo>
                <a:cubicBezTo>
                  <a:pt x="2050" y="510"/>
                  <a:pt x="2040" y="513"/>
                  <a:pt x="2030" y="515"/>
                </a:cubicBezTo>
                <a:cubicBezTo>
                  <a:pt x="2019" y="517"/>
                  <a:pt x="2008" y="518"/>
                  <a:pt x="1995" y="518"/>
                </a:cubicBezTo>
                <a:cubicBezTo>
                  <a:pt x="1980" y="518"/>
                  <a:pt x="1966" y="516"/>
                  <a:pt x="1954" y="512"/>
                </a:cubicBezTo>
                <a:cubicBezTo>
                  <a:pt x="1941" y="508"/>
                  <a:pt x="1930" y="502"/>
                  <a:pt x="1921" y="493"/>
                </a:cubicBezTo>
                <a:cubicBezTo>
                  <a:pt x="1912" y="485"/>
                  <a:pt x="1905" y="475"/>
                  <a:pt x="1900" y="463"/>
                </a:cubicBezTo>
                <a:cubicBezTo>
                  <a:pt x="1895" y="452"/>
                  <a:pt x="1892" y="438"/>
                  <a:pt x="1892" y="422"/>
                </a:cubicBezTo>
                <a:cubicBezTo>
                  <a:pt x="1892" y="413"/>
                  <a:pt x="1894" y="404"/>
                  <a:pt x="1897" y="395"/>
                </a:cubicBezTo>
                <a:cubicBezTo>
                  <a:pt x="1900" y="386"/>
                  <a:pt x="1904" y="378"/>
                  <a:pt x="1911" y="370"/>
                </a:cubicBezTo>
                <a:cubicBezTo>
                  <a:pt x="1918" y="362"/>
                  <a:pt x="1927" y="354"/>
                  <a:pt x="1937" y="347"/>
                </a:cubicBezTo>
                <a:cubicBezTo>
                  <a:pt x="1948" y="340"/>
                  <a:pt x="1962" y="334"/>
                  <a:pt x="1977" y="328"/>
                </a:cubicBezTo>
                <a:cubicBezTo>
                  <a:pt x="1993" y="323"/>
                  <a:pt x="2011" y="319"/>
                  <a:pt x="2032" y="316"/>
                </a:cubicBezTo>
                <a:cubicBezTo>
                  <a:pt x="2053" y="312"/>
                  <a:pt x="2077" y="310"/>
                  <a:pt x="2104" y="309"/>
                </a:cubicBezTo>
                <a:lnTo>
                  <a:pt x="2104" y="289"/>
                </a:lnTo>
                <a:cubicBezTo>
                  <a:pt x="2104" y="265"/>
                  <a:pt x="2099" y="248"/>
                  <a:pt x="2088" y="236"/>
                </a:cubicBezTo>
                <a:cubicBezTo>
                  <a:pt x="2078" y="225"/>
                  <a:pt x="2064" y="219"/>
                  <a:pt x="2045" y="219"/>
                </a:cubicBezTo>
                <a:cubicBezTo>
                  <a:pt x="2031" y="219"/>
                  <a:pt x="2020" y="221"/>
                  <a:pt x="2011" y="224"/>
                </a:cubicBezTo>
                <a:cubicBezTo>
                  <a:pt x="2002" y="227"/>
                  <a:pt x="1994" y="231"/>
                  <a:pt x="1987" y="235"/>
                </a:cubicBezTo>
                <a:lnTo>
                  <a:pt x="1968" y="246"/>
                </a:lnTo>
                <a:cubicBezTo>
                  <a:pt x="1962" y="249"/>
                  <a:pt x="1956" y="251"/>
                  <a:pt x="1949" y="251"/>
                </a:cubicBezTo>
                <a:cubicBezTo>
                  <a:pt x="1943" y="251"/>
                  <a:pt x="1938" y="249"/>
                  <a:pt x="1934" y="246"/>
                </a:cubicBezTo>
                <a:cubicBezTo>
                  <a:pt x="1930" y="243"/>
                  <a:pt x="1927" y="239"/>
                  <a:pt x="1924" y="235"/>
                </a:cubicBezTo>
                <a:moveTo>
                  <a:pt x="2384" y="518"/>
                </a:moveTo>
                <a:cubicBezTo>
                  <a:pt x="2353" y="518"/>
                  <a:pt x="2330" y="510"/>
                  <a:pt x="2313" y="491"/>
                </a:cubicBezTo>
                <a:cubicBezTo>
                  <a:pt x="2297" y="474"/>
                  <a:pt x="2289" y="450"/>
                  <a:pt x="2289" y="420"/>
                </a:cubicBezTo>
                <a:lnTo>
                  <a:pt x="2289" y="222"/>
                </a:lnTo>
                <a:lnTo>
                  <a:pt x="2253" y="222"/>
                </a:lnTo>
                <a:cubicBezTo>
                  <a:pt x="2248" y="222"/>
                  <a:pt x="2244" y="221"/>
                  <a:pt x="2241" y="218"/>
                </a:cubicBezTo>
                <a:cubicBezTo>
                  <a:pt x="2238" y="215"/>
                  <a:pt x="2236" y="210"/>
                  <a:pt x="2236" y="204"/>
                </a:cubicBezTo>
                <a:lnTo>
                  <a:pt x="2236" y="171"/>
                </a:lnTo>
                <a:lnTo>
                  <a:pt x="2293" y="161"/>
                </a:lnTo>
                <a:lnTo>
                  <a:pt x="2311" y="65"/>
                </a:lnTo>
                <a:cubicBezTo>
                  <a:pt x="2312" y="60"/>
                  <a:pt x="2314" y="57"/>
                  <a:pt x="2317" y="54"/>
                </a:cubicBezTo>
                <a:cubicBezTo>
                  <a:pt x="2320" y="52"/>
                  <a:pt x="2325" y="50"/>
                  <a:pt x="2330" y="50"/>
                </a:cubicBezTo>
                <a:lnTo>
                  <a:pt x="2374" y="50"/>
                </a:lnTo>
                <a:lnTo>
                  <a:pt x="2374" y="162"/>
                </a:lnTo>
                <a:lnTo>
                  <a:pt x="2468" y="162"/>
                </a:lnTo>
                <a:lnTo>
                  <a:pt x="2468" y="222"/>
                </a:lnTo>
                <a:lnTo>
                  <a:pt x="2374" y="222"/>
                </a:lnTo>
                <a:lnTo>
                  <a:pt x="2374" y="414"/>
                </a:lnTo>
                <a:cubicBezTo>
                  <a:pt x="2374" y="425"/>
                  <a:pt x="2376" y="433"/>
                  <a:pt x="2382" y="440"/>
                </a:cubicBezTo>
                <a:cubicBezTo>
                  <a:pt x="2387" y="446"/>
                  <a:pt x="2395" y="449"/>
                  <a:pt x="2404" y="449"/>
                </a:cubicBezTo>
                <a:cubicBezTo>
                  <a:pt x="2409" y="449"/>
                  <a:pt x="2414" y="448"/>
                  <a:pt x="2417" y="447"/>
                </a:cubicBezTo>
                <a:cubicBezTo>
                  <a:pt x="2421" y="446"/>
                  <a:pt x="2424" y="445"/>
                  <a:pt x="2426" y="443"/>
                </a:cubicBezTo>
                <a:cubicBezTo>
                  <a:pt x="2429" y="442"/>
                  <a:pt x="2431" y="440"/>
                  <a:pt x="2433" y="439"/>
                </a:cubicBezTo>
                <a:cubicBezTo>
                  <a:pt x="2436" y="438"/>
                  <a:pt x="2438" y="437"/>
                  <a:pt x="2440" y="437"/>
                </a:cubicBezTo>
                <a:cubicBezTo>
                  <a:pt x="2442" y="437"/>
                  <a:pt x="2444" y="438"/>
                  <a:pt x="2446" y="439"/>
                </a:cubicBezTo>
                <a:cubicBezTo>
                  <a:pt x="2447" y="440"/>
                  <a:pt x="2449" y="442"/>
                  <a:pt x="2451" y="445"/>
                </a:cubicBezTo>
                <a:lnTo>
                  <a:pt x="2476" y="486"/>
                </a:lnTo>
                <a:cubicBezTo>
                  <a:pt x="2464" y="498"/>
                  <a:pt x="2450" y="505"/>
                  <a:pt x="2434" y="510"/>
                </a:cubicBezTo>
                <a:cubicBezTo>
                  <a:pt x="2418" y="516"/>
                  <a:pt x="2401" y="518"/>
                  <a:pt x="2384" y="518"/>
                </a:cubicBezTo>
                <a:moveTo>
                  <a:pt x="2525" y="159"/>
                </a:moveTo>
                <a:lnTo>
                  <a:pt x="2610" y="159"/>
                </a:lnTo>
                <a:lnTo>
                  <a:pt x="2610" y="513"/>
                </a:lnTo>
                <a:lnTo>
                  <a:pt x="2525" y="513"/>
                </a:lnTo>
                <a:lnTo>
                  <a:pt x="2525" y="159"/>
                </a:lnTo>
                <a:moveTo>
                  <a:pt x="2622" y="56"/>
                </a:moveTo>
                <a:cubicBezTo>
                  <a:pt x="2622" y="63"/>
                  <a:pt x="2620" y="70"/>
                  <a:pt x="2617" y="76"/>
                </a:cubicBezTo>
                <a:cubicBezTo>
                  <a:pt x="2614" y="83"/>
                  <a:pt x="2611" y="88"/>
                  <a:pt x="2606" y="93"/>
                </a:cubicBezTo>
                <a:cubicBezTo>
                  <a:pt x="2601" y="98"/>
                  <a:pt x="2595" y="102"/>
                  <a:pt x="2588" y="105"/>
                </a:cubicBezTo>
                <a:cubicBezTo>
                  <a:pt x="2582" y="108"/>
                  <a:pt x="2574" y="109"/>
                  <a:pt x="2567" y="109"/>
                </a:cubicBezTo>
                <a:cubicBezTo>
                  <a:pt x="2560" y="109"/>
                  <a:pt x="2553" y="108"/>
                  <a:pt x="2546" y="105"/>
                </a:cubicBezTo>
                <a:cubicBezTo>
                  <a:pt x="2540" y="102"/>
                  <a:pt x="2534" y="98"/>
                  <a:pt x="2529" y="93"/>
                </a:cubicBezTo>
                <a:cubicBezTo>
                  <a:pt x="2524" y="88"/>
                  <a:pt x="2520" y="83"/>
                  <a:pt x="2518" y="76"/>
                </a:cubicBezTo>
                <a:cubicBezTo>
                  <a:pt x="2515" y="70"/>
                  <a:pt x="2513" y="63"/>
                  <a:pt x="2513" y="56"/>
                </a:cubicBezTo>
                <a:cubicBezTo>
                  <a:pt x="2513" y="48"/>
                  <a:pt x="2515" y="41"/>
                  <a:pt x="2518" y="34"/>
                </a:cubicBezTo>
                <a:cubicBezTo>
                  <a:pt x="2520" y="28"/>
                  <a:pt x="2524" y="22"/>
                  <a:pt x="2529" y="17"/>
                </a:cubicBezTo>
                <a:cubicBezTo>
                  <a:pt x="2534" y="12"/>
                  <a:pt x="2540" y="8"/>
                  <a:pt x="2546" y="6"/>
                </a:cubicBezTo>
                <a:cubicBezTo>
                  <a:pt x="2553" y="3"/>
                  <a:pt x="2560" y="1"/>
                  <a:pt x="2567" y="1"/>
                </a:cubicBezTo>
                <a:cubicBezTo>
                  <a:pt x="2574" y="1"/>
                  <a:pt x="2582" y="3"/>
                  <a:pt x="2588" y="6"/>
                </a:cubicBezTo>
                <a:cubicBezTo>
                  <a:pt x="2595" y="8"/>
                  <a:pt x="2601" y="12"/>
                  <a:pt x="2606" y="17"/>
                </a:cubicBezTo>
                <a:cubicBezTo>
                  <a:pt x="2611" y="22"/>
                  <a:pt x="2614" y="28"/>
                  <a:pt x="2617" y="34"/>
                </a:cubicBezTo>
                <a:cubicBezTo>
                  <a:pt x="2620" y="41"/>
                  <a:pt x="2622" y="48"/>
                  <a:pt x="2622" y="56"/>
                </a:cubicBezTo>
                <a:moveTo>
                  <a:pt x="2853" y="153"/>
                </a:moveTo>
                <a:cubicBezTo>
                  <a:pt x="2879" y="153"/>
                  <a:pt x="2903" y="157"/>
                  <a:pt x="2925" y="166"/>
                </a:cubicBezTo>
                <a:cubicBezTo>
                  <a:pt x="2946" y="174"/>
                  <a:pt x="2964" y="186"/>
                  <a:pt x="2980" y="202"/>
                </a:cubicBezTo>
                <a:cubicBezTo>
                  <a:pt x="2995" y="218"/>
                  <a:pt x="3007" y="237"/>
                  <a:pt x="3015" y="259"/>
                </a:cubicBezTo>
                <a:cubicBezTo>
                  <a:pt x="3023" y="282"/>
                  <a:pt x="3027" y="307"/>
                  <a:pt x="3027" y="335"/>
                </a:cubicBezTo>
                <a:cubicBezTo>
                  <a:pt x="3027" y="363"/>
                  <a:pt x="3023" y="388"/>
                  <a:pt x="3015" y="410"/>
                </a:cubicBezTo>
                <a:cubicBezTo>
                  <a:pt x="3007" y="433"/>
                  <a:pt x="2995" y="452"/>
                  <a:pt x="2980" y="468"/>
                </a:cubicBezTo>
                <a:cubicBezTo>
                  <a:pt x="2964" y="484"/>
                  <a:pt x="2946" y="497"/>
                  <a:pt x="2925" y="505"/>
                </a:cubicBezTo>
                <a:cubicBezTo>
                  <a:pt x="2903" y="514"/>
                  <a:pt x="2879" y="518"/>
                  <a:pt x="2853" y="518"/>
                </a:cubicBezTo>
                <a:cubicBezTo>
                  <a:pt x="2827" y="518"/>
                  <a:pt x="2803" y="514"/>
                  <a:pt x="2781" y="505"/>
                </a:cubicBezTo>
                <a:cubicBezTo>
                  <a:pt x="2760" y="497"/>
                  <a:pt x="2741" y="484"/>
                  <a:pt x="2726" y="468"/>
                </a:cubicBezTo>
                <a:cubicBezTo>
                  <a:pt x="2711" y="452"/>
                  <a:pt x="2699" y="433"/>
                  <a:pt x="2691" y="410"/>
                </a:cubicBezTo>
                <a:cubicBezTo>
                  <a:pt x="2682" y="388"/>
                  <a:pt x="2678" y="363"/>
                  <a:pt x="2678" y="335"/>
                </a:cubicBezTo>
                <a:cubicBezTo>
                  <a:pt x="2678" y="307"/>
                  <a:pt x="2682" y="282"/>
                  <a:pt x="2691" y="259"/>
                </a:cubicBezTo>
                <a:cubicBezTo>
                  <a:pt x="2699" y="237"/>
                  <a:pt x="2711" y="218"/>
                  <a:pt x="2726" y="202"/>
                </a:cubicBezTo>
                <a:cubicBezTo>
                  <a:pt x="2741" y="186"/>
                  <a:pt x="2760" y="174"/>
                  <a:pt x="2781" y="166"/>
                </a:cubicBezTo>
                <a:cubicBezTo>
                  <a:pt x="2803" y="157"/>
                  <a:pt x="2827" y="153"/>
                  <a:pt x="2853" y="153"/>
                </a:cubicBezTo>
                <a:moveTo>
                  <a:pt x="2853" y="452"/>
                </a:moveTo>
                <a:cubicBezTo>
                  <a:pt x="2882" y="452"/>
                  <a:pt x="2904" y="442"/>
                  <a:pt x="2918" y="422"/>
                </a:cubicBezTo>
                <a:cubicBezTo>
                  <a:pt x="2932" y="402"/>
                  <a:pt x="2939" y="373"/>
                  <a:pt x="2939" y="335"/>
                </a:cubicBezTo>
                <a:cubicBezTo>
                  <a:pt x="2939" y="297"/>
                  <a:pt x="2932" y="268"/>
                  <a:pt x="2918" y="248"/>
                </a:cubicBezTo>
                <a:cubicBezTo>
                  <a:pt x="2904" y="228"/>
                  <a:pt x="2882" y="218"/>
                  <a:pt x="2853" y="218"/>
                </a:cubicBezTo>
                <a:cubicBezTo>
                  <a:pt x="2823" y="218"/>
                  <a:pt x="2801" y="228"/>
                  <a:pt x="2787" y="248"/>
                </a:cubicBezTo>
                <a:cubicBezTo>
                  <a:pt x="2773" y="268"/>
                  <a:pt x="2765" y="297"/>
                  <a:pt x="2765" y="335"/>
                </a:cubicBezTo>
                <a:cubicBezTo>
                  <a:pt x="2765" y="373"/>
                  <a:pt x="2773" y="402"/>
                  <a:pt x="2787" y="422"/>
                </a:cubicBezTo>
                <a:cubicBezTo>
                  <a:pt x="2801" y="442"/>
                  <a:pt x="2823" y="452"/>
                  <a:pt x="2853" y="452"/>
                </a:cubicBezTo>
                <a:moveTo>
                  <a:pt x="3166" y="174"/>
                </a:moveTo>
                <a:lnTo>
                  <a:pt x="3172" y="202"/>
                </a:lnTo>
                <a:cubicBezTo>
                  <a:pt x="3179" y="195"/>
                  <a:pt x="3186" y="188"/>
                  <a:pt x="3194" y="182"/>
                </a:cubicBezTo>
                <a:cubicBezTo>
                  <a:pt x="3202" y="176"/>
                  <a:pt x="3210" y="171"/>
                  <a:pt x="3219" y="167"/>
                </a:cubicBezTo>
                <a:cubicBezTo>
                  <a:pt x="3228" y="162"/>
                  <a:pt x="3238" y="159"/>
                  <a:pt x="3248" y="157"/>
                </a:cubicBezTo>
                <a:cubicBezTo>
                  <a:pt x="3258" y="154"/>
                  <a:pt x="3269" y="153"/>
                  <a:pt x="3281" y="153"/>
                </a:cubicBezTo>
                <a:cubicBezTo>
                  <a:pt x="3300" y="153"/>
                  <a:pt x="3317" y="156"/>
                  <a:pt x="3332" y="163"/>
                </a:cubicBezTo>
                <a:cubicBezTo>
                  <a:pt x="3347" y="169"/>
                  <a:pt x="3359" y="179"/>
                  <a:pt x="3369" y="191"/>
                </a:cubicBezTo>
                <a:cubicBezTo>
                  <a:pt x="3379" y="202"/>
                  <a:pt x="3387" y="216"/>
                  <a:pt x="3392" y="233"/>
                </a:cubicBezTo>
                <a:cubicBezTo>
                  <a:pt x="3397" y="249"/>
                  <a:pt x="3400" y="267"/>
                  <a:pt x="3400" y="287"/>
                </a:cubicBezTo>
                <a:lnTo>
                  <a:pt x="3400" y="513"/>
                </a:lnTo>
                <a:lnTo>
                  <a:pt x="3315" y="513"/>
                </a:lnTo>
                <a:lnTo>
                  <a:pt x="3315" y="287"/>
                </a:lnTo>
                <a:cubicBezTo>
                  <a:pt x="3315" y="265"/>
                  <a:pt x="3310" y="249"/>
                  <a:pt x="3300" y="237"/>
                </a:cubicBezTo>
                <a:cubicBezTo>
                  <a:pt x="3290" y="225"/>
                  <a:pt x="3275" y="219"/>
                  <a:pt x="3255" y="219"/>
                </a:cubicBezTo>
                <a:cubicBezTo>
                  <a:pt x="3240" y="219"/>
                  <a:pt x="3226" y="223"/>
                  <a:pt x="3214" y="229"/>
                </a:cubicBezTo>
                <a:cubicBezTo>
                  <a:pt x="3201" y="236"/>
                  <a:pt x="3189" y="245"/>
                  <a:pt x="3177" y="256"/>
                </a:cubicBezTo>
                <a:lnTo>
                  <a:pt x="3177" y="513"/>
                </a:lnTo>
                <a:lnTo>
                  <a:pt x="3092" y="513"/>
                </a:lnTo>
                <a:lnTo>
                  <a:pt x="3092" y="159"/>
                </a:lnTo>
                <a:lnTo>
                  <a:pt x="3144" y="159"/>
                </a:lnTo>
                <a:cubicBezTo>
                  <a:pt x="3155" y="159"/>
                  <a:pt x="3162" y="164"/>
                  <a:pt x="3166" y="174"/>
                </a:cubicBezTo>
                <a:moveTo>
                  <a:pt x="3987" y="14"/>
                </a:moveTo>
                <a:lnTo>
                  <a:pt x="4080" y="14"/>
                </a:lnTo>
                <a:lnTo>
                  <a:pt x="4080" y="513"/>
                </a:lnTo>
                <a:lnTo>
                  <a:pt x="3987" y="513"/>
                </a:lnTo>
                <a:lnTo>
                  <a:pt x="3987" y="294"/>
                </a:lnTo>
                <a:lnTo>
                  <a:pt x="3753" y="294"/>
                </a:lnTo>
                <a:lnTo>
                  <a:pt x="3753" y="513"/>
                </a:lnTo>
                <a:lnTo>
                  <a:pt x="3661" y="513"/>
                </a:lnTo>
                <a:lnTo>
                  <a:pt x="3661" y="14"/>
                </a:lnTo>
                <a:lnTo>
                  <a:pt x="3753" y="14"/>
                </a:lnTo>
                <a:lnTo>
                  <a:pt x="3753" y="228"/>
                </a:lnTo>
                <a:lnTo>
                  <a:pt x="3987" y="228"/>
                </a:lnTo>
                <a:lnTo>
                  <a:pt x="3987" y="14"/>
                </a:lnTo>
                <a:moveTo>
                  <a:pt x="4244" y="295"/>
                </a:moveTo>
                <a:lnTo>
                  <a:pt x="4405" y="295"/>
                </a:lnTo>
                <a:cubicBezTo>
                  <a:pt x="4405" y="284"/>
                  <a:pt x="4403" y="273"/>
                  <a:pt x="4400" y="263"/>
                </a:cubicBezTo>
                <a:cubicBezTo>
                  <a:pt x="4397" y="254"/>
                  <a:pt x="4392" y="245"/>
                  <a:pt x="4386" y="238"/>
                </a:cubicBezTo>
                <a:cubicBezTo>
                  <a:pt x="4380" y="230"/>
                  <a:pt x="4372" y="225"/>
                  <a:pt x="4363" y="220"/>
                </a:cubicBezTo>
                <a:cubicBezTo>
                  <a:pt x="4353" y="216"/>
                  <a:pt x="4342" y="214"/>
                  <a:pt x="4329" y="214"/>
                </a:cubicBezTo>
                <a:cubicBezTo>
                  <a:pt x="4305" y="214"/>
                  <a:pt x="4285" y="221"/>
                  <a:pt x="4271" y="235"/>
                </a:cubicBezTo>
                <a:cubicBezTo>
                  <a:pt x="4257" y="249"/>
                  <a:pt x="4248" y="269"/>
                  <a:pt x="4244" y="295"/>
                </a:cubicBezTo>
                <a:moveTo>
                  <a:pt x="4461" y="346"/>
                </a:moveTo>
                <a:lnTo>
                  <a:pt x="4243" y="346"/>
                </a:lnTo>
                <a:cubicBezTo>
                  <a:pt x="4244" y="364"/>
                  <a:pt x="4247" y="380"/>
                  <a:pt x="4252" y="393"/>
                </a:cubicBezTo>
                <a:cubicBezTo>
                  <a:pt x="4257" y="406"/>
                  <a:pt x="4264" y="417"/>
                  <a:pt x="4272" y="426"/>
                </a:cubicBezTo>
                <a:cubicBezTo>
                  <a:pt x="4280" y="434"/>
                  <a:pt x="4290" y="441"/>
                  <a:pt x="4302" y="445"/>
                </a:cubicBezTo>
                <a:cubicBezTo>
                  <a:pt x="4313" y="449"/>
                  <a:pt x="4326" y="451"/>
                  <a:pt x="4339" y="451"/>
                </a:cubicBezTo>
                <a:cubicBezTo>
                  <a:pt x="4353" y="451"/>
                  <a:pt x="4365" y="450"/>
                  <a:pt x="4375" y="446"/>
                </a:cubicBezTo>
                <a:cubicBezTo>
                  <a:pt x="4385" y="443"/>
                  <a:pt x="4394" y="440"/>
                  <a:pt x="4401" y="436"/>
                </a:cubicBezTo>
                <a:cubicBezTo>
                  <a:pt x="4409" y="432"/>
                  <a:pt x="4415" y="428"/>
                  <a:pt x="4421" y="425"/>
                </a:cubicBezTo>
                <a:cubicBezTo>
                  <a:pt x="4426" y="422"/>
                  <a:pt x="4432" y="420"/>
                  <a:pt x="4437" y="420"/>
                </a:cubicBezTo>
                <a:cubicBezTo>
                  <a:pt x="4444" y="420"/>
                  <a:pt x="4449" y="423"/>
                  <a:pt x="4453" y="428"/>
                </a:cubicBezTo>
                <a:lnTo>
                  <a:pt x="4477" y="459"/>
                </a:lnTo>
                <a:cubicBezTo>
                  <a:pt x="4468" y="470"/>
                  <a:pt x="4457" y="480"/>
                  <a:pt x="4446" y="487"/>
                </a:cubicBezTo>
                <a:cubicBezTo>
                  <a:pt x="4434" y="494"/>
                  <a:pt x="4422" y="501"/>
                  <a:pt x="4409" y="506"/>
                </a:cubicBezTo>
                <a:cubicBezTo>
                  <a:pt x="4396" y="510"/>
                  <a:pt x="4383" y="514"/>
                  <a:pt x="4370" y="515"/>
                </a:cubicBezTo>
                <a:cubicBezTo>
                  <a:pt x="4357" y="517"/>
                  <a:pt x="4344" y="518"/>
                  <a:pt x="4332" y="518"/>
                </a:cubicBezTo>
                <a:cubicBezTo>
                  <a:pt x="4307" y="518"/>
                  <a:pt x="4284" y="514"/>
                  <a:pt x="4263" y="506"/>
                </a:cubicBezTo>
                <a:cubicBezTo>
                  <a:pt x="4242" y="498"/>
                  <a:pt x="4224" y="485"/>
                  <a:pt x="4208" y="469"/>
                </a:cubicBezTo>
                <a:cubicBezTo>
                  <a:pt x="4193" y="453"/>
                  <a:pt x="4180" y="433"/>
                  <a:pt x="4172" y="410"/>
                </a:cubicBezTo>
                <a:cubicBezTo>
                  <a:pt x="4163" y="386"/>
                  <a:pt x="4158" y="359"/>
                  <a:pt x="4158" y="328"/>
                </a:cubicBezTo>
                <a:cubicBezTo>
                  <a:pt x="4158" y="304"/>
                  <a:pt x="4162" y="281"/>
                  <a:pt x="4170" y="260"/>
                </a:cubicBezTo>
                <a:cubicBezTo>
                  <a:pt x="4178" y="238"/>
                  <a:pt x="4189" y="220"/>
                  <a:pt x="4203" y="204"/>
                </a:cubicBezTo>
                <a:cubicBezTo>
                  <a:pt x="4218" y="189"/>
                  <a:pt x="4236" y="176"/>
                  <a:pt x="4257" y="167"/>
                </a:cubicBezTo>
                <a:cubicBezTo>
                  <a:pt x="4278" y="158"/>
                  <a:pt x="4301" y="153"/>
                  <a:pt x="4328" y="153"/>
                </a:cubicBezTo>
                <a:cubicBezTo>
                  <a:pt x="4350" y="153"/>
                  <a:pt x="4370" y="157"/>
                  <a:pt x="4389" y="164"/>
                </a:cubicBezTo>
                <a:cubicBezTo>
                  <a:pt x="4408" y="171"/>
                  <a:pt x="4424" y="181"/>
                  <a:pt x="4438" y="195"/>
                </a:cubicBezTo>
                <a:cubicBezTo>
                  <a:pt x="4451" y="209"/>
                  <a:pt x="4462" y="225"/>
                  <a:pt x="4469" y="245"/>
                </a:cubicBezTo>
                <a:cubicBezTo>
                  <a:pt x="4477" y="265"/>
                  <a:pt x="4481" y="288"/>
                  <a:pt x="4481" y="313"/>
                </a:cubicBezTo>
                <a:cubicBezTo>
                  <a:pt x="4481" y="326"/>
                  <a:pt x="4480" y="335"/>
                  <a:pt x="4477" y="339"/>
                </a:cubicBezTo>
                <a:cubicBezTo>
                  <a:pt x="4474" y="344"/>
                  <a:pt x="4469" y="346"/>
                  <a:pt x="4461" y="346"/>
                </a:cubicBezTo>
                <a:moveTo>
                  <a:pt x="4731" y="421"/>
                </a:moveTo>
                <a:lnTo>
                  <a:pt x="4731" y="361"/>
                </a:lnTo>
                <a:cubicBezTo>
                  <a:pt x="4707" y="362"/>
                  <a:pt x="4686" y="364"/>
                  <a:pt x="4669" y="368"/>
                </a:cubicBezTo>
                <a:cubicBezTo>
                  <a:pt x="4652" y="371"/>
                  <a:pt x="4639" y="375"/>
                  <a:pt x="4629" y="379"/>
                </a:cubicBezTo>
                <a:cubicBezTo>
                  <a:pt x="4619" y="384"/>
                  <a:pt x="4612" y="390"/>
                  <a:pt x="4607" y="396"/>
                </a:cubicBezTo>
                <a:cubicBezTo>
                  <a:pt x="4603" y="403"/>
                  <a:pt x="4601" y="410"/>
                  <a:pt x="4601" y="417"/>
                </a:cubicBezTo>
                <a:cubicBezTo>
                  <a:pt x="4601" y="432"/>
                  <a:pt x="4605" y="443"/>
                  <a:pt x="4614" y="449"/>
                </a:cubicBezTo>
                <a:cubicBezTo>
                  <a:pt x="4623" y="456"/>
                  <a:pt x="4634" y="459"/>
                  <a:pt x="4648" y="459"/>
                </a:cubicBezTo>
                <a:cubicBezTo>
                  <a:pt x="4666" y="459"/>
                  <a:pt x="4681" y="456"/>
                  <a:pt x="4694" y="449"/>
                </a:cubicBezTo>
                <a:cubicBezTo>
                  <a:pt x="4706" y="443"/>
                  <a:pt x="4719" y="433"/>
                  <a:pt x="4731" y="421"/>
                </a:cubicBezTo>
                <a:moveTo>
                  <a:pt x="4551" y="235"/>
                </a:moveTo>
                <a:lnTo>
                  <a:pt x="4536" y="208"/>
                </a:lnTo>
                <a:cubicBezTo>
                  <a:pt x="4577" y="171"/>
                  <a:pt x="4626" y="152"/>
                  <a:pt x="4683" y="152"/>
                </a:cubicBezTo>
                <a:cubicBezTo>
                  <a:pt x="4704" y="152"/>
                  <a:pt x="4722" y="155"/>
                  <a:pt x="4738" y="162"/>
                </a:cubicBezTo>
                <a:cubicBezTo>
                  <a:pt x="4755" y="169"/>
                  <a:pt x="4768" y="178"/>
                  <a:pt x="4780" y="191"/>
                </a:cubicBezTo>
                <a:cubicBezTo>
                  <a:pt x="4791" y="203"/>
                  <a:pt x="4799" y="217"/>
                  <a:pt x="4805" y="234"/>
                </a:cubicBezTo>
                <a:cubicBezTo>
                  <a:pt x="4811" y="250"/>
                  <a:pt x="4814" y="269"/>
                  <a:pt x="4814" y="289"/>
                </a:cubicBezTo>
                <a:lnTo>
                  <a:pt x="4814" y="513"/>
                </a:lnTo>
                <a:lnTo>
                  <a:pt x="4775" y="513"/>
                </a:lnTo>
                <a:cubicBezTo>
                  <a:pt x="4767" y="513"/>
                  <a:pt x="4761" y="512"/>
                  <a:pt x="4757" y="509"/>
                </a:cubicBezTo>
                <a:cubicBezTo>
                  <a:pt x="4752" y="507"/>
                  <a:pt x="4749" y="502"/>
                  <a:pt x="4747" y="494"/>
                </a:cubicBezTo>
                <a:lnTo>
                  <a:pt x="4739" y="468"/>
                </a:lnTo>
                <a:cubicBezTo>
                  <a:pt x="4730" y="476"/>
                  <a:pt x="4721" y="483"/>
                  <a:pt x="4713" y="489"/>
                </a:cubicBezTo>
                <a:cubicBezTo>
                  <a:pt x="4704" y="496"/>
                  <a:pt x="4696" y="502"/>
                  <a:pt x="4686" y="506"/>
                </a:cubicBezTo>
                <a:cubicBezTo>
                  <a:pt x="4677" y="510"/>
                  <a:pt x="4667" y="513"/>
                  <a:pt x="4657" y="515"/>
                </a:cubicBezTo>
                <a:cubicBezTo>
                  <a:pt x="4646" y="517"/>
                  <a:pt x="4635" y="518"/>
                  <a:pt x="4622" y="518"/>
                </a:cubicBezTo>
                <a:cubicBezTo>
                  <a:pt x="4607" y="518"/>
                  <a:pt x="4594" y="516"/>
                  <a:pt x="4581" y="512"/>
                </a:cubicBezTo>
                <a:cubicBezTo>
                  <a:pt x="4568" y="508"/>
                  <a:pt x="4558" y="502"/>
                  <a:pt x="4548" y="493"/>
                </a:cubicBezTo>
                <a:cubicBezTo>
                  <a:pt x="4539" y="485"/>
                  <a:pt x="4532" y="475"/>
                  <a:pt x="4527" y="463"/>
                </a:cubicBezTo>
                <a:cubicBezTo>
                  <a:pt x="4522" y="452"/>
                  <a:pt x="4520" y="438"/>
                  <a:pt x="4520" y="422"/>
                </a:cubicBezTo>
                <a:cubicBezTo>
                  <a:pt x="4520" y="413"/>
                  <a:pt x="4521" y="404"/>
                  <a:pt x="4524" y="395"/>
                </a:cubicBezTo>
                <a:cubicBezTo>
                  <a:pt x="4527" y="386"/>
                  <a:pt x="4532" y="378"/>
                  <a:pt x="4539" y="370"/>
                </a:cubicBezTo>
                <a:cubicBezTo>
                  <a:pt x="4545" y="362"/>
                  <a:pt x="4554" y="354"/>
                  <a:pt x="4565" y="347"/>
                </a:cubicBezTo>
                <a:cubicBezTo>
                  <a:pt x="4576" y="340"/>
                  <a:pt x="4589" y="334"/>
                  <a:pt x="4605" y="328"/>
                </a:cubicBezTo>
                <a:cubicBezTo>
                  <a:pt x="4620" y="323"/>
                  <a:pt x="4639" y="319"/>
                  <a:pt x="4660" y="316"/>
                </a:cubicBezTo>
                <a:cubicBezTo>
                  <a:pt x="4680" y="312"/>
                  <a:pt x="4704" y="310"/>
                  <a:pt x="4731" y="309"/>
                </a:cubicBezTo>
                <a:lnTo>
                  <a:pt x="4731" y="289"/>
                </a:lnTo>
                <a:cubicBezTo>
                  <a:pt x="4731" y="265"/>
                  <a:pt x="4726" y="248"/>
                  <a:pt x="4716" y="236"/>
                </a:cubicBezTo>
                <a:cubicBezTo>
                  <a:pt x="4706" y="225"/>
                  <a:pt x="4691" y="219"/>
                  <a:pt x="4672" y="219"/>
                </a:cubicBezTo>
                <a:cubicBezTo>
                  <a:pt x="4659" y="219"/>
                  <a:pt x="4647" y="221"/>
                  <a:pt x="4638" y="224"/>
                </a:cubicBezTo>
                <a:cubicBezTo>
                  <a:pt x="4629" y="227"/>
                  <a:pt x="4621" y="231"/>
                  <a:pt x="4614" y="235"/>
                </a:cubicBezTo>
                <a:lnTo>
                  <a:pt x="4595" y="246"/>
                </a:lnTo>
                <a:cubicBezTo>
                  <a:pt x="4590" y="249"/>
                  <a:pt x="4583" y="251"/>
                  <a:pt x="4577" y="251"/>
                </a:cubicBezTo>
                <a:cubicBezTo>
                  <a:pt x="4571" y="251"/>
                  <a:pt x="4566" y="249"/>
                  <a:pt x="4562" y="246"/>
                </a:cubicBezTo>
                <a:cubicBezTo>
                  <a:pt x="4557" y="243"/>
                  <a:pt x="4554" y="239"/>
                  <a:pt x="4551" y="235"/>
                </a:cubicBezTo>
                <a:moveTo>
                  <a:pt x="5012" y="518"/>
                </a:moveTo>
                <a:cubicBezTo>
                  <a:pt x="4982" y="518"/>
                  <a:pt x="4958" y="510"/>
                  <a:pt x="4942" y="491"/>
                </a:cubicBezTo>
                <a:cubicBezTo>
                  <a:pt x="4925" y="474"/>
                  <a:pt x="4917" y="450"/>
                  <a:pt x="4917" y="420"/>
                </a:cubicBezTo>
                <a:lnTo>
                  <a:pt x="4917" y="222"/>
                </a:lnTo>
                <a:lnTo>
                  <a:pt x="4880" y="222"/>
                </a:lnTo>
                <a:cubicBezTo>
                  <a:pt x="4875" y="222"/>
                  <a:pt x="4872" y="221"/>
                  <a:pt x="4868" y="218"/>
                </a:cubicBezTo>
                <a:cubicBezTo>
                  <a:pt x="4865" y="215"/>
                  <a:pt x="4863" y="210"/>
                  <a:pt x="4863" y="204"/>
                </a:cubicBezTo>
                <a:lnTo>
                  <a:pt x="4863" y="171"/>
                </a:lnTo>
                <a:lnTo>
                  <a:pt x="4921" y="161"/>
                </a:lnTo>
                <a:lnTo>
                  <a:pt x="4939" y="65"/>
                </a:lnTo>
                <a:cubicBezTo>
                  <a:pt x="4940" y="60"/>
                  <a:pt x="4942" y="57"/>
                  <a:pt x="4946" y="54"/>
                </a:cubicBezTo>
                <a:cubicBezTo>
                  <a:pt x="4949" y="52"/>
                  <a:pt x="4953" y="50"/>
                  <a:pt x="4958" y="50"/>
                </a:cubicBezTo>
                <a:lnTo>
                  <a:pt x="5002" y="50"/>
                </a:lnTo>
                <a:lnTo>
                  <a:pt x="5002" y="162"/>
                </a:lnTo>
                <a:lnTo>
                  <a:pt x="5096" y="162"/>
                </a:lnTo>
                <a:lnTo>
                  <a:pt x="5096" y="222"/>
                </a:lnTo>
                <a:lnTo>
                  <a:pt x="5002" y="222"/>
                </a:lnTo>
                <a:lnTo>
                  <a:pt x="5002" y="414"/>
                </a:lnTo>
                <a:cubicBezTo>
                  <a:pt x="5002" y="425"/>
                  <a:pt x="5005" y="433"/>
                  <a:pt x="5010" y="440"/>
                </a:cubicBezTo>
                <a:cubicBezTo>
                  <a:pt x="5016" y="446"/>
                  <a:pt x="5023" y="449"/>
                  <a:pt x="5032" y="449"/>
                </a:cubicBezTo>
                <a:cubicBezTo>
                  <a:pt x="5038" y="449"/>
                  <a:pt x="5042" y="448"/>
                  <a:pt x="5046" y="447"/>
                </a:cubicBezTo>
                <a:cubicBezTo>
                  <a:pt x="5049" y="446"/>
                  <a:pt x="5052" y="445"/>
                  <a:pt x="5055" y="443"/>
                </a:cubicBezTo>
                <a:cubicBezTo>
                  <a:pt x="5057" y="442"/>
                  <a:pt x="5060" y="440"/>
                  <a:pt x="5062" y="439"/>
                </a:cubicBezTo>
                <a:cubicBezTo>
                  <a:pt x="5064" y="438"/>
                  <a:pt x="5066" y="437"/>
                  <a:pt x="5068" y="437"/>
                </a:cubicBezTo>
                <a:cubicBezTo>
                  <a:pt x="5071" y="437"/>
                  <a:pt x="5073" y="438"/>
                  <a:pt x="5074" y="439"/>
                </a:cubicBezTo>
                <a:cubicBezTo>
                  <a:pt x="5076" y="440"/>
                  <a:pt x="5078" y="442"/>
                  <a:pt x="5079" y="445"/>
                </a:cubicBezTo>
                <a:lnTo>
                  <a:pt x="5105" y="486"/>
                </a:lnTo>
                <a:cubicBezTo>
                  <a:pt x="5093" y="498"/>
                  <a:pt x="5078" y="505"/>
                  <a:pt x="5062" y="510"/>
                </a:cubicBezTo>
                <a:cubicBezTo>
                  <a:pt x="5046" y="516"/>
                  <a:pt x="5030" y="518"/>
                  <a:pt x="5012" y="518"/>
                </a:cubicBezTo>
                <a:moveTo>
                  <a:pt x="5236" y="513"/>
                </a:moveTo>
                <a:lnTo>
                  <a:pt x="5151" y="513"/>
                </a:lnTo>
                <a:lnTo>
                  <a:pt x="5151" y="159"/>
                </a:lnTo>
                <a:lnTo>
                  <a:pt x="5203" y="159"/>
                </a:lnTo>
                <a:cubicBezTo>
                  <a:pt x="5214" y="159"/>
                  <a:pt x="5221" y="164"/>
                  <a:pt x="5224" y="174"/>
                </a:cubicBezTo>
                <a:lnTo>
                  <a:pt x="5230" y="200"/>
                </a:lnTo>
                <a:cubicBezTo>
                  <a:pt x="5236" y="193"/>
                  <a:pt x="5242" y="187"/>
                  <a:pt x="5249" y="181"/>
                </a:cubicBezTo>
                <a:cubicBezTo>
                  <a:pt x="5256" y="176"/>
                  <a:pt x="5263" y="171"/>
                  <a:pt x="5271" y="167"/>
                </a:cubicBezTo>
                <a:cubicBezTo>
                  <a:pt x="5278" y="162"/>
                  <a:pt x="5287" y="159"/>
                  <a:pt x="5296" y="157"/>
                </a:cubicBezTo>
                <a:cubicBezTo>
                  <a:pt x="5304" y="154"/>
                  <a:pt x="5314" y="153"/>
                  <a:pt x="5325" y="153"/>
                </a:cubicBezTo>
                <a:cubicBezTo>
                  <a:pt x="5347" y="153"/>
                  <a:pt x="5365" y="159"/>
                  <a:pt x="5380" y="171"/>
                </a:cubicBezTo>
                <a:cubicBezTo>
                  <a:pt x="5394" y="183"/>
                  <a:pt x="5405" y="199"/>
                  <a:pt x="5412" y="219"/>
                </a:cubicBezTo>
                <a:cubicBezTo>
                  <a:pt x="5417" y="208"/>
                  <a:pt x="5424" y="197"/>
                  <a:pt x="5432" y="189"/>
                </a:cubicBezTo>
                <a:cubicBezTo>
                  <a:pt x="5441" y="181"/>
                  <a:pt x="5450" y="174"/>
                  <a:pt x="5459" y="169"/>
                </a:cubicBezTo>
                <a:cubicBezTo>
                  <a:pt x="5469" y="163"/>
                  <a:pt x="5480" y="159"/>
                  <a:pt x="5491" y="157"/>
                </a:cubicBezTo>
                <a:cubicBezTo>
                  <a:pt x="5502" y="154"/>
                  <a:pt x="5513" y="153"/>
                  <a:pt x="5524" y="153"/>
                </a:cubicBezTo>
                <a:cubicBezTo>
                  <a:pt x="5544" y="153"/>
                  <a:pt x="5561" y="156"/>
                  <a:pt x="5576" y="162"/>
                </a:cubicBezTo>
                <a:cubicBezTo>
                  <a:pt x="5592" y="168"/>
                  <a:pt x="5604" y="177"/>
                  <a:pt x="5615" y="188"/>
                </a:cubicBezTo>
                <a:cubicBezTo>
                  <a:pt x="5625" y="200"/>
                  <a:pt x="5633" y="214"/>
                  <a:pt x="5638" y="230"/>
                </a:cubicBezTo>
                <a:cubicBezTo>
                  <a:pt x="5643" y="247"/>
                  <a:pt x="5646" y="266"/>
                  <a:pt x="5646" y="287"/>
                </a:cubicBezTo>
                <a:lnTo>
                  <a:pt x="5646" y="513"/>
                </a:lnTo>
                <a:lnTo>
                  <a:pt x="5561" y="513"/>
                </a:lnTo>
                <a:lnTo>
                  <a:pt x="5561" y="287"/>
                </a:lnTo>
                <a:cubicBezTo>
                  <a:pt x="5561" y="265"/>
                  <a:pt x="5556" y="248"/>
                  <a:pt x="5547" y="236"/>
                </a:cubicBezTo>
                <a:cubicBezTo>
                  <a:pt x="5537" y="225"/>
                  <a:pt x="5522" y="219"/>
                  <a:pt x="5503" y="219"/>
                </a:cubicBezTo>
                <a:cubicBezTo>
                  <a:pt x="5494" y="219"/>
                  <a:pt x="5486" y="221"/>
                  <a:pt x="5479" y="224"/>
                </a:cubicBezTo>
                <a:cubicBezTo>
                  <a:pt x="5471" y="227"/>
                  <a:pt x="5465" y="231"/>
                  <a:pt x="5459" y="237"/>
                </a:cubicBezTo>
                <a:cubicBezTo>
                  <a:pt x="5454" y="242"/>
                  <a:pt x="5449" y="249"/>
                  <a:pt x="5446" y="258"/>
                </a:cubicBezTo>
                <a:cubicBezTo>
                  <a:pt x="5443" y="266"/>
                  <a:pt x="5441" y="276"/>
                  <a:pt x="5441" y="287"/>
                </a:cubicBezTo>
                <a:lnTo>
                  <a:pt x="5441" y="513"/>
                </a:lnTo>
                <a:lnTo>
                  <a:pt x="5356" y="513"/>
                </a:lnTo>
                <a:lnTo>
                  <a:pt x="5356" y="287"/>
                </a:lnTo>
                <a:cubicBezTo>
                  <a:pt x="5356" y="263"/>
                  <a:pt x="5351" y="246"/>
                  <a:pt x="5342" y="235"/>
                </a:cubicBezTo>
                <a:cubicBezTo>
                  <a:pt x="5332" y="225"/>
                  <a:pt x="5318" y="219"/>
                  <a:pt x="5300" y="219"/>
                </a:cubicBezTo>
                <a:cubicBezTo>
                  <a:pt x="5287" y="219"/>
                  <a:pt x="5276" y="222"/>
                  <a:pt x="5265" y="228"/>
                </a:cubicBezTo>
                <a:cubicBezTo>
                  <a:pt x="5255" y="234"/>
                  <a:pt x="5245" y="243"/>
                  <a:pt x="5236" y="253"/>
                </a:cubicBezTo>
                <a:lnTo>
                  <a:pt x="5236" y="513"/>
                </a:lnTo>
                <a:moveTo>
                  <a:pt x="5913" y="421"/>
                </a:moveTo>
                <a:lnTo>
                  <a:pt x="5913" y="361"/>
                </a:lnTo>
                <a:cubicBezTo>
                  <a:pt x="5889" y="362"/>
                  <a:pt x="5868" y="364"/>
                  <a:pt x="5851" y="368"/>
                </a:cubicBezTo>
                <a:cubicBezTo>
                  <a:pt x="5835" y="371"/>
                  <a:pt x="5821" y="375"/>
                  <a:pt x="5811" y="379"/>
                </a:cubicBezTo>
                <a:cubicBezTo>
                  <a:pt x="5801" y="384"/>
                  <a:pt x="5794" y="390"/>
                  <a:pt x="5789" y="396"/>
                </a:cubicBezTo>
                <a:cubicBezTo>
                  <a:pt x="5785" y="403"/>
                  <a:pt x="5783" y="410"/>
                  <a:pt x="5783" y="417"/>
                </a:cubicBezTo>
                <a:cubicBezTo>
                  <a:pt x="5783" y="432"/>
                  <a:pt x="5787" y="443"/>
                  <a:pt x="5796" y="449"/>
                </a:cubicBezTo>
                <a:cubicBezTo>
                  <a:pt x="5805" y="456"/>
                  <a:pt x="5816" y="459"/>
                  <a:pt x="5831" y="459"/>
                </a:cubicBezTo>
                <a:cubicBezTo>
                  <a:pt x="5848" y="459"/>
                  <a:pt x="5863" y="456"/>
                  <a:pt x="5876" y="449"/>
                </a:cubicBezTo>
                <a:cubicBezTo>
                  <a:pt x="5889" y="443"/>
                  <a:pt x="5901" y="433"/>
                  <a:pt x="5913" y="421"/>
                </a:cubicBezTo>
                <a:moveTo>
                  <a:pt x="5734" y="235"/>
                </a:moveTo>
                <a:lnTo>
                  <a:pt x="5719" y="208"/>
                </a:lnTo>
                <a:cubicBezTo>
                  <a:pt x="5759" y="171"/>
                  <a:pt x="5808" y="152"/>
                  <a:pt x="5865" y="152"/>
                </a:cubicBezTo>
                <a:cubicBezTo>
                  <a:pt x="5886" y="152"/>
                  <a:pt x="5904" y="155"/>
                  <a:pt x="5920" y="162"/>
                </a:cubicBezTo>
                <a:cubicBezTo>
                  <a:pt x="5937" y="169"/>
                  <a:pt x="5950" y="178"/>
                  <a:pt x="5962" y="191"/>
                </a:cubicBezTo>
                <a:cubicBezTo>
                  <a:pt x="5973" y="203"/>
                  <a:pt x="5981" y="217"/>
                  <a:pt x="5987" y="234"/>
                </a:cubicBezTo>
                <a:cubicBezTo>
                  <a:pt x="5993" y="250"/>
                  <a:pt x="5996" y="269"/>
                  <a:pt x="5996" y="289"/>
                </a:cubicBezTo>
                <a:lnTo>
                  <a:pt x="5996" y="513"/>
                </a:lnTo>
                <a:lnTo>
                  <a:pt x="5958" y="513"/>
                </a:lnTo>
                <a:cubicBezTo>
                  <a:pt x="5950" y="513"/>
                  <a:pt x="5943" y="512"/>
                  <a:pt x="5939" y="509"/>
                </a:cubicBezTo>
                <a:cubicBezTo>
                  <a:pt x="5935" y="507"/>
                  <a:pt x="5931" y="502"/>
                  <a:pt x="5929" y="494"/>
                </a:cubicBezTo>
                <a:lnTo>
                  <a:pt x="5921" y="468"/>
                </a:lnTo>
                <a:cubicBezTo>
                  <a:pt x="5912" y="476"/>
                  <a:pt x="5903" y="483"/>
                  <a:pt x="5895" y="489"/>
                </a:cubicBezTo>
                <a:cubicBezTo>
                  <a:pt x="5886" y="496"/>
                  <a:pt x="5878" y="502"/>
                  <a:pt x="5868" y="506"/>
                </a:cubicBezTo>
                <a:cubicBezTo>
                  <a:pt x="5859" y="510"/>
                  <a:pt x="5849" y="513"/>
                  <a:pt x="5839" y="515"/>
                </a:cubicBezTo>
                <a:cubicBezTo>
                  <a:pt x="5829" y="517"/>
                  <a:pt x="5817" y="518"/>
                  <a:pt x="5804" y="518"/>
                </a:cubicBezTo>
                <a:cubicBezTo>
                  <a:pt x="5790" y="518"/>
                  <a:pt x="5776" y="516"/>
                  <a:pt x="5763" y="512"/>
                </a:cubicBezTo>
                <a:cubicBezTo>
                  <a:pt x="5751" y="508"/>
                  <a:pt x="5740" y="502"/>
                  <a:pt x="5731" y="493"/>
                </a:cubicBezTo>
                <a:cubicBezTo>
                  <a:pt x="5721" y="485"/>
                  <a:pt x="5714" y="475"/>
                  <a:pt x="5709" y="463"/>
                </a:cubicBezTo>
                <a:cubicBezTo>
                  <a:pt x="5704" y="452"/>
                  <a:pt x="5702" y="438"/>
                  <a:pt x="5702" y="422"/>
                </a:cubicBezTo>
                <a:cubicBezTo>
                  <a:pt x="5702" y="413"/>
                  <a:pt x="5703" y="404"/>
                  <a:pt x="5706" y="395"/>
                </a:cubicBezTo>
                <a:cubicBezTo>
                  <a:pt x="5709" y="386"/>
                  <a:pt x="5714" y="378"/>
                  <a:pt x="5721" y="370"/>
                </a:cubicBezTo>
                <a:cubicBezTo>
                  <a:pt x="5727" y="362"/>
                  <a:pt x="5736" y="354"/>
                  <a:pt x="5747" y="347"/>
                </a:cubicBezTo>
                <a:cubicBezTo>
                  <a:pt x="5758" y="340"/>
                  <a:pt x="5771" y="334"/>
                  <a:pt x="5787" y="328"/>
                </a:cubicBezTo>
                <a:cubicBezTo>
                  <a:pt x="5802" y="323"/>
                  <a:pt x="5821" y="319"/>
                  <a:pt x="5842" y="316"/>
                </a:cubicBezTo>
                <a:cubicBezTo>
                  <a:pt x="5862" y="312"/>
                  <a:pt x="5886" y="310"/>
                  <a:pt x="5913" y="309"/>
                </a:cubicBezTo>
                <a:lnTo>
                  <a:pt x="5913" y="289"/>
                </a:lnTo>
                <a:cubicBezTo>
                  <a:pt x="5913" y="265"/>
                  <a:pt x="5908" y="248"/>
                  <a:pt x="5898" y="236"/>
                </a:cubicBezTo>
                <a:cubicBezTo>
                  <a:pt x="5888" y="225"/>
                  <a:pt x="5873" y="219"/>
                  <a:pt x="5854" y="219"/>
                </a:cubicBezTo>
                <a:cubicBezTo>
                  <a:pt x="5841" y="219"/>
                  <a:pt x="5829" y="221"/>
                  <a:pt x="5820" y="224"/>
                </a:cubicBezTo>
                <a:cubicBezTo>
                  <a:pt x="5811" y="227"/>
                  <a:pt x="5803" y="231"/>
                  <a:pt x="5796" y="235"/>
                </a:cubicBezTo>
                <a:cubicBezTo>
                  <a:pt x="5789" y="239"/>
                  <a:pt x="5783" y="243"/>
                  <a:pt x="5777" y="246"/>
                </a:cubicBezTo>
                <a:cubicBezTo>
                  <a:pt x="5772" y="249"/>
                  <a:pt x="5766" y="251"/>
                  <a:pt x="5759" y="251"/>
                </a:cubicBezTo>
                <a:cubicBezTo>
                  <a:pt x="5753" y="251"/>
                  <a:pt x="5748" y="249"/>
                  <a:pt x="5744" y="246"/>
                </a:cubicBezTo>
                <a:cubicBezTo>
                  <a:pt x="5739" y="243"/>
                  <a:pt x="5736" y="239"/>
                  <a:pt x="5734" y="235"/>
                </a:cubicBezTo>
                <a:moveTo>
                  <a:pt x="6161" y="262"/>
                </a:moveTo>
                <a:lnTo>
                  <a:pt x="6161" y="420"/>
                </a:lnTo>
                <a:cubicBezTo>
                  <a:pt x="6170" y="432"/>
                  <a:pt x="6181" y="440"/>
                  <a:pt x="6192" y="445"/>
                </a:cubicBezTo>
                <a:cubicBezTo>
                  <a:pt x="6204" y="450"/>
                  <a:pt x="6216" y="452"/>
                  <a:pt x="6229" y="452"/>
                </a:cubicBezTo>
                <a:cubicBezTo>
                  <a:pt x="6242" y="452"/>
                  <a:pt x="6254" y="450"/>
                  <a:pt x="6264" y="445"/>
                </a:cubicBezTo>
                <a:cubicBezTo>
                  <a:pt x="6274" y="440"/>
                  <a:pt x="6283" y="433"/>
                  <a:pt x="6290" y="423"/>
                </a:cubicBezTo>
                <a:cubicBezTo>
                  <a:pt x="6298" y="413"/>
                  <a:pt x="6303" y="401"/>
                  <a:pt x="6307" y="386"/>
                </a:cubicBezTo>
                <a:cubicBezTo>
                  <a:pt x="6311" y="371"/>
                  <a:pt x="6313" y="353"/>
                  <a:pt x="6313" y="333"/>
                </a:cubicBezTo>
                <a:cubicBezTo>
                  <a:pt x="6313" y="312"/>
                  <a:pt x="6311" y="294"/>
                  <a:pt x="6308" y="280"/>
                </a:cubicBezTo>
                <a:cubicBezTo>
                  <a:pt x="6305" y="266"/>
                  <a:pt x="6300" y="254"/>
                  <a:pt x="6294" y="245"/>
                </a:cubicBezTo>
                <a:cubicBezTo>
                  <a:pt x="6287" y="236"/>
                  <a:pt x="6280" y="230"/>
                  <a:pt x="6271" y="226"/>
                </a:cubicBezTo>
                <a:cubicBezTo>
                  <a:pt x="6262" y="221"/>
                  <a:pt x="6252" y="219"/>
                  <a:pt x="6241" y="219"/>
                </a:cubicBezTo>
                <a:cubicBezTo>
                  <a:pt x="6223" y="219"/>
                  <a:pt x="6208" y="223"/>
                  <a:pt x="6196" y="230"/>
                </a:cubicBezTo>
                <a:cubicBezTo>
                  <a:pt x="6183" y="238"/>
                  <a:pt x="6172" y="248"/>
                  <a:pt x="6161" y="262"/>
                </a:cubicBezTo>
                <a:moveTo>
                  <a:pt x="6149" y="174"/>
                </a:moveTo>
                <a:lnTo>
                  <a:pt x="6156" y="207"/>
                </a:lnTo>
                <a:cubicBezTo>
                  <a:pt x="6171" y="191"/>
                  <a:pt x="6187" y="177"/>
                  <a:pt x="6206" y="167"/>
                </a:cubicBezTo>
                <a:cubicBezTo>
                  <a:pt x="6224" y="157"/>
                  <a:pt x="6245" y="152"/>
                  <a:pt x="6270" y="152"/>
                </a:cubicBezTo>
                <a:cubicBezTo>
                  <a:pt x="6289" y="152"/>
                  <a:pt x="6307" y="156"/>
                  <a:pt x="6323" y="164"/>
                </a:cubicBezTo>
                <a:cubicBezTo>
                  <a:pt x="6339" y="172"/>
                  <a:pt x="6353" y="184"/>
                  <a:pt x="6364" y="199"/>
                </a:cubicBezTo>
                <a:cubicBezTo>
                  <a:pt x="6376" y="214"/>
                  <a:pt x="6385" y="233"/>
                  <a:pt x="6391" y="256"/>
                </a:cubicBezTo>
                <a:cubicBezTo>
                  <a:pt x="6397" y="278"/>
                  <a:pt x="6401" y="304"/>
                  <a:pt x="6401" y="333"/>
                </a:cubicBezTo>
                <a:cubicBezTo>
                  <a:pt x="6401" y="359"/>
                  <a:pt x="6397" y="383"/>
                  <a:pt x="6390" y="406"/>
                </a:cubicBezTo>
                <a:cubicBezTo>
                  <a:pt x="6383" y="428"/>
                  <a:pt x="6373" y="448"/>
                  <a:pt x="6359" y="464"/>
                </a:cubicBezTo>
                <a:cubicBezTo>
                  <a:pt x="6346" y="481"/>
                  <a:pt x="6330" y="494"/>
                  <a:pt x="6312" y="504"/>
                </a:cubicBezTo>
                <a:cubicBezTo>
                  <a:pt x="6293" y="513"/>
                  <a:pt x="6272" y="518"/>
                  <a:pt x="6249" y="518"/>
                </a:cubicBezTo>
                <a:cubicBezTo>
                  <a:pt x="6229" y="518"/>
                  <a:pt x="6212" y="515"/>
                  <a:pt x="6198" y="509"/>
                </a:cubicBezTo>
                <a:cubicBezTo>
                  <a:pt x="6184" y="503"/>
                  <a:pt x="6172" y="493"/>
                  <a:pt x="6161" y="483"/>
                </a:cubicBezTo>
                <a:lnTo>
                  <a:pt x="6161" y="628"/>
                </a:lnTo>
                <a:lnTo>
                  <a:pt x="6076" y="628"/>
                </a:lnTo>
                <a:lnTo>
                  <a:pt x="6076" y="159"/>
                </a:lnTo>
                <a:lnTo>
                  <a:pt x="6128" y="159"/>
                </a:lnTo>
                <a:cubicBezTo>
                  <a:pt x="6139" y="159"/>
                  <a:pt x="6146" y="164"/>
                  <a:pt x="6149" y="17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47720" y="767520"/>
            <a:ext cx="3999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Heatmap (Тепловая карта)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747720" y="1468080"/>
            <a:ext cx="3312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Матрица интенсивностей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224000" y="1975320"/>
            <a:ext cx="4974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Интенсивность значения в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1019160" y="2866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1224000" y="2337120"/>
            <a:ext cx="3768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виде цвета в двумерной матрице.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1495080" y="3219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200" y="161"/>
                  <a:pt x="192" y="172"/>
                  <a:pt x="182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9" y="67"/>
                </a:cubicBezTo>
                <a:cubicBezTo>
                  <a:pt x="14" y="54"/>
                  <a:pt x="22" y="42"/>
                  <a:pt x="31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2"/>
                </a:cubicBezTo>
                <a:cubicBezTo>
                  <a:pt x="192" y="42"/>
                  <a:pt x="200" y="54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224000" y="275616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1495080" y="363852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4"/>
                  <a:pt x="205" y="147"/>
                </a:cubicBezTo>
                <a:cubicBezTo>
                  <a:pt x="200" y="160"/>
                  <a:pt x="192" y="171"/>
                  <a:pt x="182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1"/>
                </a:cubicBezTo>
                <a:cubicBezTo>
                  <a:pt x="22" y="171"/>
                  <a:pt x="14" y="160"/>
                  <a:pt x="9" y="147"/>
                </a:cubicBezTo>
                <a:cubicBezTo>
                  <a:pt x="3" y="134"/>
                  <a:pt x="0" y="119"/>
                  <a:pt x="0" y="105"/>
                </a:cubicBezTo>
                <a:cubicBezTo>
                  <a:pt x="0" y="91"/>
                  <a:pt x="3" y="78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1700280" y="3108600"/>
            <a:ext cx="2563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Матрица корреляции.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1495080" y="40575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1"/>
                  <a:pt x="182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1"/>
                </a:cubicBezTo>
                <a:cubicBezTo>
                  <a:pt x="22" y="171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2"/>
                  <a:pt x="31" y="32"/>
                </a:cubicBezTo>
                <a:cubicBezTo>
                  <a:pt x="41" y="22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2"/>
                  <a:pt x="182" y="32"/>
                </a:cubicBezTo>
                <a:cubicBezTo>
                  <a:pt x="192" y="42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700280" y="3528000"/>
            <a:ext cx="2266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Сводные таблицы.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019160" y="44668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700280" y="3947040"/>
            <a:ext cx="4786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Представление отсутствующих данных.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1224000" y="4356360"/>
            <a:ext cx="474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нужно быстро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224000" y="4718520"/>
            <a:ext cx="5040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усреднить взглядом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матрицу чисел и найти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1019160" y="56005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59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224000" y="5070960"/>
            <a:ext cx="1111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паттерны.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224000" y="5490000"/>
            <a:ext cx="4727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Корреляция между признаками в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224000" y="5851800"/>
            <a:ext cx="1070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датасете.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6f42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8607600" y="3326040"/>
            <a:ext cx="2292120" cy="215280"/>
          </a:xfrm>
          <a:custGeom>
            <a:avLst/>
            <a:gdLst/>
            <a:ahLst/>
            <a:rect l="0" t="0" r="r" b="b"/>
            <a:pathLst>
              <a:path w="6367" h="598">
                <a:moveTo>
                  <a:pt x="378" y="70"/>
                </a:moveTo>
                <a:lnTo>
                  <a:pt x="351" y="121"/>
                </a:lnTo>
                <a:cubicBezTo>
                  <a:pt x="348" y="126"/>
                  <a:pt x="345" y="130"/>
                  <a:pt x="341" y="133"/>
                </a:cubicBezTo>
                <a:cubicBezTo>
                  <a:pt x="337" y="135"/>
                  <a:pt x="333" y="137"/>
                  <a:pt x="328" y="137"/>
                </a:cubicBezTo>
                <a:cubicBezTo>
                  <a:pt x="322" y="137"/>
                  <a:pt x="316" y="135"/>
                  <a:pt x="309" y="130"/>
                </a:cubicBezTo>
                <a:cubicBezTo>
                  <a:pt x="303" y="126"/>
                  <a:pt x="295" y="122"/>
                  <a:pt x="286" y="117"/>
                </a:cubicBezTo>
                <a:cubicBezTo>
                  <a:pt x="277" y="112"/>
                  <a:pt x="267" y="107"/>
                  <a:pt x="255" y="103"/>
                </a:cubicBezTo>
                <a:cubicBezTo>
                  <a:pt x="243" y="99"/>
                  <a:pt x="229" y="97"/>
                  <a:pt x="212" y="97"/>
                </a:cubicBezTo>
                <a:cubicBezTo>
                  <a:pt x="197" y="97"/>
                  <a:pt x="184" y="99"/>
                  <a:pt x="173" y="102"/>
                </a:cubicBezTo>
                <a:cubicBezTo>
                  <a:pt x="162" y="106"/>
                  <a:pt x="153" y="111"/>
                  <a:pt x="145" y="117"/>
                </a:cubicBezTo>
                <a:cubicBezTo>
                  <a:pt x="138" y="124"/>
                  <a:pt x="132" y="131"/>
                  <a:pt x="128" y="140"/>
                </a:cubicBezTo>
                <a:cubicBezTo>
                  <a:pt x="125" y="149"/>
                  <a:pt x="123" y="159"/>
                  <a:pt x="123" y="169"/>
                </a:cubicBezTo>
                <a:cubicBezTo>
                  <a:pt x="123" y="183"/>
                  <a:pt x="127" y="194"/>
                  <a:pt x="134" y="203"/>
                </a:cubicBezTo>
                <a:cubicBezTo>
                  <a:pt x="142" y="212"/>
                  <a:pt x="152" y="220"/>
                  <a:pt x="164" y="226"/>
                </a:cubicBezTo>
                <a:cubicBezTo>
                  <a:pt x="177" y="233"/>
                  <a:pt x="191" y="238"/>
                  <a:pt x="207" y="243"/>
                </a:cubicBezTo>
                <a:cubicBezTo>
                  <a:pt x="222" y="248"/>
                  <a:pt x="239" y="254"/>
                  <a:pt x="255" y="259"/>
                </a:cubicBezTo>
                <a:cubicBezTo>
                  <a:pt x="272" y="265"/>
                  <a:pt x="288" y="272"/>
                  <a:pt x="304" y="279"/>
                </a:cubicBezTo>
                <a:cubicBezTo>
                  <a:pt x="320" y="287"/>
                  <a:pt x="334" y="296"/>
                  <a:pt x="347" y="308"/>
                </a:cubicBezTo>
                <a:cubicBezTo>
                  <a:pt x="359" y="319"/>
                  <a:pt x="369" y="333"/>
                  <a:pt x="377" y="350"/>
                </a:cubicBezTo>
                <a:cubicBezTo>
                  <a:pt x="384" y="367"/>
                  <a:pt x="388" y="387"/>
                  <a:pt x="388" y="411"/>
                </a:cubicBezTo>
                <a:cubicBezTo>
                  <a:pt x="388" y="437"/>
                  <a:pt x="384" y="461"/>
                  <a:pt x="375" y="484"/>
                </a:cubicBezTo>
                <a:cubicBezTo>
                  <a:pt x="366" y="506"/>
                  <a:pt x="353" y="526"/>
                  <a:pt x="336" y="543"/>
                </a:cubicBezTo>
                <a:cubicBezTo>
                  <a:pt x="319" y="560"/>
                  <a:pt x="298" y="573"/>
                  <a:pt x="273" y="583"/>
                </a:cubicBezTo>
                <a:cubicBezTo>
                  <a:pt x="249" y="592"/>
                  <a:pt x="220" y="598"/>
                  <a:pt x="189" y="598"/>
                </a:cubicBezTo>
                <a:cubicBezTo>
                  <a:pt x="170" y="598"/>
                  <a:pt x="152" y="596"/>
                  <a:pt x="135" y="592"/>
                </a:cubicBezTo>
                <a:cubicBezTo>
                  <a:pt x="117" y="588"/>
                  <a:pt x="100" y="583"/>
                  <a:pt x="84" y="577"/>
                </a:cubicBezTo>
                <a:cubicBezTo>
                  <a:pt x="67" y="570"/>
                  <a:pt x="52" y="562"/>
                  <a:pt x="38" y="553"/>
                </a:cubicBezTo>
                <a:cubicBezTo>
                  <a:pt x="24" y="543"/>
                  <a:pt x="11" y="533"/>
                  <a:pt x="0" y="522"/>
                </a:cubicBezTo>
                <a:lnTo>
                  <a:pt x="31" y="470"/>
                </a:lnTo>
                <a:cubicBezTo>
                  <a:pt x="34" y="467"/>
                  <a:pt x="37" y="464"/>
                  <a:pt x="42" y="461"/>
                </a:cubicBezTo>
                <a:cubicBezTo>
                  <a:pt x="46" y="459"/>
                  <a:pt x="50" y="457"/>
                  <a:pt x="55" y="457"/>
                </a:cubicBezTo>
                <a:cubicBezTo>
                  <a:pt x="62" y="457"/>
                  <a:pt x="69" y="460"/>
                  <a:pt x="76" y="465"/>
                </a:cubicBezTo>
                <a:cubicBezTo>
                  <a:pt x="84" y="471"/>
                  <a:pt x="93" y="477"/>
                  <a:pt x="104" y="483"/>
                </a:cubicBezTo>
                <a:cubicBezTo>
                  <a:pt x="114" y="490"/>
                  <a:pt x="127" y="496"/>
                  <a:pt x="141" y="502"/>
                </a:cubicBezTo>
                <a:cubicBezTo>
                  <a:pt x="155" y="507"/>
                  <a:pt x="172" y="510"/>
                  <a:pt x="192" y="510"/>
                </a:cubicBezTo>
                <a:cubicBezTo>
                  <a:pt x="222" y="510"/>
                  <a:pt x="246" y="503"/>
                  <a:pt x="263" y="488"/>
                </a:cubicBezTo>
                <a:cubicBezTo>
                  <a:pt x="279" y="474"/>
                  <a:pt x="288" y="453"/>
                  <a:pt x="288" y="426"/>
                </a:cubicBezTo>
                <a:cubicBezTo>
                  <a:pt x="288" y="411"/>
                  <a:pt x="284" y="399"/>
                  <a:pt x="276" y="389"/>
                </a:cubicBezTo>
                <a:cubicBezTo>
                  <a:pt x="269" y="379"/>
                  <a:pt x="259" y="371"/>
                  <a:pt x="246" y="365"/>
                </a:cubicBezTo>
                <a:cubicBezTo>
                  <a:pt x="234" y="358"/>
                  <a:pt x="220" y="353"/>
                  <a:pt x="204" y="349"/>
                </a:cubicBezTo>
                <a:cubicBezTo>
                  <a:pt x="188" y="344"/>
                  <a:pt x="172" y="339"/>
                  <a:pt x="155" y="334"/>
                </a:cubicBezTo>
                <a:cubicBezTo>
                  <a:pt x="139" y="328"/>
                  <a:pt x="123" y="322"/>
                  <a:pt x="107" y="315"/>
                </a:cubicBezTo>
                <a:cubicBezTo>
                  <a:pt x="91" y="307"/>
                  <a:pt x="77" y="298"/>
                  <a:pt x="64" y="286"/>
                </a:cubicBezTo>
                <a:cubicBezTo>
                  <a:pt x="52" y="274"/>
                  <a:pt x="42" y="259"/>
                  <a:pt x="35" y="241"/>
                </a:cubicBezTo>
                <a:cubicBezTo>
                  <a:pt x="27" y="223"/>
                  <a:pt x="23" y="201"/>
                  <a:pt x="23" y="175"/>
                </a:cubicBezTo>
                <a:cubicBezTo>
                  <a:pt x="23" y="154"/>
                  <a:pt x="27" y="134"/>
                  <a:pt x="36" y="114"/>
                </a:cubicBezTo>
                <a:cubicBezTo>
                  <a:pt x="44" y="94"/>
                  <a:pt x="56" y="76"/>
                  <a:pt x="72" y="61"/>
                </a:cubicBezTo>
                <a:cubicBezTo>
                  <a:pt x="88" y="45"/>
                  <a:pt x="108" y="33"/>
                  <a:pt x="131" y="24"/>
                </a:cubicBezTo>
                <a:cubicBezTo>
                  <a:pt x="154" y="15"/>
                  <a:pt x="181" y="10"/>
                  <a:pt x="211" y="10"/>
                </a:cubicBezTo>
                <a:cubicBezTo>
                  <a:pt x="245" y="10"/>
                  <a:pt x="276" y="15"/>
                  <a:pt x="305" y="26"/>
                </a:cubicBezTo>
                <a:cubicBezTo>
                  <a:pt x="333" y="36"/>
                  <a:pt x="357" y="51"/>
                  <a:pt x="378" y="70"/>
                </a:cubicBezTo>
                <a:moveTo>
                  <a:pt x="601" y="598"/>
                </a:moveTo>
                <a:cubicBezTo>
                  <a:pt x="566" y="598"/>
                  <a:pt x="538" y="587"/>
                  <a:pt x="520" y="567"/>
                </a:cubicBezTo>
                <a:cubicBezTo>
                  <a:pt x="501" y="547"/>
                  <a:pt x="491" y="520"/>
                  <a:pt x="491" y="484"/>
                </a:cubicBezTo>
                <a:lnTo>
                  <a:pt x="491" y="257"/>
                </a:lnTo>
                <a:lnTo>
                  <a:pt x="450" y="257"/>
                </a:lnTo>
                <a:cubicBezTo>
                  <a:pt x="444" y="257"/>
                  <a:pt x="440" y="255"/>
                  <a:pt x="436" y="252"/>
                </a:cubicBezTo>
                <a:cubicBezTo>
                  <a:pt x="432" y="248"/>
                  <a:pt x="430" y="243"/>
                  <a:pt x="430" y="236"/>
                </a:cubicBezTo>
                <a:lnTo>
                  <a:pt x="430" y="197"/>
                </a:lnTo>
                <a:lnTo>
                  <a:pt x="496" y="186"/>
                </a:lnTo>
                <a:lnTo>
                  <a:pt x="517" y="75"/>
                </a:lnTo>
                <a:cubicBezTo>
                  <a:pt x="518" y="70"/>
                  <a:pt x="520" y="66"/>
                  <a:pt x="524" y="63"/>
                </a:cubicBezTo>
                <a:cubicBezTo>
                  <a:pt x="528" y="60"/>
                  <a:pt x="533" y="58"/>
                  <a:pt x="538" y="58"/>
                </a:cubicBezTo>
                <a:lnTo>
                  <a:pt x="589" y="58"/>
                </a:lnTo>
                <a:lnTo>
                  <a:pt x="589" y="187"/>
                </a:lnTo>
                <a:lnTo>
                  <a:pt x="698" y="187"/>
                </a:lnTo>
                <a:lnTo>
                  <a:pt x="698" y="257"/>
                </a:lnTo>
                <a:lnTo>
                  <a:pt x="589" y="257"/>
                </a:lnTo>
                <a:lnTo>
                  <a:pt x="589" y="478"/>
                </a:lnTo>
                <a:cubicBezTo>
                  <a:pt x="589" y="490"/>
                  <a:pt x="592" y="500"/>
                  <a:pt x="598" y="507"/>
                </a:cubicBezTo>
                <a:cubicBezTo>
                  <a:pt x="605" y="515"/>
                  <a:pt x="613" y="518"/>
                  <a:pt x="624" y="518"/>
                </a:cubicBezTo>
                <a:cubicBezTo>
                  <a:pt x="630" y="518"/>
                  <a:pt x="635" y="517"/>
                  <a:pt x="639" y="516"/>
                </a:cubicBezTo>
                <a:cubicBezTo>
                  <a:pt x="643" y="514"/>
                  <a:pt x="647" y="513"/>
                  <a:pt x="650" y="511"/>
                </a:cubicBezTo>
                <a:cubicBezTo>
                  <a:pt x="653" y="510"/>
                  <a:pt x="656" y="508"/>
                  <a:pt x="658" y="507"/>
                </a:cubicBezTo>
                <a:cubicBezTo>
                  <a:pt x="661" y="505"/>
                  <a:pt x="663" y="505"/>
                  <a:pt x="665" y="505"/>
                </a:cubicBezTo>
                <a:cubicBezTo>
                  <a:pt x="668" y="505"/>
                  <a:pt x="671" y="505"/>
                  <a:pt x="672" y="507"/>
                </a:cubicBezTo>
                <a:cubicBezTo>
                  <a:pt x="674" y="508"/>
                  <a:pt x="676" y="510"/>
                  <a:pt x="678" y="513"/>
                </a:cubicBezTo>
                <a:lnTo>
                  <a:pt x="708" y="561"/>
                </a:lnTo>
                <a:cubicBezTo>
                  <a:pt x="694" y="573"/>
                  <a:pt x="677" y="582"/>
                  <a:pt x="659" y="588"/>
                </a:cubicBezTo>
                <a:cubicBezTo>
                  <a:pt x="640" y="594"/>
                  <a:pt x="621" y="598"/>
                  <a:pt x="601" y="598"/>
                </a:cubicBezTo>
                <a:moveTo>
                  <a:pt x="976" y="486"/>
                </a:moveTo>
                <a:lnTo>
                  <a:pt x="976" y="417"/>
                </a:lnTo>
                <a:cubicBezTo>
                  <a:pt x="947" y="418"/>
                  <a:pt x="924" y="421"/>
                  <a:pt x="904" y="424"/>
                </a:cubicBezTo>
                <a:cubicBezTo>
                  <a:pt x="885" y="428"/>
                  <a:pt x="869" y="432"/>
                  <a:pt x="858" y="438"/>
                </a:cubicBezTo>
                <a:cubicBezTo>
                  <a:pt x="846" y="443"/>
                  <a:pt x="838" y="450"/>
                  <a:pt x="833" y="457"/>
                </a:cubicBezTo>
                <a:cubicBezTo>
                  <a:pt x="828" y="465"/>
                  <a:pt x="825" y="473"/>
                  <a:pt x="825" y="482"/>
                </a:cubicBezTo>
                <a:cubicBezTo>
                  <a:pt x="825" y="499"/>
                  <a:pt x="830" y="511"/>
                  <a:pt x="841" y="519"/>
                </a:cubicBezTo>
                <a:cubicBezTo>
                  <a:pt x="851" y="526"/>
                  <a:pt x="864" y="530"/>
                  <a:pt x="880" y="530"/>
                </a:cubicBezTo>
                <a:cubicBezTo>
                  <a:pt x="901" y="530"/>
                  <a:pt x="918" y="526"/>
                  <a:pt x="933" y="519"/>
                </a:cubicBezTo>
                <a:cubicBezTo>
                  <a:pt x="947" y="511"/>
                  <a:pt x="962" y="500"/>
                  <a:pt x="976" y="486"/>
                </a:cubicBezTo>
                <a:moveTo>
                  <a:pt x="769" y="271"/>
                </a:moveTo>
                <a:lnTo>
                  <a:pt x="751" y="240"/>
                </a:lnTo>
                <a:cubicBezTo>
                  <a:pt x="798" y="197"/>
                  <a:pt x="854" y="176"/>
                  <a:pt x="920" y="176"/>
                </a:cubicBezTo>
                <a:cubicBezTo>
                  <a:pt x="944" y="176"/>
                  <a:pt x="965" y="180"/>
                  <a:pt x="984" y="187"/>
                </a:cubicBezTo>
                <a:cubicBezTo>
                  <a:pt x="1003" y="195"/>
                  <a:pt x="1019" y="206"/>
                  <a:pt x="1032" y="220"/>
                </a:cubicBezTo>
                <a:cubicBezTo>
                  <a:pt x="1045" y="234"/>
                  <a:pt x="1055" y="250"/>
                  <a:pt x="1061" y="270"/>
                </a:cubicBezTo>
                <a:cubicBezTo>
                  <a:pt x="1068" y="289"/>
                  <a:pt x="1071" y="310"/>
                  <a:pt x="1071" y="333"/>
                </a:cubicBezTo>
                <a:lnTo>
                  <a:pt x="1071" y="591"/>
                </a:lnTo>
                <a:lnTo>
                  <a:pt x="1027" y="591"/>
                </a:lnTo>
                <a:cubicBezTo>
                  <a:pt x="1018" y="591"/>
                  <a:pt x="1011" y="589"/>
                  <a:pt x="1005" y="587"/>
                </a:cubicBezTo>
                <a:cubicBezTo>
                  <a:pt x="1000" y="584"/>
                  <a:pt x="996" y="578"/>
                  <a:pt x="993" y="570"/>
                </a:cubicBezTo>
                <a:lnTo>
                  <a:pt x="985" y="540"/>
                </a:lnTo>
                <a:cubicBezTo>
                  <a:pt x="975" y="550"/>
                  <a:pt x="964" y="558"/>
                  <a:pt x="955" y="565"/>
                </a:cubicBezTo>
                <a:cubicBezTo>
                  <a:pt x="945" y="572"/>
                  <a:pt x="935" y="578"/>
                  <a:pt x="924" y="583"/>
                </a:cubicBezTo>
                <a:cubicBezTo>
                  <a:pt x="914" y="587"/>
                  <a:pt x="902" y="591"/>
                  <a:pt x="890" y="593"/>
                </a:cubicBezTo>
                <a:cubicBezTo>
                  <a:pt x="878" y="597"/>
                  <a:pt x="865" y="598"/>
                  <a:pt x="850" y="598"/>
                </a:cubicBezTo>
                <a:cubicBezTo>
                  <a:pt x="833" y="598"/>
                  <a:pt x="817" y="596"/>
                  <a:pt x="803" y="590"/>
                </a:cubicBezTo>
                <a:cubicBezTo>
                  <a:pt x="788" y="586"/>
                  <a:pt x="775" y="579"/>
                  <a:pt x="765" y="569"/>
                </a:cubicBezTo>
                <a:cubicBezTo>
                  <a:pt x="754" y="560"/>
                  <a:pt x="746" y="549"/>
                  <a:pt x="740" y="535"/>
                </a:cubicBezTo>
                <a:cubicBezTo>
                  <a:pt x="735" y="521"/>
                  <a:pt x="732" y="505"/>
                  <a:pt x="732" y="487"/>
                </a:cubicBezTo>
                <a:cubicBezTo>
                  <a:pt x="732" y="476"/>
                  <a:pt x="733" y="466"/>
                  <a:pt x="737" y="456"/>
                </a:cubicBezTo>
                <a:cubicBezTo>
                  <a:pt x="740" y="446"/>
                  <a:pt x="746" y="436"/>
                  <a:pt x="754" y="427"/>
                </a:cubicBezTo>
                <a:cubicBezTo>
                  <a:pt x="761" y="417"/>
                  <a:pt x="772" y="409"/>
                  <a:pt x="784" y="400"/>
                </a:cubicBezTo>
                <a:cubicBezTo>
                  <a:pt x="796" y="392"/>
                  <a:pt x="812" y="385"/>
                  <a:pt x="830" y="379"/>
                </a:cubicBezTo>
                <a:cubicBezTo>
                  <a:pt x="848" y="373"/>
                  <a:pt x="869" y="368"/>
                  <a:pt x="893" y="364"/>
                </a:cubicBezTo>
                <a:cubicBezTo>
                  <a:pt x="917" y="360"/>
                  <a:pt x="945" y="358"/>
                  <a:pt x="976" y="357"/>
                </a:cubicBezTo>
                <a:lnTo>
                  <a:pt x="976" y="333"/>
                </a:lnTo>
                <a:cubicBezTo>
                  <a:pt x="976" y="306"/>
                  <a:pt x="970" y="286"/>
                  <a:pt x="958" y="273"/>
                </a:cubicBezTo>
                <a:cubicBezTo>
                  <a:pt x="947" y="260"/>
                  <a:pt x="930" y="253"/>
                  <a:pt x="908" y="253"/>
                </a:cubicBezTo>
                <a:cubicBezTo>
                  <a:pt x="892" y="253"/>
                  <a:pt x="879" y="255"/>
                  <a:pt x="868" y="259"/>
                </a:cubicBezTo>
                <a:cubicBezTo>
                  <a:pt x="858" y="262"/>
                  <a:pt x="849" y="266"/>
                  <a:pt x="841" y="271"/>
                </a:cubicBezTo>
                <a:cubicBezTo>
                  <a:pt x="833" y="276"/>
                  <a:pt x="826" y="280"/>
                  <a:pt x="819" y="284"/>
                </a:cubicBezTo>
                <a:cubicBezTo>
                  <a:pt x="813" y="287"/>
                  <a:pt x="805" y="289"/>
                  <a:pt x="798" y="289"/>
                </a:cubicBezTo>
                <a:cubicBezTo>
                  <a:pt x="791" y="289"/>
                  <a:pt x="785" y="287"/>
                  <a:pt x="780" y="284"/>
                </a:cubicBezTo>
                <a:cubicBezTo>
                  <a:pt x="775" y="280"/>
                  <a:pt x="771" y="276"/>
                  <a:pt x="769" y="271"/>
                </a:cubicBezTo>
                <a:moveTo>
                  <a:pt x="1481" y="234"/>
                </a:moveTo>
                <a:lnTo>
                  <a:pt x="1455" y="269"/>
                </a:lnTo>
                <a:cubicBezTo>
                  <a:pt x="1452" y="273"/>
                  <a:pt x="1449" y="276"/>
                  <a:pt x="1447" y="278"/>
                </a:cubicBezTo>
                <a:cubicBezTo>
                  <a:pt x="1444" y="280"/>
                  <a:pt x="1440" y="281"/>
                  <a:pt x="1434" y="281"/>
                </a:cubicBezTo>
                <a:cubicBezTo>
                  <a:pt x="1429" y="281"/>
                  <a:pt x="1425" y="280"/>
                  <a:pt x="1420" y="277"/>
                </a:cubicBezTo>
                <a:cubicBezTo>
                  <a:pt x="1415" y="274"/>
                  <a:pt x="1409" y="270"/>
                  <a:pt x="1403" y="266"/>
                </a:cubicBezTo>
                <a:cubicBezTo>
                  <a:pt x="1396" y="263"/>
                  <a:pt x="1388" y="259"/>
                  <a:pt x="1379" y="256"/>
                </a:cubicBezTo>
                <a:cubicBezTo>
                  <a:pt x="1370" y="253"/>
                  <a:pt x="1359" y="252"/>
                  <a:pt x="1345" y="252"/>
                </a:cubicBezTo>
                <a:cubicBezTo>
                  <a:pt x="1328" y="252"/>
                  <a:pt x="1313" y="255"/>
                  <a:pt x="1300" y="261"/>
                </a:cubicBezTo>
                <a:cubicBezTo>
                  <a:pt x="1287" y="267"/>
                  <a:pt x="1276" y="276"/>
                  <a:pt x="1268" y="288"/>
                </a:cubicBezTo>
                <a:cubicBezTo>
                  <a:pt x="1259" y="299"/>
                  <a:pt x="1253" y="313"/>
                  <a:pt x="1248" y="330"/>
                </a:cubicBezTo>
                <a:cubicBezTo>
                  <a:pt x="1244" y="346"/>
                  <a:pt x="1242" y="365"/>
                  <a:pt x="1242" y="386"/>
                </a:cubicBezTo>
                <a:cubicBezTo>
                  <a:pt x="1242" y="408"/>
                  <a:pt x="1244" y="427"/>
                  <a:pt x="1249" y="444"/>
                </a:cubicBezTo>
                <a:cubicBezTo>
                  <a:pt x="1254" y="461"/>
                  <a:pt x="1260" y="475"/>
                  <a:pt x="1269" y="487"/>
                </a:cubicBezTo>
                <a:cubicBezTo>
                  <a:pt x="1278" y="498"/>
                  <a:pt x="1288" y="507"/>
                  <a:pt x="1301" y="513"/>
                </a:cubicBezTo>
                <a:cubicBezTo>
                  <a:pt x="1313" y="519"/>
                  <a:pt x="1327" y="522"/>
                  <a:pt x="1343" y="522"/>
                </a:cubicBezTo>
                <a:cubicBezTo>
                  <a:pt x="1358" y="522"/>
                  <a:pt x="1371" y="520"/>
                  <a:pt x="1381" y="516"/>
                </a:cubicBezTo>
                <a:cubicBezTo>
                  <a:pt x="1390" y="513"/>
                  <a:pt x="1398" y="508"/>
                  <a:pt x="1405" y="504"/>
                </a:cubicBezTo>
                <a:cubicBezTo>
                  <a:pt x="1412" y="499"/>
                  <a:pt x="1417" y="495"/>
                  <a:pt x="1422" y="491"/>
                </a:cubicBezTo>
                <a:cubicBezTo>
                  <a:pt x="1427" y="487"/>
                  <a:pt x="1433" y="485"/>
                  <a:pt x="1439" y="485"/>
                </a:cubicBezTo>
                <a:cubicBezTo>
                  <a:pt x="1447" y="485"/>
                  <a:pt x="1453" y="488"/>
                  <a:pt x="1457" y="494"/>
                </a:cubicBezTo>
                <a:lnTo>
                  <a:pt x="1485" y="530"/>
                </a:lnTo>
                <a:cubicBezTo>
                  <a:pt x="1474" y="543"/>
                  <a:pt x="1462" y="553"/>
                  <a:pt x="1450" y="562"/>
                </a:cubicBezTo>
                <a:cubicBezTo>
                  <a:pt x="1437" y="571"/>
                  <a:pt x="1424" y="578"/>
                  <a:pt x="1410" y="583"/>
                </a:cubicBezTo>
                <a:cubicBezTo>
                  <a:pt x="1396" y="588"/>
                  <a:pt x="1382" y="592"/>
                  <a:pt x="1368" y="594"/>
                </a:cubicBezTo>
                <a:cubicBezTo>
                  <a:pt x="1354" y="597"/>
                  <a:pt x="1339" y="598"/>
                  <a:pt x="1325" y="598"/>
                </a:cubicBezTo>
                <a:cubicBezTo>
                  <a:pt x="1300" y="598"/>
                  <a:pt x="1276" y="592"/>
                  <a:pt x="1254" y="583"/>
                </a:cubicBezTo>
                <a:cubicBezTo>
                  <a:pt x="1232" y="573"/>
                  <a:pt x="1212" y="560"/>
                  <a:pt x="1196" y="542"/>
                </a:cubicBezTo>
                <a:cubicBezTo>
                  <a:pt x="1179" y="524"/>
                  <a:pt x="1166" y="501"/>
                  <a:pt x="1156" y="475"/>
                </a:cubicBezTo>
                <a:cubicBezTo>
                  <a:pt x="1146" y="449"/>
                  <a:pt x="1142" y="420"/>
                  <a:pt x="1142" y="386"/>
                </a:cubicBezTo>
                <a:cubicBezTo>
                  <a:pt x="1142" y="356"/>
                  <a:pt x="1146" y="329"/>
                  <a:pt x="1155" y="303"/>
                </a:cubicBezTo>
                <a:cubicBezTo>
                  <a:pt x="1163" y="277"/>
                  <a:pt x="1176" y="255"/>
                  <a:pt x="1192" y="237"/>
                </a:cubicBezTo>
                <a:cubicBezTo>
                  <a:pt x="1209" y="218"/>
                  <a:pt x="1230" y="203"/>
                  <a:pt x="1254" y="193"/>
                </a:cubicBezTo>
                <a:cubicBezTo>
                  <a:pt x="1279" y="182"/>
                  <a:pt x="1307" y="177"/>
                  <a:pt x="1339" y="177"/>
                </a:cubicBezTo>
                <a:cubicBezTo>
                  <a:pt x="1370" y="177"/>
                  <a:pt x="1396" y="182"/>
                  <a:pt x="1419" y="192"/>
                </a:cubicBezTo>
                <a:cubicBezTo>
                  <a:pt x="1442" y="201"/>
                  <a:pt x="1463" y="215"/>
                  <a:pt x="1481" y="234"/>
                </a:cubicBezTo>
                <a:moveTo>
                  <a:pt x="1546" y="0"/>
                </a:moveTo>
                <a:lnTo>
                  <a:pt x="1644" y="0"/>
                </a:lnTo>
                <a:lnTo>
                  <a:pt x="1644" y="338"/>
                </a:lnTo>
                <a:lnTo>
                  <a:pt x="1662" y="338"/>
                </a:lnTo>
                <a:cubicBezTo>
                  <a:pt x="1669" y="338"/>
                  <a:pt x="1674" y="338"/>
                  <a:pt x="1678" y="336"/>
                </a:cubicBezTo>
                <a:cubicBezTo>
                  <a:pt x="1682" y="334"/>
                  <a:pt x="1686" y="331"/>
                  <a:pt x="1690" y="325"/>
                </a:cubicBezTo>
                <a:lnTo>
                  <a:pt x="1791" y="200"/>
                </a:lnTo>
                <a:cubicBezTo>
                  <a:pt x="1795" y="195"/>
                  <a:pt x="1800" y="190"/>
                  <a:pt x="1805" y="187"/>
                </a:cubicBezTo>
                <a:cubicBezTo>
                  <a:pt x="1810" y="185"/>
                  <a:pt x="1817" y="183"/>
                  <a:pt x="1825" y="183"/>
                </a:cubicBezTo>
                <a:lnTo>
                  <a:pt x="1915" y="183"/>
                </a:lnTo>
                <a:lnTo>
                  <a:pt x="1788" y="335"/>
                </a:lnTo>
                <a:cubicBezTo>
                  <a:pt x="1779" y="346"/>
                  <a:pt x="1769" y="356"/>
                  <a:pt x="1759" y="362"/>
                </a:cubicBezTo>
                <a:cubicBezTo>
                  <a:pt x="1764" y="366"/>
                  <a:pt x="1769" y="371"/>
                  <a:pt x="1774" y="376"/>
                </a:cubicBezTo>
                <a:cubicBezTo>
                  <a:pt x="1778" y="381"/>
                  <a:pt x="1782" y="387"/>
                  <a:pt x="1786" y="393"/>
                </a:cubicBezTo>
                <a:lnTo>
                  <a:pt x="1922" y="591"/>
                </a:lnTo>
                <a:lnTo>
                  <a:pt x="1833" y="591"/>
                </a:lnTo>
                <a:cubicBezTo>
                  <a:pt x="1826" y="591"/>
                  <a:pt x="1819" y="590"/>
                  <a:pt x="1813" y="587"/>
                </a:cubicBezTo>
                <a:cubicBezTo>
                  <a:pt x="1808" y="585"/>
                  <a:pt x="1803" y="580"/>
                  <a:pt x="1800" y="573"/>
                </a:cubicBezTo>
                <a:lnTo>
                  <a:pt x="1696" y="419"/>
                </a:lnTo>
                <a:cubicBezTo>
                  <a:pt x="1692" y="413"/>
                  <a:pt x="1688" y="409"/>
                  <a:pt x="1684" y="407"/>
                </a:cubicBezTo>
                <a:cubicBezTo>
                  <a:pt x="1680" y="405"/>
                  <a:pt x="1674" y="404"/>
                  <a:pt x="1666" y="404"/>
                </a:cubicBezTo>
                <a:lnTo>
                  <a:pt x="1644" y="404"/>
                </a:lnTo>
                <a:lnTo>
                  <a:pt x="1644" y="591"/>
                </a:lnTo>
                <a:lnTo>
                  <a:pt x="1546" y="591"/>
                </a:lnTo>
                <a:lnTo>
                  <a:pt x="1546" y="0"/>
                </a:lnTo>
                <a:moveTo>
                  <a:pt x="2048" y="340"/>
                </a:moveTo>
                <a:lnTo>
                  <a:pt x="2233" y="340"/>
                </a:lnTo>
                <a:cubicBezTo>
                  <a:pt x="2233" y="327"/>
                  <a:pt x="2231" y="315"/>
                  <a:pt x="2227" y="304"/>
                </a:cubicBezTo>
                <a:cubicBezTo>
                  <a:pt x="2224" y="293"/>
                  <a:pt x="2218" y="283"/>
                  <a:pt x="2211" y="275"/>
                </a:cubicBezTo>
                <a:cubicBezTo>
                  <a:pt x="2204" y="266"/>
                  <a:pt x="2195" y="259"/>
                  <a:pt x="2184" y="254"/>
                </a:cubicBezTo>
                <a:cubicBezTo>
                  <a:pt x="2173" y="250"/>
                  <a:pt x="2160" y="247"/>
                  <a:pt x="2146" y="247"/>
                </a:cubicBezTo>
                <a:cubicBezTo>
                  <a:pt x="2117" y="247"/>
                  <a:pt x="2095" y="255"/>
                  <a:pt x="2079" y="271"/>
                </a:cubicBezTo>
                <a:cubicBezTo>
                  <a:pt x="2063" y="287"/>
                  <a:pt x="2052" y="310"/>
                  <a:pt x="2048" y="340"/>
                </a:cubicBezTo>
                <a:moveTo>
                  <a:pt x="2298" y="399"/>
                </a:moveTo>
                <a:lnTo>
                  <a:pt x="2046" y="399"/>
                </a:lnTo>
                <a:cubicBezTo>
                  <a:pt x="2047" y="420"/>
                  <a:pt x="2051" y="438"/>
                  <a:pt x="2057" y="454"/>
                </a:cubicBezTo>
                <a:cubicBezTo>
                  <a:pt x="2063" y="469"/>
                  <a:pt x="2070" y="481"/>
                  <a:pt x="2080" y="491"/>
                </a:cubicBezTo>
                <a:cubicBezTo>
                  <a:pt x="2089" y="501"/>
                  <a:pt x="2101" y="509"/>
                  <a:pt x="2114" y="513"/>
                </a:cubicBezTo>
                <a:cubicBezTo>
                  <a:pt x="2127" y="518"/>
                  <a:pt x="2141" y="521"/>
                  <a:pt x="2157" y="521"/>
                </a:cubicBezTo>
                <a:cubicBezTo>
                  <a:pt x="2173" y="521"/>
                  <a:pt x="2187" y="519"/>
                  <a:pt x="2198" y="515"/>
                </a:cubicBezTo>
                <a:cubicBezTo>
                  <a:pt x="2210" y="512"/>
                  <a:pt x="2220" y="508"/>
                  <a:pt x="2228" y="503"/>
                </a:cubicBezTo>
                <a:cubicBezTo>
                  <a:pt x="2237" y="499"/>
                  <a:pt x="2244" y="494"/>
                  <a:pt x="2251" y="491"/>
                </a:cubicBezTo>
                <a:cubicBezTo>
                  <a:pt x="2258" y="487"/>
                  <a:pt x="2264" y="485"/>
                  <a:pt x="2270" y="485"/>
                </a:cubicBezTo>
                <a:cubicBezTo>
                  <a:pt x="2278" y="485"/>
                  <a:pt x="2284" y="488"/>
                  <a:pt x="2288" y="494"/>
                </a:cubicBezTo>
                <a:lnTo>
                  <a:pt x="2316" y="530"/>
                </a:lnTo>
                <a:cubicBezTo>
                  <a:pt x="2305" y="543"/>
                  <a:pt x="2293" y="553"/>
                  <a:pt x="2280" y="562"/>
                </a:cubicBezTo>
                <a:cubicBezTo>
                  <a:pt x="2266" y="571"/>
                  <a:pt x="2252" y="578"/>
                  <a:pt x="2238" y="583"/>
                </a:cubicBezTo>
                <a:cubicBezTo>
                  <a:pt x="2223" y="588"/>
                  <a:pt x="2208" y="592"/>
                  <a:pt x="2193" y="594"/>
                </a:cubicBezTo>
                <a:cubicBezTo>
                  <a:pt x="2177" y="597"/>
                  <a:pt x="2163" y="598"/>
                  <a:pt x="2148" y="598"/>
                </a:cubicBezTo>
                <a:cubicBezTo>
                  <a:pt x="2120" y="598"/>
                  <a:pt x="2094" y="592"/>
                  <a:pt x="2069" y="583"/>
                </a:cubicBezTo>
                <a:cubicBezTo>
                  <a:pt x="2045" y="573"/>
                  <a:pt x="2024" y="559"/>
                  <a:pt x="2006" y="541"/>
                </a:cubicBezTo>
                <a:cubicBezTo>
                  <a:pt x="1988" y="523"/>
                  <a:pt x="1974" y="500"/>
                  <a:pt x="1963" y="473"/>
                </a:cubicBezTo>
                <a:cubicBezTo>
                  <a:pt x="1953" y="445"/>
                  <a:pt x="1948" y="414"/>
                  <a:pt x="1948" y="378"/>
                </a:cubicBezTo>
                <a:cubicBezTo>
                  <a:pt x="1948" y="350"/>
                  <a:pt x="1953" y="324"/>
                  <a:pt x="1961" y="300"/>
                </a:cubicBezTo>
                <a:cubicBezTo>
                  <a:pt x="1971" y="275"/>
                  <a:pt x="1983" y="254"/>
                  <a:pt x="2000" y="236"/>
                </a:cubicBezTo>
                <a:cubicBezTo>
                  <a:pt x="2017" y="218"/>
                  <a:pt x="2037" y="203"/>
                  <a:pt x="2062" y="193"/>
                </a:cubicBezTo>
                <a:cubicBezTo>
                  <a:pt x="2086" y="182"/>
                  <a:pt x="2113" y="177"/>
                  <a:pt x="2144" y="177"/>
                </a:cubicBezTo>
                <a:cubicBezTo>
                  <a:pt x="2169" y="177"/>
                  <a:pt x="2193" y="181"/>
                  <a:pt x="2215" y="189"/>
                </a:cubicBezTo>
                <a:cubicBezTo>
                  <a:pt x="2236" y="197"/>
                  <a:pt x="2255" y="209"/>
                  <a:pt x="2271" y="225"/>
                </a:cubicBezTo>
                <a:cubicBezTo>
                  <a:pt x="2286" y="241"/>
                  <a:pt x="2299" y="260"/>
                  <a:pt x="2307" y="283"/>
                </a:cubicBezTo>
                <a:cubicBezTo>
                  <a:pt x="2316" y="306"/>
                  <a:pt x="2321" y="332"/>
                  <a:pt x="2321" y="362"/>
                </a:cubicBezTo>
                <a:cubicBezTo>
                  <a:pt x="2321" y="376"/>
                  <a:pt x="2319" y="386"/>
                  <a:pt x="2316" y="392"/>
                </a:cubicBezTo>
                <a:cubicBezTo>
                  <a:pt x="2313" y="397"/>
                  <a:pt x="2307" y="399"/>
                  <a:pt x="2298" y="399"/>
                </a:cubicBezTo>
                <a:moveTo>
                  <a:pt x="2650" y="470"/>
                </a:moveTo>
                <a:lnTo>
                  <a:pt x="2650" y="287"/>
                </a:lnTo>
                <a:cubicBezTo>
                  <a:pt x="2639" y="274"/>
                  <a:pt x="2626" y="264"/>
                  <a:pt x="2613" y="259"/>
                </a:cubicBezTo>
                <a:cubicBezTo>
                  <a:pt x="2600" y="253"/>
                  <a:pt x="2586" y="250"/>
                  <a:pt x="2571" y="250"/>
                </a:cubicBezTo>
                <a:cubicBezTo>
                  <a:pt x="2556" y="250"/>
                  <a:pt x="2543" y="253"/>
                  <a:pt x="2531" y="259"/>
                </a:cubicBezTo>
                <a:cubicBezTo>
                  <a:pt x="2519" y="264"/>
                  <a:pt x="2509" y="273"/>
                  <a:pt x="2500" y="284"/>
                </a:cubicBezTo>
                <a:cubicBezTo>
                  <a:pt x="2492" y="295"/>
                  <a:pt x="2486" y="309"/>
                  <a:pt x="2481" y="327"/>
                </a:cubicBezTo>
                <a:cubicBezTo>
                  <a:pt x="2476" y="344"/>
                  <a:pt x="2474" y="365"/>
                  <a:pt x="2474" y="388"/>
                </a:cubicBezTo>
                <a:cubicBezTo>
                  <a:pt x="2474" y="412"/>
                  <a:pt x="2476" y="432"/>
                  <a:pt x="2480" y="449"/>
                </a:cubicBezTo>
                <a:cubicBezTo>
                  <a:pt x="2484" y="465"/>
                  <a:pt x="2489" y="479"/>
                  <a:pt x="2496" y="489"/>
                </a:cubicBezTo>
                <a:cubicBezTo>
                  <a:pt x="2504" y="500"/>
                  <a:pt x="2512" y="507"/>
                  <a:pt x="2523" y="512"/>
                </a:cubicBezTo>
                <a:cubicBezTo>
                  <a:pt x="2533" y="517"/>
                  <a:pt x="2544" y="519"/>
                  <a:pt x="2557" y="519"/>
                </a:cubicBezTo>
                <a:cubicBezTo>
                  <a:pt x="2578" y="519"/>
                  <a:pt x="2595" y="515"/>
                  <a:pt x="2609" y="506"/>
                </a:cubicBezTo>
                <a:cubicBezTo>
                  <a:pt x="2623" y="498"/>
                  <a:pt x="2637" y="486"/>
                  <a:pt x="2650" y="470"/>
                </a:cubicBezTo>
                <a:moveTo>
                  <a:pt x="2650" y="0"/>
                </a:moveTo>
                <a:lnTo>
                  <a:pt x="2748" y="0"/>
                </a:lnTo>
                <a:lnTo>
                  <a:pt x="2748" y="591"/>
                </a:lnTo>
                <a:lnTo>
                  <a:pt x="2688" y="591"/>
                </a:lnTo>
                <a:cubicBezTo>
                  <a:pt x="2675" y="591"/>
                  <a:pt x="2667" y="585"/>
                  <a:pt x="2663" y="573"/>
                </a:cubicBezTo>
                <a:lnTo>
                  <a:pt x="2655" y="534"/>
                </a:lnTo>
                <a:cubicBezTo>
                  <a:pt x="2638" y="552"/>
                  <a:pt x="2619" y="568"/>
                  <a:pt x="2598" y="579"/>
                </a:cubicBezTo>
                <a:cubicBezTo>
                  <a:pt x="2577" y="591"/>
                  <a:pt x="2552" y="598"/>
                  <a:pt x="2524" y="598"/>
                </a:cubicBezTo>
                <a:cubicBezTo>
                  <a:pt x="2502" y="598"/>
                  <a:pt x="2481" y="592"/>
                  <a:pt x="2463" y="583"/>
                </a:cubicBezTo>
                <a:cubicBezTo>
                  <a:pt x="2444" y="574"/>
                  <a:pt x="2428" y="560"/>
                  <a:pt x="2415" y="543"/>
                </a:cubicBezTo>
                <a:cubicBezTo>
                  <a:pt x="2402" y="525"/>
                  <a:pt x="2391" y="503"/>
                  <a:pt x="2384" y="477"/>
                </a:cubicBezTo>
                <a:cubicBezTo>
                  <a:pt x="2377" y="451"/>
                  <a:pt x="2373" y="422"/>
                  <a:pt x="2373" y="388"/>
                </a:cubicBezTo>
                <a:cubicBezTo>
                  <a:pt x="2373" y="358"/>
                  <a:pt x="2377" y="330"/>
                  <a:pt x="2385" y="304"/>
                </a:cubicBezTo>
                <a:cubicBezTo>
                  <a:pt x="2394" y="278"/>
                  <a:pt x="2405" y="255"/>
                  <a:pt x="2421" y="236"/>
                </a:cubicBezTo>
                <a:cubicBezTo>
                  <a:pt x="2436" y="217"/>
                  <a:pt x="2454" y="202"/>
                  <a:pt x="2476" y="192"/>
                </a:cubicBezTo>
                <a:cubicBezTo>
                  <a:pt x="2497" y="181"/>
                  <a:pt x="2521" y="176"/>
                  <a:pt x="2548" y="176"/>
                </a:cubicBezTo>
                <a:cubicBezTo>
                  <a:pt x="2571" y="176"/>
                  <a:pt x="2590" y="179"/>
                  <a:pt x="2606" y="186"/>
                </a:cubicBezTo>
                <a:cubicBezTo>
                  <a:pt x="2623" y="193"/>
                  <a:pt x="2637" y="203"/>
                  <a:pt x="2650" y="215"/>
                </a:cubicBezTo>
                <a:lnTo>
                  <a:pt x="2650" y="0"/>
                </a:lnTo>
                <a:moveTo>
                  <a:pt x="3160" y="507"/>
                </a:moveTo>
                <a:lnTo>
                  <a:pt x="3268" y="507"/>
                </a:lnTo>
                <a:cubicBezTo>
                  <a:pt x="3287" y="507"/>
                  <a:pt x="3304" y="505"/>
                  <a:pt x="3318" y="500"/>
                </a:cubicBezTo>
                <a:cubicBezTo>
                  <a:pt x="3331" y="495"/>
                  <a:pt x="3342" y="489"/>
                  <a:pt x="3350" y="481"/>
                </a:cubicBezTo>
                <a:cubicBezTo>
                  <a:pt x="3358" y="473"/>
                  <a:pt x="3364" y="464"/>
                  <a:pt x="3367" y="453"/>
                </a:cubicBezTo>
                <a:cubicBezTo>
                  <a:pt x="3371" y="443"/>
                  <a:pt x="3373" y="431"/>
                  <a:pt x="3373" y="420"/>
                </a:cubicBezTo>
                <a:cubicBezTo>
                  <a:pt x="3373" y="407"/>
                  <a:pt x="3371" y="396"/>
                  <a:pt x="3367" y="386"/>
                </a:cubicBezTo>
                <a:cubicBezTo>
                  <a:pt x="3363" y="376"/>
                  <a:pt x="3357" y="368"/>
                  <a:pt x="3348" y="361"/>
                </a:cubicBezTo>
                <a:cubicBezTo>
                  <a:pt x="3340" y="354"/>
                  <a:pt x="3329" y="348"/>
                  <a:pt x="3315" y="344"/>
                </a:cubicBezTo>
                <a:cubicBezTo>
                  <a:pt x="3302" y="341"/>
                  <a:pt x="3286" y="339"/>
                  <a:pt x="3267" y="339"/>
                </a:cubicBezTo>
                <a:lnTo>
                  <a:pt x="3160" y="339"/>
                </a:lnTo>
                <a:lnTo>
                  <a:pt x="3160" y="507"/>
                </a:lnTo>
                <a:moveTo>
                  <a:pt x="3250" y="99"/>
                </a:moveTo>
                <a:lnTo>
                  <a:pt x="3160" y="99"/>
                </a:lnTo>
                <a:lnTo>
                  <a:pt x="3160" y="265"/>
                </a:lnTo>
                <a:lnTo>
                  <a:pt x="3244" y="265"/>
                </a:lnTo>
                <a:cubicBezTo>
                  <a:pt x="3281" y="265"/>
                  <a:pt x="3309" y="258"/>
                  <a:pt x="3327" y="245"/>
                </a:cubicBezTo>
                <a:cubicBezTo>
                  <a:pt x="3346" y="232"/>
                  <a:pt x="3355" y="211"/>
                  <a:pt x="3355" y="182"/>
                </a:cubicBezTo>
                <a:cubicBezTo>
                  <a:pt x="3355" y="152"/>
                  <a:pt x="3347" y="131"/>
                  <a:pt x="3330" y="118"/>
                </a:cubicBezTo>
                <a:cubicBezTo>
                  <a:pt x="3313" y="105"/>
                  <a:pt x="3286" y="99"/>
                  <a:pt x="3250" y="99"/>
                </a:cubicBezTo>
                <a:moveTo>
                  <a:pt x="3053" y="16"/>
                </a:moveTo>
                <a:lnTo>
                  <a:pt x="3250" y="16"/>
                </a:lnTo>
                <a:cubicBezTo>
                  <a:pt x="3288" y="16"/>
                  <a:pt x="3320" y="20"/>
                  <a:pt x="3347" y="27"/>
                </a:cubicBezTo>
                <a:cubicBezTo>
                  <a:pt x="3374" y="34"/>
                  <a:pt x="3396" y="44"/>
                  <a:pt x="3413" y="57"/>
                </a:cubicBezTo>
                <a:cubicBezTo>
                  <a:pt x="3430" y="71"/>
                  <a:pt x="3442" y="87"/>
                  <a:pt x="3450" y="106"/>
                </a:cubicBezTo>
                <a:cubicBezTo>
                  <a:pt x="3458" y="124"/>
                  <a:pt x="3462" y="146"/>
                  <a:pt x="3462" y="169"/>
                </a:cubicBezTo>
                <a:cubicBezTo>
                  <a:pt x="3462" y="183"/>
                  <a:pt x="3460" y="196"/>
                  <a:pt x="3456" y="208"/>
                </a:cubicBezTo>
                <a:cubicBezTo>
                  <a:pt x="3452" y="220"/>
                  <a:pt x="3446" y="232"/>
                  <a:pt x="3438" y="243"/>
                </a:cubicBezTo>
                <a:cubicBezTo>
                  <a:pt x="3429" y="253"/>
                  <a:pt x="3419" y="263"/>
                  <a:pt x="3406" y="272"/>
                </a:cubicBezTo>
                <a:cubicBezTo>
                  <a:pt x="3393" y="281"/>
                  <a:pt x="3378" y="288"/>
                  <a:pt x="3360" y="294"/>
                </a:cubicBezTo>
                <a:cubicBezTo>
                  <a:pt x="3439" y="312"/>
                  <a:pt x="3478" y="354"/>
                  <a:pt x="3478" y="422"/>
                </a:cubicBezTo>
                <a:cubicBezTo>
                  <a:pt x="3478" y="446"/>
                  <a:pt x="3474" y="469"/>
                  <a:pt x="3464" y="489"/>
                </a:cubicBezTo>
                <a:cubicBezTo>
                  <a:pt x="3455" y="510"/>
                  <a:pt x="3442" y="528"/>
                  <a:pt x="3424" y="543"/>
                </a:cubicBezTo>
                <a:cubicBezTo>
                  <a:pt x="3406" y="558"/>
                  <a:pt x="3384" y="570"/>
                  <a:pt x="3358" y="578"/>
                </a:cubicBezTo>
                <a:cubicBezTo>
                  <a:pt x="3333" y="587"/>
                  <a:pt x="3303" y="591"/>
                  <a:pt x="3270" y="591"/>
                </a:cubicBezTo>
                <a:lnTo>
                  <a:pt x="3053" y="591"/>
                </a:lnTo>
                <a:lnTo>
                  <a:pt x="3053" y="16"/>
                </a:lnTo>
                <a:moveTo>
                  <a:pt x="3775" y="486"/>
                </a:moveTo>
                <a:lnTo>
                  <a:pt x="3775" y="417"/>
                </a:lnTo>
                <a:cubicBezTo>
                  <a:pt x="3747" y="418"/>
                  <a:pt x="3723" y="421"/>
                  <a:pt x="3704" y="424"/>
                </a:cubicBezTo>
                <a:cubicBezTo>
                  <a:pt x="3684" y="428"/>
                  <a:pt x="3669" y="432"/>
                  <a:pt x="3657" y="438"/>
                </a:cubicBezTo>
                <a:cubicBezTo>
                  <a:pt x="3646" y="443"/>
                  <a:pt x="3637" y="450"/>
                  <a:pt x="3632" y="457"/>
                </a:cubicBezTo>
                <a:cubicBezTo>
                  <a:pt x="3627" y="465"/>
                  <a:pt x="3625" y="473"/>
                  <a:pt x="3625" y="482"/>
                </a:cubicBezTo>
                <a:cubicBezTo>
                  <a:pt x="3625" y="499"/>
                  <a:pt x="3630" y="511"/>
                  <a:pt x="3640" y="519"/>
                </a:cubicBezTo>
                <a:cubicBezTo>
                  <a:pt x="3650" y="526"/>
                  <a:pt x="3664" y="530"/>
                  <a:pt x="3680" y="530"/>
                </a:cubicBezTo>
                <a:cubicBezTo>
                  <a:pt x="3700" y="530"/>
                  <a:pt x="3717" y="526"/>
                  <a:pt x="3732" y="519"/>
                </a:cubicBezTo>
                <a:cubicBezTo>
                  <a:pt x="3747" y="511"/>
                  <a:pt x="3761" y="500"/>
                  <a:pt x="3775" y="486"/>
                </a:cubicBezTo>
                <a:moveTo>
                  <a:pt x="3568" y="271"/>
                </a:moveTo>
                <a:lnTo>
                  <a:pt x="3551" y="240"/>
                </a:lnTo>
                <a:cubicBezTo>
                  <a:pt x="3597" y="197"/>
                  <a:pt x="3654" y="176"/>
                  <a:pt x="3720" y="176"/>
                </a:cubicBezTo>
                <a:cubicBezTo>
                  <a:pt x="3743" y="176"/>
                  <a:pt x="3765" y="180"/>
                  <a:pt x="3784" y="187"/>
                </a:cubicBezTo>
                <a:cubicBezTo>
                  <a:pt x="3802" y="195"/>
                  <a:pt x="3818" y="206"/>
                  <a:pt x="3831" y="220"/>
                </a:cubicBezTo>
                <a:cubicBezTo>
                  <a:pt x="3844" y="234"/>
                  <a:pt x="3854" y="250"/>
                  <a:pt x="3861" y="270"/>
                </a:cubicBezTo>
                <a:cubicBezTo>
                  <a:pt x="3867" y="289"/>
                  <a:pt x="3871" y="310"/>
                  <a:pt x="3871" y="333"/>
                </a:cubicBezTo>
                <a:lnTo>
                  <a:pt x="3871" y="591"/>
                </a:lnTo>
                <a:lnTo>
                  <a:pt x="3826" y="591"/>
                </a:lnTo>
                <a:cubicBezTo>
                  <a:pt x="3817" y="591"/>
                  <a:pt x="3810" y="589"/>
                  <a:pt x="3805" y="587"/>
                </a:cubicBezTo>
                <a:cubicBezTo>
                  <a:pt x="3800" y="584"/>
                  <a:pt x="3796" y="578"/>
                  <a:pt x="3793" y="570"/>
                </a:cubicBezTo>
                <a:lnTo>
                  <a:pt x="3784" y="540"/>
                </a:lnTo>
                <a:cubicBezTo>
                  <a:pt x="3774" y="550"/>
                  <a:pt x="3764" y="558"/>
                  <a:pt x="3754" y="565"/>
                </a:cubicBezTo>
                <a:cubicBezTo>
                  <a:pt x="3744" y="572"/>
                  <a:pt x="3734" y="578"/>
                  <a:pt x="3724" y="583"/>
                </a:cubicBezTo>
                <a:cubicBezTo>
                  <a:pt x="3713" y="587"/>
                  <a:pt x="3702" y="591"/>
                  <a:pt x="3690" y="593"/>
                </a:cubicBezTo>
                <a:cubicBezTo>
                  <a:pt x="3678" y="597"/>
                  <a:pt x="3664" y="598"/>
                  <a:pt x="3650" y="598"/>
                </a:cubicBezTo>
                <a:cubicBezTo>
                  <a:pt x="3633" y="598"/>
                  <a:pt x="3617" y="596"/>
                  <a:pt x="3602" y="590"/>
                </a:cubicBezTo>
                <a:cubicBezTo>
                  <a:pt x="3588" y="586"/>
                  <a:pt x="3575" y="579"/>
                  <a:pt x="3564" y="569"/>
                </a:cubicBezTo>
                <a:cubicBezTo>
                  <a:pt x="3554" y="560"/>
                  <a:pt x="3546" y="549"/>
                  <a:pt x="3540" y="535"/>
                </a:cubicBezTo>
                <a:cubicBezTo>
                  <a:pt x="3534" y="521"/>
                  <a:pt x="3531" y="505"/>
                  <a:pt x="3531" y="487"/>
                </a:cubicBezTo>
                <a:cubicBezTo>
                  <a:pt x="3531" y="476"/>
                  <a:pt x="3533" y="466"/>
                  <a:pt x="3536" y="456"/>
                </a:cubicBezTo>
                <a:cubicBezTo>
                  <a:pt x="3540" y="446"/>
                  <a:pt x="3545" y="436"/>
                  <a:pt x="3553" y="427"/>
                </a:cubicBezTo>
                <a:cubicBezTo>
                  <a:pt x="3561" y="417"/>
                  <a:pt x="3571" y="409"/>
                  <a:pt x="3583" y="400"/>
                </a:cubicBezTo>
                <a:cubicBezTo>
                  <a:pt x="3596" y="392"/>
                  <a:pt x="3611" y="385"/>
                  <a:pt x="3629" y="379"/>
                </a:cubicBezTo>
                <a:cubicBezTo>
                  <a:pt x="3647" y="373"/>
                  <a:pt x="3669" y="368"/>
                  <a:pt x="3693" y="364"/>
                </a:cubicBezTo>
                <a:cubicBezTo>
                  <a:pt x="3717" y="360"/>
                  <a:pt x="3744" y="358"/>
                  <a:pt x="3775" y="357"/>
                </a:cubicBezTo>
                <a:lnTo>
                  <a:pt x="3775" y="333"/>
                </a:lnTo>
                <a:cubicBezTo>
                  <a:pt x="3775" y="306"/>
                  <a:pt x="3769" y="286"/>
                  <a:pt x="3758" y="273"/>
                </a:cubicBezTo>
                <a:cubicBezTo>
                  <a:pt x="3746" y="260"/>
                  <a:pt x="3729" y="253"/>
                  <a:pt x="3707" y="253"/>
                </a:cubicBezTo>
                <a:cubicBezTo>
                  <a:pt x="3691" y="253"/>
                  <a:pt x="3678" y="255"/>
                  <a:pt x="3668" y="259"/>
                </a:cubicBezTo>
                <a:cubicBezTo>
                  <a:pt x="3657" y="262"/>
                  <a:pt x="3648" y="266"/>
                  <a:pt x="3640" y="271"/>
                </a:cubicBezTo>
                <a:cubicBezTo>
                  <a:pt x="3632" y="276"/>
                  <a:pt x="3625" y="280"/>
                  <a:pt x="3619" y="284"/>
                </a:cubicBezTo>
                <a:cubicBezTo>
                  <a:pt x="3612" y="287"/>
                  <a:pt x="3605" y="289"/>
                  <a:pt x="3597" y="289"/>
                </a:cubicBezTo>
                <a:cubicBezTo>
                  <a:pt x="3590" y="289"/>
                  <a:pt x="3584" y="287"/>
                  <a:pt x="3579" y="284"/>
                </a:cubicBezTo>
                <a:cubicBezTo>
                  <a:pt x="3575" y="280"/>
                  <a:pt x="3571" y="276"/>
                  <a:pt x="3568" y="271"/>
                </a:cubicBezTo>
                <a:moveTo>
                  <a:pt x="4049" y="208"/>
                </a:moveTo>
                <a:lnTo>
                  <a:pt x="4055" y="254"/>
                </a:lnTo>
                <a:cubicBezTo>
                  <a:pt x="4068" y="229"/>
                  <a:pt x="4083" y="210"/>
                  <a:pt x="4101" y="196"/>
                </a:cubicBezTo>
                <a:cubicBezTo>
                  <a:pt x="4118" y="183"/>
                  <a:pt x="4139" y="176"/>
                  <a:pt x="4163" y="176"/>
                </a:cubicBezTo>
                <a:cubicBezTo>
                  <a:pt x="4181" y="176"/>
                  <a:pt x="4196" y="180"/>
                  <a:pt x="4208" y="188"/>
                </a:cubicBezTo>
                <a:lnTo>
                  <a:pt x="4201" y="261"/>
                </a:lnTo>
                <a:cubicBezTo>
                  <a:pt x="4200" y="266"/>
                  <a:pt x="4198" y="270"/>
                  <a:pt x="4196" y="272"/>
                </a:cubicBezTo>
                <a:cubicBezTo>
                  <a:pt x="4193" y="274"/>
                  <a:pt x="4190" y="275"/>
                  <a:pt x="4185" y="275"/>
                </a:cubicBezTo>
                <a:cubicBezTo>
                  <a:pt x="4181" y="275"/>
                  <a:pt x="4176" y="274"/>
                  <a:pt x="4168" y="273"/>
                </a:cubicBezTo>
                <a:cubicBezTo>
                  <a:pt x="4160" y="271"/>
                  <a:pt x="4152" y="271"/>
                  <a:pt x="4145" y="271"/>
                </a:cubicBezTo>
                <a:cubicBezTo>
                  <a:pt x="4134" y="271"/>
                  <a:pt x="4124" y="272"/>
                  <a:pt x="4116" y="275"/>
                </a:cubicBezTo>
                <a:cubicBezTo>
                  <a:pt x="4108" y="279"/>
                  <a:pt x="4100" y="283"/>
                  <a:pt x="4093" y="289"/>
                </a:cubicBezTo>
                <a:cubicBezTo>
                  <a:pt x="4087" y="295"/>
                  <a:pt x="4081" y="302"/>
                  <a:pt x="4075" y="311"/>
                </a:cubicBezTo>
                <a:cubicBezTo>
                  <a:pt x="4070" y="319"/>
                  <a:pt x="4065" y="329"/>
                  <a:pt x="4061" y="340"/>
                </a:cubicBezTo>
                <a:lnTo>
                  <a:pt x="4061" y="591"/>
                </a:lnTo>
                <a:lnTo>
                  <a:pt x="3963" y="591"/>
                </a:lnTo>
                <a:lnTo>
                  <a:pt x="3963" y="183"/>
                </a:lnTo>
                <a:lnTo>
                  <a:pt x="4020" y="183"/>
                </a:lnTo>
                <a:cubicBezTo>
                  <a:pt x="4030" y="183"/>
                  <a:pt x="4037" y="185"/>
                  <a:pt x="4041" y="189"/>
                </a:cubicBezTo>
                <a:cubicBezTo>
                  <a:pt x="4045" y="192"/>
                  <a:pt x="4048" y="198"/>
                  <a:pt x="4049" y="208"/>
                </a:cubicBezTo>
                <a:moveTo>
                  <a:pt x="4862" y="455"/>
                </a:moveTo>
                <a:cubicBezTo>
                  <a:pt x="4868" y="455"/>
                  <a:pt x="4873" y="458"/>
                  <a:pt x="4878" y="462"/>
                </a:cubicBezTo>
                <a:lnTo>
                  <a:pt x="4920" y="508"/>
                </a:lnTo>
                <a:cubicBezTo>
                  <a:pt x="4897" y="537"/>
                  <a:pt x="4868" y="559"/>
                  <a:pt x="4834" y="574"/>
                </a:cubicBezTo>
                <a:cubicBezTo>
                  <a:pt x="4800" y="590"/>
                  <a:pt x="4759" y="598"/>
                  <a:pt x="4711" y="598"/>
                </a:cubicBezTo>
                <a:cubicBezTo>
                  <a:pt x="4668" y="598"/>
                  <a:pt x="4630" y="590"/>
                  <a:pt x="4596" y="575"/>
                </a:cubicBezTo>
                <a:cubicBezTo>
                  <a:pt x="4562" y="561"/>
                  <a:pt x="4533" y="541"/>
                  <a:pt x="4509" y="515"/>
                </a:cubicBezTo>
                <a:cubicBezTo>
                  <a:pt x="4485" y="489"/>
                  <a:pt x="4466" y="458"/>
                  <a:pt x="4453" y="422"/>
                </a:cubicBezTo>
                <a:cubicBezTo>
                  <a:pt x="4440" y="386"/>
                  <a:pt x="4434" y="346"/>
                  <a:pt x="4434" y="303"/>
                </a:cubicBezTo>
                <a:cubicBezTo>
                  <a:pt x="4434" y="260"/>
                  <a:pt x="4441" y="221"/>
                  <a:pt x="4455" y="185"/>
                </a:cubicBezTo>
                <a:cubicBezTo>
                  <a:pt x="4468" y="149"/>
                  <a:pt x="4488" y="118"/>
                  <a:pt x="4513" y="92"/>
                </a:cubicBezTo>
                <a:cubicBezTo>
                  <a:pt x="4538" y="66"/>
                  <a:pt x="4568" y="46"/>
                  <a:pt x="4602" y="32"/>
                </a:cubicBezTo>
                <a:cubicBezTo>
                  <a:pt x="4637" y="17"/>
                  <a:pt x="4675" y="10"/>
                  <a:pt x="4717" y="10"/>
                </a:cubicBezTo>
                <a:cubicBezTo>
                  <a:pt x="4760" y="10"/>
                  <a:pt x="4797" y="17"/>
                  <a:pt x="4830" y="31"/>
                </a:cubicBezTo>
                <a:cubicBezTo>
                  <a:pt x="4862" y="44"/>
                  <a:pt x="4890" y="62"/>
                  <a:pt x="4912" y="85"/>
                </a:cubicBezTo>
                <a:lnTo>
                  <a:pt x="4877" y="134"/>
                </a:lnTo>
                <a:cubicBezTo>
                  <a:pt x="4875" y="137"/>
                  <a:pt x="4872" y="140"/>
                  <a:pt x="4869" y="143"/>
                </a:cubicBezTo>
                <a:cubicBezTo>
                  <a:pt x="4865" y="145"/>
                  <a:pt x="4861" y="146"/>
                  <a:pt x="4855" y="146"/>
                </a:cubicBezTo>
                <a:cubicBezTo>
                  <a:pt x="4851" y="146"/>
                  <a:pt x="4847" y="145"/>
                  <a:pt x="4842" y="143"/>
                </a:cubicBezTo>
                <a:cubicBezTo>
                  <a:pt x="4838" y="141"/>
                  <a:pt x="4834" y="138"/>
                  <a:pt x="4829" y="134"/>
                </a:cubicBezTo>
                <a:cubicBezTo>
                  <a:pt x="4824" y="131"/>
                  <a:pt x="4818" y="128"/>
                  <a:pt x="4811" y="124"/>
                </a:cubicBezTo>
                <a:cubicBezTo>
                  <a:pt x="4805" y="120"/>
                  <a:pt x="4797" y="116"/>
                  <a:pt x="4788" y="113"/>
                </a:cubicBezTo>
                <a:cubicBezTo>
                  <a:pt x="4779" y="109"/>
                  <a:pt x="4769" y="107"/>
                  <a:pt x="4758" y="104"/>
                </a:cubicBezTo>
                <a:cubicBezTo>
                  <a:pt x="4746" y="102"/>
                  <a:pt x="4732" y="101"/>
                  <a:pt x="4717" y="101"/>
                </a:cubicBezTo>
                <a:cubicBezTo>
                  <a:pt x="4691" y="101"/>
                  <a:pt x="4668" y="105"/>
                  <a:pt x="4646" y="115"/>
                </a:cubicBezTo>
                <a:cubicBezTo>
                  <a:pt x="4625" y="124"/>
                  <a:pt x="4607" y="137"/>
                  <a:pt x="4592" y="154"/>
                </a:cubicBezTo>
                <a:cubicBezTo>
                  <a:pt x="4576" y="172"/>
                  <a:pt x="4564" y="193"/>
                  <a:pt x="4556" y="218"/>
                </a:cubicBezTo>
                <a:cubicBezTo>
                  <a:pt x="4547" y="243"/>
                  <a:pt x="4543" y="271"/>
                  <a:pt x="4543" y="303"/>
                </a:cubicBezTo>
                <a:cubicBezTo>
                  <a:pt x="4543" y="336"/>
                  <a:pt x="4548" y="365"/>
                  <a:pt x="4557" y="390"/>
                </a:cubicBezTo>
                <a:cubicBezTo>
                  <a:pt x="4566" y="415"/>
                  <a:pt x="4578" y="436"/>
                  <a:pt x="4594" y="453"/>
                </a:cubicBezTo>
                <a:cubicBezTo>
                  <a:pt x="4609" y="471"/>
                  <a:pt x="4628" y="484"/>
                  <a:pt x="4649" y="493"/>
                </a:cubicBezTo>
                <a:cubicBezTo>
                  <a:pt x="4670" y="502"/>
                  <a:pt x="4693" y="507"/>
                  <a:pt x="4717" y="507"/>
                </a:cubicBezTo>
                <a:cubicBezTo>
                  <a:pt x="4732" y="507"/>
                  <a:pt x="4746" y="506"/>
                  <a:pt x="4758" y="504"/>
                </a:cubicBezTo>
                <a:cubicBezTo>
                  <a:pt x="4770" y="503"/>
                  <a:pt x="4780" y="500"/>
                  <a:pt x="4790" y="497"/>
                </a:cubicBezTo>
                <a:cubicBezTo>
                  <a:pt x="4800" y="493"/>
                  <a:pt x="4810" y="489"/>
                  <a:pt x="4818" y="483"/>
                </a:cubicBezTo>
                <a:cubicBezTo>
                  <a:pt x="4827" y="478"/>
                  <a:pt x="4836" y="471"/>
                  <a:pt x="4845" y="463"/>
                </a:cubicBezTo>
                <a:cubicBezTo>
                  <a:pt x="4847" y="461"/>
                  <a:pt x="4850" y="459"/>
                  <a:pt x="4853" y="458"/>
                </a:cubicBezTo>
                <a:cubicBezTo>
                  <a:pt x="4856" y="456"/>
                  <a:pt x="4859" y="455"/>
                  <a:pt x="4862" y="455"/>
                </a:cubicBezTo>
                <a:moveTo>
                  <a:pt x="5076" y="0"/>
                </a:moveTo>
                <a:lnTo>
                  <a:pt x="5076" y="227"/>
                </a:lnTo>
                <a:cubicBezTo>
                  <a:pt x="5092" y="212"/>
                  <a:pt x="5109" y="200"/>
                  <a:pt x="5128" y="191"/>
                </a:cubicBezTo>
                <a:cubicBezTo>
                  <a:pt x="5147" y="181"/>
                  <a:pt x="5170" y="177"/>
                  <a:pt x="5195" y="177"/>
                </a:cubicBezTo>
                <a:cubicBezTo>
                  <a:pt x="5218" y="177"/>
                  <a:pt x="5237" y="181"/>
                  <a:pt x="5254" y="188"/>
                </a:cubicBezTo>
                <a:cubicBezTo>
                  <a:pt x="5272" y="196"/>
                  <a:pt x="5286" y="206"/>
                  <a:pt x="5298" y="220"/>
                </a:cubicBezTo>
                <a:cubicBezTo>
                  <a:pt x="5309" y="234"/>
                  <a:pt x="5318" y="250"/>
                  <a:pt x="5324" y="269"/>
                </a:cubicBezTo>
                <a:cubicBezTo>
                  <a:pt x="5330" y="288"/>
                  <a:pt x="5333" y="309"/>
                  <a:pt x="5333" y="331"/>
                </a:cubicBezTo>
                <a:lnTo>
                  <a:pt x="5333" y="591"/>
                </a:lnTo>
                <a:lnTo>
                  <a:pt x="5235" y="591"/>
                </a:lnTo>
                <a:lnTo>
                  <a:pt x="5235" y="331"/>
                </a:lnTo>
                <a:cubicBezTo>
                  <a:pt x="5235" y="306"/>
                  <a:pt x="5229" y="287"/>
                  <a:pt x="5218" y="273"/>
                </a:cubicBezTo>
                <a:cubicBezTo>
                  <a:pt x="5206" y="260"/>
                  <a:pt x="5189" y="253"/>
                  <a:pt x="5166" y="253"/>
                </a:cubicBezTo>
                <a:cubicBezTo>
                  <a:pt x="5149" y="253"/>
                  <a:pt x="5133" y="257"/>
                  <a:pt x="5118" y="265"/>
                </a:cubicBezTo>
                <a:cubicBezTo>
                  <a:pt x="5103" y="272"/>
                  <a:pt x="5089" y="283"/>
                  <a:pt x="5076" y="296"/>
                </a:cubicBezTo>
                <a:lnTo>
                  <a:pt x="5076" y="591"/>
                </a:lnTo>
                <a:lnTo>
                  <a:pt x="4978" y="591"/>
                </a:lnTo>
                <a:lnTo>
                  <a:pt x="4978" y="0"/>
                </a:lnTo>
                <a:lnTo>
                  <a:pt x="5076" y="0"/>
                </a:lnTo>
                <a:moveTo>
                  <a:pt x="5641" y="486"/>
                </a:moveTo>
                <a:lnTo>
                  <a:pt x="5641" y="417"/>
                </a:lnTo>
                <a:cubicBezTo>
                  <a:pt x="5612" y="418"/>
                  <a:pt x="5588" y="421"/>
                  <a:pt x="5569" y="424"/>
                </a:cubicBezTo>
                <a:cubicBezTo>
                  <a:pt x="5550" y="428"/>
                  <a:pt x="5534" y="432"/>
                  <a:pt x="5523" y="438"/>
                </a:cubicBezTo>
                <a:cubicBezTo>
                  <a:pt x="5511" y="443"/>
                  <a:pt x="5503" y="450"/>
                  <a:pt x="5498" y="457"/>
                </a:cubicBezTo>
                <a:cubicBezTo>
                  <a:pt x="5493" y="465"/>
                  <a:pt x="5490" y="473"/>
                  <a:pt x="5490" y="482"/>
                </a:cubicBezTo>
                <a:cubicBezTo>
                  <a:pt x="5490" y="499"/>
                  <a:pt x="5495" y="511"/>
                  <a:pt x="5505" y="519"/>
                </a:cubicBezTo>
                <a:cubicBezTo>
                  <a:pt x="5516" y="526"/>
                  <a:pt x="5529" y="530"/>
                  <a:pt x="5545" y="530"/>
                </a:cubicBezTo>
                <a:cubicBezTo>
                  <a:pt x="5565" y="530"/>
                  <a:pt x="5583" y="526"/>
                  <a:pt x="5598" y="519"/>
                </a:cubicBezTo>
                <a:cubicBezTo>
                  <a:pt x="5612" y="511"/>
                  <a:pt x="5627" y="500"/>
                  <a:pt x="5641" y="486"/>
                </a:cubicBezTo>
                <a:moveTo>
                  <a:pt x="5433" y="271"/>
                </a:moveTo>
                <a:lnTo>
                  <a:pt x="5416" y="240"/>
                </a:lnTo>
                <a:cubicBezTo>
                  <a:pt x="5463" y="197"/>
                  <a:pt x="5519" y="176"/>
                  <a:pt x="5585" y="176"/>
                </a:cubicBezTo>
                <a:cubicBezTo>
                  <a:pt x="5609" y="176"/>
                  <a:pt x="5630" y="180"/>
                  <a:pt x="5649" y="187"/>
                </a:cubicBezTo>
                <a:cubicBezTo>
                  <a:pt x="5668" y="195"/>
                  <a:pt x="5684" y="206"/>
                  <a:pt x="5696" y="220"/>
                </a:cubicBezTo>
                <a:cubicBezTo>
                  <a:pt x="5710" y="234"/>
                  <a:pt x="5719" y="250"/>
                  <a:pt x="5726" y="270"/>
                </a:cubicBezTo>
                <a:cubicBezTo>
                  <a:pt x="5733" y="289"/>
                  <a:pt x="5736" y="310"/>
                  <a:pt x="5736" y="333"/>
                </a:cubicBezTo>
                <a:lnTo>
                  <a:pt x="5736" y="591"/>
                </a:lnTo>
                <a:lnTo>
                  <a:pt x="5692" y="591"/>
                </a:lnTo>
                <a:cubicBezTo>
                  <a:pt x="5683" y="591"/>
                  <a:pt x="5675" y="589"/>
                  <a:pt x="5670" y="587"/>
                </a:cubicBezTo>
                <a:cubicBezTo>
                  <a:pt x="5665" y="584"/>
                  <a:pt x="5661" y="578"/>
                  <a:pt x="5658" y="570"/>
                </a:cubicBezTo>
                <a:lnTo>
                  <a:pt x="5650" y="540"/>
                </a:lnTo>
                <a:cubicBezTo>
                  <a:pt x="5639" y="550"/>
                  <a:pt x="5629" y="558"/>
                  <a:pt x="5620" y="565"/>
                </a:cubicBezTo>
                <a:cubicBezTo>
                  <a:pt x="5610" y="572"/>
                  <a:pt x="5600" y="578"/>
                  <a:pt x="5589" y="583"/>
                </a:cubicBezTo>
                <a:cubicBezTo>
                  <a:pt x="5578" y="587"/>
                  <a:pt x="5567" y="591"/>
                  <a:pt x="5555" y="593"/>
                </a:cubicBezTo>
                <a:cubicBezTo>
                  <a:pt x="5543" y="597"/>
                  <a:pt x="5530" y="598"/>
                  <a:pt x="5515" y="598"/>
                </a:cubicBezTo>
                <a:cubicBezTo>
                  <a:pt x="5498" y="598"/>
                  <a:pt x="5482" y="596"/>
                  <a:pt x="5468" y="590"/>
                </a:cubicBezTo>
                <a:cubicBezTo>
                  <a:pt x="5453" y="586"/>
                  <a:pt x="5440" y="579"/>
                  <a:pt x="5430" y="569"/>
                </a:cubicBezTo>
                <a:cubicBezTo>
                  <a:pt x="5419" y="560"/>
                  <a:pt x="5411" y="549"/>
                  <a:pt x="5405" y="535"/>
                </a:cubicBezTo>
                <a:cubicBezTo>
                  <a:pt x="5399" y="521"/>
                  <a:pt x="5396" y="505"/>
                  <a:pt x="5396" y="487"/>
                </a:cubicBezTo>
                <a:cubicBezTo>
                  <a:pt x="5396" y="476"/>
                  <a:pt x="5398" y="466"/>
                  <a:pt x="5402" y="456"/>
                </a:cubicBezTo>
                <a:cubicBezTo>
                  <a:pt x="5405" y="446"/>
                  <a:pt x="5411" y="436"/>
                  <a:pt x="5419" y="427"/>
                </a:cubicBezTo>
                <a:cubicBezTo>
                  <a:pt x="5426" y="417"/>
                  <a:pt x="5436" y="409"/>
                  <a:pt x="5449" y="400"/>
                </a:cubicBezTo>
                <a:cubicBezTo>
                  <a:pt x="5461" y="392"/>
                  <a:pt x="5477" y="385"/>
                  <a:pt x="5495" y="379"/>
                </a:cubicBezTo>
                <a:cubicBezTo>
                  <a:pt x="5513" y="373"/>
                  <a:pt x="5534" y="368"/>
                  <a:pt x="5558" y="364"/>
                </a:cubicBezTo>
                <a:cubicBezTo>
                  <a:pt x="5582" y="360"/>
                  <a:pt x="5610" y="358"/>
                  <a:pt x="5641" y="357"/>
                </a:cubicBezTo>
                <a:lnTo>
                  <a:pt x="5641" y="333"/>
                </a:lnTo>
                <a:cubicBezTo>
                  <a:pt x="5641" y="306"/>
                  <a:pt x="5635" y="286"/>
                  <a:pt x="5623" y="273"/>
                </a:cubicBezTo>
                <a:cubicBezTo>
                  <a:pt x="5611" y="260"/>
                  <a:pt x="5595" y="253"/>
                  <a:pt x="5573" y="253"/>
                </a:cubicBezTo>
                <a:cubicBezTo>
                  <a:pt x="5557" y="253"/>
                  <a:pt x="5544" y="255"/>
                  <a:pt x="5533" y="259"/>
                </a:cubicBezTo>
                <a:cubicBezTo>
                  <a:pt x="5523" y="262"/>
                  <a:pt x="5514" y="266"/>
                  <a:pt x="5506" y="271"/>
                </a:cubicBezTo>
                <a:cubicBezTo>
                  <a:pt x="5498" y="276"/>
                  <a:pt x="5491" y="280"/>
                  <a:pt x="5484" y="284"/>
                </a:cubicBezTo>
                <a:cubicBezTo>
                  <a:pt x="5477" y="287"/>
                  <a:pt x="5470" y="289"/>
                  <a:pt x="5462" y="289"/>
                </a:cubicBezTo>
                <a:cubicBezTo>
                  <a:pt x="5455" y="289"/>
                  <a:pt x="5450" y="287"/>
                  <a:pt x="5445" y="284"/>
                </a:cubicBezTo>
                <a:cubicBezTo>
                  <a:pt x="5440" y="280"/>
                  <a:pt x="5436" y="276"/>
                  <a:pt x="5433" y="271"/>
                </a:cubicBezTo>
                <a:moveTo>
                  <a:pt x="5915" y="208"/>
                </a:moveTo>
                <a:lnTo>
                  <a:pt x="5921" y="254"/>
                </a:lnTo>
                <a:cubicBezTo>
                  <a:pt x="5934" y="229"/>
                  <a:pt x="5949" y="210"/>
                  <a:pt x="5966" y="196"/>
                </a:cubicBezTo>
                <a:cubicBezTo>
                  <a:pt x="5984" y="183"/>
                  <a:pt x="6004" y="176"/>
                  <a:pt x="6028" y="176"/>
                </a:cubicBezTo>
                <a:cubicBezTo>
                  <a:pt x="6047" y="176"/>
                  <a:pt x="6062" y="180"/>
                  <a:pt x="6073" y="188"/>
                </a:cubicBezTo>
                <a:lnTo>
                  <a:pt x="6067" y="261"/>
                </a:lnTo>
                <a:cubicBezTo>
                  <a:pt x="6065" y="266"/>
                  <a:pt x="6064" y="270"/>
                  <a:pt x="6061" y="272"/>
                </a:cubicBezTo>
                <a:cubicBezTo>
                  <a:pt x="6059" y="274"/>
                  <a:pt x="6055" y="275"/>
                  <a:pt x="6051" y="275"/>
                </a:cubicBezTo>
                <a:cubicBezTo>
                  <a:pt x="6047" y="275"/>
                  <a:pt x="6041" y="274"/>
                  <a:pt x="6033" y="273"/>
                </a:cubicBezTo>
                <a:cubicBezTo>
                  <a:pt x="6025" y="271"/>
                  <a:pt x="6018" y="271"/>
                  <a:pt x="6010" y="271"/>
                </a:cubicBezTo>
                <a:cubicBezTo>
                  <a:pt x="6000" y="271"/>
                  <a:pt x="5990" y="272"/>
                  <a:pt x="5982" y="275"/>
                </a:cubicBezTo>
                <a:cubicBezTo>
                  <a:pt x="5973" y="279"/>
                  <a:pt x="5965" y="283"/>
                  <a:pt x="5959" y="289"/>
                </a:cubicBezTo>
                <a:cubicBezTo>
                  <a:pt x="5952" y="295"/>
                  <a:pt x="5946" y="302"/>
                  <a:pt x="5941" y="311"/>
                </a:cubicBezTo>
                <a:cubicBezTo>
                  <a:pt x="5936" y="319"/>
                  <a:pt x="5931" y="329"/>
                  <a:pt x="5926" y="340"/>
                </a:cubicBezTo>
                <a:lnTo>
                  <a:pt x="5926" y="591"/>
                </a:lnTo>
                <a:lnTo>
                  <a:pt x="5828" y="591"/>
                </a:lnTo>
                <a:lnTo>
                  <a:pt x="5828" y="183"/>
                </a:lnTo>
                <a:lnTo>
                  <a:pt x="5886" y="183"/>
                </a:lnTo>
                <a:cubicBezTo>
                  <a:pt x="5896" y="183"/>
                  <a:pt x="5903" y="185"/>
                  <a:pt x="5907" y="189"/>
                </a:cubicBezTo>
                <a:cubicBezTo>
                  <a:pt x="5911" y="192"/>
                  <a:pt x="5914" y="198"/>
                  <a:pt x="5915" y="208"/>
                </a:cubicBezTo>
                <a:moveTo>
                  <a:pt x="6260" y="598"/>
                </a:moveTo>
                <a:cubicBezTo>
                  <a:pt x="6225" y="598"/>
                  <a:pt x="6197" y="587"/>
                  <a:pt x="6179" y="567"/>
                </a:cubicBezTo>
                <a:cubicBezTo>
                  <a:pt x="6160" y="547"/>
                  <a:pt x="6150" y="520"/>
                  <a:pt x="6150" y="484"/>
                </a:cubicBezTo>
                <a:lnTo>
                  <a:pt x="6150" y="257"/>
                </a:lnTo>
                <a:lnTo>
                  <a:pt x="6109" y="257"/>
                </a:lnTo>
                <a:cubicBezTo>
                  <a:pt x="6103" y="257"/>
                  <a:pt x="6099" y="255"/>
                  <a:pt x="6095" y="252"/>
                </a:cubicBezTo>
                <a:cubicBezTo>
                  <a:pt x="6091" y="248"/>
                  <a:pt x="6089" y="243"/>
                  <a:pt x="6089" y="236"/>
                </a:cubicBezTo>
                <a:lnTo>
                  <a:pt x="6089" y="197"/>
                </a:lnTo>
                <a:lnTo>
                  <a:pt x="6155" y="186"/>
                </a:lnTo>
                <a:lnTo>
                  <a:pt x="6176" y="75"/>
                </a:lnTo>
                <a:cubicBezTo>
                  <a:pt x="6177" y="70"/>
                  <a:pt x="6179" y="66"/>
                  <a:pt x="6183" y="63"/>
                </a:cubicBezTo>
                <a:cubicBezTo>
                  <a:pt x="6187" y="60"/>
                  <a:pt x="6192" y="58"/>
                  <a:pt x="6197" y="58"/>
                </a:cubicBezTo>
                <a:lnTo>
                  <a:pt x="6248" y="58"/>
                </a:lnTo>
                <a:lnTo>
                  <a:pt x="6248" y="187"/>
                </a:lnTo>
                <a:lnTo>
                  <a:pt x="6357" y="187"/>
                </a:lnTo>
                <a:lnTo>
                  <a:pt x="6357" y="257"/>
                </a:lnTo>
                <a:lnTo>
                  <a:pt x="6248" y="257"/>
                </a:lnTo>
                <a:lnTo>
                  <a:pt x="6248" y="478"/>
                </a:lnTo>
                <a:cubicBezTo>
                  <a:pt x="6248" y="490"/>
                  <a:pt x="6251" y="500"/>
                  <a:pt x="6258" y="507"/>
                </a:cubicBezTo>
                <a:cubicBezTo>
                  <a:pt x="6264" y="515"/>
                  <a:pt x="6272" y="518"/>
                  <a:pt x="6283" y="518"/>
                </a:cubicBezTo>
                <a:cubicBezTo>
                  <a:pt x="6289" y="518"/>
                  <a:pt x="6294" y="517"/>
                  <a:pt x="6298" y="516"/>
                </a:cubicBezTo>
                <a:cubicBezTo>
                  <a:pt x="6302" y="514"/>
                  <a:pt x="6306" y="513"/>
                  <a:pt x="6309" y="511"/>
                </a:cubicBezTo>
                <a:cubicBezTo>
                  <a:pt x="6312" y="510"/>
                  <a:pt x="6315" y="508"/>
                  <a:pt x="6317" y="507"/>
                </a:cubicBezTo>
                <a:cubicBezTo>
                  <a:pt x="6320" y="505"/>
                  <a:pt x="6322" y="505"/>
                  <a:pt x="6324" y="505"/>
                </a:cubicBezTo>
                <a:cubicBezTo>
                  <a:pt x="6327" y="505"/>
                  <a:pt x="6330" y="505"/>
                  <a:pt x="6331" y="507"/>
                </a:cubicBezTo>
                <a:cubicBezTo>
                  <a:pt x="6333" y="508"/>
                  <a:pt x="6335" y="510"/>
                  <a:pt x="6337" y="513"/>
                </a:cubicBezTo>
                <a:lnTo>
                  <a:pt x="6367" y="561"/>
                </a:lnTo>
                <a:cubicBezTo>
                  <a:pt x="6353" y="573"/>
                  <a:pt x="6336" y="582"/>
                  <a:pt x="6318" y="588"/>
                </a:cubicBezTo>
                <a:cubicBezTo>
                  <a:pt x="6299" y="594"/>
                  <a:pt x="6280" y="598"/>
                  <a:pt x="6260" y="59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747720" y="767520"/>
            <a:ext cx="26812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Stacked Bar Chart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747720" y="1468080"/>
            <a:ext cx="18507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Часть и целое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224000" y="1975320"/>
            <a:ext cx="4967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Вклад отдельных частей в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019160" y="2866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224000" y="2337120"/>
            <a:ext cx="4428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общую величину для каждой категории.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495080" y="3219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200" y="161"/>
                  <a:pt x="192" y="172"/>
                  <a:pt x="182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9" y="67"/>
                </a:cubicBezTo>
                <a:cubicBezTo>
                  <a:pt x="14" y="54"/>
                  <a:pt x="22" y="42"/>
                  <a:pt x="31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2"/>
                </a:cubicBezTo>
                <a:cubicBezTo>
                  <a:pt x="192" y="42"/>
                  <a:pt x="200" y="54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224000" y="275616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700280" y="3108600"/>
            <a:ext cx="3592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Показать состав категорий и его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1495080" y="39909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200" y="159"/>
                  <a:pt x="192" y="170"/>
                  <a:pt x="182" y="180"/>
                </a:cubicBezTo>
                <a:cubicBezTo>
                  <a:pt x="171" y="190"/>
                  <a:pt x="160" y="198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8"/>
                  <a:pt x="41" y="190"/>
                  <a:pt x="31" y="180"/>
                </a:cubicBezTo>
                <a:cubicBezTo>
                  <a:pt x="22" y="170"/>
                  <a:pt x="14" y="159"/>
                  <a:pt x="9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9" y="65"/>
                </a:cubicBezTo>
                <a:cubicBezTo>
                  <a:pt x="14" y="52"/>
                  <a:pt x="22" y="40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0"/>
                  <a:pt x="200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700280" y="3470760"/>
            <a:ext cx="1262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изменение.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700280" y="3880080"/>
            <a:ext cx="4329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Сравнить общие суммы, а также вклад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019160" y="4771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700280" y="4242240"/>
            <a:ext cx="1488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компонентов.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224000" y="4661280"/>
            <a:ext cx="3888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важно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224000" y="5013720"/>
            <a:ext cx="4443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одновременно сравнить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общие итоги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019160" y="5895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224000" y="5375520"/>
            <a:ext cx="869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состав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224000" y="5785200"/>
            <a:ext cx="4612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Общие продажи по кварталам с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224000" y="6147360"/>
            <a:ext cx="2756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разбивкой по продуктам.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8616600" y="3285360"/>
            <a:ext cx="2274120" cy="296640"/>
          </a:xfrm>
          <a:custGeom>
            <a:avLst/>
            <a:gdLst/>
            <a:ahLst/>
            <a:rect l="0" t="0" r="r" b="b"/>
            <a:pathLst>
              <a:path w="6317" h="824">
                <a:moveTo>
                  <a:pt x="147" y="700"/>
                </a:moveTo>
                <a:lnTo>
                  <a:pt x="296" y="700"/>
                </a:lnTo>
                <a:cubicBezTo>
                  <a:pt x="323" y="700"/>
                  <a:pt x="346" y="697"/>
                  <a:pt x="365" y="690"/>
                </a:cubicBezTo>
                <a:cubicBezTo>
                  <a:pt x="383" y="684"/>
                  <a:pt x="398" y="675"/>
                  <a:pt x="409" y="664"/>
                </a:cubicBezTo>
                <a:cubicBezTo>
                  <a:pt x="421" y="653"/>
                  <a:pt x="429" y="640"/>
                  <a:pt x="434" y="626"/>
                </a:cubicBezTo>
                <a:cubicBezTo>
                  <a:pt x="438" y="611"/>
                  <a:pt x="441" y="596"/>
                  <a:pt x="441" y="579"/>
                </a:cubicBezTo>
                <a:cubicBezTo>
                  <a:pt x="441" y="562"/>
                  <a:pt x="438" y="547"/>
                  <a:pt x="433" y="533"/>
                </a:cubicBezTo>
                <a:cubicBezTo>
                  <a:pt x="427" y="519"/>
                  <a:pt x="419" y="508"/>
                  <a:pt x="407" y="498"/>
                </a:cubicBezTo>
                <a:cubicBezTo>
                  <a:pt x="395" y="488"/>
                  <a:pt x="380" y="481"/>
                  <a:pt x="362" y="476"/>
                </a:cubicBezTo>
                <a:cubicBezTo>
                  <a:pt x="343" y="471"/>
                  <a:pt x="321" y="468"/>
                  <a:pt x="295" y="468"/>
                </a:cubicBezTo>
                <a:lnTo>
                  <a:pt x="147" y="468"/>
                </a:lnTo>
                <a:lnTo>
                  <a:pt x="147" y="700"/>
                </a:lnTo>
                <a:moveTo>
                  <a:pt x="272" y="136"/>
                </a:moveTo>
                <a:lnTo>
                  <a:pt x="147" y="136"/>
                </a:lnTo>
                <a:lnTo>
                  <a:pt x="147" y="366"/>
                </a:lnTo>
                <a:lnTo>
                  <a:pt x="264" y="366"/>
                </a:lnTo>
                <a:cubicBezTo>
                  <a:pt x="315" y="366"/>
                  <a:pt x="353" y="357"/>
                  <a:pt x="378" y="339"/>
                </a:cubicBezTo>
                <a:cubicBezTo>
                  <a:pt x="404" y="320"/>
                  <a:pt x="417" y="291"/>
                  <a:pt x="417" y="251"/>
                </a:cubicBezTo>
                <a:cubicBezTo>
                  <a:pt x="417" y="210"/>
                  <a:pt x="405" y="180"/>
                  <a:pt x="382" y="163"/>
                </a:cubicBezTo>
                <a:cubicBezTo>
                  <a:pt x="358" y="145"/>
                  <a:pt x="322" y="136"/>
                  <a:pt x="272" y="136"/>
                </a:cubicBezTo>
                <a:moveTo>
                  <a:pt x="0" y="22"/>
                </a:moveTo>
                <a:lnTo>
                  <a:pt x="272" y="22"/>
                </a:lnTo>
                <a:cubicBezTo>
                  <a:pt x="324" y="22"/>
                  <a:pt x="368" y="27"/>
                  <a:pt x="405" y="37"/>
                </a:cubicBezTo>
                <a:cubicBezTo>
                  <a:pt x="442" y="47"/>
                  <a:pt x="472" y="61"/>
                  <a:pt x="496" y="79"/>
                </a:cubicBezTo>
                <a:cubicBezTo>
                  <a:pt x="519" y="98"/>
                  <a:pt x="537" y="120"/>
                  <a:pt x="547" y="146"/>
                </a:cubicBezTo>
                <a:cubicBezTo>
                  <a:pt x="558" y="172"/>
                  <a:pt x="564" y="201"/>
                  <a:pt x="564" y="233"/>
                </a:cubicBezTo>
                <a:cubicBezTo>
                  <a:pt x="564" y="252"/>
                  <a:pt x="561" y="270"/>
                  <a:pt x="556" y="287"/>
                </a:cubicBezTo>
                <a:cubicBezTo>
                  <a:pt x="550" y="304"/>
                  <a:pt x="542" y="319"/>
                  <a:pt x="530" y="335"/>
                </a:cubicBezTo>
                <a:cubicBezTo>
                  <a:pt x="519" y="350"/>
                  <a:pt x="504" y="363"/>
                  <a:pt x="486" y="376"/>
                </a:cubicBezTo>
                <a:cubicBezTo>
                  <a:pt x="469" y="388"/>
                  <a:pt x="448" y="398"/>
                  <a:pt x="423" y="406"/>
                </a:cubicBezTo>
                <a:cubicBezTo>
                  <a:pt x="532" y="431"/>
                  <a:pt x="586" y="489"/>
                  <a:pt x="586" y="582"/>
                </a:cubicBezTo>
                <a:cubicBezTo>
                  <a:pt x="586" y="616"/>
                  <a:pt x="580" y="647"/>
                  <a:pt x="567" y="675"/>
                </a:cubicBezTo>
                <a:cubicBezTo>
                  <a:pt x="554" y="704"/>
                  <a:pt x="536" y="728"/>
                  <a:pt x="511" y="749"/>
                </a:cubicBezTo>
                <a:cubicBezTo>
                  <a:pt x="487" y="770"/>
                  <a:pt x="457" y="786"/>
                  <a:pt x="421" y="798"/>
                </a:cubicBezTo>
                <a:cubicBezTo>
                  <a:pt x="385" y="809"/>
                  <a:pt x="345" y="815"/>
                  <a:pt x="299" y="815"/>
                </a:cubicBezTo>
                <a:lnTo>
                  <a:pt x="0" y="815"/>
                </a:lnTo>
                <a:lnTo>
                  <a:pt x="0" y="22"/>
                </a:lnTo>
                <a:moveTo>
                  <a:pt x="1047" y="252"/>
                </a:moveTo>
                <a:lnTo>
                  <a:pt x="1182" y="252"/>
                </a:lnTo>
                <a:lnTo>
                  <a:pt x="1182" y="815"/>
                </a:lnTo>
                <a:lnTo>
                  <a:pt x="1100" y="815"/>
                </a:lnTo>
                <a:cubicBezTo>
                  <a:pt x="1082" y="815"/>
                  <a:pt x="1071" y="807"/>
                  <a:pt x="1066" y="790"/>
                </a:cubicBezTo>
                <a:lnTo>
                  <a:pt x="1057" y="746"/>
                </a:lnTo>
                <a:cubicBezTo>
                  <a:pt x="1034" y="769"/>
                  <a:pt x="1008" y="788"/>
                  <a:pt x="980" y="802"/>
                </a:cubicBezTo>
                <a:cubicBezTo>
                  <a:pt x="953" y="817"/>
                  <a:pt x="920" y="824"/>
                  <a:pt x="883" y="824"/>
                </a:cubicBezTo>
                <a:cubicBezTo>
                  <a:pt x="852" y="824"/>
                  <a:pt x="825" y="819"/>
                  <a:pt x="801" y="808"/>
                </a:cubicBezTo>
                <a:cubicBezTo>
                  <a:pt x="778" y="798"/>
                  <a:pt x="758" y="783"/>
                  <a:pt x="742" y="764"/>
                </a:cubicBezTo>
                <a:cubicBezTo>
                  <a:pt x="726" y="745"/>
                  <a:pt x="714" y="723"/>
                  <a:pt x="706" y="697"/>
                </a:cubicBezTo>
                <a:cubicBezTo>
                  <a:pt x="698" y="670"/>
                  <a:pt x="694" y="642"/>
                  <a:pt x="694" y="610"/>
                </a:cubicBezTo>
                <a:lnTo>
                  <a:pt x="694" y="252"/>
                </a:lnTo>
                <a:lnTo>
                  <a:pt x="828" y="252"/>
                </a:lnTo>
                <a:lnTo>
                  <a:pt x="828" y="610"/>
                </a:lnTo>
                <a:cubicBezTo>
                  <a:pt x="828" y="645"/>
                  <a:pt x="836" y="671"/>
                  <a:pt x="852" y="690"/>
                </a:cubicBezTo>
                <a:cubicBezTo>
                  <a:pt x="868" y="709"/>
                  <a:pt x="892" y="718"/>
                  <a:pt x="924" y="718"/>
                </a:cubicBezTo>
                <a:cubicBezTo>
                  <a:pt x="947" y="718"/>
                  <a:pt x="969" y="713"/>
                  <a:pt x="989" y="703"/>
                </a:cubicBezTo>
                <a:cubicBezTo>
                  <a:pt x="1010" y="692"/>
                  <a:pt x="1029" y="678"/>
                  <a:pt x="1047" y="660"/>
                </a:cubicBezTo>
                <a:lnTo>
                  <a:pt x="1047" y="252"/>
                </a:lnTo>
                <a:moveTo>
                  <a:pt x="1451" y="418"/>
                </a:moveTo>
                <a:lnTo>
                  <a:pt x="1451" y="669"/>
                </a:lnTo>
                <a:cubicBezTo>
                  <a:pt x="1466" y="688"/>
                  <a:pt x="1483" y="701"/>
                  <a:pt x="1501" y="709"/>
                </a:cubicBezTo>
                <a:cubicBezTo>
                  <a:pt x="1519" y="717"/>
                  <a:pt x="1538" y="720"/>
                  <a:pt x="1558" y="720"/>
                </a:cubicBezTo>
                <a:cubicBezTo>
                  <a:pt x="1579" y="720"/>
                  <a:pt x="1597" y="717"/>
                  <a:pt x="1614" y="709"/>
                </a:cubicBezTo>
                <a:cubicBezTo>
                  <a:pt x="1631" y="702"/>
                  <a:pt x="1645" y="690"/>
                  <a:pt x="1656" y="674"/>
                </a:cubicBezTo>
                <a:cubicBezTo>
                  <a:pt x="1668" y="658"/>
                  <a:pt x="1677" y="638"/>
                  <a:pt x="1683" y="613"/>
                </a:cubicBezTo>
                <a:cubicBezTo>
                  <a:pt x="1689" y="589"/>
                  <a:pt x="1692" y="559"/>
                  <a:pt x="1692" y="525"/>
                </a:cubicBezTo>
                <a:cubicBezTo>
                  <a:pt x="1692" y="463"/>
                  <a:pt x="1682" y="419"/>
                  <a:pt x="1662" y="391"/>
                </a:cubicBezTo>
                <a:cubicBezTo>
                  <a:pt x="1641" y="364"/>
                  <a:pt x="1612" y="350"/>
                  <a:pt x="1574" y="350"/>
                </a:cubicBezTo>
                <a:cubicBezTo>
                  <a:pt x="1548" y="350"/>
                  <a:pt x="1525" y="356"/>
                  <a:pt x="1506" y="368"/>
                </a:cubicBezTo>
                <a:cubicBezTo>
                  <a:pt x="1487" y="379"/>
                  <a:pt x="1468" y="396"/>
                  <a:pt x="1451" y="418"/>
                </a:cubicBezTo>
                <a:moveTo>
                  <a:pt x="1451" y="0"/>
                </a:moveTo>
                <a:lnTo>
                  <a:pt x="1451" y="321"/>
                </a:lnTo>
                <a:cubicBezTo>
                  <a:pt x="1473" y="298"/>
                  <a:pt x="1498" y="279"/>
                  <a:pt x="1526" y="265"/>
                </a:cubicBezTo>
                <a:cubicBezTo>
                  <a:pt x="1554" y="251"/>
                  <a:pt x="1585" y="244"/>
                  <a:pt x="1620" y="244"/>
                </a:cubicBezTo>
                <a:cubicBezTo>
                  <a:pt x="1653" y="244"/>
                  <a:pt x="1682" y="250"/>
                  <a:pt x="1708" y="263"/>
                </a:cubicBezTo>
                <a:cubicBezTo>
                  <a:pt x="1734" y="276"/>
                  <a:pt x="1756" y="294"/>
                  <a:pt x="1775" y="318"/>
                </a:cubicBezTo>
                <a:cubicBezTo>
                  <a:pt x="1793" y="343"/>
                  <a:pt x="1807" y="372"/>
                  <a:pt x="1817" y="406"/>
                </a:cubicBezTo>
                <a:cubicBezTo>
                  <a:pt x="1827" y="440"/>
                  <a:pt x="1832" y="478"/>
                  <a:pt x="1832" y="520"/>
                </a:cubicBezTo>
                <a:cubicBezTo>
                  <a:pt x="1832" y="566"/>
                  <a:pt x="1826" y="607"/>
                  <a:pt x="1815" y="644"/>
                </a:cubicBezTo>
                <a:cubicBezTo>
                  <a:pt x="1804" y="682"/>
                  <a:pt x="1788" y="713"/>
                  <a:pt x="1767" y="740"/>
                </a:cubicBezTo>
                <a:cubicBezTo>
                  <a:pt x="1746" y="766"/>
                  <a:pt x="1720" y="787"/>
                  <a:pt x="1691" y="801"/>
                </a:cubicBezTo>
                <a:cubicBezTo>
                  <a:pt x="1661" y="816"/>
                  <a:pt x="1628" y="823"/>
                  <a:pt x="1592" y="823"/>
                </a:cubicBezTo>
                <a:cubicBezTo>
                  <a:pt x="1575" y="823"/>
                  <a:pt x="1559" y="822"/>
                  <a:pt x="1545" y="818"/>
                </a:cubicBezTo>
                <a:cubicBezTo>
                  <a:pt x="1531" y="815"/>
                  <a:pt x="1518" y="810"/>
                  <a:pt x="1505" y="804"/>
                </a:cubicBezTo>
                <a:cubicBezTo>
                  <a:pt x="1493" y="797"/>
                  <a:pt x="1482" y="790"/>
                  <a:pt x="1472" y="781"/>
                </a:cubicBezTo>
                <a:cubicBezTo>
                  <a:pt x="1462" y="772"/>
                  <a:pt x="1453" y="762"/>
                  <a:pt x="1444" y="751"/>
                </a:cubicBezTo>
                <a:lnTo>
                  <a:pt x="1438" y="789"/>
                </a:lnTo>
                <a:cubicBezTo>
                  <a:pt x="1435" y="798"/>
                  <a:pt x="1432" y="805"/>
                  <a:pt x="1426" y="809"/>
                </a:cubicBezTo>
                <a:cubicBezTo>
                  <a:pt x="1421" y="813"/>
                  <a:pt x="1414" y="815"/>
                  <a:pt x="1405" y="815"/>
                </a:cubicBezTo>
                <a:lnTo>
                  <a:pt x="1316" y="815"/>
                </a:lnTo>
                <a:lnTo>
                  <a:pt x="1316" y="0"/>
                </a:lnTo>
                <a:lnTo>
                  <a:pt x="1451" y="0"/>
                </a:lnTo>
                <a:moveTo>
                  <a:pt x="2071" y="418"/>
                </a:moveTo>
                <a:lnTo>
                  <a:pt x="2071" y="669"/>
                </a:lnTo>
                <a:cubicBezTo>
                  <a:pt x="2087" y="688"/>
                  <a:pt x="2103" y="701"/>
                  <a:pt x="2121" y="709"/>
                </a:cubicBezTo>
                <a:cubicBezTo>
                  <a:pt x="2139" y="717"/>
                  <a:pt x="2158" y="720"/>
                  <a:pt x="2178" y="720"/>
                </a:cubicBezTo>
                <a:cubicBezTo>
                  <a:pt x="2199" y="720"/>
                  <a:pt x="2218" y="717"/>
                  <a:pt x="2235" y="709"/>
                </a:cubicBezTo>
                <a:cubicBezTo>
                  <a:pt x="2251" y="702"/>
                  <a:pt x="2265" y="690"/>
                  <a:pt x="2277" y="674"/>
                </a:cubicBezTo>
                <a:cubicBezTo>
                  <a:pt x="2289" y="658"/>
                  <a:pt x="2298" y="638"/>
                  <a:pt x="2304" y="613"/>
                </a:cubicBezTo>
                <a:cubicBezTo>
                  <a:pt x="2310" y="589"/>
                  <a:pt x="2313" y="559"/>
                  <a:pt x="2313" y="525"/>
                </a:cubicBezTo>
                <a:cubicBezTo>
                  <a:pt x="2313" y="463"/>
                  <a:pt x="2303" y="419"/>
                  <a:pt x="2282" y="391"/>
                </a:cubicBezTo>
                <a:cubicBezTo>
                  <a:pt x="2262" y="364"/>
                  <a:pt x="2233" y="350"/>
                  <a:pt x="2194" y="350"/>
                </a:cubicBezTo>
                <a:cubicBezTo>
                  <a:pt x="2168" y="350"/>
                  <a:pt x="2146" y="356"/>
                  <a:pt x="2127" y="368"/>
                </a:cubicBezTo>
                <a:cubicBezTo>
                  <a:pt x="2107" y="379"/>
                  <a:pt x="2089" y="396"/>
                  <a:pt x="2071" y="418"/>
                </a:cubicBezTo>
                <a:moveTo>
                  <a:pt x="2071" y="0"/>
                </a:moveTo>
                <a:lnTo>
                  <a:pt x="2071" y="321"/>
                </a:lnTo>
                <a:cubicBezTo>
                  <a:pt x="2094" y="298"/>
                  <a:pt x="2119" y="279"/>
                  <a:pt x="2147" y="265"/>
                </a:cubicBezTo>
                <a:cubicBezTo>
                  <a:pt x="2174" y="251"/>
                  <a:pt x="2206" y="244"/>
                  <a:pt x="2241" y="244"/>
                </a:cubicBezTo>
                <a:cubicBezTo>
                  <a:pt x="2273" y="244"/>
                  <a:pt x="2303" y="250"/>
                  <a:pt x="2329" y="263"/>
                </a:cubicBezTo>
                <a:cubicBezTo>
                  <a:pt x="2355" y="276"/>
                  <a:pt x="2377" y="294"/>
                  <a:pt x="2395" y="318"/>
                </a:cubicBezTo>
                <a:cubicBezTo>
                  <a:pt x="2414" y="343"/>
                  <a:pt x="2428" y="372"/>
                  <a:pt x="2438" y="406"/>
                </a:cubicBezTo>
                <a:cubicBezTo>
                  <a:pt x="2448" y="440"/>
                  <a:pt x="2452" y="478"/>
                  <a:pt x="2452" y="520"/>
                </a:cubicBezTo>
                <a:cubicBezTo>
                  <a:pt x="2452" y="566"/>
                  <a:pt x="2447" y="607"/>
                  <a:pt x="2435" y="644"/>
                </a:cubicBezTo>
                <a:cubicBezTo>
                  <a:pt x="2424" y="682"/>
                  <a:pt x="2408" y="713"/>
                  <a:pt x="2387" y="740"/>
                </a:cubicBezTo>
                <a:cubicBezTo>
                  <a:pt x="2366" y="766"/>
                  <a:pt x="2341" y="787"/>
                  <a:pt x="2311" y="801"/>
                </a:cubicBezTo>
                <a:cubicBezTo>
                  <a:pt x="2282" y="816"/>
                  <a:pt x="2249" y="823"/>
                  <a:pt x="2213" y="823"/>
                </a:cubicBezTo>
                <a:cubicBezTo>
                  <a:pt x="2196" y="823"/>
                  <a:pt x="2180" y="822"/>
                  <a:pt x="2165" y="818"/>
                </a:cubicBezTo>
                <a:cubicBezTo>
                  <a:pt x="2151" y="815"/>
                  <a:pt x="2138" y="810"/>
                  <a:pt x="2126" y="804"/>
                </a:cubicBezTo>
                <a:cubicBezTo>
                  <a:pt x="2114" y="797"/>
                  <a:pt x="2103" y="790"/>
                  <a:pt x="2093" y="781"/>
                </a:cubicBezTo>
                <a:cubicBezTo>
                  <a:pt x="2083" y="772"/>
                  <a:pt x="2073" y="762"/>
                  <a:pt x="2064" y="751"/>
                </a:cubicBezTo>
                <a:lnTo>
                  <a:pt x="2058" y="789"/>
                </a:lnTo>
                <a:cubicBezTo>
                  <a:pt x="2056" y="798"/>
                  <a:pt x="2052" y="805"/>
                  <a:pt x="2047" y="809"/>
                </a:cubicBezTo>
                <a:cubicBezTo>
                  <a:pt x="2042" y="813"/>
                  <a:pt x="2035" y="815"/>
                  <a:pt x="2025" y="815"/>
                </a:cubicBezTo>
                <a:lnTo>
                  <a:pt x="1936" y="815"/>
                </a:lnTo>
                <a:lnTo>
                  <a:pt x="1936" y="0"/>
                </a:lnTo>
                <a:lnTo>
                  <a:pt x="2071" y="0"/>
                </a:lnTo>
                <a:moveTo>
                  <a:pt x="2559" y="0"/>
                </a:moveTo>
                <a:lnTo>
                  <a:pt x="2694" y="0"/>
                </a:lnTo>
                <a:lnTo>
                  <a:pt x="2694" y="815"/>
                </a:lnTo>
                <a:lnTo>
                  <a:pt x="2559" y="815"/>
                </a:lnTo>
                <a:lnTo>
                  <a:pt x="2559" y="0"/>
                </a:lnTo>
                <a:moveTo>
                  <a:pt x="2935" y="470"/>
                </a:moveTo>
                <a:lnTo>
                  <a:pt x="3190" y="470"/>
                </a:lnTo>
                <a:cubicBezTo>
                  <a:pt x="3190" y="452"/>
                  <a:pt x="3188" y="436"/>
                  <a:pt x="3183" y="420"/>
                </a:cubicBezTo>
                <a:cubicBezTo>
                  <a:pt x="3178" y="405"/>
                  <a:pt x="3170" y="391"/>
                  <a:pt x="3161" y="379"/>
                </a:cubicBezTo>
                <a:cubicBezTo>
                  <a:pt x="3151" y="368"/>
                  <a:pt x="3138" y="358"/>
                  <a:pt x="3123" y="352"/>
                </a:cubicBezTo>
                <a:cubicBezTo>
                  <a:pt x="3108" y="345"/>
                  <a:pt x="3090" y="341"/>
                  <a:pt x="3070" y="341"/>
                </a:cubicBezTo>
                <a:cubicBezTo>
                  <a:pt x="3031" y="341"/>
                  <a:pt x="3001" y="353"/>
                  <a:pt x="2978" y="375"/>
                </a:cubicBezTo>
                <a:cubicBezTo>
                  <a:pt x="2956" y="397"/>
                  <a:pt x="2941" y="429"/>
                  <a:pt x="2935" y="470"/>
                </a:cubicBezTo>
                <a:moveTo>
                  <a:pt x="3280" y="551"/>
                </a:moveTo>
                <a:lnTo>
                  <a:pt x="2933" y="551"/>
                </a:lnTo>
                <a:cubicBezTo>
                  <a:pt x="2935" y="580"/>
                  <a:pt x="2940" y="605"/>
                  <a:pt x="2948" y="626"/>
                </a:cubicBezTo>
                <a:cubicBezTo>
                  <a:pt x="2956" y="647"/>
                  <a:pt x="2966" y="664"/>
                  <a:pt x="2980" y="678"/>
                </a:cubicBezTo>
                <a:cubicBezTo>
                  <a:pt x="2993" y="692"/>
                  <a:pt x="3008" y="702"/>
                  <a:pt x="3026" y="709"/>
                </a:cubicBezTo>
                <a:cubicBezTo>
                  <a:pt x="3044" y="715"/>
                  <a:pt x="3064" y="719"/>
                  <a:pt x="3086" y="719"/>
                </a:cubicBezTo>
                <a:cubicBezTo>
                  <a:pt x="3108" y="719"/>
                  <a:pt x="3127" y="716"/>
                  <a:pt x="3143" y="711"/>
                </a:cubicBezTo>
                <a:cubicBezTo>
                  <a:pt x="3159" y="706"/>
                  <a:pt x="3173" y="700"/>
                  <a:pt x="3184" y="694"/>
                </a:cubicBezTo>
                <a:cubicBezTo>
                  <a:pt x="3196" y="688"/>
                  <a:pt x="3207" y="682"/>
                  <a:pt x="3216" y="677"/>
                </a:cubicBezTo>
                <a:cubicBezTo>
                  <a:pt x="3224" y="672"/>
                  <a:pt x="3233" y="669"/>
                  <a:pt x="3242" y="669"/>
                </a:cubicBezTo>
                <a:cubicBezTo>
                  <a:pt x="3253" y="669"/>
                  <a:pt x="3261" y="674"/>
                  <a:pt x="3267" y="682"/>
                </a:cubicBezTo>
                <a:lnTo>
                  <a:pt x="3305" y="731"/>
                </a:lnTo>
                <a:cubicBezTo>
                  <a:pt x="3290" y="749"/>
                  <a:pt x="3274" y="764"/>
                  <a:pt x="3255" y="775"/>
                </a:cubicBezTo>
                <a:cubicBezTo>
                  <a:pt x="3237" y="787"/>
                  <a:pt x="3217" y="797"/>
                  <a:pt x="3197" y="804"/>
                </a:cubicBezTo>
                <a:cubicBezTo>
                  <a:pt x="3177" y="811"/>
                  <a:pt x="3156" y="816"/>
                  <a:pt x="3135" y="819"/>
                </a:cubicBezTo>
                <a:cubicBezTo>
                  <a:pt x="3114" y="822"/>
                  <a:pt x="3094" y="823"/>
                  <a:pt x="3074" y="823"/>
                </a:cubicBezTo>
                <a:cubicBezTo>
                  <a:pt x="3035" y="823"/>
                  <a:pt x="2999" y="817"/>
                  <a:pt x="2965" y="804"/>
                </a:cubicBezTo>
                <a:cubicBezTo>
                  <a:pt x="2932" y="791"/>
                  <a:pt x="2903" y="772"/>
                  <a:pt x="2878" y="746"/>
                </a:cubicBezTo>
                <a:cubicBezTo>
                  <a:pt x="2853" y="721"/>
                  <a:pt x="2834" y="690"/>
                  <a:pt x="2819" y="652"/>
                </a:cubicBezTo>
                <a:cubicBezTo>
                  <a:pt x="2805" y="615"/>
                  <a:pt x="2798" y="571"/>
                  <a:pt x="2798" y="522"/>
                </a:cubicBezTo>
                <a:cubicBezTo>
                  <a:pt x="2798" y="484"/>
                  <a:pt x="2804" y="448"/>
                  <a:pt x="2817" y="414"/>
                </a:cubicBezTo>
                <a:cubicBezTo>
                  <a:pt x="2829" y="380"/>
                  <a:pt x="2847" y="351"/>
                  <a:pt x="2870" y="325"/>
                </a:cubicBezTo>
                <a:cubicBezTo>
                  <a:pt x="2893" y="300"/>
                  <a:pt x="2921" y="280"/>
                  <a:pt x="2955" y="266"/>
                </a:cubicBezTo>
                <a:cubicBezTo>
                  <a:pt x="2988" y="251"/>
                  <a:pt x="3026" y="244"/>
                  <a:pt x="3068" y="244"/>
                </a:cubicBezTo>
                <a:cubicBezTo>
                  <a:pt x="3103" y="244"/>
                  <a:pt x="3136" y="249"/>
                  <a:pt x="3166" y="261"/>
                </a:cubicBezTo>
                <a:cubicBezTo>
                  <a:pt x="3195" y="272"/>
                  <a:pt x="3221" y="288"/>
                  <a:pt x="3243" y="310"/>
                </a:cubicBezTo>
                <a:cubicBezTo>
                  <a:pt x="3264" y="333"/>
                  <a:pt x="3281" y="360"/>
                  <a:pt x="3293" y="391"/>
                </a:cubicBezTo>
                <a:cubicBezTo>
                  <a:pt x="3305" y="423"/>
                  <a:pt x="3312" y="459"/>
                  <a:pt x="3312" y="499"/>
                </a:cubicBezTo>
                <a:cubicBezTo>
                  <a:pt x="3312" y="520"/>
                  <a:pt x="3309" y="533"/>
                  <a:pt x="3305" y="541"/>
                </a:cubicBezTo>
                <a:cubicBezTo>
                  <a:pt x="3300" y="548"/>
                  <a:pt x="3292" y="551"/>
                  <a:pt x="3280" y="551"/>
                </a:cubicBezTo>
                <a:moveTo>
                  <a:pt x="4243" y="628"/>
                </a:moveTo>
                <a:cubicBezTo>
                  <a:pt x="4251" y="628"/>
                  <a:pt x="4258" y="632"/>
                  <a:pt x="4264" y="638"/>
                </a:cubicBezTo>
                <a:lnTo>
                  <a:pt x="4322" y="701"/>
                </a:lnTo>
                <a:cubicBezTo>
                  <a:pt x="4290" y="740"/>
                  <a:pt x="4250" y="771"/>
                  <a:pt x="4204" y="792"/>
                </a:cubicBezTo>
                <a:cubicBezTo>
                  <a:pt x="4157" y="813"/>
                  <a:pt x="4101" y="824"/>
                  <a:pt x="4035" y="824"/>
                </a:cubicBezTo>
                <a:cubicBezTo>
                  <a:pt x="3976" y="824"/>
                  <a:pt x="3923" y="814"/>
                  <a:pt x="3876" y="794"/>
                </a:cubicBezTo>
                <a:cubicBezTo>
                  <a:pt x="3830" y="774"/>
                  <a:pt x="3790" y="746"/>
                  <a:pt x="3757" y="710"/>
                </a:cubicBezTo>
                <a:cubicBezTo>
                  <a:pt x="3723" y="674"/>
                  <a:pt x="3698" y="632"/>
                  <a:pt x="3680" y="582"/>
                </a:cubicBezTo>
                <a:cubicBezTo>
                  <a:pt x="3663" y="532"/>
                  <a:pt x="3654" y="478"/>
                  <a:pt x="3654" y="419"/>
                </a:cubicBezTo>
                <a:cubicBezTo>
                  <a:pt x="3654" y="360"/>
                  <a:pt x="3663" y="304"/>
                  <a:pt x="3682" y="255"/>
                </a:cubicBezTo>
                <a:cubicBezTo>
                  <a:pt x="3701" y="205"/>
                  <a:pt x="3728" y="163"/>
                  <a:pt x="3762" y="127"/>
                </a:cubicBezTo>
                <a:cubicBezTo>
                  <a:pt x="3797" y="91"/>
                  <a:pt x="3838" y="63"/>
                  <a:pt x="3886" y="44"/>
                </a:cubicBezTo>
                <a:cubicBezTo>
                  <a:pt x="3933" y="24"/>
                  <a:pt x="3986" y="14"/>
                  <a:pt x="4044" y="14"/>
                </a:cubicBezTo>
                <a:cubicBezTo>
                  <a:pt x="4102" y="14"/>
                  <a:pt x="4153" y="23"/>
                  <a:pt x="4198" y="42"/>
                </a:cubicBezTo>
                <a:cubicBezTo>
                  <a:pt x="4242" y="61"/>
                  <a:pt x="4280" y="86"/>
                  <a:pt x="4311" y="117"/>
                </a:cubicBezTo>
                <a:lnTo>
                  <a:pt x="4262" y="185"/>
                </a:lnTo>
                <a:cubicBezTo>
                  <a:pt x="4259" y="189"/>
                  <a:pt x="4256" y="193"/>
                  <a:pt x="4251" y="197"/>
                </a:cubicBezTo>
                <a:cubicBezTo>
                  <a:pt x="4247" y="200"/>
                  <a:pt x="4240" y="201"/>
                  <a:pt x="4232" y="201"/>
                </a:cubicBezTo>
                <a:cubicBezTo>
                  <a:pt x="4227" y="201"/>
                  <a:pt x="4221" y="200"/>
                  <a:pt x="4215" y="197"/>
                </a:cubicBezTo>
                <a:cubicBezTo>
                  <a:pt x="4209" y="194"/>
                  <a:pt x="4203" y="190"/>
                  <a:pt x="4196" y="185"/>
                </a:cubicBezTo>
                <a:cubicBezTo>
                  <a:pt x="4189" y="181"/>
                  <a:pt x="4181" y="176"/>
                  <a:pt x="4172" y="170"/>
                </a:cubicBezTo>
                <a:cubicBezTo>
                  <a:pt x="4163" y="165"/>
                  <a:pt x="4152" y="160"/>
                  <a:pt x="4140" y="155"/>
                </a:cubicBezTo>
                <a:cubicBezTo>
                  <a:pt x="4128" y="151"/>
                  <a:pt x="4114" y="147"/>
                  <a:pt x="4099" y="144"/>
                </a:cubicBezTo>
                <a:cubicBezTo>
                  <a:pt x="4083" y="141"/>
                  <a:pt x="4064" y="139"/>
                  <a:pt x="4044" y="139"/>
                </a:cubicBezTo>
                <a:cubicBezTo>
                  <a:pt x="4008" y="139"/>
                  <a:pt x="3976" y="145"/>
                  <a:pt x="3947" y="158"/>
                </a:cubicBezTo>
                <a:cubicBezTo>
                  <a:pt x="3917" y="171"/>
                  <a:pt x="3892" y="189"/>
                  <a:pt x="3871" y="213"/>
                </a:cubicBezTo>
                <a:cubicBezTo>
                  <a:pt x="3850" y="237"/>
                  <a:pt x="3833" y="266"/>
                  <a:pt x="3822" y="300"/>
                </a:cubicBezTo>
                <a:cubicBezTo>
                  <a:pt x="3810" y="336"/>
                  <a:pt x="3804" y="375"/>
                  <a:pt x="3804" y="419"/>
                </a:cubicBezTo>
                <a:cubicBezTo>
                  <a:pt x="3804" y="464"/>
                  <a:pt x="3810" y="503"/>
                  <a:pt x="3823" y="538"/>
                </a:cubicBezTo>
                <a:cubicBezTo>
                  <a:pt x="3836" y="573"/>
                  <a:pt x="3853" y="602"/>
                  <a:pt x="3874" y="626"/>
                </a:cubicBezTo>
                <a:cubicBezTo>
                  <a:pt x="3896" y="649"/>
                  <a:pt x="3921" y="668"/>
                  <a:pt x="3950" y="680"/>
                </a:cubicBezTo>
                <a:cubicBezTo>
                  <a:pt x="3979" y="693"/>
                  <a:pt x="4011" y="699"/>
                  <a:pt x="4044" y="699"/>
                </a:cubicBezTo>
                <a:cubicBezTo>
                  <a:pt x="4064" y="699"/>
                  <a:pt x="4082" y="698"/>
                  <a:pt x="4099" y="696"/>
                </a:cubicBezTo>
                <a:cubicBezTo>
                  <a:pt x="4115" y="694"/>
                  <a:pt x="4130" y="690"/>
                  <a:pt x="4143" y="685"/>
                </a:cubicBezTo>
                <a:cubicBezTo>
                  <a:pt x="4157" y="681"/>
                  <a:pt x="4170" y="674"/>
                  <a:pt x="4182" y="667"/>
                </a:cubicBezTo>
                <a:cubicBezTo>
                  <a:pt x="4194" y="660"/>
                  <a:pt x="4207" y="650"/>
                  <a:pt x="4219" y="639"/>
                </a:cubicBezTo>
                <a:cubicBezTo>
                  <a:pt x="4222" y="636"/>
                  <a:pt x="4226" y="633"/>
                  <a:pt x="4230" y="631"/>
                </a:cubicBezTo>
                <a:cubicBezTo>
                  <a:pt x="4234" y="629"/>
                  <a:pt x="4238" y="628"/>
                  <a:pt x="4243" y="628"/>
                </a:cubicBezTo>
                <a:moveTo>
                  <a:pt x="4538" y="0"/>
                </a:moveTo>
                <a:lnTo>
                  <a:pt x="4538" y="313"/>
                </a:lnTo>
                <a:cubicBezTo>
                  <a:pt x="4560" y="292"/>
                  <a:pt x="4584" y="276"/>
                  <a:pt x="4610" y="263"/>
                </a:cubicBezTo>
                <a:cubicBezTo>
                  <a:pt x="4636" y="250"/>
                  <a:pt x="4667" y="244"/>
                  <a:pt x="4702" y="244"/>
                </a:cubicBezTo>
                <a:cubicBezTo>
                  <a:pt x="4733" y="244"/>
                  <a:pt x="4760" y="249"/>
                  <a:pt x="4784" y="259"/>
                </a:cubicBezTo>
                <a:cubicBezTo>
                  <a:pt x="4808" y="270"/>
                  <a:pt x="4827" y="284"/>
                  <a:pt x="4843" y="303"/>
                </a:cubicBezTo>
                <a:cubicBezTo>
                  <a:pt x="4859" y="322"/>
                  <a:pt x="4871" y="345"/>
                  <a:pt x="4879" y="371"/>
                </a:cubicBezTo>
                <a:cubicBezTo>
                  <a:pt x="4887" y="397"/>
                  <a:pt x="4892" y="426"/>
                  <a:pt x="4892" y="458"/>
                </a:cubicBezTo>
                <a:lnTo>
                  <a:pt x="4892" y="815"/>
                </a:lnTo>
                <a:lnTo>
                  <a:pt x="4757" y="815"/>
                </a:lnTo>
                <a:lnTo>
                  <a:pt x="4757" y="458"/>
                </a:lnTo>
                <a:cubicBezTo>
                  <a:pt x="4757" y="423"/>
                  <a:pt x="4749" y="397"/>
                  <a:pt x="4733" y="378"/>
                </a:cubicBezTo>
                <a:cubicBezTo>
                  <a:pt x="4717" y="359"/>
                  <a:pt x="4693" y="350"/>
                  <a:pt x="4661" y="350"/>
                </a:cubicBezTo>
                <a:cubicBezTo>
                  <a:pt x="4638" y="350"/>
                  <a:pt x="4616" y="355"/>
                  <a:pt x="4596" y="366"/>
                </a:cubicBezTo>
                <a:cubicBezTo>
                  <a:pt x="4575" y="376"/>
                  <a:pt x="4556" y="391"/>
                  <a:pt x="4538" y="409"/>
                </a:cubicBezTo>
                <a:lnTo>
                  <a:pt x="4538" y="815"/>
                </a:lnTo>
                <a:lnTo>
                  <a:pt x="4402" y="815"/>
                </a:lnTo>
                <a:lnTo>
                  <a:pt x="4402" y="0"/>
                </a:lnTo>
                <a:lnTo>
                  <a:pt x="4538" y="0"/>
                </a:lnTo>
                <a:moveTo>
                  <a:pt x="5316" y="670"/>
                </a:moveTo>
                <a:lnTo>
                  <a:pt x="5316" y="575"/>
                </a:lnTo>
                <a:cubicBezTo>
                  <a:pt x="5277" y="577"/>
                  <a:pt x="5244" y="581"/>
                  <a:pt x="5217" y="586"/>
                </a:cubicBezTo>
                <a:cubicBezTo>
                  <a:pt x="5191" y="590"/>
                  <a:pt x="5170" y="597"/>
                  <a:pt x="5153" y="604"/>
                </a:cubicBezTo>
                <a:cubicBezTo>
                  <a:pt x="5137" y="612"/>
                  <a:pt x="5126" y="621"/>
                  <a:pt x="5119" y="631"/>
                </a:cubicBezTo>
                <a:cubicBezTo>
                  <a:pt x="5112" y="641"/>
                  <a:pt x="5109" y="652"/>
                  <a:pt x="5109" y="664"/>
                </a:cubicBezTo>
                <a:cubicBezTo>
                  <a:pt x="5109" y="688"/>
                  <a:pt x="5116" y="705"/>
                  <a:pt x="5130" y="716"/>
                </a:cubicBezTo>
                <a:cubicBezTo>
                  <a:pt x="5144" y="726"/>
                  <a:pt x="5162" y="731"/>
                  <a:pt x="5185" y="731"/>
                </a:cubicBezTo>
                <a:cubicBezTo>
                  <a:pt x="5212" y="731"/>
                  <a:pt x="5236" y="726"/>
                  <a:pt x="5257" y="716"/>
                </a:cubicBezTo>
                <a:cubicBezTo>
                  <a:pt x="5277" y="706"/>
                  <a:pt x="5297" y="691"/>
                  <a:pt x="5316" y="670"/>
                </a:cubicBezTo>
                <a:moveTo>
                  <a:pt x="5031" y="375"/>
                </a:moveTo>
                <a:lnTo>
                  <a:pt x="5006" y="332"/>
                </a:lnTo>
                <a:cubicBezTo>
                  <a:pt x="5071" y="272"/>
                  <a:pt x="5149" y="242"/>
                  <a:pt x="5239" y="242"/>
                </a:cubicBezTo>
                <a:cubicBezTo>
                  <a:pt x="5272" y="242"/>
                  <a:pt x="5301" y="247"/>
                  <a:pt x="5327" y="258"/>
                </a:cubicBezTo>
                <a:cubicBezTo>
                  <a:pt x="5353" y="269"/>
                  <a:pt x="5375" y="284"/>
                  <a:pt x="5393" y="303"/>
                </a:cubicBezTo>
                <a:cubicBezTo>
                  <a:pt x="5411" y="322"/>
                  <a:pt x="5424" y="346"/>
                  <a:pt x="5434" y="373"/>
                </a:cubicBezTo>
                <a:cubicBezTo>
                  <a:pt x="5443" y="399"/>
                  <a:pt x="5448" y="429"/>
                  <a:pt x="5448" y="460"/>
                </a:cubicBezTo>
                <a:lnTo>
                  <a:pt x="5448" y="815"/>
                </a:lnTo>
                <a:lnTo>
                  <a:pt x="5386" y="815"/>
                </a:lnTo>
                <a:cubicBezTo>
                  <a:pt x="5374" y="815"/>
                  <a:pt x="5364" y="813"/>
                  <a:pt x="5357" y="809"/>
                </a:cubicBezTo>
                <a:cubicBezTo>
                  <a:pt x="5350" y="806"/>
                  <a:pt x="5345" y="798"/>
                  <a:pt x="5340" y="786"/>
                </a:cubicBezTo>
                <a:lnTo>
                  <a:pt x="5328" y="746"/>
                </a:lnTo>
                <a:cubicBezTo>
                  <a:pt x="5314" y="758"/>
                  <a:pt x="5300" y="770"/>
                  <a:pt x="5287" y="779"/>
                </a:cubicBezTo>
                <a:cubicBezTo>
                  <a:pt x="5273" y="789"/>
                  <a:pt x="5259" y="797"/>
                  <a:pt x="5245" y="804"/>
                </a:cubicBezTo>
                <a:cubicBezTo>
                  <a:pt x="5230" y="810"/>
                  <a:pt x="5215" y="815"/>
                  <a:pt x="5198" y="819"/>
                </a:cubicBezTo>
                <a:cubicBezTo>
                  <a:pt x="5181" y="822"/>
                  <a:pt x="5163" y="824"/>
                  <a:pt x="5143" y="824"/>
                </a:cubicBezTo>
                <a:cubicBezTo>
                  <a:pt x="5119" y="824"/>
                  <a:pt x="5098" y="821"/>
                  <a:pt x="5077" y="814"/>
                </a:cubicBezTo>
                <a:cubicBezTo>
                  <a:pt x="5057" y="808"/>
                  <a:pt x="5040" y="798"/>
                  <a:pt x="5026" y="786"/>
                </a:cubicBezTo>
                <a:cubicBezTo>
                  <a:pt x="5011" y="773"/>
                  <a:pt x="5000" y="757"/>
                  <a:pt x="4992" y="738"/>
                </a:cubicBezTo>
                <a:cubicBezTo>
                  <a:pt x="4984" y="719"/>
                  <a:pt x="4980" y="697"/>
                  <a:pt x="4980" y="672"/>
                </a:cubicBezTo>
                <a:cubicBezTo>
                  <a:pt x="4980" y="657"/>
                  <a:pt x="4982" y="643"/>
                  <a:pt x="4987" y="629"/>
                </a:cubicBezTo>
                <a:cubicBezTo>
                  <a:pt x="4991" y="615"/>
                  <a:pt x="4999" y="602"/>
                  <a:pt x="5010" y="589"/>
                </a:cubicBezTo>
                <a:cubicBezTo>
                  <a:pt x="5021" y="576"/>
                  <a:pt x="5035" y="564"/>
                  <a:pt x="5052" y="553"/>
                </a:cubicBezTo>
                <a:cubicBezTo>
                  <a:pt x="5069" y="542"/>
                  <a:pt x="5090" y="532"/>
                  <a:pt x="5115" y="523"/>
                </a:cubicBezTo>
                <a:cubicBezTo>
                  <a:pt x="5140" y="515"/>
                  <a:pt x="5169" y="508"/>
                  <a:pt x="5202" y="503"/>
                </a:cubicBezTo>
                <a:cubicBezTo>
                  <a:pt x="5235" y="497"/>
                  <a:pt x="5273" y="494"/>
                  <a:pt x="5316" y="493"/>
                </a:cubicBezTo>
                <a:lnTo>
                  <a:pt x="5316" y="460"/>
                </a:lnTo>
                <a:cubicBezTo>
                  <a:pt x="5316" y="423"/>
                  <a:pt x="5308" y="395"/>
                  <a:pt x="5292" y="377"/>
                </a:cubicBezTo>
                <a:cubicBezTo>
                  <a:pt x="5276" y="359"/>
                  <a:pt x="5253" y="350"/>
                  <a:pt x="5222" y="350"/>
                </a:cubicBezTo>
                <a:cubicBezTo>
                  <a:pt x="5201" y="350"/>
                  <a:pt x="5182" y="352"/>
                  <a:pt x="5168" y="357"/>
                </a:cubicBezTo>
                <a:cubicBezTo>
                  <a:pt x="5154" y="363"/>
                  <a:pt x="5141" y="368"/>
                  <a:pt x="5130" y="375"/>
                </a:cubicBezTo>
                <a:lnTo>
                  <a:pt x="5100" y="392"/>
                </a:lnTo>
                <a:cubicBezTo>
                  <a:pt x="5091" y="397"/>
                  <a:pt x="5081" y="400"/>
                  <a:pt x="5070" y="400"/>
                </a:cubicBezTo>
                <a:cubicBezTo>
                  <a:pt x="5061" y="400"/>
                  <a:pt x="5053" y="397"/>
                  <a:pt x="5046" y="392"/>
                </a:cubicBezTo>
                <a:cubicBezTo>
                  <a:pt x="5040" y="387"/>
                  <a:pt x="5035" y="381"/>
                  <a:pt x="5031" y="375"/>
                </a:cubicBezTo>
                <a:moveTo>
                  <a:pt x="5694" y="286"/>
                </a:moveTo>
                <a:lnTo>
                  <a:pt x="5702" y="351"/>
                </a:lnTo>
                <a:cubicBezTo>
                  <a:pt x="5719" y="316"/>
                  <a:pt x="5740" y="290"/>
                  <a:pt x="5764" y="271"/>
                </a:cubicBezTo>
                <a:cubicBezTo>
                  <a:pt x="5788" y="252"/>
                  <a:pt x="5817" y="242"/>
                  <a:pt x="5850" y="242"/>
                </a:cubicBezTo>
                <a:cubicBezTo>
                  <a:pt x="5875" y="242"/>
                  <a:pt x="5896" y="248"/>
                  <a:pt x="5912" y="259"/>
                </a:cubicBezTo>
                <a:lnTo>
                  <a:pt x="5903" y="361"/>
                </a:lnTo>
                <a:cubicBezTo>
                  <a:pt x="5901" y="368"/>
                  <a:pt x="5899" y="372"/>
                  <a:pt x="5895" y="375"/>
                </a:cubicBezTo>
                <a:cubicBezTo>
                  <a:pt x="5892" y="378"/>
                  <a:pt x="5887" y="379"/>
                  <a:pt x="5881" y="379"/>
                </a:cubicBezTo>
                <a:cubicBezTo>
                  <a:pt x="5876" y="379"/>
                  <a:pt x="5868" y="378"/>
                  <a:pt x="5857" y="377"/>
                </a:cubicBezTo>
                <a:cubicBezTo>
                  <a:pt x="5846" y="375"/>
                  <a:pt x="5836" y="374"/>
                  <a:pt x="5825" y="374"/>
                </a:cubicBezTo>
                <a:cubicBezTo>
                  <a:pt x="5811" y="374"/>
                  <a:pt x="5797" y="376"/>
                  <a:pt x="5786" y="380"/>
                </a:cubicBezTo>
                <a:cubicBezTo>
                  <a:pt x="5774" y="385"/>
                  <a:pt x="5763" y="391"/>
                  <a:pt x="5754" y="399"/>
                </a:cubicBezTo>
                <a:cubicBezTo>
                  <a:pt x="5745" y="408"/>
                  <a:pt x="5737" y="417"/>
                  <a:pt x="5730" y="429"/>
                </a:cubicBezTo>
                <a:cubicBezTo>
                  <a:pt x="5722" y="441"/>
                  <a:pt x="5716" y="454"/>
                  <a:pt x="5710" y="469"/>
                </a:cubicBezTo>
                <a:lnTo>
                  <a:pt x="5710" y="815"/>
                </a:lnTo>
                <a:lnTo>
                  <a:pt x="5574" y="815"/>
                </a:lnTo>
                <a:lnTo>
                  <a:pt x="5574" y="252"/>
                </a:lnTo>
                <a:lnTo>
                  <a:pt x="5654" y="252"/>
                </a:lnTo>
                <a:cubicBezTo>
                  <a:pt x="5668" y="252"/>
                  <a:pt x="5677" y="255"/>
                  <a:pt x="5683" y="260"/>
                </a:cubicBezTo>
                <a:cubicBezTo>
                  <a:pt x="5688" y="265"/>
                  <a:pt x="5692" y="274"/>
                  <a:pt x="5694" y="286"/>
                </a:cubicBezTo>
                <a:moveTo>
                  <a:pt x="6169" y="824"/>
                </a:moveTo>
                <a:cubicBezTo>
                  <a:pt x="6121" y="824"/>
                  <a:pt x="6083" y="810"/>
                  <a:pt x="6057" y="783"/>
                </a:cubicBezTo>
                <a:cubicBezTo>
                  <a:pt x="6031" y="755"/>
                  <a:pt x="6018" y="717"/>
                  <a:pt x="6018" y="668"/>
                </a:cubicBezTo>
                <a:lnTo>
                  <a:pt x="6018" y="355"/>
                </a:lnTo>
                <a:lnTo>
                  <a:pt x="5961" y="355"/>
                </a:lnTo>
                <a:cubicBezTo>
                  <a:pt x="5953" y="355"/>
                  <a:pt x="5947" y="352"/>
                  <a:pt x="5942" y="348"/>
                </a:cubicBezTo>
                <a:cubicBezTo>
                  <a:pt x="5937" y="343"/>
                  <a:pt x="5934" y="336"/>
                  <a:pt x="5934" y="325"/>
                </a:cubicBezTo>
                <a:lnTo>
                  <a:pt x="5934" y="272"/>
                </a:lnTo>
                <a:lnTo>
                  <a:pt x="6025" y="257"/>
                </a:lnTo>
                <a:lnTo>
                  <a:pt x="6053" y="103"/>
                </a:lnTo>
                <a:cubicBezTo>
                  <a:pt x="6055" y="96"/>
                  <a:pt x="6058" y="91"/>
                  <a:pt x="6063" y="87"/>
                </a:cubicBezTo>
                <a:cubicBezTo>
                  <a:pt x="6068" y="83"/>
                  <a:pt x="6075" y="80"/>
                  <a:pt x="6083" y="80"/>
                </a:cubicBezTo>
                <a:lnTo>
                  <a:pt x="6153" y="80"/>
                </a:lnTo>
                <a:lnTo>
                  <a:pt x="6153" y="257"/>
                </a:lnTo>
                <a:lnTo>
                  <a:pt x="6303" y="257"/>
                </a:lnTo>
                <a:lnTo>
                  <a:pt x="6303" y="355"/>
                </a:lnTo>
                <a:lnTo>
                  <a:pt x="6153" y="355"/>
                </a:lnTo>
                <a:lnTo>
                  <a:pt x="6153" y="659"/>
                </a:lnTo>
                <a:cubicBezTo>
                  <a:pt x="6153" y="677"/>
                  <a:pt x="6157" y="690"/>
                  <a:pt x="6166" y="700"/>
                </a:cubicBezTo>
                <a:cubicBezTo>
                  <a:pt x="6174" y="710"/>
                  <a:pt x="6186" y="715"/>
                  <a:pt x="6201" y="715"/>
                </a:cubicBezTo>
                <a:cubicBezTo>
                  <a:pt x="6210" y="715"/>
                  <a:pt x="6217" y="714"/>
                  <a:pt x="6222" y="712"/>
                </a:cubicBezTo>
                <a:cubicBezTo>
                  <a:pt x="6228" y="710"/>
                  <a:pt x="6233" y="708"/>
                  <a:pt x="6237" y="706"/>
                </a:cubicBezTo>
                <a:cubicBezTo>
                  <a:pt x="6241" y="703"/>
                  <a:pt x="6245" y="701"/>
                  <a:pt x="6248" y="699"/>
                </a:cubicBezTo>
                <a:cubicBezTo>
                  <a:pt x="6251" y="697"/>
                  <a:pt x="6255" y="696"/>
                  <a:pt x="6258" y="696"/>
                </a:cubicBezTo>
                <a:cubicBezTo>
                  <a:pt x="6262" y="696"/>
                  <a:pt x="6265" y="697"/>
                  <a:pt x="6268" y="699"/>
                </a:cubicBezTo>
                <a:cubicBezTo>
                  <a:pt x="6270" y="701"/>
                  <a:pt x="6273" y="704"/>
                  <a:pt x="6276" y="708"/>
                </a:cubicBezTo>
                <a:lnTo>
                  <a:pt x="6317" y="774"/>
                </a:lnTo>
                <a:cubicBezTo>
                  <a:pt x="6297" y="790"/>
                  <a:pt x="6274" y="803"/>
                  <a:pt x="6249" y="811"/>
                </a:cubicBezTo>
                <a:cubicBezTo>
                  <a:pt x="6223" y="820"/>
                  <a:pt x="6197" y="824"/>
                  <a:pt x="6169" y="82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747720" y="767520"/>
            <a:ext cx="4209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Bubble Chart (Пузырьковая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747720" y="1148760"/>
            <a:ext cx="1780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диаграмма)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019160" y="247644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0"/>
                  <a:pt x="181" y="180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0"/>
                </a:cubicBezTo>
                <a:cubicBezTo>
                  <a:pt x="22" y="170"/>
                  <a:pt x="13" y="159"/>
                  <a:pt x="8" y="146"/>
                </a:cubicBezTo>
                <a:cubicBezTo>
                  <a:pt x="2" y="133"/>
                  <a:pt x="0" y="120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747720" y="1858320"/>
            <a:ext cx="44812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Scatter plot с третьим измерением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224000" y="2365920"/>
            <a:ext cx="4813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Отношение между тремя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1019160" y="324792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60"/>
                  <a:pt x="191" y="172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2"/>
                  <a:pt x="13" y="160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224000" y="2718360"/>
            <a:ext cx="4078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переменными (X, Y, размер пузыря).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1495080" y="36097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200" y="160"/>
                  <a:pt x="192" y="171"/>
                  <a:pt x="182" y="181"/>
                </a:cubicBezTo>
                <a:cubicBezTo>
                  <a:pt x="171" y="191"/>
                  <a:pt x="160" y="198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8"/>
                  <a:pt x="41" y="191"/>
                  <a:pt x="31" y="181"/>
                </a:cubicBezTo>
                <a:cubicBezTo>
                  <a:pt x="22" y="171"/>
                  <a:pt x="14" y="160"/>
                  <a:pt x="9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224000" y="31374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700280" y="3499200"/>
            <a:ext cx="4388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Добавить дополнительное измерение к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495080" y="43812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4"/>
                  <a:pt x="205" y="147"/>
                </a:cubicBezTo>
                <a:cubicBezTo>
                  <a:pt x="200" y="160"/>
                  <a:pt x="192" y="171"/>
                  <a:pt x="182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2" y="171"/>
                  <a:pt x="14" y="160"/>
                  <a:pt x="9" y="147"/>
                </a:cubicBezTo>
                <a:cubicBezTo>
                  <a:pt x="3" y="134"/>
                  <a:pt x="0" y="120"/>
                  <a:pt x="0" y="106"/>
                </a:cubicBezTo>
                <a:cubicBezTo>
                  <a:pt x="0" y="92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700280" y="3851640"/>
            <a:ext cx="1229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scatter plot.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700280" y="4270680"/>
            <a:ext cx="4333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демонстрации данных, где размер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019160" y="5152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700280" y="4623120"/>
            <a:ext cx="1826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имеет значение.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224000" y="5042160"/>
            <a:ext cx="4965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нужно наглядно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224000" y="5404320"/>
            <a:ext cx="4254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показать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три числовых переменных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1019160" y="62863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224000" y="5756760"/>
            <a:ext cx="1681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одновременно.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224000" y="6175800"/>
            <a:ext cx="3979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Связь между ВВП страны,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1224000" y="6528240"/>
            <a:ext cx="4799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продолжительностью жизни и населением.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fd7e1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8623440" y="3271320"/>
            <a:ext cx="2260080" cy="325080"/>
          </a:xfrm>
          <a:custGeom>
            <a:avLst/>
            <a:gdLst/>
            <a:ahLst/>
            <a:rect l="0" t="0" r="r" b="b"/>
            <a:pathLst>
              <a:path w="6278" h="903">
                <a:moveTo>
                  <a:pt x="162" y="438"/>
                </a:moveTo>
                <a:lnTo>
                  <a:pt x="262" y="438"/>
                </a:lnTo>
                <a:cubicBezTo>
                  <a:pt x="293" y="438"/>
                  <a:pt x="319" y="434"/>
                  <a:pt x="342" y="426"/>
                </a:cubicBezTo>
                <a:cubicBezTo>
                  <a:pt x="364" y="419"/>
                  <a:pt x="383" y="408"/>
                  <a:pt x="398" y="395"/>
                </a:cubicBezTo>
                <a:cubicBezTo>
                  <a:pt x="412" y="382"/>
                  <a:pt x="423" y="365"/>
                  <a:pt x="430" y="346"/>
                </a:cubicBezTo>
                <a:cubicBezTo>
                  <a:pt x="437" y="328"/>
                  <a:pt x="441" y="308"/>
                  <a:pt x="441" y="286"/>
                </a:cubicBezTo>
                <a:cubicBezTo>
                  <a:pt x="441" y="242"/>
                  <a:pt x="427" y="208"/>
                  <a:pt x="398" y="184"/>
                </a:cubicBezTo>
                <a:cubicBezTo>
                  <a:pt x="369" y="161"/>
                  <a:pt x="324" y="149"/>
                  <a:pt x="265" y="149"/>
                </a:cubicBezTo>
                <a:lnTo>
                  <a:pt x="162" y="149"/>
                </a:lnTo>
                <a:lnTo>
                  <a:pt x="162" y="438"/>
                </a:lnTo>
                <a:moveTo>
                  <a:pt x="460" y="572"/>
                </a:moveTo>
                <a:lnTo>
                  <a:pt x="677" y="893"/>
                </a:lnTo>
                <a:lnTo>
                  <a:pt x="532" y="893"/>
                </a:lnTo>
                <a:cubicBezTo>
                  <a:pt x="504" y="893"/>
                  <a:pt x="484" y="882"/>
                  <a:pt x="472" y="861"/>
                </a:cubicBezTo>
                <a:lnTo>
                  <a:pt x="289" y="583"/>
                </a:lnTo>
                <a:cubicBezTo>
                  <a:pt x="283" y="572"/>
                  <a:pt x="275" y="565"/>
                  <a:pt x="267" y="560"/>
                </a:cubicBezTo>
                <a:cubicBezTo>
                  <a:pt x="259" y="556"/>
                  <a:pt x="247" y="554"/>
                  <a:pt x="231" y="554"/>
                </a:cubicBezTo>
                <a:lnTo>
                  <a:pt x="162" y="554"/>
                </a:lnTo>
                <a:lnTo>
                  <a:pt x="162" y="893"/>
                </a:lnTo>
                <a:lnTo>
                  <a:pt x="0" y="893"/>
                </a:lnTo>
                <a:lnTo>
                  <a:pt x="0" y="24"/>
                </a:lnTo>
                <a:lnTo>
                  <a:pt x="265" y="24"/>
                </a:lnTo>
                <a:cubicBezTo>
                  <a:pt x="323" y="24"/>
                  <a:pt x="374" y="30"/>
                  <a:pt x="416" y="42"/>
                </a:cubicBezTo>
                <a:cubicBezTo>
                  <a:pt x="458" y="54"/>
                  <a:pt x="493" y="71"/>
                  <a:pt x="520" y="93"/>
                </a:cubicBezTo>
                <a:cubicBezTo>
                  <a:pt x="547" y="115"/>
                  <a:pt x="567" y="142"/>
                  <a:pt x="580" y="172"/>
                </a:cubicBezTo>
                <a:cubicBezTo>
                  <a:pt x="592" y="203"/>
                  <a:pt x="599" y="237"/>
                  <a:pt x="599" y="274"/>
                </a:cubicBezTo>
                <a:cubicBezTo>
                  <a:pt x="599" y="303"/>
                  <a:pt x="594" y="330"/>
                  <a:pt x="586" y="356"/>
                </a:cubicBezTo>
                <a:cubicBezTo>
                  <a:pt x="577" y="383"/>
                  <a:pt x="565" y="407"/>
                  <a:pt x="549" y="428"/>
                </a:cubicBezTo>
                <a:cubicBezTo>
                  <a:pt x="533" y="450"/>
                  <a:pt x="513" y="468"/>
                  <a:pt x="489" y="484"/>
                </a:cubicBezTo>
                <a:cubicBezTo>
                  <a:pt x="465" y="500"/>
                  <a:pt x="438" y="513"/>
                  <a:pt x="408" y="522"/>
                </a:cubicBezTo>
                <a:cubicBezTo>
                  <a:pt x="418" y="528"/>
                  <a:pt x="427" y="535"/>
                  <a:pt x="436" y="543"/>
                </a:cubicBezTo>
                <a:cubicBezTo>
                  <a:pt x="445" y="552"/>
                  <a:pt x="453" y="561"/>
                  <a:pt x="460" y="572"/>
                </a:cubicBezTo>
                <a:moveTo>
                  <a:pt x="1073" y="734"/>
                </a:moveTo>
                <a:lnTo>
                  <a:pt x="1073" y="630"/>
                </a:lnTo>
                <a:cubicBezTo>
                  <a:pt x="1030" y="632"/>
                  <a:pt x="994" y="636"/>
                  <a:pt x="965" y="641"/>
                </a:cubicBezTo>
                <a:cubicBezTo>
                  <a:pt x="936" y="647"/>
                  <a:pt x="913" y="654"/>
                  <a:pt x="895" y="662"/>
                </a:cubicBezTo>
                <a:cubicBezTo>
                  <a:pt x="877" y="670"/>
                  <a:pt x="865" y="680"/>
                  <a:pt x="857" y="691"/>
                </a:cubicBezTo>
                <a:cubicBezTo>
                  <a:pt x="850" y="703"/>
                  <a:pt x="846" y="715"/>
                  <a:pt x="846" y="728"/>
                </a:cubicBezTo>
                <a:cubicBezTo>
                  <a:pt x="846" y="754"/>
                  <a:pt x="854" y="773"/>
                  <a:pt x="869" y="784"/>
                </a:cubicBezTo>
                <a:cubicBezTo>
                  <a:pt x="884" y="795"/>
                  <a:pt x="904" y="801"/>
                  <a:pt x="929" y="801"/>
                </a:cubicBezTo>
                <a:cubicBezTo>
                  <a:pt x="960" y="801"/>
                  <a:pt x="986" y="795"/>
                  <a:pt x="1008" y="784"/>
                </a:cubicBezTo>
                <a:cubicBezTo>
                  <a:pt x="1030" y="773"/>
                  <a:pt x="1052" y="756"/>
                  <a:pt x="1073" y="734"/>
                </a:cubicBezTo>
                <a:moveTo>
                  <a:pt x="760" y="410"/>
                </a:moveTo>
                <a:lnTo>
                  <a:pt x="734" y="362"/>
                </a:lnTo>
                <a:cubicBezTo>
                  <a:pt x="804" y="297"/>
                  <a:pt x="890" y="265"/>
                  <a:pt x="989" y="265"/>
                </a:cubicBezTo>
                <a:cubicBezTo>
                  <a:pt x="1025" y="265"/>
                  <a:pt x="1057" y="270"/>
                  <a:pt x="1086" y="282"/>
                </a:cubicBezTo>
                <a:cubicBezTo>
                  <a:pt x="1114" y="294"/>
                  <a:pt x="1138" y="311"/>
                  <a:pt x="1158" y="332"/>
                </a:cubicBezTo>
                <a:cubicBezTo>
                  <a:pt x="1177" y="353"/>
                  <a:pt x="1192" y="379"/>
                  <a:pt x="1202" y="408"/>
                </a:cubicBezTo>
                <a:cubicBezTo>
                  <a:pt x="1213" y="437"/>
                  <a:pt x="1218" y="469"/>
                  <a:pt x="1218" y="504"/>
                </a:cubicBezTo>
                <a:lnTo>
                  <a:pt x="1218" y="893"/>
                </a:lnTo>
                <a:lnTo>
                  <a:pt x="1150" y="893"/>
                </a:lnTo>
                <a:cubicBezTo>
                  <a:pt x="1136" y="893"/>
                  <a:pt x="1126" y="891"/>
                  <a:pt x="1118" y="887"/>
                </a:cubicBezTo>
                <a:cubicBezTo>
                  <a:pt x="1111" y="883"/>
                  <a:pt x="1105" y="874"/>
                  <a:pt x="1100" y="861"/>
                </a:cubicBezTo>
                <a:lnTo>
                  <a:pt x="1087" y="817"/>
                </a:lnTo>
                <a:cubicBezTo>
                  <a:pt x="1071" y="831"/>
                  <a:pt x="1056" y="843"/>
                  <a:pt x="1041" y="854"/>
                </a:cubicBezTo>
                <a:cubicBezTo>
                  <a:pt x="1027" y="864"/>
                  <a:pt x="1011" y="873"/>
                  <a:pt x="995" y="881"/>
                </a:cubicBezTo>
                <a:cubicBezTo>
                  <a:pt x="979" y="888"/>
                  <a:pt x="962" y="893"/>
                  <a:pt x="944" y="897"/>
                </a:cubicBezTo>
                <a:cubicBezTo>
                  <a:pt x="926" y="901"/>
                  <a:pt x="906" y="903"/>
                  <a:pt x="884" y="903"/>
                </a:cubicBezTo>
                <a:cubicBezTo>
                  <a:pt x="858" y="903"/>
                  <a:pt x="834" y="899"/>
                  <a:pt x="812" y="892"/>
                </a:cubicBezTo>
                <a:cubicBezTo>
                  <a:pt x="790" y="885"/>
                  <a:pt x="771" y="875"/>
                  <a:pt x="755" y="861"/>
                </a:cubicBezTo>
                <a:cubicBezTo>
                  <a:pt x="739" y="847"/>
                  <a:pt x="726" y="829"/>
                  <a:pt x="717" y="808"/>
                </a:cubicBezTo>
                <a:cubicBezTo>
                  <a:pt x="709" y="788"/>
                  <a:pt x="704" y="763"/>
                  <a:pt x="704" y="736"/>
                </a:cubicBezTo>
                <a:cubicBezTo>
                  <a:pt x="704" y="720"/>
                  <a:pt x="707" y="705"/>
                  <a:pt x="712" y="689"/>
                </a:cubicBezTo>
                <a:cubicBezTo>
                  <a:pt x="717" y="674"/>
                  <a:pt x="726" y="659"/>
                  <a:pt x="738" y="645"/>
                </a:cubicBezTo>
                <a:cubicBezTo>
                  <a:pt x="749" y="631"/>
                  <a:pt x="765" y="618"/>
                  <a:pt x="783" y="605"/>
                </a:cubicBezTo>
                <a:cubicBezTo>
                  <a:pt x="802" y="593"/>
                  <a:pt x="825" y="582"/>
                  <a:pt x="853" y="573"/>
                </a:cubicBezTo>
                <a:cubicBezTo>
                  <a:pt x="880" y="564"/>
                  <a:pt x="912" y="556"/>
                  <a:pt x="948" y="550"/>
                </a:cubicBezTo>
                <a:cubicBezTo>
                  <a:pt x="985" y="545"/>
                  <a:pt x="1026" y="541"/>
                  <a:pt x="1073" y="540"/>
                </a:cubicBezTo>
                <a:lnTo>
                  <a:pt x="1073" y="504"/>
                </a:lnTo>
                <a:cubicBezTo>
                  <a:pt x="1073" y="463"/>
                  <a:pt x="1064" y="432"/>
                  <a:pt x="1047" y="412"/>
                </a:cubicBezTo>
                <a:cubicBezTo>
                  <a:pt x="1029" y="393"/>
                  <a:pt x="1004" y="383"/>
                  <a:pt x="971" y="383"/>
                </a:cubicBezTo>
                <a:cubicBezTo>
                  <a:pt x="947" y="383"/>
                  <a:pt x="927" y="386"/>
                  <a:pt x="911" y="391"/>
                </a:cubicBezTo>
                <a:cubicBezTo>
                  <a:pt x="895" y="397"/>
                  <a:pt x="881" y="403"/>
                  <a:pt x="869" y="410"/>
                </a:cubicBezTo>
                <a:cubicBezTo>
                  <a:pt x="857" y="417"/>
                  <a:pt x="846" y="423"/>
                  <a:pt x="837" y="429"/>
                </a:cubicBezTo>
                <a:cubicBezTo>
                  <a:pt x="827" y="434"/>
                  <a:pt x="816" y="437"/>
                  <a:pt x="804" y="437"/>
                </a:cubicBezTo>
                <a:cubicBezTo>
                  <a:pt x="794" y="437"/>
                  <a:pt x="785" y="435"/>
                  <a:pt x="777" y="429"/>
                </a:cubicBezTo>
                <a:cubicBezTo>
                  <a:pt x="770" y="424"/>
                  <a:pt x="764" y="418"/>
                  <a:pt x="760" y="410"/>
                </a:cubicBezTo>
                <a:moveTo>
                  <a:pt x="1743" y="710"/>
                </a:moveTo>
                <a:lnTo>
                  <a:pt x="1743" y="434"/>
                </a:lnTo>
                <a:cubicBezTo>
                  <a:pt x="1726" y="414"/>
                  <a:pt x="1708" y="400"/>
                  <a:pt x="1688" y="391"/>
                </a:cubicBezTo>
                <a:cubicBezTo>
                  <a:pt x="1668" y="383"/>
                  <a:pt x="1647" y="378"/>
                  <a:pt x="1624" y="378"/>
                </a:cubicBezTo>
                <a:cubicBezTo>
                  <a:pt x="1602" y="378"/>
                  <a:pt x="1582" y="383"/>
                  <a:pt x="1564" y="391"/>
                </a:cubicBezTo>
                <a:cubicBezTo>
                  <a:pt x="1546" y="400"/>
                  <a:pt x="1530" y="412"/>
                  <a:pt x="1518" y="429"/>
                </a:cubicBezTo>
                <a:cubicBezTo>
                  <a:pt x="1505" y="446"/>
                  <a:pt x="1495" y="468"/>
                  <a:pt x="1488" y="494"/>
                </a:cubicBezTo>
                <a:cubicBezTo>
                  <a:pt x="1481" y="520"/>
                  <a:pt x="1478" y="551"/>
                  <a:pt x="1478" y="587"/>
                </a:cubicBezTo>
                <a:cubicBezTo>
                  <a:pt x="1478" y="623"/>
                  <a:pt x="1481" y="653"/>
                  <a:pt x="1487" y="678"/>
                </a:cubicBezTo>
                <a:cubicBezTo>
                  <a:pt x="1492" y="703"/>
                  <a:pt x="1501" y="724"/>
                  <a:pt x="1512" y="740"/>
                </a:cubicBezTo>
                <a:cubicBezTo>
                  <a:pt x="1522" y="755"/>
                  <a:pt x="1536" y="767"/>
                  <a:pt x="1551" y="774"/>
                </a:cubicBezTo>
                <a:cubicBezTo>
                  <a:pt x="1567" y="781"/>
                  <a:pt x="1584" y="784"/>
                  <a:pt x="1603" y="784"/>
                </a:cubicBezTo>
                <a:cubicBezTo>
                  <a:pt x="1634" y="784"/>
                  <a:pt x="1660" y="778"/>
                  <a:pt x="1682" y="765"/>
                </a:cubicBezTo>
                <a:cubicBezTo>
                  <a:pt x="1703" y="752"/>
                  <a:pt x="1724" y="734"/>
                  <a:pt x="1743" y="710"/>
                </a:cubicBezTo>
                <a:moveTo>
                  <a:pt x="1743" y="0"/>
                </a:moveTo>
                <a:lnTo>
                  <a:pt x="1891" y="0"/>
                </a:lnTo>
                <a:lnTo>
                  <a:pt x="1891" y="893"/>
                </a:lnTo>
                <a:lnTo>
                  <a:pt x="1801" y="893"/>
                </a:lnTo>
                <a:cubicBezTo>
                  <a:pt x="1781" y="893"/>
                  <a:pt x="1769" y="884"/>
                  <a:pt x="1763" y="866"/>
                </a:cubicBezTo>
                <a:lnTo>
                  <a:pt x="1751" y="807"/>
                </a:lnTo>
                <a:cubicBezTo>
                  <a:pt x="1726" y="835"/>
                  <a:pt x="1698" y="858"/>
                  <a:pt x="1665" y="876"/>
                </a:cubicBezTo>
                <a:cubicBezTo>
                  <a:pt x="1633" y="893"/>
                  <a:pt x="1596" y="902"/>
                  <a:pt x="1553" y="902"/>
                </a:cubicBezTo>
                <a:cubicBezTo>
                  <a:pt x="1519" y="902"/>
                  <a:pt x="1489" y="895"/>
                  <a:pt x="1461" y="881"/>
                </a:cubicBezTo>
                <a:cubicBezTo>
                  <a:pt x="1433" y="867"/>
                  <a:pt x="1408" y="847"/>
                  <a:pt x="1388" y="820"/>
                </a:cubicBezTo>
                <a:cubicBezTo>
                  <a:pt x="1368" y="794"/>
                  <a:pt x="1353" y="761"/>
                  <a:pt x="1342" y="721"/>
                </a:cubicBezTo>
                <a:cubicBezTo>
                  <a:pt x="1331" y="682"/>
                  <a:pt x="1325" y="637"/>
                  <a:pt x="1325" y="587"/>
                </a:cubicBezTo>
                <a:cubicBezTo>
                  <a:pt x="1325" y="541"/>
                  <a:pt x="1331" y="499"/>
                  <a:pt x="1344" y="460"/>
                </a:cubicBezTo>
                <a:cubicBezTo>
                  <a:pt x="1356" y="420"/>
                  <a:pt x="1374" y="386"/>
                  <a:pt x="1397" y="356"/>
                </a:cubicBezTo>
                <a:cubicBezTo>
                  <a:pt x="1420" y="328"/>
                  <a:pt x="1448" y="305"/>
                  <a:pt x="1480" y="289"/>
                </a:cubicBezTo>
                <a:cubicBezTo>
                  <a:pt x="1513" y="273"/>
                  <a:pt x="1549" y="265"/>
                  <a:pt x="1589" y="265"/>
                </a:cubicBezTo>
                <a:cubicBezTo>
                  <a:pt x="1624" y="265"/>
                  <a:pt x="1653" y="270"/>
                  <a:pt x="1678" y="281"/>
                </a:cubicBezTo>
                <a:cubicBezTo>
                  <a:pt x="1702" y="292"/>
                  <a:pt x="1724" y="306"/>
                  <a:pt x="1743" y="325"/>
                </a:cubicBezTo>
                <a:lnTo>
                  <a:pt x="1743" y="0"/>
                </a:lnTo>
                <a:moveTo>
                  <a:pt x="2363" y="734"/>
                </a:moveTo>
                <a:lnTo>
                  <a:pt x="2363" y="630"/>
                </a:lnTo>
                <a:cubicBezTo>
                  <a:pt x="2320" y="632"/>
                  <a:pt x="2284" y="636"/>
                  <a:pt x="2255" y="641"/>
                </a:cubicBezTo>
                <a:cubicBezTo>
                  <a:pt x="2225" y="647"/>
                  <a:pt x="2202" y="654"/>
                  <a:pt x="2184" y="662"/>
                </a:cubicBezTo>
                <a:cubicBezTo>
                  <a:pt x="2167" y="670"/>
                  <a:pt x="2154" y="680"/>
                  <a:pt x="2147" y="691"/>
                </a:cubicBezTo>
                <a:cubicBezTo>
                  <a:pt x="2139" y="703"/>
                  <a:pt x="2135" y="715"/>
                  <a:pt x="2135" y="728"/>
                </a:cubicBezTo>
                <a:cubicBezTo>
                  <a:pt x="2135" y="754"/>
                  <a:pt x="2143" y="773"/>
                  <a:pt x="2158" y="784"/>
                </a:cubicBezTo>
                <a:cubicBezTo>
                  <a:pt x="2174" y="795"/>
                  <a:pt x="2194" y="801"/>
                  <a:pt x="2219" y="801"/>
                </a:cubicBezTo>
                <a:cubicBezTo>
                  <a:pt x="2249" y="801"/>
                  <a:pt x="2275" y="795"/>
                  <a:pt x="2297" y="784"/>
                </a:cubicBezTo>
                <a:cubicBezTo>
                  <a:pt x="2320" y="773"/>
                  <a:pt x="2341" y="756"/>
                  <a:pt x="2363" y="734"/>
                </a:cubicBezTo>
                <a:moveTo>
                  <a:pt x="2049" y="410"/>
                </a:moveTo>
                <a:lnTo>
                  <a:pt x="2023" y="362"/>
                </a:lnTo>
                <a:cubicBezTo>
                  <a:pt x="2094" y="297"/>
                  <a:pt x="2179" y="265"/>
                  <a:pt x="2279" y="265"/>
                </a:cubicBezTo>
                <a:cubicBezTo>
                  <a:pt x="2315" y="265"/>
                  <a:pt x="2347" y="270"/>
                  <a:pt x="2375" y="282"/>
                </a:cubicBezTo>
                <a:cubicBezTo>
                  <a:pt x="2403" y="294"/>
                  <a:pt x="2427" y="311"/>
                  <a:pt x="2447" y="332"/>
                </a:cubicBezTo>
                <a:cubicBezTo>
                  <a:pt x="2467" y="353"/>
                  <a:pt x="2482" y="379"/>
                  <a:pt x="2492" y="408"/>
                </a:cubicBezTo>
                <a:cubicBezTo>
                  <a:pt x="2502" y="437"/>
                  <a:pt x="2507" y="469"/>
                  <a:pt x="2507" y="504"/>
                </a:cubicBezTo>
                <a:lnTo>
                  <a:pt x="2507" y="893"/>
                </a:lnTo>
                <a:lnTo>
                  <a:pt x="2440" y="893"/>
                </a:lnTo>
                <a:cubicBezTo>
                  <a:pt x="2426" y="893"/>
                  <a:pt x="2415" y="891"/>
                  <a:pt x="2408" y="887"/>
                </a:cubicBezTo>
                <a:cubicBezTo>
                  <a:pt x="2400" y="883"/>
                  <a:pt x="2394" y="874"/>
                  <a:pt x="2390" y="861"/>
                </a:cubicBezTo>
                <a:lnTo>
                  <a:pt x="2376" y="817"/>
                </a:lnTo>
                <a:cubicBezTo>
                  <a:pt x="2361" y="831"/>
                  <a:pt x="2345" y="843"/>
                  <a:pt x="2331" y="854"/>
                </a:cubicBezTo>
                <a:cubicBezTo>
                  <a:pt x="2316" y="864"/>
                  <a:pt x="2301" y="873"/>
                  <a:pt x="2285" y="881"/>
                </a:cubicBezTo>
                <a:cubicBezTo>
                  <a:pt x="2269" y="888"/>
                  <a:pt x="2252" y="893"/>
                  <a:pt x="2233" y="897"/>
                </a:cubicBezTo>
                <a:cubicBezTo>
                  <a:pt x="2215" y="901"/>
                  <a:pt x="2195" y="903"/>
                  <a:pt x="2173" y="903"/>
                </a:cubicBezTo>
                <a:cubicBezTo>
                  <a:pt x="2147" y="903"/>
                  <a:pt x="2123" y="899"/>
                  <a:pt x="2101" y="892"/>
                </a:cubicBezTo>
                <a:cubicBezTo>
                  <a:pt x="2079" y="885"/>
                  <a:pt x="2060" y="875"/>
                  <a:pt x="2044" y="861"/>
                </a:cubicBezTo>
                <a:cubicBezTo>
                  <a:pt x="2028" y="847"/>
                  <a:pt x="2016" y="829"/>
                  <a:pt x="2007" y="808"/>
                </a:cubicBezTo>
                <a:cubicBezTo>
                  <a:pt x="1998" y="788"/>
                  <a:pt x="1994" y="763"/>
                  <a:pt x="1994" y="736"/>
                </a:cubicBezTo>
                <a:cubicBezTo>
                  <a:pt x="1994" y="720"/>
                  <a:pt x="1996" y="705"/>
                  <a:pt x="2002" y="689"/>
                </a:cubicBezTo>
                <a:cubicBezTo>
                  <a:pt x="2007" y="674"/>
                  <a:pt x="2015" y="659"/>
                  <a:pt x="2027" y="645"/>
                </a:cubicBezTo>
                <a:cubicBezTo>
                  <a:pt x="2039" y="631"/>
                  <a:pt x="2054" y="618"/>
                  <a:pt x="2073" y="605"/>
                </a:cubicBezTo>
                <a:cubicBezTo>
                  <a:pt x="2092" y="593"/>
                  <a:pt x="2115" y="582"/>
                  <a:pt x="2142" y="573"/>
                </a:cubicBezTo>
                <a:cubicBezTo>
                  <a:pt x="2169" y="564"/>
                  <a:pt x="2201" y="556"/>
                  <a:pt x="2238" y="550"/>
                </a:cubicBezTo>
                <a:cubicBezTo>
                  <a:pt x="2274" y="545"/>
                  <a:pt x="2316" y="541"/>
                  <a:pt x="2363" y="540"/>
                </a:cubicBezTo>
                <a:lnTo>
                  <a:pt x="2363" y="504"/>
                </a:lnTo>
                <a:cubicBezTo>
                  <a:pt x="2363" y="463"/>
                  <a:pt x="2354" y="432"/>
                  <a:pt x="2336" y="412"/>
                </a:cubicBezTo>
                <a:cubicBezTo>
                  <a:pt x="2319" y="393"/>
                  <a:pt x="2293" y="383"/>
                  <a:pt x="2260" y="383"/>
                </a:cubicBezTo>
                <a:cubicBezTo>
                  <a:pt x="2236" y="383"/>
                  <a:pt x="2216" y="386"/>
                  <a:pt x="2200" y="391"/>
                </a:cubicBezTo>
                <a:cubicBezTo>
                  <a:pt x="2185" y="397"/>
                  <a:pt x="2171" y="403"/>
                  <a:pt x="2159" y="410"/>
                </a:cubicBezTo>
                <a:cubicBezTo>
                  <a:pt x="2147" y="417"/>
                  <a:pt x="2136" y="423"/>
                  <a:pt x="2126" y="429"/>
                </a:cubicBezTo>
                <a:cubicBezTo>
                  <a:pt x="2116" y="434"/>
                  <a:pt x="2105" y="437"/>
                  <a:pt x="2093" y="437"/>
                </a:cubicBezTo>
                <a:cubicBezTo>
                  <a:pt x="2083" y="437"/>
                  <a:pt x="2074" y="435"/>
                  <a:pt x="2067" y="429"/>
                </a:cubicBezTo>
                <a:cubicBezTo>
                  <a:pt x="2060" y="424"/>
                  <a:pt x="2054" y="418"/>
                  <a:pt x="2049" y="410"/>
                </a:cubicBezTo>
                <a:moveTo>
                  <a:pt x="2777" y="313"/>
                </a:moveTo>
                <a:lnTo>
                  <a:pt x="2786" y="384"/>
                </a:lnTo>
                <a:cubicBezTo>
                  <a:pt x="2805" y="346"/>
                  <a:pt x="2828" y="317"/>
                  <a:pt x="2854" y="296"/>
                </a:cubicBezTo>
                <a:cubicBezTo>
                  <a:pt x="2881" y="275"/>
                  <a:pt x="2912" y="265"/>
                  <a:pt x="2948" y="265"/>
                </a:cubicBezTo>
                <a:cubicBezTo>
                  <a:pt x="2976" y="265"/>
                  <a:pt x="2999" y="271"/>
                  <a:pt x="3016" y="283"/>
                </a:cubicBezTo>
                <a:lnTo>
                  <a:pt x="3007" y="395"/>
                </a:lnTo>
                <a:cubicBezTo>
                  <a:pt x="3005" y="403"/>
                  <a:pt x="3002" y="408"/>
                  <a:pt x="2998" y="411"/>
                </a:cubicBezTo>
                <a:cubicBezTo>
                  <a:pt x="2994" y="414"/>
                  <a:pt x="2989" y="415"/>
                  <a:pt x="2983" y="415"/>
                </a:cubicBezTo>
                <a:cubicBezTo>
                  <a:pt x="2977" y="415"/>
                  <a:pt x="2968" y="414"/>
                  <a:pt x="2956" y="412"/>
                </a:cubicBezTo>
                <a:cubicBezTo>
                  <a:pt x="2944" y="410"/>
                  <a:pt x="2933" y="409"/>
                  <a:pt x="2922" y="409"/>
                </a:cubicBezTo>
                <a:cubicBezTo>
                  <a:pt x="2905" y="409"/>
                  <a:pt x="2890" y="412"/>
                  <a:pt x="2878" y="416"/>
                </a:cubicBezTo>
                <a:cubicBezTo>
                  <a:pt x="2865" y="421"/>
                  <a:pt x="2853" y="428"/>
                  <a:pt x="2843" y="437"/>
                </a:cubicBezTo>
                <a:cubicBezTo>
                  <a:pt x="2833" y="446"/>
                  <a:pt x="2824" y="457"/>
                  <a:pt x="2816" y="470"/>
                </a:cubicBezTo>
                <a:cubicBezTo>
                  <a:pt x="2808" y="483"/>
                  <a:pt x="2801" y="497"/>
                  <a:pt x="2794" y="514"/>
                </a:cubicBezTo>
                <a:lnTo>
                  <a:pt x="2794" y="893"/>
                </a:lnTo>
                <a:lnTo>
                  <a:pt x="2646" y="893"/>
                </a:lnTo>
                <a:lnTo>
                  <a:pt x="2646" y="276"/>
                </a:lnTo>
                <a:lnTo>
                  <a:pt x="2733" y="276"/>
                </a:lnTo>
                <a:cubicBezTo>
                  <a:pt x="2748" y="276"/>
                  <a:pt x="2759" y="279"/>
                  <a:pt x="2765" y="284"/>
                </a:cubicBezTo>
                <a:cubicBezTo>
                  <a:pt x="2771" y="289"/>
                  <a:pt x="2775" y="299"/>
                  <a:pt x="2777" y="313"/>
                </a:cubicBezTo>
                <a:moveTo>
                  <a:pt x="4004" y="688"/>
                </a:moveTo>
                <a:cubicBezTo>
                  <a:pt x="4013" y="688"/>
                  <a:pt x="4020" y="692"/>
                  <a:pt x="4027" y="698"/>
                </a:cubicBezTo>
                <a:lnTo>
                  <a:pt x="4091" y="768"/>
                </a:lnTo>
                <a:cubicBezTo>
                  <a:pt x="4056" y="811"/>
                  <a:pt x="4012" y="845"/>
                  <a:pt x="3961" y="868"/>
                </a:cubicBezTo>
                <a:cubicBezTo>
                  <a:pt x="3910" y="891"/>
                  <a:pt x="3848" y="903"/>
                  <a:pt x="3776" y="903"/>
                </a:cubicBezTo>
                <a:cubicBezTo>
                  <a:pt x="3712" y="903"/>
                  <a:pt x="3654" y="892"/>
                  <a:pt x="3602" y="870"/>
                </a:cubicBezTo>
                <a:cubicBezTo>
                  <a:pt x="3551" y="848"/>
                  <a:pt x="3507" y="817"/>
                  <a:pt x="3471" y="778"/>
                </a:cubicBezTo>
                <a:cubicBezTo>
                  <a:pt x="3434" y="739"/>
                  <a:pt x="3407" y="692"/>
                  <a:pt x="3387" y="637"/>
                </a:cubicBezTo>
                <a:cubicBezTo>
                  <a:pt x="3368" y="583"/>
                  <a:pt x="3358" y="523"/>
                  <a:pt x="3358" y="459"/>
                </a:cubicBezTo>
                <a:cubicBezTo>
                  <a:pt x="3358" y="394"/>
                  <a:pt x="3368" y="333"/>
                  <a:pt x="3389" y="279"/>
                </a:cubicBezTo>
                <a:cubicBezTo>
                  <a:pt x="3410" y="224"/>
                  <a:pt x="3439" y="178"/>
                  <a:pt x="3477" y="138"/>
                </a:cubicBezTo>
                <a:cubicBezTo>
                  <a:pt x="3515" y="99"/>
                  <a:pt x="3560" y="69"/>
                  <a:pt x="3612" y="47"/>
                </a:cubicBezTo>
                <a:cubicBezTo>
                  <a:pt x="3665" y="25"/>
                  <a:pt x="3723" y="14"/>
                  <a:pt x="3786" y="14"/>
                </a:cubicBezTo>
                <a:cubicBezTo>
                  <a:pt x="3849" y="14"/>
                  <a:pt x="3906" y="25"/>
                  <a:pt x="3954" y="45"/>
                </a:cubicBezTo>
                <a:cubicBezTo>
                  <a:pt x="4003" y="66"/>
                  <a:pt x="4045" y="93"/>
                  <a:pt x="4079" y="127"/>
                </a:cubicBezTo>
                <a:lnTo>
                  <a:pt x="4026" y="202"/>
                </a:lnTo>
                <a:cubicBezTo>
                  <a:pt x="4022" y="207"/>
                  <a:pt x="4018" y="211"/>
                  <a:pt x="4013" y="215"/>
                </a:cubicBezTo>
                <a:cubicBezTo>
                  <a:pt x="4008" y="218"/>
                  <a:pt x="4001" y="220"/>
                  <a:pt x="3993" y="220"/>
                </a:cubicBezTo>
                <a:cubicBezTo>
                  <a:pt x="3987" y="220"/>
                  <a:pt x="3980" y="218"/>
                  <a:pt x="3974" y="215"/>
                </a:cubicBezTo>
                <a:cubicBezTo>
                  <a:pt x="3968" y="212"/>
                  <a:pt x="3961" y="207"/>
                  <a:pt x="3953" y="202"/>
                </a:cubicBezTo>
                <a:cubicBezTo>
                  <a:pt x="3945" y="197"/>
                  <a:pt x="3937" y="192"/>
                  <a:pt x="3927" y="186"/>
                </a:cubicBezTo>
                <a:cubicBezTo>
                  <a:pt x="3917" y="180"/>
                  <a:pt x="3905" y="174"/>
                  <a:pt x="3892" y="169"/>
                </a:cubicBezTo>
                <a:cubicBezTo>
                  <a:pt x="3879" y="164"/>
                  <a:pt x="3863" y="160"/>
                  <a:pt x="3846" y="157"/>
                </a:cubicBezTo>
                <a:cubicBezTo>
                  <a:pt x="3829" y="153"/>
                  <a:pt x="3808" y="152"/>
                  <a:pt x="3786" y="152"/>
                </a:cubicBezTo>
                <a:cubicBezTo>
                  <a:pt x="3747" y="152"/>
                  <a:pt x="3711" y="159"/>
                  <a:pt x="3679" y="172"/>
                </a:cubicBezTo>
                <a:cubicBezTo>
                  <a:pt x="3647" y="186"/>
                  <a:pt x="3619" y="206"/>
                  <a:pt x="3596" y="232"/>
                </a:cubicBezTo>
                <a:cubicBezTo>
                  <a:pt x="3573" y="259"/>
                  <a:pt x="3555" y="291"/>
                  <a:pt x="3542" y="329"/>
                </a:cubicBezTo>
                <a:cubicBezTo>
                  <a:pt x="3529" y="366"/>
                  <a:pt x="3523" y="410"/>
                  <a:pt x="3523" y="459"/>
                </a:cubicBezTo>
                <a:cubicBezTo>
                  <a:pt x="3523" y="508"/>
                  <a:pt x="3530" y="551"/>
                  <a:pt x="3544" y="589"/>
                </a:cubicBezTo>
                <a:cubicBezTo>
                  <a:pt x="3557" y="627"/>
                  <a:pt x="3576" y="659"/>
                  <a:pt x="3600" y="685"/>
                </a:cubicBezTo>
                <a:cubicBezTo>
                  <a:pt x="3623" y="711"/>
                  <a:pt x="3651" y="731"/>
                  <a:pt x="3683" y="745"/>
                </a:cubicBezTo>
                <a:cubicBezTo>
                  <a:pt x="3715" y="759"/>
                  <a:pt x="3749" y="766"/>
                  <a:pt x="3786" y="766"/>
                </a:cubicBezTo>
                <a:cubicBezTo>
                  <a:pt x="3808" y="766"/>
                  <a:pt x="3828" y="765"/>
                  <a:pt x="3846" y="762"/>
                </a:cubicBezTo>
                <a:cubicBezTo>
                  <a:pt x="3864" y="760"/>
                  <a:pt x="3880" y="756"/>
                  <a:pt x="3895" y="751"/>
                </a:cubicBezTo>
                <a:cubicBezTo>
                  <a:pt x="3910" y="746"/>
                  <a:pt x="3924" y="739"/>
                  <a:pt x="3938" y="731"/>
                </a:cubicBezTo>
                <a:cubicBezTo>
                  <a:pt x="3951" y="722"/>
                  <a:pt x="3964" y="712"/>
                  <a:pt x="3978" y="700"/>
                </a:cubicBezTo>
                <a:cubicBezTo>
                  <a:pt x="3982" y="697"/>
                  <a:pt x="3986" y="694"/>
                  <a:pt x="3990" y="692"/>
                </a:cubicBezTo>
                <a:cubicBezTo>
                  <a:pt x="3995" y="689"/>
                  <a:pt x="3999" y="688"/>
                  <a:pt x="4004" y="688"/>
                </a:cubicBezTo>
                <a:moveTo>
                  <a:pt x="4328" y="0"/>
                </a:moveTo>
                <a:lnTo>
                  <a:pt x="4328" y="342"/>
                </a:lnTo>
                <a:cubicBezTo>
                  <a:pt x="4352" y="320"/>
                  <a:pt x="4378" y="301"/>
                  <a:pt x="4407" y="287"/>
                </a:cubicBezTo>
                <a:cubicBezTo>
                  <a:pt x="4435" y="273"/>
                  <a:pt x="4469" y="266"/>
                  <a:pt x="4508" y="266"/>
                </a:cubicBezTo>
                <a:cubicBezTo>
                  <a:pt x="4542" y="266"/>
                  <a:pt x="4571" y="272"/>
                  <a:pt x="4597" y="283"/>
                </a:cubicBezTo>
                <a:cubicBezTo>
                  <a:pt x="4623" y="295"/>
                  <a:pt x="4645" y="311"/>
                  <a:pt x="4663" y="332"/>
                </a:cubicBezTo>
                <a:cubicBezTo>
                  <a:pt x="4680" y="352"/>
                  <a:pt x="4693" y="378"/>
                  <a:pt x="4702" y="406"/>
                </a:cubicBezTo>
                <a:cubicBezTo>
                  <a:pt x="4711" y="435"/>
                  <a:pt x="4716" y="467"/>
                  <a:pt x="4716" y="501"/>
                </a:cubicBezTo>
                <a:lnTo>
                  <a:pt x="4716" y="893"/>
                </a:lnTo>
                <a:lnTo>
                  <a:pt x="4567" y="893"/>
                </a:lnTo>
                <a:lnTo>
                  <a:pt x="4567" y="501"/>
                </a:lnTo>
                <a:cubicBezTo>
                  <a:pt x="4567" y="463"/>
                  <a:pt x="4559" y="434"/>
                  <a:pt x="4542" y="414"/>
                </a:cubicBezTo>
                <a:cubicBezTo>
                  <a:pt x="4524" y="393"/>
                  <a:pt x="4498" y="383"/>
                  <a:pt x="4463" y="383"/>
                </a:cubicBezTo>
                <a:cubicBezTo>
                  <a:pt x="4438" y="383"/>
                  <a:pt x="4414" y="389"/>
                  <a:pt x="4391" y="400"/>
                </a:cubicBezTo>
                <a:cubicBezTo>
                  <a:pt x="4369" y="412"/>
                  <a:pt x="4348" y="427"/>
                  <a:pt x="4328" y="447"/>
                </a:cubicBezTo>
                <a:lnTo>
                  <a:pt x="4328" y="893"/>
                </a:lnTo>
                <a:lnTo>
                  <a:pt x="4178" y="893"/>
                </a:lnTo>
                <a:lnTo>
                  <a:pt x="4178" y="0"/>
                </a:lnTo>
                <a:lnTo>
                  <a:pt x="4328" y="0"/>
                </a:lnTo>
                <a:moveTo>
                  <a:pt x="5181" y="734"/>
                </a:moveTo>
                <a:lnTo>
                  <a:pt x="5181" y="630"/>
                </a:lnTo>
                <a:cubicBezTo>
                  <a:pt x="5138" y="632"/>
                  <a:pt x="5102" y="636"/>
                  <a:pt x="5073" y="641"/>
                </a:cubicBezTo>
                <a:cubicBezTo>
                  <a:pt x="5044" y="647"/>
                  <a:pt x="5020" y="654"/>
                  <a:pt x="5003" y="662"/>
                </a:cubicBezTo>
                <a:cubicBezTo>
                  <a:pt x="4985" y="670"/>
                  <a:pt x="4973" y="680"/>
                  <a:pt x="4965" y="691"/>
                </a:cubicBezTo>
                <a:cubicBezTo>
                  <a:pt x="4957" y="703"/>
                  <a:pt x="4954" y="715"/>
                  <a:pt x="4954" y="728"/>
                </a:cubicBezTo>
                <a:cubicBezTo>
                  <a:pt x="4954" y="754"/>
                  <a:pt x="4961" y="773"/>
                  <a:pt x="4977" y="784"/>
                </a:cubicBezTo>
                <a:cubicBezTo>
                  <a:pt x="4992" y="795"/>
                  <a:pt x="5012" y="801"/>
                  <a:pt x="5037" y="801"/>
                </a:cubicBezTo>
                <a:cubicBezTo>
                  <a:pt x="5067" y="801"/>
                  <a:pt x="5094" y="795"/>
                  <a:pt x="5116" y="784"/>
                </a:cubicBezTo>
                <a:cubicBezTo>
                  <a:pt x="5138" y="773"/>
                  <a:pt x="5160" y="756"/>
                  <a:pt x="5181" y="734"/>
                </a:cubicBezTo>
                <a:moveTo>
                  <a:pt x="4868" y="410"/>
                </a:moveTo>
                <a:lnTo>
                  <a:pt x="4842" y="362"/>
                </a:lnTo>
                <a:cubicBezTo>
                  <a:pt x="4912" y="297"/>
                  <a:pt x="4997" y="265"/>
                  <a:pt x="5097" y="265"/>
                </a:cubicBezTo>
                <a:cubicBezTo>
                  <a:pt x="5133" y="265"/>
                  <a:pt x="5165" y="270"/>
                  <a:pt x="5193" y="282"/>
                </a:cubicBezTo>
                <a:cubicBezTo>
                  <a:pt x="5222" y="294"/>
                  <a:pt x="5246" y="311"/>
                  <a:pt x="5265" y="332"/>
                </a:cubicBezTo>
                <a:cubicBezTo>
                  <a:pt x="5285" y="353"/>
                  <a:pt x="5300" y="379"/>
                  <a:pt x="5310" y="408"/>
                </a:cubicBezTo>
                <a:cubicBezTo>
                  <a:pt x="5320" y="437"/>
                  <a:pt x="5325" y="469"/>
                  <a:pt x="5325" y="504"/>
                </a:cubicBezTo>
                <a:lnTo>
                  <a:pt x="5325" y="893"/>
                </a:lnTo>
                <a:lnTo>
                  <a:pt x="5258" y="893"/>
                </a:lnTo>
                <a:cubicBezTo>
                  <a:pt x="5244" y="893"/>
                  <a:pt x="5234" y="891"/>
                  <a:pt x="5226" y="887"/>
                </a:cubicBezTo>
                <a:cubicBezTo>
                  <a:pt x="5218" y="883"/>
                  <a:pt x="5212" y="874"/>
                  <a:pt x="5208" y="861"/>
                </a:cubicBezTo>
                <a:lnTo>
                  <a:pt x="5195" y="817"/>
                </a:lnTo>
                <a:cubicBezTo>
                  <a:pt x="5179" y="831"/>
                  <a:pt x="5164" y="843"/>
                  <a:pt x="5149" y="854"/>
                </a:cubicBezTo>
                <a:cubicBezTo>
                  <a:pt x="5134" y="864"/>
                  <a:pt x="5119" y="873"/>
                  <a:pt x="5103" y="881"/>
                </a:cubicBezTo>
                <a:cubicBezTo>
                  <a:pt x="5087" y="888"/>
                  <a:pt x="5070" y="893"/>
                  <a:pt x="5052" y="897"/>
                </a:cubicBezTo>
                <a:cubicBezTo>
                  <a:pt x="5034" y="901"/>
                  <a:pt x="5013" y="903"/>
                  <a:pt x="4991" y="903"/>
                </a:cubicBezTo>
                <a:cubicBezTo>
                  <a:pt x="4966" y="903"/>
                  <a:pt x="4942" y="899"/>
                  <a:pt x="4920" y="892"/>
                </a:cubicBezTo>
                <a:cubicBezTo>
                  <a:pt x="4898" y="885"/>
                  <a:pt x="4879" y="875"/>
                  <a:pt x="4863" y="861"/>
                </a:cubicBezTo>
                <a:cubicBezTo>
                  <a:pt x="4847" y="847"/>
                  <a:pt x="4834" y="829"/>
                  <a:pt x="4825" y="808"/>
                </a:cubicBezTo>
                <a:cubicBezTo>
                  <a:pt x="4817" y="788"/>
                  <a:pt x="4812" y="763"/>
                  <a:pt x="4812" y="736"/>
                </a:cubicBezTo>
                <a:cubicBezTo>
                  <a:pt x="4812" y="720"/>
                  <a:pt x="4815" y="705"/>
                  <a:pt x="4820" y="689"/>
                </a:cubicBezTo>
                <a:cubicBezTo>
                  <a:pt x="4825" y="674"/>
                  <a:pt x="4834" y="659"/>
                  <a:pt x="4845" y="645"/>
                </a:cubicBezTo>
                <a:cubicBezTo>
                  <a:pt x="4857" y="631"/>
                  <a:pt x="4872" y="618"/>
                  <a:pt x="4891" y="605"/>
                </a:cubicBezTo>
                <a:cubicBezTo>
                  <a:pt x="4910" y="593"/>
                  <a:pt x="4933" y="582"/>
                  <a:pt x="4960" y="573"/>
                </a:cubicBezTo>
                <a:cubicBezTo>
                  <a:pt x="4988" y="564"/>
                  <a:pt x="5020" y="556"/>
                  <a:pt x="5056" y="550"/>
                </a:cubicBezTo>
                <a:cubicBezTo>
                  <a:pt x="5093" y="545"/>
                  <a:pt x="5134" y="541"/>
                  <a:pt x="5181" y="540"/>
                </a:cubicBezTo>
                <a:lnTo>
                  <a:pt x="5181" y="504"/>
                </a:lnTo>
                <a:cubicBezTo>
                  <a:pt x="5181" y="463"/>
                  <a:pt x="5172" y="432"/>
                  <a:pt x="5154" y="412"/>
                </a:cubicBezTo>
                <a:cubicBezTo>
                  <a:pt x="5137" y="393"/>
                  <a:pt x="5112" y="383"/>
                  <a:pt x="5078" y="383"/>
                </a:cubicBezTo>
                <a:cubicBezTo>
                  <a:pt x="5054" y="383"/>
                  <a:pt x="5035" y="386"/>
                  <a:pt x="5019" y="391"/>
                </a:cubicBezTo>
                <a:cubicBezTo>
                  <a:pt x="5003" y="397"/>
                  <a:pt x="4989" y="403"/>
                  <a:pt x="4977" y="410"/>
                </a:cubicBezTo>
                <a:lnTo>
                  <a:pt x="4944" y="429"/>
                </a:lnTo>
                <a:cubicBezTo>
                  <a:pt x="4935" y="434"/>
                  <a:pt x="4924" y="437"/>
                  <a:pt x="4912" y="437"/>
                </a:cubicBezTo>
                <a:cubicBezTo>
                  <a:pt x="4901" y="437"/>
                  <a:pt x="4892" y="435"/>
                  <a:pt x="4885" y="429"/>
                </a:cubicBezTo>
                <a:cubicBezTo>
                  <a:pt x="4878" y="424"/>
                  <a:pt x="4872" y="418"/>
                  <a:pt x="4868" y="410"/>
                </a:cubicBezTo>
                <a:moveTo>
                  <a:pt x="5595" y="313"/>
                </a:moveTo>
                <a:lnTo>
                  <a:pt x="5604" y="384"/>
                </a:lnTo>
                <a:cubicBezTo>
                  <a:pt x="5624" y="346"/>
                  <a:pt x="5646" y="317"/>
                  <a:pt x="5673" y="296"/>
                </a:cubicBezTo>
                <a:cubicBezTo>
                  <a:pt x="5699" y="275"/>
                  <a:pt x="5730" y="265"/>
                  <a:pt x="5766" y="265"/>
                </a:cubicBezTo>
                <a:cubicBezTo>
                  <a:pt x="5795" y="265"/>
                  <a:pt x="5817" y="271"/>
                  <a:pt x="5835" y="283"/>
                </a:cubicBezTo>
                <a:lnTo>
                  <a:pt x="5825" y="395"/>
                </a:lnTo>
                <a:cubicBezTo>
                  <a:pt x="5823" y="403"/>
                  <a:pt x="5820" y="408"/>
                  <a:pt x="5816" y="411"/>
                </a:cubicBezTo>
                <a:cubicBezTo>
                  <a:pt x="5812" y="414"/>
                  <a:pt x="5807" y="415"/>
                  <a:pt x="5801" y="415"/>
                </a:cubicBezTo>
                <a:cubicBezTo>
                  <a:pt x="5795" y="415"/>
                  <a:pt x="5786" y="414"/>
                  <a:pt x="5774" y="412"/>
                </a:cubicBezTo>
                <a:cubicBezTo>
                  <a:pt x="5763" y="410"/>
                  <a:pt x="5751" y="409"/>
                  <a:pt x="5740" y="409"/>
                </a:cubicBezTo>
                <a:cubicBezTo>
                  <a:pt x="5723" y="409"/>
                  <a:pt x="5709" y="412"/>
                  <a:pt x="5696" y="416"/>
                </a:cubicBezTo>
                <a:cubicBezTo>
                  <a:pt x="5683" y="421"/>
                  <a:pt x="5672" y="428"/>
                  <a:pt x="5662" y="437"/>
                </a:cubicBezTo>
                <a:cubicBezTo>
                  <a:pt x="5651" y="446"/>
                  <a:pt x="5642" y="457"/>
                  <a:pt x="5635" y="470"/>
                </a:cubicBezTo>
                <a:cubicBezTo>
                  <a:pt x="5627" y="483"/>
                  <a:pt x="5620" y="497"/>
                  <a:pt x="5613" y="514"/>
                </a:cubicBezTo>
                <a:lnTo>
                  <a:pt x="5613" y="893"/>
                </a:lnTo>
                <a:lnTo>
                  <a:pt x="5465" y="893"/>
                </a:lnTo>
                <a:lnTo>
                  <a:pt x="5465" y="276"/>
                </a:lnTo>
                <a:lnTo>
                  <a:pt x="5552" y="276"/>
                </a:lnTo>
                <a:cubicBezTo>
                  <a:pt x="5567" y="276"/>
                  <a:pt x="5577" y="279"/>
                  <a:pt x="5583" y="284"/>
                </a:cubicBezTo>
                <a:cubicBezTo>
                  <a:pt x="5589" y="289"/>
                  <a:pt x="5593" y="299"/>
                  <a:pt x="5595" y="313"/>
                </a:cubicBezTo>
                <a:moveTo>
                  <a:pt x="6117" y="903"/>
                </a:moveTo>
                <a:cubicBezTo>
                  <a:pt x="6063" y="903"/>
                  <a:pt x="6022" y="888"/>
                  <a:pt x="5994" y="857"/>
                </a:cubicBezTo>
                <a:cubicBezTo>
                  <a:pt x="5965" y="827"/>
                  <a:pt x="5951" y="785"/>
                  <a:pt x="5951" y="732"/>
                </a:cubicBezTo>
                <a:lnTo>
                  <a:pt x="5951" y="388"/>
                </a:lnTo>
                <a:lnTo>
                  <a:pt x="5888" y="388"/>
                </a:lnTo>
                <a:cubicBezTo>
                  <a:pt x="5880" y="388"/>
                  <a:pt x="5873" y="386"/>
                  <a:pt x="5868" y="380"/>
                </a:cubicBezTo>
                <a:cubicBezTo>
                  <a:pt x="5862" y="375"/>
                  <a:pt x="5859" y="366"/>
                  <a:pt x="5859" y="356"/>
                </a:cubicBezTo>
                <a:lnTo>
                  <a:pt x="5859" y="297"/>
                </a:lnTo>
                <a:lnTo>
                  <a:pt x="5958" y="281"/>
                </a:lnTo>
                <a:lnTo>
                  <a:pt x="5989" y="113"/>
                </a:lnTo>
                <a:cubicBezTo>
                  <a:pt x="5991" y="105"/>
                  <a:pt x="5995" y="98"/>
                  <a:pt x="6001" y="94"/>
                </a:cubicBezTo>
                <a:cubicBezTo>
                  <a:pt x="6006" y="90"/>
                  <a:pt x="6013" y="87"/>
                  <a:pt x="6022" y="87"/>
                </a:cubicBezTo>
                <a:lnTo>
                  <a:pt x="6099" y="87"/>
                </a:lnTo>
                <a:lnTo>
                  <a:pt x="6099" y="281"/>
                </a:lnTo>
                <a:lnTo>
                  <a:pt x="6263" y="281"/>
                </a:lnTo>
                <a:lnTo>
                  <a:pt x="6263" y="388"/>
                </a:lnTo>
                <a:lnTo>
                  <a:pt x="6099" y="388"/>
                </a:lnTo>
                <a:lnTo>
                  <a:pt x="6099" y="722"/>
                </a:lnTo>
                <a:cubicBezTo>
                  <a:pt x="6099" y="741"/>
                  <a:pt x="6104" y="756"/>
                  <a:pt x="6113" y="767"/>
                </a:cubicBezTo>
                <a:cubicBezTo>
                  <a:pt x="6123" y="778"/>
                  <a:pt x="6135" y="783"/>
                  <a:pt x="6152" y="783"/>
                </a:cubicBezTo>
                <a:cubicBezTo>
                  <a:pt x="6161" y="783"/>
                  <a:pt x="6169" y="782"/>
                  <a:pt x="6175" y="780"/>
                </a:cubicBezTo>
                <a:cubicBezTo>
                  <a:pt x="6181" y="778"/>
                  <a:pt x="6186" y="775"/>
                  <a:pt x="6191" y="773"/>
                </a:cubicBezTo>
                <a:cubicBezTo>
                  <a:pt x="6196" y="771"/>
                  <a:pt x="6200" y="768"/>
                  <a:pt x="6203" y="766"/>
                </a:cubicBezTo>
                <a:cubicBezTo>
                  <a:pt x="6207" y="764"/>
                  <a:pt x="6211" y="763"/>
                  <a:pt x="6214" y="763"/>
                </a:cubicBezTo>
                <a:cubicBezTo>
                  <a:pt x="6219" y="763"/>
                  <a:pt x="6222" y="764"/>
                  <a:pt x="6225" y="766"/>
                </a:cubicBezTo>
                <a:cubicBezTo>
                  <a:pt x="6228" y="768"/>
                  <a:pt x="6231" y="772"/>
                  <a:pt x="6234" y="776"/>
                </a:cubicBezTo>
                <a:lnTo>
                  <a:pt x="6278" y="848"/>
                </a:lnTo>
                <a:cubicBezTo>
                  <a:pt x="6257" y="866"/>
                  <a:pt x="6232" y="880"/>
                  <a:pt x="6204" y="889"/>
                </a:cubicBezTo>
                <a:cubicBezTo>
                  <a:pt x="6176" y="898"/>
                  <a:pt x="6147" y="903"/>
                  <a:pt x="6117" y="90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747720" y="767520"/>
            <a:ext cx="57859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Radar Chart (Лепестковая диаграмма)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1019160" y="20952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747720" y="1468080"/>
            <a:ext cx="2841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профилей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224000" y="1984680"/>
            <a:ext cx="438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Значения нескольких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224000" y="2337120"/>
            <a:ext cx="4438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переменных для одного или нескольких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224000" y="2699280"/>
            <a:ext cx="1450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наблюдений.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1700280" y="3470760"/>
            <a:ext cx="4703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профилей объектов по многим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1495080" y="43527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700280" y="3823200"/>
            <a:ext cx="1424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параметрам.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1019160" y="4771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1700280" y="4242240"/>
            <a:ext cx="4677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Осторожно!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Воспринимается критически.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224000" y="4661280"/>
            <a:ext cx="4508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стильного, но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1019160" y="55432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224000" y="5013720"/>
            <a:ext cx="3697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неточного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сравнения профилей.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224000" y="5432760"/>
            <a:ext cx="4712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двух автомобилей 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1224000" y="5794920"/>
            <a:ext cx="1424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параметрам.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747720" y="767520"/>
            <a:ext cx="2003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Что вас ждет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59040" y="1422720"/>
            <a:ext cx="4950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Философия EDA: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Зачем мы это делаем?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59040" y="1841760"/>
            <a:ext cx="3164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Принцип «Show, don't tell»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59040" y="2251440"/>
            <a:ext cx="2550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3. Принцип «So what?»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59040" y="2670480"/>
            <a:ext cx="4048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4. Классификация графиков по цели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59040" y="3089520"/>
            <a:ext cx="6218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Галерея графиков: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Подробный разбор каждого типа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59040" y="3508920"/>
            <a:ext cx="5720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6. Сравнительная таблица: Какой график выбрать?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959040" y="3918240"/>
            <a:ext cx="5225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7. Трансформация плохого графика в хороший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959040" y="4337280"/>
            <a:ext cx="2565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8. Цвета и доступность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959040" y="4756680"/>
            <a:ext cx="3385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9. Аннотации и повествование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826920" y="5175720"/>
            <a:ext cx="370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10. Инструменты для построения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844560" y="5585400"/>
            <a:ext cx="3944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11. Золотые правила визуализации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826920" y="6004440"/>
            <a:ext cx="1745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12. Заключение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8610120" y="3268800"/>
            <a:ext cx="2287080" cy="329760"/>
          </a:xfrm>
          <a:custGeom>
            <a:avLst/>
            <a:gdLst/>
            <a:ahLst/>
            <a:rect l="0" t="0" r="r" b="b"/>
            <a:pathLst>
              <a:path w="6353" h="916">
                <a:moveTo>
                  <a:pt x="485" y="464"/>
                </a:moveTo>
                <a:lnTo>
                  <a:pt x="777" y="464"/>
                </a:lnTo>
                <a:lnTo>
                  <a:pt x="777" y="821"/>
                </a:lnTo>
                <a:cubicBezTo>
                  <a:pt x="733" y="854"/>
                  <a:pt x="685" y="878"/>
                  <a:pt x="635" y="894"/>
                </a:cubicBezTo>
                <a:cubicBezTo>
                  <a:pt x="584" y="909"/>
                  <a:pt x="530" y="916"/>
                  <a:pt x="473" y="916"/>
                </a:cubicBezTo>
                <a:cubicBezTo>
                  <a:pt x="401" y="916"/>
                  <a:pt x="336" y="905"/>
                  <a:pt x="277" y="883"/>
                </a:cubicBezTo>
                <a:cubicBezTo>
                  <a:pt x="219" y="861"/>
                  <a:pt x="170" y="829"/>
                  <a:pt x="128" y="790"/>
                </a:cubicBezTo>
                <a:cubicBezTo>
                  <a:pt x="87" y="750"/>
                  <a:pt x="55" y="702"/>
                  <a:pt x="33" y="647"/>
                </a:cubicBezTo>
                <a:cubicBezTo>
                  <a:pt x="11" y="592"/>
                  <a:pt x="0" y="531"/>
                  <a:pt x="0" y="465"/>
                </a:cubicBezTo>
                <a:cubicBezTo>
                  <a:pt x="0" y="399"/>
                  <a:pt x="10" y="338"/>
                  <a:pt x="32" y="283"/>
                </a:cubicBezTo>
                <a:cubicBezTo>
                  <a:pt x="53" y="228"/>
                  <a:pt x="84" y="180"/>
                  <a:pt x="123" y="140"/>
                </a:cubicBezTo>
                <a:cubicBezTo>
                  <a:pt x="163" y="101"/>
                  <a:pt x="211" y="70"/>
                  <a:pt x="267" y="48"/>
                </a:cubicBezTo>
                <a:cubicBezTo>
                  <a:pt x="324" y="26"/>
                  <a:pt x="387" y="15"/>
                  <a:pt x="457" y="15"/>
                </a:cubicBezTo>
                <a:cubicBezTo>
                  <a:pt x="493" y="15"/>
                  <a:pt x="526" y="18"/>
                  <a:pt x="557" y="23"/>
                </a:cubicBezTo>
                <a:cubicBezTo>
                  <a:pt x="588" y="29"/>
                  <a:pt x="617" y="37"/>
                  <a:pt x="644" y="47"/>
                </a:cubicBezTo>
                <a:cubicBezTo>
                  <a:pt x="670" y="57"/>
                  <a:pt x="695" y="69"/>
                  <a:pt x="716" y="83"/>
                </a:cubicBezTo>
                <a:cubicBezTo>
                  <a:pt x="738" y="97"/>
                  <a:pt x="759" y="113"/>
                  <a:pt x="777" y="130"/>
                </a:cubicBezTo>
                <a:lnTo>
                  <a:pt x="730" y="204"/>
                </a:lnTo>
                <a:cubicBezTo>
                  <a:pt x="723" y="216"/>
                  <a:pt x="713" y="223"/>
                  <a:pt x="701" y="226"/>
                </a:cubicBezTo>
                <a:cubicBezTo>
                  <a:pt x="690" y="229"/>
                  <a:pt x="677" y="226"/>
                  <a:pt x="663" y="217"/>
                </a:cubicBezTo>
                <a:cubicBezTo>
                  <a:pt x="650" y="209"/>
                  <a:pt x="636" y="202"/>
                  <a:pt x="623" y="194"/>
                </a:cubicBezTo>
                <a:cubicBezTo>
                  <a:pt x="609" y="186"/>
                  <a:pt x="594" y="180"/>
                  <a:pt x="578" y="174"/>
                </a:cubicBezTo>
                <a:cubicBezTo>
                  <a:pt x="562" y="168"/>
                  <a:pt x="543" y="163"/>
                  <a:pt x="523" y="160"/>
                </a:cubicBezTo>
                <a:cubicBezTo>
                  <a:pt x="502" y="156"/>
                  <a:pt x="479" y="154"/>
                  <a:pt x="452" y="154"/>
                </a:cubicBezTo>
                <a:cubicBezTo>
                  <a:pt x="408" y="154"/>
                  <a:pt x="369" y="162"/>
                  <a:pt x="334" y="176"/>
                </a:cubicBezTo>
                <a:cubicBezTo>
                  <a:pt x="299" y="191"/>
                  <a:pt x="269" y="212"/>
                  <a:pt x="244" y="239"/>
                </a:cubicBezTo>
                <a:cubicBezTo>
                  <a:pt x="220" y="266"/>
                  <a:pt x="201" y="299"/>
                  <a:pt x="187" y="337"/>
                </a:cubicBezTo>
                <a:cubicBezTo>
                  <a:pt x="174" y="375"/>
                  <a:pt x="167" y="418"/>
                  <a:pt x="167" y="465"/>
                </a:cubicBezTo>
                <a:cubicBezTo>
                  <a:pt x="167" y="515"/>
                  <a:pt x="174" y="561"/>
                  <a:pt x="189" y="601"/>
                </a:cubicBezTo>
                <a:cubicBezTo>
                  <a:pt x="203" y="641"/>
                  <a:pt x="223" y="674"/>
                  <a:pt x="249" y="702"/>
                </a:cubicBezTo>
                <a:cubicBezTo>
                  <a:pt x="276" y="729"/>
                  <a:pt x="307" y="750"/>
                  <a:pt x="344" y="764"/>
                </a:cubicBezTo>
                <a:cubicBezTo>
                  <a:pt x="381" y="779"/>
                  <a:pt x="422" y="786"/>
                  <a:pt x="468" y="786"/>
                </a:cubicBezTo>
                <a:cubicBezTo>
                  <a:pt x="500" y="786"/>
                  <a:pt x="529" y="783"/>
                  <a:pt x="555" y="776"/>
                </a:cubicBezTo>
                <a:cubicBezTo>
                  <a:pt x="580" y="769"/>
                  <a:pt x="605" y="759"/>
                  <a:pt x="629" y="748"/>
                </a:cubicBezTo>
                <a:lnTo>
                  <a:pt x="629" y="588"/>
                </a:lnTo>
                <a:lnTo>
                  <a:pt x="519" y="588"/>
                </a:lnTo>
                <a:cubicBezTo>
                  <a:pt x="508" y="588"/>
                  <a:pt x="500" y="585"/>
                  <a:pt x="494" y="579"/>
                </a:cubicBezTo>
                <a:cubicBezTo>
                  <a:pt x="488" y="573"/>
                  <a:pt x="485" y="566"/>
                  <a:pt x="485" y="557"/>
                </a:cubicBezTo>
                <a:lnTo>
                  <a:pt x="485" y="464"/>
                </a:lnTo>
                <a:moveTo>
                  <a:pt x="1242" y="745"/>
                </a:moveTo>
                <a:lnTo>
                  <a:pt x="1242" y="640"/>
                </a:lnTo>
                <a:cubicBezTo>
                  <a:pt x="1198" y="642"/>
                  <a:pt x="1162" y="646"/>
                  <a:pt x="1132" y="651"/>
                </a:cubicBezTo>
                <a:cubicBezTo>
                  <a:pt x="1103" y="656"/>
                  <a:pt x="1079" y="663"/>
                  <a:pt x="1061" y="672"/>
                </a:cubicBezTo>
                <a:cubicBezTo>
                  <a:pt x="1043" y="681"/>
                  <a:pt x="1030" y="690"/>
                  <a:pt x="1023" y="702"/>
                </a:cubicBezTo>
                <a:cubicBezTo>
                  <a:pt x="1015" y="713"/>
                  <a:pt x="1011" y="726"/>
                  <a:pt x="1011" y="739"/>
                </a:cubicBezTo>
                <a:cubicBezTo>
                  <a:pt x="1011" y="765"/>
                  <a:pt x="1019" y="784"/>
                  <a:pt x="1034" y="796"/>
                </a:cubicBezTo>
                <a:cubicBezTo>
                  <a:pt x="1050" y="807"/>
                  <a:pt x="1071" y="813"/>
                  <a:pt x="1096" y="813"/>
                </a:cubicBezTo>
                <a:cubicBezTo>
                  <a:pt x="1126" y="813"/>
                  <a:pt x="1153" y="807"/>
                  <a:pt x="1176" y="796"/>
                </a:cubicBezTo>
                <a:cubicBezTo>
                  <a:pt x="1198" y="785"/>
                  <a:pt x="1220" y="768"/>
                  <a:pt x="1242" y="745"/>
                </a:cubicBezTo>
                <a:moveTo>
                  <a:pt x="924" y="416"/>
                </a:moveTo>
                <a:lnTo>
                  <a:pt x="897" y="368"/>
                </a:lnTo>
                <a:cubicBezTo>
                  <a:pt x="969" y="302"/>
                  <a:pt x="1056" y="269"/>
                  <a:pt x="1157" y="269"/>
                </a:cubicBezTo>
                <a:cubicBezTo>
                  <a:pt x="1193" y="269"/>
                  <a:pt x="1226" y="275"/>
                  <a:pt x="1254" y="287"/>
                </a:cubicBezTo>
                <a:cubicBezTo>
                  <a:pt x="1283" y="299"/>
                  <a:pt x="1308" y="315"/>
                  <a:pt x="1327" y="337"/>
                </a:cubicBezTo>
                <a:cubicBezTo>
                  <a:pt x="1347" y="358"/>
                  <a:pt x="1362" y="384"/>
                  <a:pt x="1373" y="413"/>
                </a:cubicBezTo>
                <a:cubicBezTo>
                  <a:pt x="1383" y="443"/>
                  <a:pt x="1388" y="475"/>
                  <a:pt x="1388" y="511"/>
                </a:cubicBezTo>
                <a:lnTo>
                  <a:pt x="1388" y="907"/>
                </a:lnTo>
                <a:lnTo>
                  <a:pt x="1320" y="907"/>
                </a:lnTo>
                <a:cubicBezTo>
                  <a:pt x="1306" y="907"/>
                  <a:pt x="1295" y="904"/>
                  <a:pt x="1287" y="900"/>
                </a:cubicBezTo>
                <a:cubicBezTo>
                  <a:pt x="1280" y="896"/>
                  <a:pt x="1274" y="887"/>
                  <a:pt x="1269" y="874"/>
                </a:cubicBezTo>
                <a:lnTo>
                  <a:pt x="1256" y="829"/>
                </a:lnTo>
                <a:cubicBezTo>
                  <a:pt x="1240" y="844"/>
                  <a:pt x="1224" y="856"/>
                  <a:pt x="1209" y="867"/>
                </a:cubicBezTo>
                <a:cubicBezTo>
                  <a:pt x="1194" y="877"/>
                  <a:pt x="1179" y="886"/>
                  <a:pt x="1163" y="894"/>
                </a:cubicBezTo>
                <a:cubicBezTo>
                  <a:pt x="1146" y="901"/>
                  <a:pt x="1129" y="907"/>
                  <a:pt x="1110" y="910"/>
                </a:cubicBezTo>
                <a:cubicBezTo>
                  <a:pt x="1092" y="914"/>
                  <a:pt x="1072" y="916"/>
                  <a:pt x="1049" y="916"/>
                </a:cubicBezTo>
                <a:cubicBezTo>
                  <a:pt x="1023" y="916"/>
                  <a:pt x="999" y="913"/>
                  <a:pt x="976" y="906"/>
                </a:cubicBezTo>
                <a:cubicBezTo>
                  <a:pt x="954" y="899"/>
                  <a:pt x="935" y="888"/>
                  <a:pt x="919" y="874"/>
                </a:cubicBezTo>
                <a:cubicBezTo>
                  <a:pt x="902" y="860"/>
                  <a:pt x="890" y="842"/>
                  <a:pt x="881" y="821"/>
                </a:cubicBezTo>
                <a:cubicBezTo>
                  <a:pt x="872" y="800"/>
                  <a:pt x="867" y="775"/>
                  <a:pt x="867" y="747"/>
                </a:cubicBezTo>
                <a:cubicBezTo>
                  <a:pt x="867" y="731"/>
                  <a:pt x="870" y="715"/>
                  <a:pt x="875" y="700"/>
                </a:cubicBezTo>
                <a:cubicBezTo>
                  <a:pt x="881" y="684"/>
                  <a:pt x="889" y="669"/>
                  <a:pt x="901" y="655"/>
                </a:cubicBezTo>
                <a:cubicBezTo>
                  <a:pt x="913" y="641"/>
                  <a:pt x="929" y="627"/>
                  <a:pt x="948" y="615"/>
                </a:cubicBezTo>
                <a:cubicBezTo>
                  <a:pt x="967" y="602"/>
                  <a:pt x="990" y="591"/>
                  <a:pt x="1018" y="582"/>
                </a:cubicBezTo>
                <a:cubicBezTo>
                  <a:pt x="1046" y="573"/>
                  <a:pt x="1078" y="565"/>
                  <a:pt x="1115" y="559"/>
                </a:cubicBezTo>
                <a:cubicBezTo>
                  <a:pt x="1152" y="553"/>
                  <a:pt x="1194" y="550"/>
                  <a:pt x="1242" y="548"/>
                </a:cubicBezTo>
                <a:lnTo>
                  <a:pt x="1242" y="511"/>
                </a:lnTo>
                <a:cubicBezTo>
                  <a:pt x="1242" y="469"/>
                  <a:pt x="1233" y="438"/>
                  <a:pt x="1215" y="418"/>
                </a:cubicBezTo>
                <a:cubicBezTo>
                  <a:pt x="1197" y="398"/>
                  <a:pt x="1171" y="388"/>
                  <a:pt x="1138" y="388"/>
                </a:cubicBezTo>
                <a:cubicBezTo>
                  <a:pt x="1113" y="388"/>
                  <a:pt x="1093" y="390"/>
                  <a:pt x="1077" y="396"/>
                </a:cubicBezTo>
                <a:cubicBezTo>
                  <a:pt x="1061" y="402"/>
                  <a:pt x="1047" y="408"/>
                  <a:pt x="1035" y="415"/>
                </a:cubicBezTo>
                <a:cubicBezTo>
                  <a:pt x="1023" y="423"/>
                  <a:pt x="1012" y="429"/>
                  <a:pt x="1002" y="435"/>
                </a:cubicBezTo>
                <a:cubicBezTo>
                  <a:pt x="992" y="440"/>
                  <a:pt x="981" y="443"/>
                  <a:pt x="968" y="443"/>
                </a:cubicBezTo>
                <a:cubicBezTo>
                  <a:pt x="958" y="443"/>
                  <a:pt x="949" y="440"/>
                  <a:pt x="942" y="435"/>
                </a:cubicBezTo>
                <a:cubicBezTo>
                  <a:pt x="934" y="429"/>
                  <a:pt x="929" y="423"/>
                  <a:pt x="924" y="416"/>
                </a:cubicBezTo>
                <a:moveTo>
                  <a:pt x="1660" y="308"/>
                </a:moveTo>
                <a:lnTo>
                  <a:pt x="1670" y="357"/>
                </a:lnTo>
                <a:cubicBezTo>
                  <a:pt x="1683" y="345"/>
                  <a:pt x="1696" y="333"/>
                  <a:pt x="1710" y="322"/>
                </a:cubicBezTo>
                <a:cubicBezTo>
                  <a:pt x="1724" y="311"/>
                  <a:pt x="1739" y="302"/>
                  <a:pt x="1754" y="295"/>
                </a:cubicBezTo>
                <a:cubicBezTo>
                  <a:pt x="1770" y="287"/>
                  <a:pt x="1787" y="281"/>
                  <a:pt x="1805" y="277"/>
                </a:cubicBezTo>
                <a:cubicBezTo>
                  <a:pt x="1822" y="273"/>
                  <a:pt x="1842" y="271"/>
                  <a:pt x="1863" y="271"/>
                </a:cubicBezTo>
                <a:cubicBezTo>
                  <a:pt x="1897" y="271"/>
                  <a:pt x="1927" y="276"/>
                  <a:pt x="1954" y="288"/>
                </a:cubicBezTo>
                <a:cubicBezTo>
                  <a:pt x="1980" y="300"/>
                  <a:pt x="2002" y="316"/>
                  <a:pt x="2020" y="337"/>
                </a:cubicBezTo>
                <a:cubicBezTo>
                  <a:pt x="2037" y="358"/>
                  <a:pt x="2051" y="383"/>
                  <a:pt x="2060" y="412"/>
                </a:cubicBezTo>
                <a:cubicBezTo>
                  <a:pt x="2069" y="441"/>
                  <a:pt x="2074" y="473"/>
                  <a:pt x="2074" y="508"/>
                </a:cubicBezTo>
                <a:lnTo>
                  <a:pt x="2074" y="907"/>
                </a:lnTo>
                <a:lnTo>
                  <a:pt x="1923" y="907"/>
                </a:lnTo>
                <a:lnTo>
                  <a:pt x="1923" y="508"/>
                </a:lnTo>
                <a:cubicBezTo>
                  <a:pt x="1923" y="470"/>
                  <a:pt x="1914" y="440"/>
                  <a:pt x="1897" y="419"/>
                </a:cubicBezTo>
                <a:cubicBezTo>
                  <a:pt x="1880" y="398"/>
                  <a:pt x="1853" y="388"/>
                  <a:pt x="1817" y="388"/>
                </a:cubicBezTo>
                <a:cubicBezTo>
                  <a:pt x="1791" y="388"/>
                  <a:pt x="1767" y="394"/>
                  <a:pt x="1744" y="405"/>
                </a:cubicBezTo>
                <a:cubicBezTo>
                  <a:pt x="1722" y="417"/>
                  <a:pt x="1700" y="433"/>
                  <a:pt x="1680" y="453"/>
                </a:cubicBezTo>
                <a:lnTo>
                  <a:pt x="1680" y="907"/>
                </a:lnTo>
                <a:lnTo>
                  <a:pt x="1529" y="907"/>
                </a:lnTo>
                <a:lnTo>
                  <a:pt x="1529" y="280"/>
                </a:lnTo>
                <a:lnTo>
                  <a:pt x="1621" y="280"/>
                </a:lnTo>
                <a:cubicBezTo>
                  <a:pt x="1641" y="280"/>
                  <a:pt x="1654" y="290"/>
                  <a:pt x="1660" y="308"/>
                </a:cubicBezTo>
                <a:moveTo>
                  <a:pt x="2424" y="916"/>
                </a:moveTo>
                <a:cubicBezTo>
                  <a:pt x="2370" y="916"/>
                  <a:pt x="2328" y="901"/>
                  <a:pt x="2299" y="870"/>
                </a:cubicBezTo>
                <a:cubicBezTo>
                  <a:pt x="2270" y="840"/>
                  <a:pt x="2255" y="797"/>
                  <a:pt x="2255" y="743"/>
                </a:cubicBezTo>
                <a:lnTo>
                  <a:pt x="2255" y="393"/>
                </a:lnTo>
                <a:lnTo>
                  <a:pt x="2192" y="393"/>
                </a:lnTo>
                <a:cubicBezTo>
                  <a:pt x="2183" y="393"/>
                  <a:pt x="2177" y="391"/>
                  <a:pt x="2171" y="385"/>
                </a:cubicBezTo>
                <a:cubicBezTo>
                  <a:pt x="2165" y="380"/>
                  <a:pt x="2162" y="372"/>
                  <a:pt x="2162" y="361"/>
                </a:cubicBezTo>
                <a:lnTo>
                  <a:pt x="2162" y="302"/>
                </a:lnTo>
                <a:lnTo>
                  <a:pt x="2263" y="285"/>
                </a:lnTo>
                <a:lnTo>
                  <a:pt x="2294" y="115"/>
                </a:lnTo>
                <a:cubicBezTo>
                  <a:pt x="2296" y="107"/>
                  <a:pt x="2300" y="100"/>
                  <a:pt x="2306" y="96"/>
                </a:cubicBezTo>
                <a:cubicBezTo>
                  <a:pt x="2312" y="91"/>
                  <a:pt x="2319" y="89"/>
                  <a:pt x="2328" y="89"/>
                </a:cubicBezTo>
                <a:lnTo>
                  <a:pt x="2406" y="89"/>
                </a:lnTo>
                <a:lnTo>
                  <a:pt x="2406" y="286"/>
                </a:lnTo>
                <a:lnTo>
                  <a:pt x="2573" y="286"/>
                </a:lnTo>
                <a:lnTo>
                  <a:pt x="2573" y="393"/>
                </a:lnTo>
                <a:lnTo>
                  <a:pt x="2406" y="393"/>
                </a:lnTo>
                <a:lnTo>
                  <a:pt x="2406" y="733"/>
                </a:lnTo>
                <a:cubicBezTo>
                  <a:pt x="2406" y="752"/>
                  <a:pt x="2410" y="768"/>
                  <a:pt x="2420" y="779"/>
                </a:cubicBezTo>
                <a:cubicBezTo>
                  <a:pt x="2430" y="790"/>
                  <a:pt x="2443" y="795"/>
                  <a:pt x="2459" y="795"/>
                </a:cubicBezTo>
                <a:cubicBezTo>
                  <a:pt x="2469" y="795"/>
                  <a:pt x="2476" y="794"/>
                  <a:pt x="2483" y="792"/>
                </a:cubicBezTo>
                <a:cubicBezTo>
                  <a:pt x="2489" y="790"/>
                  <a:pt x="2494" y="787"/>
                  <a:pt x="2499" y="785"/>
                </a:cubicBezTo>
                <a:cubicBezTo>
                  <a:pt x="2504" y="782"/>
                  <a:pt x="2508" y="780"/>
                  <a:pt x="2512" y="778"/>
                </a:cubicBezTo>
                <a:cubicBezTo>
                  <a:pt x="2515" y="775"/>
                  <a:pt x="2519" y="774"/>
                  <a:pt x="2523" y="774"/>
                </a:cubicBezTo>
                <a:cubicBezTo>
                  <a:pt x="2527" y="774"/>
                  <a:pt x="2531" y="775"/>
                  <a:pt x="2534" y="778"/>
                </a:cubicBezTo>
                <a:cubicBezTo>
                  <a:pt x="2536" y="780"/>
                  <a:pt x="2539" y="783"/>
                  <a:pt x="2543" y="788"/>
                </a:cubicBezTo>
                <a:lnTo>
                  <a:pt x="2588" y="861"/>
                </a:lnTo>
                <a:cubicBezTo>
                  <a:pt x="2566" y="879"/>
                  <a:pt x="2541" y="893"/>
                  <a:pt x="2512" y="902"/>
                </a:cubicBezTo>
                <a:cubicBezTo>
                  <a:pt x="2484" y="912"/>
                  <a:pt x="2454" y="916"/>
                  <a:pt x="2424" y="916"/>
                </a:cubicBezTo>
                <a:moveTo>
                  <a:pt x="2877" y="916"/>
                </a:moveTo>
                <a:cubicBezTo>
                  <a:pt x="2822" y="916"/>
                  <a:pt x="2781" y="901"/>
                  <a:pt x="2752" y="870"/>
                </a:cubicBezTo>
                <a:cubicBezTo>
                  <a:pt x="2723" y="840"/>
                  <a:pt x="2708" y="797"/>
                  <a:pt x="2708" y="743"/>
                </a:cubicBezTo>
                <a:lnTo>
                  <a:pt x="2708" y="393"/>
                </a:lnTo>
                <a:lnTo>
                  <a:pt x="2644" y="393"/>
                </a:lnTo>
                <a:cubicBezTo>
                  <a:pt x="2636" y="393"/>
                  <a:pt x="2629" y="391"/>
                  <a:pt x="2624" y="385"/>
                </a:cubicBezTo>
                <a:cubicBezTo>
                  <a:pt x="2618" y="380"/>
                  <a:pt x="2615" y="372"/>
                  <a:pt x="2615" y="361"/>
                </a:cubicBezTo>
                <a:lnTo>
                  <a:pt x="2615" y="302"/>
                </a:lnTo>
                <a:lnTo>
                  <a:pt x="2715" y="285"/>
                </a:lnTo>
                <a:lnTo>
                  <a:pt x="2747" y="115"/>
                </a:lnTo>
                <a:cubicBezTo>
                  <a:pt x="2749" y="107"/>
                  <a:pt x="2753" y="100"/>
                  <a:pt x="2759" y="96"/>
                </a:cubicBezTo>
                <a:cubicBezTo>
                  <a:pt x="2764" y="91"/>
                  <a:pt x="2772" y="89"/>
                  <a:pt x="2781" y="89"/>
                </a:cubicBezTo>
                <a:lnTo>
                  <a:pt x="2858" y="89"/>
                </a:lnTo>
                <a:lnTo>
                  <a:pt x="2858" y="286"/>
                </a:lnTo>
                <a:lnTo>
                  <a:pt x="3025" y="286"/>
                </a:lnTo>
                <a:lnTo>
                  <a:pt x="3025" y="393"/>
                </a:lnTo>
                <a:lnTo>
                  <a:pt x="2858" y="393"/>
                </a:lnTo>
                <a:lnTo>
                  <a:pt x="2858" y="733"/>
                </a:lnTo>
                <a:cubicBezTo>
                  <a:pt x="2858" y="752"/>
                  <a:pt x="2863" y="768"/>
                  <a:pt x="2873" y="779"/>
                </a:cubicBezTo>
                <a:cubicBezTo>
                  <a:pt x="2882" y="790"/>
                  <a:pt x="2895" y="795"/>
                  <a:pt x="2912" y="795"/>
                </a:cubicBezTo>
                <a:cubicBezTo>
                  <a:pt x="2921" y="795"/>
                  <a:pt x="2929" y="794"/>
                  <a:pt x="2936" y="792"/>
                </a:cubicBezTo>
                <a:cubicBezTo>
                  <a:pt x="2942" y="790"/>
                  <a:pt x="2947" y="787"/>
                  <a:pt x="2952" y="785"/>
                </a:cubicBezTo>
                <a:cubicBezTo>
                  <a:pt x="2957" y="782"/>
                  <a:pt x="2961" y="780"/>
                  <a:pt x="2964" y="778"/>
                </a:cubicBezTo>
                <a:cubicBezTo>
                  <a:pt x="2968" y="775"/>
                  <a:pt x="2972" y="774"/>
                  <a:pt x="2975" y="774"/>
                </a:cubicBezTo>
                <a:cubicBezTo>
                  <a:pt x="2980" y="774"/>
                  <a:pt x="2983" y="775"/>
                  <a:pt x="2986" y="778"/>
                </a:cubicBezTo>
                <a:cubicBezTo>
                  <a:pt x="2989" y="780"/>
                  <a:pt x="2992" y="783"/>
                  <a:pt x="2995" y="788"/>
                </a:cubicBezTo>
                <a:lnTo>
                  <a:pt x="3040" y="861"/>
                </a:lnTo>
                <a:cubicBezTo>
                  <a:pt x="3018" y="879"/>
                  <a:pt x="2993" y="893"/>
                  <a:pt x="2965" y="902"/>
                </a:cubicBezTo>
                <a:cubicBezTo>
                  <a:pt x="2937" y="912"/>
                  <a:pt x="2907" y="916"/>
                  <a:pt x="2877" y="916"/>
                </a:cubicBezTo>
                <a:moveTo>
                  <a:pt x="4045" y="699"/>
                </a:moveTo>
                <a:cubicBezTo>
                  <a:pt x="4054" y="699"/>
                  <a:pt x="4062" y="702"/>
                  <a:pt x="4069" y="709"/>
                </a:cubicBezTo>
                <a:lnTo>
                  <a:pt x="4133" y="779"/>
                </a:lnTo>
                <a:cubicBezTo>
                  <a:pt x="4098" y="824"/>
                  <a:pt x="4054" y="857"/>
                  <a:pt x="4002" y="881"/>
                </a:cubicBezTo>
                <a:cubicBezTo>
                  <a:pt x="3949" y="905"/>
                  <a:pt x="3887" y="916"/>
                  <a:pt x="3814" y="916"/>
                </a:cubicBezTo>
                <a:cubicBezTo>
                  <a:pt x="3749" y="916"/>
                  <a:pt x="3690" y="905"/>
                  <a:pt x="3638" y="883"/>
                </a:cubicBezTo>
                <a:cubicBezTo>
                  <a:pt x="3586" y="861"/>
                  <a:pt x="3541" y="829"/>
                  <a:pt x="3504" y="790"/>
                </a:cubicBezTo>
                <a:cubicBezTo>
                  <a:pt x="3467" y="750"/>
                  <a:pt x="3439" y="702"/>
                  <a:pt x="3419" y="647"/>
                </a:cubicBezTo>
                <a:cubicBezTo>
                  <a:pt x="3400" y="592"/>
                  <a:pt x="3390" y="531"/>
                  <a:pt x="3390" y="465"/>
                </a:cubicBezTo>
                <a:cubicBezTo>
                  <a:pt x="3390" y="399"/>
                  <a:pt x="3400" y="338"/>
                  <a:pt x="3421" y="283"/>
                </a:cubicBezTo>
                <a:cubicBezTo>
                  <a:pt x="3442" y="228"/>
                  <a:pt x="3472" y="181"/>
                  <a:pt x="3511" y="141"/>
                </a:cubicBezTo>
                <a:cubicBezTo>
                  <a:pt x="3549" y="101"/>
                  <a:pt x="3595" y="70"/>
                  <a:pt x="3648" y="48"/>
                </a:cubicBezTo>
                <a:cubicBezTo>
                  <a:pt x="3701" y="26"/>
                  <a:pt x="3760" y="15"/>
                  <a:pt x="3824" y="15"/>
                </a:cubicBezTo>
                <a:cubicBezTo>
                  <a:pt x="3888" y="15"/>
                  <a:pt x="3945" y="25"/>
                  <a:pt x="3995" y="46"/>
                </a:cubicBezTo>
                <a:cubicBezTo>
                  <a:pt x="4045" y="68"/>
                  <a:pt x="4087" y="95"/>
                  <a:pt x="4122" y="129"/>
                </a:cubicBezTo>
                <a:lnTo>
                  <a:pt x="4067" y="206"/>
                </a:lnTo>
                <a:cubicBezTo>
                  <a:pt x="4064" y="210"/>
                  <a:pt x="4060" y="215"/>
                  <a:pt x="4054" y="218"/>
                </a:cubicBezTo>
                <a:cubicBezTo>
                  <a:pt x="4049" y="222"/>
                  <a:pt x="4042" y="224"/>
                  <a:pt x="4033" y="224"/>
                </a:cubicBezTo>
                <a:cubicBezTo>
                  <a:pt x="4027" y="224"/>
                  <a:pt x="4021" y="222"/>
                  <a:pt x="4015" y="219"/>
                </a:cubicBezTo>
                <a:cubicBezTo>
                  <a:pt x="4008" y="215"/>
                  <a:pt x="4001" y="211"/>
                  <a:pt x="3993" y="206"/>
                </a:cubicBezTo>
                <a:cubicBezTo>
                  <a:pt x="3986" y="201"/>
                  <a:pt x="3977" y="195"/>
                  <a:pt x="3967" y="189"/>
                </a:cubicBezTo>
                <a:cubicBezTo>
                  <a:pt x="3956" y="183"/>
                  <a:pt x="3945" y="177"/>
                  <a:pt x="3931" y="172"/>
                </a:cubicBezTo>
                <a:cubicBezTo>
                  <a:pt x="3918" y="167"/>
                  <a:pt x="3902" y="163"/>
                  <a:pt x="3885" y="159"/>
                </a:cubicBezTo>
                <a:cubicBezTo>
                  <a:pt x="3867" y="156"/>
                  <a:pt x="3847" y="154"/>
                  <a:pt x="3824" y="154"/>
                </a:cubicBezTo>
                <a:cubicBezTo>
                  <a:pt x="3784" y="154"/>
                  <a:pt x="3748" y="161"/>
                  <a:pt x="3716" y="175"/>
                </a:cubicBezTo>
                <a:cubicBezTo>
                  <a:pt x="3683" y="189"/>
                  <a:pt x="3655" y="210"/>
                  <a:pt x="3631" y="236"/>
                </a:cubicBezTo>
                <a:cubicBezTo>
                  <a:pt x="3608" y="263"/>
                  <a:pt x="3590" y="295"/>
                  <a:pt x="3576" y="334"/>
                </a:cubicBezTo>
                <a:cubicBezTo>
                  <a:pt x="3564" y="372"/>
                  <a:pt x="3557" y="416"/>
                  <a:pt x="3557" y="465"/>
                </a:cubicBezTo>
                <a:cubicBezTo>
                  <a:pt x="3557" y="515"/>
                  <a:pt x="3564" y="560"/>
                  <a:pt x="3578" y="598"/>
                </a:cubicBezTo>
                <a:cubicBezTo>
                  <a:pt x="3592" y="637"/>
                  <a:pt x="3611" y="669"/>
                  <a:pt x="3635" y="696"/>
                </a:cubicBezTo>
                <a:cubicBezTo>
                  <a:pt x="3659" y="722"/>
                  <a:pt x="3687" y="742"/>
                  <a:pt x="3720" y="756"/>
                </a:cubicBezTo>
                <a:cubicBezTo>
                  <a:pt x="3752" y="771"/>
                  <a:pt x="3787" y="778"/>
                  <a:pt x="3824" y="778"/>
                </a:cubicBezTo>
                <a:cubicBezTo>
                  <a:pt x="3846" y="778"/>
                  <a:pt x="3867" y="776"/>
                  <a:pt x="3885" y="774"/>
                </a:cubicBezTo>
                <a:cubicBezTo>
                  <a:pt x="3903" y="771"/>
                  <a:pt x="3919" y="767"/>
                  <a:pt x="3935" y="762"/>
                </a:cubicBezTo>
                <a:cubicBezTo>
                  <a:pt x="3950" y="757"/>
                  <a:pt x="3964" y="750"/>
                  <a:pt x="3978" y="742"/>
                </a:cubicBezTo>
                <a:cubicBezTo>
                  <a:pt x="3991" y="733"/>
                  <a:pt x="4005" y="723"/>
                  <a:pt x="4018" y="711"/>
                </a:cubicBezTo>
                <a:cubicBezTo>
                  <a:pt x="4022" y="707"/>
                  <a:pt x="4027" y="704"/>
                  <a:pt x="4031" y="702"/>
                </a:cubicBezTo>
                <a:cubicBezTo>
                  <a:pt x="4035" y="700"/>
                  <a:pt x="4040" y="699"/>
                  <a:pt x="4045" y="699"/>
                </a:cubicBezTo>
                <a:moveTo>
                  <a:pt x="4372" y="0"/>
                </a:moveTo>
                <a:lnTo>
                  <a:pt x="4372" y="348"/>
                </a:lnTo>
                <a:cubicBezTo>
                  <a:pt x="4397" y="325"/>
                  <a:pt x="4424" y="306"/>
                  <a:pt x="4453" y="292"/>
                </a:cubicBezTo>
                <a:cubicBezTo>
                  <a:pt x="4482" y="278"/>
                  <a:pt x="4516" y="271"/>
                  <a:pt x="4556" y="271"/>
                </a:cubicBezTo>
                <a:cubicBezTo>
                  <a:pt x="4590" y="271"/>
                  <a:pt x="4620" y="276"/>
                  <a:pt x="4646" y="288"/>
                </a:cubicBezTo>
                <a:cubicBezTo>
                  <a:pt x="4674" y="300"/>
                  <a:pt x="4696" y="316"/>
                  <a:pt x="4713" y="337"/>
                </a:cubicBezTo>
                <a:cubicBezTo>
                  <a:pt x="4731" y="358"/>
                  <a:pt x="4744" y="383"/>
                  <a:pt x="4753" y="412"/>
                </a:cubicBezTo>
                <a:cubicBezTo>
                  <a:pt x="4763" y="441"/>
                  <a:pt x="4767" y="473"/>
                  <a:pt x="4767" y="508"/>
                </a:cubicBezTo>
                <a:lnTo>
                  <a:pt x="4767" y="907"/>
                </a:lnTo>
                <a:lnTo>
                  <a:pt x="4616" y="907"/>
                </a:lnTo>
                <a:lnTo>
                  <a:pt x="4616" y="508"/>
                </a:lnTo>
                <a:cubicBezTo>
                  <a:pt x="4616" y="470"/>
                  <a:pt x="4607" y="440"/>
                  <a:pt x="4590" y="419"/>
                </a:cubicBezTo>
                <a:cubicBezTo>
                  <a:pt x="4572" y="398"/>
                  <a:pt x="4546" y="388"/>
                  <a:pt x="4510" y="388"/>
                </a:cubicBezTo>
                <a:cubicBezTo>
                  <a:pt x="4484" y="388"/>
                  <a:pt x="4460" y="394"/>
                  <a:pt x="4437" y="405"/>
                </a:cubicBezTo>
                <a:cubicBezTo>
                  <a:pt x="4414" y="417"/>
                  <a:pt x="4393" y="433"/>
                  <a:pt x="4372" y="453"/>
                </a:cubicBezTo>
                <a:lnTo>
                  <a:pt x="4372" y="907"/>
                </a:lnTo>
                <a:lnTo>
                  <a:pt x="4222" y="907"/>
                </a:lnTo>
                <a:lnTo>
                  <a:pt x="4222" y="0"/>
                </a:lnTo>
                <a:lnTo>
                  <a:pt x="4372" y="0"/>
                </a:lnTo>
                <a:moveTo>
                  <a:pt x="5239" y="745"/>
                </a:moveTo>
                <a:lnTo>
                  <a:pt x="5239" y="640"/>
                </a:lnTo>
                <a:cubicBezTo>
                  <a:pt x="5196" y="642"/>
                  <a:pt x="5159" y="646"/>
                  <a:pt x="5130" y="651"/>
                </a:cubicBezTo>
                <a:cubicBezTo>
                  <a:pt x="5100" y="656"/>
                  <a:pt x="5076" y="663"/>
                  <a:pt x="5059" y="672"/>
                </a:cubicBezTo>
                <a:cubicBezTo>
                  <a:pt x="5041" y="681"/>
                  <a:pt x="5028" y="690"/>
                  <a:pt x="5020" y="702"/>
                </a:cubicBezTo>
                <a:cubicBezTo>
                  <a:pt x="5013" y="713"/>
                  <a:pt x="5009" y="726"/>
                  <a:pt x="5009" y="739"/>
                </a:cubicBezTo>
                <a:cubicBezTo>
                  <a:pt x="5009" y="765"/>
                  <a:pt x="5017" y="784"/>
                  <a:pt x="5032" y="796"/>
                </a:cubicBezTo>
                <a:cubicBezTo>
                  <a:pt x="5048" y="807"/>
                  <a:pt x="5068" y="813"/>
                  <a:pt x="5093" y="813"/>
                </a:cubicBezTo>
                <a:cubicBezTo>
                  <a:pt x="5124" y="813"/>
                  <a:pt x="5151" y="807"/>
                  <a:pt x="5173" y="796"/>
                </a:cubicBezTo>
                <a:cubicBezTo>
                  <a:pt x="5196" y="785"/>
                  <a:pt x="5218" y="768"/>
                  <a:pt x="5239" y="745"/>
                </a:cubicBezTo>
                <a:moveTo>
                  <a:pt x="4922" y="416"/>
                </a:moveTo>
                <a:lnTo>
                  <a:pt x="4895" y="368"/>
                </a:lnTo>
                <a:cubicBezTo>
                  <a:pt x="4967" y="302"/>
                  <a:pt x="5053" y="269"/>
                  <a:pt x="5154" y="269"/>
                </a:cubicBezTo>
                <a:cubicBezTo>
                  <a:pt x="5191" y="269"/>
                  <a:pt x="5223" y="275"/>
                  <a:pt x="5252" y="287"/>
                </a:cubicBezTo>
                <a:cubicBezTo>
                  <a:pt x="5281" y="299"/>
                  <a:pt x="5305" y="315"/>
                  <a:pt x="5325" y="337"/>
                </a:cubicBezTo>
                <a:cubicBezTo>
                  <a:pt x="5345" y="358"/>
                  <a:pt x="5360" y="384"/>
                  <a:pt x="5371" y="413"/>
                </a:cubicBezTo>
                <a:cubicBezTo>
                  <a:pt x="5381" y="443"/>
                  <a:pt x="5386" y="475"/>
                  <a:pt x="5386" y="511"/>
                </a:cubicBezTo>
                <a:lnTo>
                  <a:pt x="5386" y="907"/>
                </a:lnTo>
                <a:lnTo>
                  <a:pt x="5318" y="907"/>
                </a:lnTo>
                <a:cubicBezTo>
                  <a:pt x="5304" y="907"/>
                  <a:pt x="5293" y="904"/>
                  <a:pt x="5285" y="900"/>
                </a:cubicBezTo>
                <a:cubicBezTo>
                  <a:pt x="5277" y="896"/>
                  <a:pt x="5271" y="887"/>
                  <a:pt x="5267" y="874"/>
                </a:cubicBezTo>
                <a:lnTo>
                  <a:pt x="5253" y="829"/>
                </a:lnTo>
                <a:cubicBezTo>
                  <a:pt x="5238" y="844"/>
                  <a:pt x="5222" y="856"/>
                  <a:pt x="5207" y="867"/>
                </a:cubicBezTo>
                <a:cubicBezTo>
                  <a:pt x="5192" y="877"/>
                  <a:pt x="5177" y="886"/>
                  <a:pt x="5160" y="894"/>
                </a:cubicBezTo>
                <a:cubicBezTo>
                  <a:pt x="5144" y="901"/>
                  <a:pt x="5127" y="907"/>
                  <a:pt x="5108" y="910"/>
                </a:cubicBezTo>
                <a:cubicBezTo>
                  <a:pt x="5090" y="914"/>
                  <a:pt x="5069" y="916"/>
                  <a:pt x="5047" y="916"/>
                </a:cubicBezTo>
                <a:cubicBezTo>
                  <a:pt x="5021" y="916"/>
                  <a:pt x="4996" y="913"/>
                  <a:pt x="4974" y="906"/>
                </a:cubicBezTo>
                <a:cubicBezTo>
                  <a:pt x="4952" y="899"/>
                  <a:pt x="4932" y="888"/>
                  <a:pt x="4916" y="874"/>
                </a:cubicBezTo>
                <a:cubicBezTo>
                  <a:pt x="4900" y="860"/>
                  <a:pt x="4887" y="842"/>
                  <a:pt x="4878" y="821"/>
                </a:cubicBezTo>
                <a:cubicBezTo>
                  <a:pt x="4870" y="800"/>
                  <a:pt x="4865" y="775"/>
                  <a:pt x="4865" y="747"/>
                </a:cubicBezTo>
                <a:cubicBezTo>
                  <a:pt x="4865" y="731"/>
                  <a:pt x="4868" y="715"/>
                  <a:pt x="4873" y="700"/>
                </a:cubicBezTo>
                <a:cubicBezTo>
                  <a:pt x="4878" y="684"/>
                  <a:pt x="4887" y="669"/>
                  <a:pt x="4899" y="655"/>
                </a:cubicBezTo>
                <a:cubicBezTo>
                  <a:pt x="4911" y="641"/>
                  <a:pt x="4926" y="627"/>
                  <a:pt x="4946" y="615"/>
                </a:cubicBezTo>
                <a:cubicBezTo>
                  <a:pt x="4965" y="602"/>
                  <a:pt x="4988" y="591"/>
                  <a:pt x="5016" y="582"/>
                </a:cubicBezTo>
                <a:cubicBezTo>
                  <a:pt x="5044" y="573"/>
                  <a:pt x="5076" y="565"/>
                  <a:pt x="5113" y="559"/>
                </a:cubicBezTo>
                <a:cubicBezTo>
                  <a:pt x="5150" y="553"/>
                  <a:pt x="5192" y="550"/>
                  <a:pt x="5239" y="548"/>
                </a:cubicBezTo>
                <a:lnTo>
                  <a:pt x="5239" y="511"/>
                </a:lnTo>
                <a:cubicBezTo>
                  <a:pt x="5239" y="469"/>
                  <a:pt x="5230" y="438"/>
                  <a:pt x="5213" y="418"/>
                </a:cubicBezTo>
                <a:cubicBezTo>
                  <a:pt x="5195" y="398"/>
                  <a:pt x="5169" y="388"/>
                  <a:pt x="5135" y="388"/>
                </a:cubicBezTo>
                <a:cubicBezTo>
                  <a:pt x="5111" y="388"/>
                  <a:pt x="5091" y="390"/>
                  <a:pt x="5075" y="396"/>
                </a:cubicBezTo>
                <a:cubicBezTo>
                  <a:pt x="5059" y="402"/>
                  <a:pt x="5045" y="408"/>
                  <a:pt x="5032" y="415"/>
                </a:cubicBezTo>
                <a:cubicBezTo>
                  <a:pt x="5020" y="423"/>
                  <a:pt x="5009" y="429"/>
                  <a:pt x="4999" y="435"/>
                </a:cubicBezTo>
                <a:cubicBezTo>
                  <a:pt x="4989" y="440"/>
                  <a:pt x="4978" y="443"/>
                  <a:pt x="4966" y="443"/>
                </a:cubicBezTo>
                <a:cubicBezTo>
                  <a:pt x="4956" y="443"/>
                  <a:pt x="4947" y="440"/>
                  <a:pt x="4939" y="435"/>
                </a:cubicBezTo>
                <a:cubicBezTo>
                  <a:pt x="4932" y="429"/>
                  <a:pt x="4926" y="423"/>
                  <a:pt x="4922" y="416"/>
                </a:cubicBezTo>
                <a:moveTo>
                  <a:pt x="5660" y="318"/>
                </a:moveTo>
                <a:lnTo>
                  <a:pt x="5669" y="389"/>
                </a:lnTo>
                <a:cubicBezTo>
                  <a:pt x="5688" y="352"/>
                  <a:pt x="5712" y="322"/>
                  <a:pt x="5738" y="301"/>
                </a:cubicBezTo>
                <a:cubicBezTo>
                  <a:pt x="5765" y="280"/>
                  <a:pt x="5797" y="269"/>
                  <a:pt x="5833" y="269"/>
                </a:cubicBezTo>
                <a:cubicBezTo>
                  <a:pt x="5862" y="269"/>
                  <a:pt x="5885" y="275"/>
                  <a:pt x="5903" y="288"/>
                </a:cubicBezTo>
                <a:lnTo>
                  <a:pt x="5893" y="401"/>
                </a:lnTo>
                <a:cubicBezTo>
                  <a:pt x="5891" y="408"/>
                  <a:pt x="5888" y="413"/>
                  <a:pt x="5884" y="416"/>
                </a:cubicBezTo>
                <a:cubicBezTo>
                  <a:pt x="5880" y="419"/>
                  <a:pt x="5875" y="421"/>
                  <a:pt x="5869" y="421"/>
                </a:cubicBezTo>
                <a:cubicBezTo>
                  <a:pt x="5863" y="421"/>
                  <a:pt x="5854" y="420"/>
                  <a:pt x="5842" y="418"/>
                </a:cubicBezTo>
                <a:cubicBezTo>
                  <a:pt x="5830" y="416"/>
                  <a:pt x="5818" y="414"/>
                  <a:pt x="5807" y="414"/>
                </a:cubicBezTo>
                <a:cubicBezTo>
                  <a:pt x="5790" y="414"/>
                  <a:pt x="5775" y="417"/>
                  <a:pt x="5762" y="422"/>
                </a:cubicBezTo>
                <a:cubicBezTo>
                  <a:pt x="5749" y="427"/>
                  <a:pt x="5737" y="434"/>
                  <a:pt x="5727" y="443"/>
                </a:cubicBezTo>
                <a:cubicBezTo>
                  <a:pt x="5717" y="452"/>
                  <a:pt x="5708" y="463"/>
                  <a:pt x="5700" y="476"/>
                </a:cubicBezTo>
                <a:cubicBezTo>
                  <a:pt x="5692" y="489"/>
                  <a:pt x="5684" y="504"/>
                  <a:pt x="5677" y="521"/>
                </a:cubicBezTo>
                <a:lnTo>
                  <a:pt x="5677" y="907"/>
                </a:lnTo>
                <a:lnTo>
                  <a:pt x="5527" y="907"/>
                </a:lnTo>
                <a:lnTo>
                  <a:pt x="5527" y="280"/>
                </a:lnTo>
                <a:lnTo>
                  <a:pt x="5615" y="280"/>
                </a:lnTo>
                <a:cubicBezTo>
                  <a:pt x="5631" y="280"/>
                  <a:pt x="5642" y="283"/>
                  <a:pt x="5648" y="289"/>
                </a:cubicBezTo>
                <a:cubicBezTo>
                  <a:pt x="5654" y="294"/>
                  <a:pt x="5658" y="304"/>
                  <a:pt x="5660" y="318"/>
                </a:cubicBezTo>
                <a:moveTo>
                  <a:pt x="6189" y="916"/>
                </a:moveTo>
                <a:cubicBezTo>
                  <a:pt x="6135" y="916"/>
                  <a:pt x="6093" y="901"/>
                  <a:pt x="6064" y="870"/>
                </a:cubicBezTo>
                <a:cubicBezTo>
                  <a:pt x="6035" y="840"/>
                  <a:pt x="6021" y="797"/>
                  <a:pt x="6021" y="743"/>
                </a:cubicBezTo>
                <a:lnTo>
                  <a:pt x="6021" y="393"/>
                </a:lnTo>
                <a:lnTo>
                  <a:pt x="5957" y="393"/>
                </a:lnTo>
                <a:cubicBezTo>
                  <a:pt x="5949" y="393"/>
                  <a:pt x="5942" y="391"/>
                  <a:pt x="5936" y="385"/>
                </a:cubicBezTo>
                <a:cubicBezTo>
                  <a:pt x="5930" y="380"/>
                  <a:pt x="5928" y="372"/>
                  <a:pt x="5928" y="361"/>
                </a:cubicBezTo>
                <a:lnTo>
                  <a:pt x="5928" y="302"/>
                </a:lnTo>
                <a:lnTo>
                  <a:pt x="6028" y="285"/>
                </a:lnTo>
                <a:lnTo>
                  <a:pt x="6060" y="115"/>
                </a:lnTo>
                <a:cubicBezTo>
                  <a:pt x="6062" y="107"/>
                  <a:pt x="6066" y="100"/>
                  <a:pt x="6071" y="96"/>
                </a:cubicBezTo>
                <a:cubicBezTo>
                  <a:pt x="6077" y="91"/>
                  <a:pt x="6084" y="89"/>
                  <a:pt x="6093" y="89"/>
                </a:cubicBezTo>
                <a:lnTo>
                  <a:pt x="6171" y="89"/>
                </a:lnTo>
                <a:lnTo>
                  <a:pt x="6171" y="286"/>
                </a:lnTo>
                <a:lnTo>
                  <a:pt x="6338" y="286"/>
                </a:lnTo>
                <a:lnTo>
                  <a:pt x="6338" y="393"/>
                </a:lnTo>
                <a:lnTo>
                  <a:pt x="6171" y="393"/>
                </a:lnTo>
                <a:lnTo>
                  <a:pt x="6171" y="733"/>
                </a:lnTo>
                <a:cubicBezTo>
                  <a:pt x="6171" y="752"/>
                  <a:pt x="6176" y="768"/>
                  <a:pt x="6185" y="779"/>
                </a:cubicBezTo>
                <a:cubicBezTo>
                  <a:pt x="6195" y="790"/>
                  <a:pt x="6208" y="795"/>
                  <a:pt x="6225" y="795"/>
                </a:cubicBezTo>
                <a:cubicBezTo>
                  <a:pt x="6234" y="795"/>
                  <a:pt x="6242" y="794"/>
                  <a:pt x="6248" y="792"/>
                </a:cubicBezTo>
                <a:cubicBezTo>
                  <a:pt x="6254" y="790"/>
                  <a:pt x="6260" y="787"/>
                  <a:pt x="6264" y="785"/>
                </a:cubicBezTo>
                <a:cubicBezTo>
                  <a:pt x="6269" y="782"/>
                  <a:pt x="6273" y="780"/>
                  <a:pt x="6277" y="778"/>
                </a:cubicBezTo>
                <a:cubicBezTo>
                  <a:pt x="6280" y="775"/>
                  <a:pt x="6284" y="774"/>
                  <a:pt x="6288" y="774"/>
                </a:cubicBezTo>
                <a:cubicBezTo>
                  <a:pt x="6292" y="774"/>
                  <a:pt x="6296" y="775"/>
                  <a:pt x="6299" y="778"/>
                </a:cubicBezTo>
                <a:cubicBezTo>
                  <a:pt x="6302" y="780"/>
                  <a:pt x="6305" y="783"/>
                  <a:pt x="6308" y="788"/>
                </a:cubicBezTo>
                <a:lnTo>
                  <a:pt x="6353" y="861"/>
                </a:lnTo>
                <a:cubicBezTo>
                  <a:pt x="6331" y="879"/>
                  <a:pt x="6306" y="893"/>
                  <a:pt x="6278" y="902"/>
                </a:cubicBezTo>
                <a:cubicBezTo>
                  <a:pt x="6249" y="912"/>
                  <a:pt x="6220" y="916"/>
                  <a:pt x="6189" y="9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747720" y="1301040"/>
            <a:ext cx="46396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Диаграмма Ганта (Gantt Chart)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1019160" y="2628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59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747720" y="2010960"/>
            <a:ext cx="4915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процессов во времени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224000" y="2518200"/>
            <a:ext cx="5183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Продолжительность задач 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1019160" y="34002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1224000" y="2870640"/>
            <a:ext cx="4159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их взаимосвязь на временной шкале.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1495080" y="37623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200" y="159"/>
                  <a:pt x="192" y="170"/>
                  <a:pt x="182" y="180"/>
                </a:cubicBezTo>
                <a:cubicBezTo>
                  <a:pt x="171" y="190"/>
                  <a:pt x="160" y="198"/>
                  <a:pt x="147" y="203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3"/>
                </a:cubicBezTo>
                <a:cubicBezTo>
                  <a:pt x="53" y="198"/>
                  <a:pt x="41" y="190"/>
                  <a:pt x="31" y="180"/>
                </a:cubicBezTo>
                <a:cubicBezTo>
                  <a:pt x="22" y="170"/>
                  <a:pt x="14" y="159"/>
                  <a:pt x="9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9" y="65"/>
                </a:cubicBezTo>
                <a:cubicBezTo>
                  <a:pt x="14" y="52"/>
                  <a:pt x="22" y="40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0"/>
                  <a:pt x="200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224000" y="328968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1495080" y="41716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5"/>
                  <a:pt x="205" y="148"/>
                </a:cubicBezTo>
                <a:cubicBezTo>
                  <a:pt x="200" y="161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0"/>
                  <a:pt x="0" y="106"/>
                </a:cubicBezTo>
                <a:cubicBezTo>
                  <a:pt x="0" y="92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1700280" y="3651480"/>
            <a:ext cx="4351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Управление проектами, планирование.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1019160" y="4590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2"/>
                  <a:pt x="53" y="15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700280" y="4061160"/>
            <a:ext cx="3556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Аналир временных интервалов.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1224000" y="4480200"/>
            <a:ext cx="4917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нужно показать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1019160" y="53625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6"/>
                </a:cubicBezTo>
                <a:cubicBezTo>
                  <a:pt x="199" y="159"/>
                  <a:pt x="191" y="170"/>
                  <a:pt x="181" y="180"/>
                </a:cubicBezTo>
                <a:cubicBezTo>
                  <a:pt x="171" y="190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0"/>
                  <a:pt x="32" y="180"/>
                </a:cubicBezTo>
                <a:cubicBezTo>
                  <a:pt x="22" y="170"/>
                  <a:pt x="13" y="159"/>
                  <a:pt x="8" y="146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0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0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1224000" y="4842360"/>
            <a:ext cx="4906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начало, конец и длительность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процессов.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1224000" y="5251680"/>
            <a:ext cx="5292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Дорожная карта разработки продукта.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52400" y="1942920"/>
            <a:ext cx="3857760" cy="838440"/>
          </a:xfrm>
          <a:custGeom>
            <a:avLst/>
            <a:gdLst/>
            <a:ahLst/>
            <a:rect l="0" t="0" r="r" b="b"/>
            <a:pathLst>
              <a:path w="10716" h="2329">
                <a:moveTo>
                  <a:pt x="0" y="0"/>
                </a:moveTo>
                <a:lnTo>
                  <a:pt x="10716" y="0"/>
                </a:lnTo>
                <a:lnTo>
                  <a:pt x="10716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4609800" y="1942920"/>
            <a:ext cx="2400840" cy="838440"/>
          </a:xfrm>
          <a:custGeom>
            <a:avLst/>
            <a:gdLst/>
            <a:ahLst/>
            <a:rect l="0" t="0" r="r" b="b"/>
            <a:pathLst>
              <a:path w="6669" h="2329">
                <a:moveTo>
                  <a:pt x="0" y="0"/>
                </a:moveTo>
                <a:lnTo>
                  <a:pt x="6669" y="0"/>
                </a:lnTo>
                <a:lnTo>
                  <a:pt x="6669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7010280" y="1942920"/>
            <a:ext cx="2200680" cy="838440"/>
          </a:xfrm>
          <a:custGeom>
            <a:avLst/>
            <a:gdLst/>
            <a:ahLst/>
            <a:rect l="0" t="0" r="r" b="b"/>
            <a:pathLst>
              <a:path w="6113" h="2329">
                <a:moveTo>
                  <a:pt x="0" y="0"/>
                </a:moveTo>
                <a:lnTo>
                  <a:pt x="6113" y="0"/>
                </a:lnTo>
                <a:lnTo>
                  <a:pt x="6113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9210600" y="1942920"/>
            <a:ext cx="2229120" cy="838440"/>
          </a:xfrm>
          <a:custGeom>
            <a:avLst/>
            <a:gdLst/>
            <a:ahLst/>
            <a:rect l="0" t="0" r="r" b="b"/>
            <a:pathLst>
              <a:path w="6192" h="2329">
                <a:moveTo>
                  <a:pt x="0" y="0"/>
                </a:moveTo>
                <a:lnTo>
                  <a:pt x="6192" y="0"/>
                </a:lnTo>
                <a:lnTo>
                  <a:pt x="6192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752400" y="2781000"/>
            <a:ext cx="3857760" cy="838800"/>
          </a:xfrm>
          <a:custGeom>
            <a:avLst/>
            <a:gdLst/>
            <a:ahLst/>
            <a:rect l="0" t="0" r="r" b="b"/>
            <a:pathLst>
              <a:path w="10716" h="2330">
                <a:moveTo>
                  <a:pt x="0" y="0"/>
                </a:moveTo>
                <a:lnTo>
                  <a:pt x="10716" y="0"/>
                </a:lnTo>
                <a:lnTo>
                  <a:pt x="10716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4609800" y="2781000"/>
            <a:ext cx="2400840" cy="838800"/>
          </a:xfrm>
          <a:custGeom>
            <a:avLst/>
            <a:gdLst/>
            <a:ahLst/>
            <a:rect l="0" t="0" r="r" b="b"/>
            <a:pathLst>
              <a:path w="6669" h="2330">
                <a:moveTo>
                  <a:pt x="0" y="0"/>
                </a:moveTo>
                <a:lnTo>
                  <a:pt x="6669" y="0"/>
                </a:lnTo>
                <a:lnTo>
                  <a:pt x="6669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7010280" y="2781000"/>
            <a:ext cx="2200680" cy="838800"/>
          </a:xfrm>
          <a:custGeom>
            <a:avLst/>
            <a:gdLst/>
            <a:ahLst/>
            <a:rect l="0" t="0" r="r" b="b"/>
            <a:pathLst>
              <a:path w="6113" h="2330">
                <a:moveTo>
                  <a:pt x="0" y="0"/>
                </a:moveTo>
                <a:lnTo>
                  <a:pt x="6113" y="0"/>
                </a:lnTo>
                <a:lnTo>
                  <a:pt x="6113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9210600" y="2781000"/>
            <a:ext cx="2229120" cy="838800"/>
          </a:xfrm>
          <a:custGeom>
            <a:avLst/>
            <a:gdLst/>
            <a:ahLst/>
            <a:rect l="0" t="0" r="r" b="b"/>
            <a:pathLst>
              <a:path w="6192" h="2330">
                <a:moveTo>
                  <a:pt x="0" y="0"/>
                </a:moveTo>
                <a:lnTo>
                  <a:pt x="6192" y="0"/>
                </a:lnTo>
                <a:lnTo>
                  <a:pt x="6192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752400" y="3619440"/>
            <a:ext cx="3857760" cy="838440"/>
          </a:xfrm>
          <a:custGeom>
            <a:avLst/>
            <a:gdLst/>
            <a:ahLst/>
            <a:rect l="0" t="0" r="r" b="b"/>
            <a:pathLst>
              <a:path w="10716" h="2329">
                <a:moveTo>
                  <a:pt x="0" y="0"/>
                </a:moveTo>
                <a:lnTo>
                  <a:pt x="10716" y="0"/>
                </a:lnTo>
                <a:lnTo>
                  <a:pt x="10716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4609800" y="3619440"/>
            <a:ext cx="2400840" cy="838440"/>
          </a:xfrm>
          <a:custGeom>
            <a:avLst/>
            <a:gdLst/>
            <a:ahLst/>
            <a:rect l="0" t="0" r="r" b="b"/>
            <a:pathLst>
              <a:path w="6669" h="2329">
                <a:moveTo>
                  <a:pt x="0" y="0"/>
                </a:moveTo>
                <a:lnTo>
                  <a:pt x="6669" y="0"/>
                </a:lnTo>
                <a:lnTo>
                  <a:pt x="6669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7010280" y="3619440"/>
            <a:ext cx="2200680" cy="838440"/>
          </a:xfrm>
          <a:custGeom>
            <a:avLst/>
            <a:gdLst/>
            <a:ahLst/>
            <a:rect l="0" t="0" r="r" b="b"/>
            <a:pathLst>
              <a:path w="6113" h="2329">
                <a:moveTo>
                  <a:pt x="0" y="0"/>
                </a:moveTo>
                <a:lnTo>
                  <a:pt x="6113" y="0"/>
                </a:lnTo>
                <a:lnTo>
                  <a:pt x="6113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9210600" y="3619440"/>
            <a:ext cx="2229120" cy="838440"/>
          </a:xfrm>
          <a:custGeom>
            <a:avLst/>
            <a:gdLst/>
            <a:ahLst/>
            <a:rect l="0" t="0" r="r" b="b"/>
            <a:pathLst>
              <a:path w="6192" h="2329">
                <a:moveTo>
                  <a:pt x="0" y="0"/>
                </a:moveTo>
                <a:lnTo>
                  <a:pt x="6192" y="0"/>
                </a:lnTo>
                <a:lnTo>
                  <a:pt x="6192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52400" y="4457520"/>
            <a:ext cx="3857760" cy="838440"/>
          </a:xfrm>
          <a:custGeom>
            <a:avLst/>
            <a:gdLst/>
            <a:ahLst/>
            <a:rect l="0" t="0" r="r" b="b"/>
            <a:pathLst>
              <a:path w="10716" h="2329">
                <a:moveTo>
                  <a:pt x="0" y="0"/>
                </a:moveTo>
                <a:lnTo>
                  <a:pt x="10716" y="0"/>
                </a:lnTo>
                <a:lnTo>
                  <a:pt x="10716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4609800" y="4457520"/>
            <a:ext cx="2400840" cy="838440"/>
          </a:xfrm>
          <a:custGeom>
            <a:avLst/>
            <a:gdLst/>
            <a:ahLst/>
            <a:rect l="0" t="0" r="r" b="b"/>
            <a:pathLst>
              <a:path w="6669" h="2329">
                <a:moveTo>
                  <a:pt x="0" y="0"/>
                </a:moveTo>
                <a:lnTo>
                  <a:pt x="6669" y="0"/>
                </a:lnTo>
                <a:lnTo>
                  <a:pt x="6669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010280" y="4457520"/>
            <a:ext cx="2200680" cy="838440"/>
          </a:xfrm>
          <a:custGeom>
            <a:avLst/>
            <a:gdLst/>
            <a:ahLst/>
            <a:rect l="0" t="0" r="r" b="b"/>
            <a:pathLst>
              <a:path w="6113" h="2329">
                <a:moveTo>
                  <a:pt x="0" y="0"/>
                </a:moveTo>
                <a:lnTo>
                  <a:pt x="6113" y="0"/>
                </a:lnTo>
                <a:lnTo>
                  <a:pt x="6113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9210600" y="4457520"/>
            <a:ext cx="2229120" cy="838440"/>
          </a:xfrm>
          <a:custGeom>
            <a:avLst/>
            <a:gdLst/>
            <a:ahLst/>
            <a:rect l="0" t="0" r="r" b="b"/>
            <a:pathLst>
              <a:path w="6192" h="2329">
                <a:moveTo>
                  <a:pt x="0" y="0"/>
                </a:moveTo>
                <a:lnTo>
                  <a:pt x="6192" y="0"/>
                </a:lnTo>
                <a:lnTo>
                  <a:pt x="6192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52400" y="5295600"/>
            <a:ext cx="3857760" cy="476640"/>
          </a:xfrm>
          <a:custGeom>
            <a:avLst/>
            <a:gdLst/>
            <a:ahLst/>
            <a:rect l="0" t="0" r="r" b="b"/>
            <a:pathLst>
              <a:path w="10716" h="1324">
                <a:moveTo>
                  <a:pt x="0" y="0"/>
                </a:moveTo>
                <a:lnTo>
                  <a:pt x="10716" y="0"/>
                </a:lnTo>
                <a:lnTo>
                  <a:pt x="10716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4609800" y="5295600"/>
            <a:ext cx="2400840" cy="476640"/>
          </a:xfrm>
          <a:custGeom>
            <a:avLst/>
            <a:gdLst/>
            <a:ahLst/>
            <a:rect l="0" t="0" r="r" b="b"/>
            <a:pathLst>
              <a:path w="6669" h="1324">
                <a:moveTo>
                  <a:pt x="0" y="0"/>
                </a:moveTo>
                <a:lnTo>
                  <a:pt x="6669" y="0"/>
                </a:lnTo>
                <a:lnTo>
                  <a:pt x="6669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010280" y="5295600"/>
            <a:ext cx="2200680" cy="476640"/>
          </a:xfrm>
          <a:custGeom>
            <a:avLst/>
            <a:gdLst/>
            <a:ahLst/>
            <a:rect l="0" t="0" r="r" b="b"/>
            <a:pathLst>
              <a:path w="6113" h="1324">
                <a:moveTo>
                  <a:pt x="0" y="0"/>
                </a:moveTo>
                <a:lnTo>
                  <a:pt x="6113" y="0"/>
                </a:lnTo>
                <a:lnTo>
                  <a:pt x="6113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9210600" y="5295600"/>
            <a:ext cx="2229120" cy="476640"/>
          </a:xfrm>
          <a:custGeom>
            <a:avLst/>
            <a:gdLst/>
            <a:ahLst/>
            <a:rect l="0" t="0" r="r" b="b"/>
            <a:pathLst>
              <a:path w="6192" h="1324">
                <a:moveTo>
                  <a:pt x="0" y="0"/>
                </a:moveTo>
                <a:lnTo>
                  <a:pt x="6192" y="0"/>
                </a:lnTo>
                <a:lnTo>
                  <a:pt x="6192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752400" y="5771880"/>
            <a:ext cx="3857760" cy="838800"/>
          </a:xfrm>
          <a:custGeom>
            <a:avLst/>
            <a:gdLst/>
            <a:ahLst/>
            <a:rect l="0" t="0" r="r" b="b"/>
            <a:pathLst>
              <a:path w="10716" h="2330">
                <a:moveTo>
                  <a:pt x="0" y="0"/>
                </a:moveTo>
                <a:lnTo>
                  <a:pt x="10716" y="0"/>
                </a:lnTo>
                <a:lnTo>
                  <a:pt x="10716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4609800" y="5771880"/>
            <a:ext cx="2400840" cy="838800"/>
          </a:xfrm>
          <a:custGeom>
            <a:avLst/>
            <a:gdLst/>
            <a:ahLst/>
            <a:rect l="0" t="0" r="r" b="b"/>
            <a:pathLst>
              <a:path w="6669" h="2330">
                <a:moveTo>
                  <a:pt x="0" y="0"/>
                </a:moveTo>
                <a:lnTo>
                  <a:pt x="6669" y="0"/>
                </a:lnTo>
                <a:lnTo>
                  <a:pt x="6669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7010280" y="5771880"/>
            <a:ext cx="2200680" cy="838800"/>
          </a:xfrm>
          <a:custGeom>
            <a:avLst/>
            <a:gdLst/>
            <a:ahLst/>
            <a:rect l="0" t="0" r="r" b="b"/>
            <a:pathLst>
              <a:path w="6113" h="2330">
                <a:moveTo>
                  <a:pt x="0" y="0"/>
                </a:moveTo>
                <a:lnTo>
                  <a:pt x="6113" y="0"/>
                </a:lnTo>
                <a:lnTo>
                  <a:pt x="6113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9210600" y="5771880"/>
            <a:ext cx="2229120" cy="838800"/>
          </a:xfrm>
          <a:custGeom>
            <a:avLst/>
            <a:gdLst/>
            <a:ahLst/>
            <a:rect l="0" t="0" r="r" b="b"/>
            <a:pathLst>
              <a:path w="6192" h="2330">
                <a:moveTo>
                  <a:pt x="0" y="0"/>
                </a:moveTo>
                <a:lnTo>
                  <a:pt x="6192" y="0"/>
                </a:lnTo>
                <a:lnTo>
                  <a:pt x="6192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52400" y="6610320"/>
            <a:ext cx="3857760" cy="486000"/>
          </a:xfrm>
          <a:custGeom>
            <a:avLst/>
            <a:gdLst/>
            <a:ahLst/>
            <a:rect l="0" t="0" r="r" b="b"/>
            <a:pathLst>
              <a:path w="10716" h="1350">
                <a:moveTo>
                  <a:pt x="0" y="0"/>
                </a:moveTo>
                <a:lnTo>
                  <a:pt x="10716" y="0"/>
                </a:lnTo>
                <a:lnTo>
                  <a:pt x="10716" y="1350"/>
                </a:lnTo>
                <a:lnTo>
                  <a:pt x="0" y="135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4609800" y="6610320"/>
            <a:ext cx="2400840" cy="486000"/>
          </a:xfrm>
          <a:custGeom>
            <a:avLst/>
            <a:gdLst/>
            <a:ahLst/>
            <a:rect l="0" t="0" r="r" b="b"/>
            <a:pathLst>
              <a:path w="6669" h="1350">
                <a:moveTo>
                  <a:pt x="0" y="0"/>
                </a:moveTo>
                <a:lnTo>
                  <a:pt x="6669" y="0"/>
                </a:lnTo>
                <a:lnTo>
                  <a:pt x="6669" y="1350"/>
                </a:lnTo>
                <a:lnTo>
                  <a:pt x="0" y="135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7010280" y="6610320"/>
            <a:ext cx="2200680" cy="486000"/>
          </a:xfrm>
          <a:custGeom>
            <a:avLst/>
            <a:gdLst/>
            <a:ahLst/>
            <a:rect l="0" t="0" r="r" b="b"/>
            <a:pathLst>
              <a:path w="6113" h="1350">
                <a:moveTo>
                  <a:pt x="0" y="0"/>
                </a:moveTo>
                <a:lnTo>
                  <a:pt x="6113" y="0"/>
                </a:lnTo>
                <a:lnTo>
                  <a:pt x="6113" y="1350"/>
                </a:lnTo>
                <a:lnTo>
                  <a:pt x="0" y="135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9210600" y="6610320"/>
            <a:ext cx="2229120" cy="486000"/>
          </a:xfrm>
          <a:custGeom>
            <a:avLst/>
            <a:gdLst/>
            <a:ahLst/>
            <a:rect l="0" t="0" r="r" b="b"/>
            <a:pathLst>
              <a:path w="6192" h="1350">
                <a:moveTo>
                  <a:pt x="0" y="0"/>
                </a:moveTo>
                <a:lnTo>
                  <a:pt x="6192" y="0"/>
                </a:lnTo>
                <a:lnTo>
                  <a:pt x="6192" y="1350"/>
                </a:lnTo>
                <a:lnTo>
                  <a:pt x="0" y="135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52400" y="1933560"/>
            <a:ext cx="9720" cy="847800"/>
          </a:xfrm>
          <a:custGeom>
            <a:avLst/>
            <a:gdLst/>
            <a:ahLst/>
            <a:rect l="0" t="0" r="r" b="b"/>
            <a:pathLst>
              <a:path w="27" h="2355">
                <a:moveTo>
                  <a:pt x="0" y="0"/>
                </a:moveTo>
                <a:lnTo>
                  <a:pt x="27" y="0"/>
                </a:lnTo>
                <a:lnTo>
                  <a:pt x="27" y="2355"/>
                </a:lnTo>
                <a:lnTo>
                  <a:pt x="0" y="235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752400" y="1933560"/>
            <a:ext cx="3867480" cy="9720"/>
          </a:xfrm>
          <a:custGeom>
            <a:avLst/>
            <a:gdLst/>
            <a:ahLst/>
            <a:rect l="0" t="0" r="r" b="b"/>
            <a:pathLst>
              <a:path w="10743" h="27">
                <a:moveTo>
                  <a:pt x="0" y="0"/>
                </a:moveTo>
                <a:lnTo>
                  <a:pt x="10743" y="0"/>
                </a:lnTo>
                <a:lnTo>
                  <a:pt x="107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4609800" y="1933560"/>
            <a:ext cx="10080" cy="847800"/>
          </a:xfrm>
          <a:custGeom>
            <a:avLst/>
            <a:gdLst/>
            <a:ahLst/>
            <a:rect l="0" t="0" r="r" b="b"/>
            <a:pathLst>
              <a:path w="28" h="2355">
                <a:moveTo>
                  <a:pt x="0" y="0"/>
                </a:moveTo>
                <a:lnTo>
                  <a:pt x="28" y="0"/>
                </a:lnTo>
                <a:lnTo>
                  <a:pt x="28" y="2355"/>
                </a:lnTo>
                <a:lnTo>
                  <a:pt x="0" y="235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4619520" y="1933560"/>
            <a:ext cx="2400480" cy="9720"/>
          </a:xfrm>
          <a:custGeom>
            <a:avLst/>
            <a:gdLst/>
            <a:ahLst/>
            <a:rect l="0" t="0" r="r" b="b"/>
            <a:pathLst>
              <a:path w="6668" h="27">
                <a:moveTo>
                  <a:pt x="0" y="0"/>
                </a:moveTo>
                <a:lnTo>
                  <a:pt x="6668" y="0"/>
                </a:lnTo>
                <a:lnTo>
                  <a:pt x="66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7010280" y="1933560"/>
            <a:ext cx="9720" cy="847800"/>
          </a:xfrm>
          <a:custGeom>
            <a:avLst/>
            <a:gdLst/>
            <a:ahLst/>
            <a:rect l="0" t="0" r="r" b="b"/>
            <a:pathLst>
              <a:path w="27" h="2355">
                <a:moveTo>
                  <a:pt x="0" y="0"/>
                </a:moveTo>
                <a:lnTo>
                  <a:pt x="27" y="0"/>
                </a:lnTo>
                <a:lnTo>
                  <a:pt x="27" y="2355"/>
                </a:lnTo>
                <a:lnTo>
                  <a:pt x="0" y="235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7019640" y="193356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9200880" y="1933560"/>
            <a:ext cx="10080" cy="847800"/>
          </a:xfrm>
          <a:custGeom>
            <a:avLst/>
            <a:gdLst/>
            <a:ahLst/>
            <a:rect l="0" t="0" r="r" b="b"/>
            <a:pathLst>
              <a:path w="28" h="2355">
                <a:moveTo>
                  <a:pt x="0" y="0"/>
                </a:moveTo>
                <a:lnTo>
                  <a:pt x="28" y="0"/>
                </a:lnTo>
                <a:lnTo>
                  <a:pt x="28" y="2355"/>
                </a:lnTo>
                <a:lnTo>
                  <a:pt x="0" y="235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9210600" y="1933560"/>
            <a:ext cx="2238480" cy="9720"/>
          </a:xfrm>
          <a:custGeom>
            <a:avLst/>
            <a:gdLst/>
            <a:ahLst/>
            <a:rect l="0" t="0" r="r" b="b"/>
            <a:pathLst>
              <a:path w="6218" h="27">
                <a:moveTo>
                  <a:pt x="0" y="0"/>
                </a:moveTo>
                <a:lnTo>
                  <a:pt x="6218" y="0"/>
                </a:lnTo>
                <a:lnTo>
                  <a:pt x="62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/>
          <p:nvPr/>
        </p:nvSpPr>
        <p:spPr>
          <a:xfrm>
            <a:off x="11439360" y="1933560"/>
            <a:ext cx="9720" cy="847800"/>
          </a:xfrm>
          <a:custGeom>
            <a:avLst/>
            <a:gdLst/>
            <a:ahLst/>
            <a:rect l="0" t="0" r="r" b="b"/>
            <a:pathLst>
              <a:path w="27" h="2355">
                <a:moveTo>
                  <a:pt x="0" y="0"/>
                </a:moveTo>
                <a:lnTo>
                  <a:pt x="27" y="0"/>
                </a:lnTo>
                <a:lnTo>
                  <a:pt x="27" y="2355"/>
                </a:lnTo>
                <a:lnTo>
                  <a:pt x="0" y="235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/>
          <p:nvPr/>
        </p:nvSpPr>
        <p:spPr>
          <a:xfrm>
            <a:off x="752400" y="2771640"/>
            <a:ext cx="3867480" cy="9720"/>
          </a:xfrm>
          <a:custGeom>
            <a:avLst/>
            <a:gdLst/>
            <a:ahLst/>
            <a:rect l="0" t="0" r="r" b="b"/>
            <a:pathLst>
              <a:path w="10743" h="27">
                <a:moveTo>
                  <a:pt x="0" y="0"/>
                </a:moveTo>
                <a:lnTo>
                  <a:pt x="10743" y="0"/>
                </a:lnTo>
                <a:lnTo>
                  <a:pt x="107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/>
          <p:nvPr/>
        </p:nvSpPr>
        <p:spPr>
          <a:xfrm>
            <a:off x="4619520" y="2771640"/>
            <a:ext cx="2400480" cy="9720"/>
          </a:xfrm>
          <a:custGeom>
            <a:avLst/>
            <a:gdLst/>
            <a:ahLst/>
            <a:rect l="0" t="0" r="r" b="b"/>
            <a:pathLst>
              <a:path w="6668" h="27">
                <a:moveTo>
                  <a:pt x="0" y="0"/>
                </a:moveTo>
                <a:lnTo>
                  <a:pt x="6668" y="0"/>
                </a:lnTo>
                <a:lnTo>
                  <a:pt x="66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/>
          <p:nvPr/>
        </p:nvSpPr>
        <p:spPr>
          <a:xfrm>
            <a:off x="7019640" y="277164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/>
          <p:nvPr/>
        </p:nvSpPr>
        <p:spPr>
          <a:xfrm>
            <a:off x="9210600" y="2771640"/>
            <a:ext cx="2238480" cy="9720"/>
          </a:xfrm>
          <a:custGeom>
            <a:avLst/>
            <a:gdLst/>
            <a:ahLst/>
            <a:rect l="0" t="0" r="r" b="b"/>
            <a:pathLst>
              <a:path w="6218" h="27">
                <a:moveTo>
                  <a:pt x="0" y="0"/>
                </a:moveTo>
                <a:lnTo>
                  <a:pt x="6218" y="0"/>
                </a:lnTo>
                <a:lnTo>
                  <a:pt x="62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/>
          <p:nvPr/>
        </p:nvSpPr>
        <p:spPr>
          <a:xfrm>
            <a:off x="752400" y="2781000"/>
            <a:ext cx="9720" cy="838800"/>
          </a:xfrm>
          <a:custGeom>
            <a:avLst/>
            <a:gdLst/>
            <a:ahLst/>
            <a:rect l="0" t="0" r="r" b="b"/>
            <a:pathLst>
              <a:path w="27" h="2330">
                <a:moveTo>
                  <a:pt x="0" y="0"/>
                </a:moveTo>
                <a:lnTo>
                  <a:pt x="27" y="0"/>
                </a:lnTo>
                <a:lnTo>
                  <a:pt x="27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/>
          <p:nvPr/>
        </p:nvSpPr>
        <p:spPr>
          <a:xfrm>
            <a:off x="4609800" y="2781000"/>
            <a:ext cx="10080" cy="838800"/>
          </a:xfrm>
          <a:custGeom>
            <a:avLst/>
            <a:gdLst/>
            <a:ahLst/>
            <a:rect l="0" t="0" r="r" b="b"/>
            <a:pathLst>
              <a:path w="28" h="2330">
                <a:moveTo>
                  <a:pt x="0" y="0"/>
                </a:moveTo>
                <a:lnTo>
                  <a:pt x="28" y="0"/>
                </a:lnTo>
                <a:lnTo>
                  <a:pt x="28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7010280" y="2781000"/>
            <a:ext cx="9720" cy="838800"/>
          </a:xfrm>
          <a:custGeom>
            <a:avLst/>
            <a:gdLst/>
            <a:ahLst/>
            <a:rect l="0" t="0" r="r" b="b"/>
            <a:pathLst>
              <a:path w="27" h="2330">
                <a:moveTo>
                  <a:pt x="0" y="0"/>
                </a:moveTo>
                <a:lnTo>
                  <a:pt x="27" y="0"/>
                </a:lnTo>
                <a:lnTo>
                  <a:pt x="27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9200880" y="2781000"/>
            <a:ext cx="10080" cy="838800"/>
          </a:xfrm>
          <a:custGeom>
            <a:avLst/>
            <a:gdLst/>
            <a:ahLst/>
            <a:rect l="0" t="0" r="r" b="b"/>
            <a:pathLst>
              <a:path w="28" h="2330">
                <a:moveTo>
                  <a:pt x="0" y="0"/>
                </a:moveTo>
                <a:lnTo>
                  <a:pt x="28" y="0"/>
                </a:lnTo>
                <a:lnTo>
                  <a:pt x="28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11439360" y="2781000"/>
            <a:ext cx="9720" cy="838800"/>
          </a:xfrm>
          <a:custGeom>
            <a:avLst/>
            <a:gdLst/>
            <a:ahLst/>
            <a:rect l="0" t="0" r="r" b="b"/>
            <a:pathLst>
              <a:path w="27" h="2330">
                <a:moveTo>
                  <a:pt x="0" y="0"/>
                </a:moveTo>
                <a:lnTo>
                  <a:pt x="27" y="0"/>
                </a:lnTo>
                <a:lnTo>
                  <a:pt x="27" y="2330"/>
                </a:lnTo>
                <a:lnTo>
                  <a:pt x="0" y="233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752400" y="361944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752400" y="3609720"/>
            <a:ext cx="3867480" cy="10080"/>
          </a:xfrm>
          <a:custGeom>
            <a:avLst/>
            <a:gdLst/>
            <a:ahLst/>
            <a:rect l="0" t="0" r="r" b="b"/>
            <a:pathLst>
              <a:path w="10743" h="28">
                <a:moveTo>
                  <a:pt x="0" y="0"/>
                </a:moveTo>
                <a:lnTo>
                  <a:pt x="10743" y="0"/>
                </a:lnTo>
                <a:lnTo>
                  <a:pt x="107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4609800" y="3619440"/>
            <a:ext cx="10080" cy="838440"/>
          </a:xfrm>
          <a:custGeom>
            <a:avLst/>
            <a:gdLst/>
            <a:ahLst/>
            <a:rect l="0" t="0" r="r" b="b"/>
            <a:pathLst>
              <a:path w="28" h="2329">
                <a:moveTo>
                  <a:pt x="0" y="0"/>
                </a:moveTo>
                <a:lnTo>
                  <a:pt x="28" y="0"/>
                </a:lnTo>
                <a:lnTo>
                  <a:pt x="28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4619520" y="3609720"/>
            <a:ext cx="2400480" cy="10080"/>
          </a:xfrm>
          <a:custGeom>
            <a:avLst/>
            <a:gdLst/>
            <a:ahLst/>
            <a:rect l="0" t="0" r="r" b="b"/>
            <a:pathLst>
              <a:path w="6668" h="28">
                <a:moveTo>
                  <a:pt x="0" y="0"/>
                </a:moveTo>
                <a:lnTo>
                  <a:pt x="6668" y="0"/>
                </a:lnTo>
                <a:lnTo>
                  <a:pt x="66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7010280" y="361944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7019640" y="3609720"/>
            <a:ext cx="2191320" cy="10080"/>
          </a:xfrm>
          <a:custGeom>
            <a:avLst/>
            <a:gdLst/>
            <a:ahLst/>
            <a:rect l="0" t="0" r="r" b="b"/>
            <a:pathLst>
              <a:path w="6087" h="28">
                <a:moveTo>
                  <a:pt x="0" y="0"/>
                </a:moveTo>
                <a:lnTo>
                  <a:pt x="6087" y="0"/>
                </a:lnTo>
                <a:lnTo>
                  <a:pt x="608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/>
          <p:nvPr/>
        </p:nvSpPr>
        <p:spPr>
          <a:xfrm>
            <a:off x="9200880" y="3619440"/>
            <a:ext cx="10080" cy="838440"/>
          </a:xfrm>
          <a:custGeom>
            <a:avLst/>
            <a:gdLst/>
            <a:ahLst/>
            <a:rect l="0" t="0" r="r" b="b"/>
            <a:pathLst>
              <a:path w="28" h="2329">
                <a:moveTo>
                  <a:pt x="0" y="0"/>
                </a:moveTo>
                <a:lnTo>
                  <a:pt x="28" y="0"/>
                </a:lnTo>
                <a:lnTo>
                  <a:pt x="28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/>
          <p:nvPr/>
        </p:nvSpPr>
        <p:spPr>
          <a:xfrm>
            <a:off x="9210600" y="3609720"/>
            <a:ext cx="2238480" cy="10080"/>
          </a:xfrm>
          <a:custGeom>
            <a:avLst/>
            <a:gdLst/>
            <a:ahLst/>
            <a:rect l="0" t="0" r="r" b="b"/>
            <a:pathLst>
              <a:path w="6218" h="28">
                <a:moveTo>
                  <a:pt x="0" y="0"/>
                </a:moveTo>
                <a:lnTo>
                  <a:pt x="6218" y="0"/>
                </a:lnTo>
                <a:lnTo>
                  <a:pt x="62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/>
          <p:nvPr/>
        </p:nvSpPr>
        <p:spPr>
          <a:xfrm>
            <a:off x="11439360" y="361944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752400" y="445752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752400" y="4448160"/>
            <a:ext cx="3867480" cy="9720"/>
          </a:xfrm>
          <a:custGeom>
            <a:avLst/>
            <a:gdLst/>
            <a:ahLst/>
            <a:rect l="0" t="0" r="r" b="b"/>
            <a:pathLst>
              <a:path w="10743" h="27">
                <a:moveTo>
                  <a:pt x="0" y="0"/>
                </a:moveTo>
                <a:lnTo>
                  <a:pt x="10743" y="0"/>
                </a:lnTo>
                <a:lnTo>
                  <a:pt x="107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4609800" y="4457520"/>
            <a:ext cx="10080" cy="838440"/>
          </a:xfrm>
          <a:custGeom>
            <a:avLst/>
            <a:gdLst/>
            <a:ahLst/>
            <a:rect l="0" t="0" r="r" b="b"/>
            <a:pathLst>
              <a:path w="28" h="2329">
                <a:moveTo>
                  <a:pt x="0" y="0"/>
                </a:moveTo>
                <a:lnTo>
                  <a:pt x="28" y="0"/>
                </a:lnTo>
                <a:lnTo>
                  <a:pt x="28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4619520" y="4448160"/>
            <a:ext cx="2400480" cy="9720"/>
          </a:xfrm>
          <a:custGeom>
            <a:avLst/>
            <a:gdLst/>
            <a:ahLst/>
            <a:rect l="0" t="0" r="r" b="b"/>
            <a:pathLst>
              <a:path w="6668" h="27">
                <a:moveTo>
                  <a:pt x="0" y="0"/>
                </a:moveTo>
                <a:lnTo>
                  <a:pt x="6668" y="0"/>
                </a:lnTo>
                <a:lnTo>
                  <a:pt x="66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7010280" y="445752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/>
          <p:nvPr/>
        </p:nvSpPr>
        <p:spPr>
          <a:xfrm>
            <a:off x="7019640" y="444816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9200880" y="4457520"/>
            <a:ext cx="10080" cy="838440"/>
          </a:xfrm>
          <a:custGeom>
            <a:avLst/>
            <a:gdLst/>
            <a:ahLst/>
            <a:rect l="0" t="0" r="r" b="b"/>
            <a:pathLst>
              <a:path w="28" h="2329">
                <a:moveTo>
                  <a:pt x="0" y="0"/>
                </a:moveTo>
                <a:lnTo>
                  <a:pt x="28" y="0"/>
                </a:lnTo>
                <a:lnTo>
                  <a:pt x="28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/>
          <p:nvPr/>
        </p:nvSpPr>
        <p:spPr>
          <a:xfrm>
            <a:off x="9210600" y="4448160"/>
            <a:ext cx="2238480" cy="9720"/>
          </a:xfrm>
          <a:custGeom>
            <a:avLst/>
            <a:gdLst/>
            <a:ahLst/>
            <a:rect l="0" t="0" r="r" b="b"/>
            <a:pathLst>
              <a:path w="6218" h="27">
                <a:moveTo>
                  <a:pt x="0" y="0"/>
                </a:moveTo>
                <a:lnTo>
                  <a:pt x="6218" y="0"/>
                </a:lnTo>
                <a:lnTo>
                  <a:pt x="62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11439360" y="445752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/>
          <p:nvPr/>
        </p:nvSpPr>
        <p:spPr>
          <a:xfrm>
            <a:off x="752400" y="5295600"/>
            <a:ext cx="9720" cy="486360"/>
          </a:xfrm>
          <a:custGeom>
            <a:avLst/>
            <a:gdLst/>
            <a:ahLst/>
            <a:rect l="0" t="0" r="r" b="b"/>
            <a:pathLst>
              <a:path w="27" h="1351">
                <a:moveTo>
                  <a:pt x="0" y="0"/>
                </a:moveTo>
                <a:lnTo>
                  <a:pt x="27" y="0"/>
                </a:lnTo>
                <a:lnTo>
                  <a:pt x="27" y="1351"/>
                </a:lnTo>
                <a:lnTo>
                  <a:pt x="0" y="135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752400" y="5286240"/>
            <a:ext cx="3867480" cy="9720"/>
          </a:xfrm>
          <a:custGeom>
            <a:avLst/>
            <a:gdLst/>
            <a:ahLst/>
            <a:rect l="0" t="0" r="r" b="b"/>
            <a:pathLst>
              <a:path w="10743" h="27">
                <a:moveTo>
                  <a:pt x="0" y="0"/>
                </a:moveTo>
                <a:lnTo>
                  <a:pt x="10743" y="0"/>
                </a:lnTo>
                <a:lnTo>
                  <a:pt x="107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4609800" y="5295600"/>
            <a:ext cx="10080" cy="486360"/>
          </a:xfrm>
          <a:custGeom>
            <a:avLst/>
            <a:gdLst/>
            <a:ahLst/>
            <a:rect l="0" t="0" r="r" b="b"/>
            <a:pathLst>
              <a:path w="28" h="1351">
                <a:moveTo>
                  <a:pt x="0" y="0"/>
                </a:moveTo>
                <a:lnTo>
                  <a:pt x="28" y="0"/>
                </a:lnTo>
                <a:lnTo>
                  <a:pt x="28" y="1351"/>
                </a:lnTo>
                <a:lnTo>
                  <a:pt x="0" y="135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4619520" y="5286240"/>
            <a:ext cx="2400480" cy="9720"/>
          </a:xfrm>
          <a:custGeom>
            <a:avLst/>
            <a:gdLst/>
            <a:ahLst/>
            <a:rect l="0" t="0" r="r" b="b"/>
            <a:pathLst>
              <a:path w="6668" h="27">
                <a:moveTo>
                  <a:pt x="0" y="0"/>
                </a:moveTo>
                <a:lnTo>
                  <a:pt x="6668" y="0"/>
                </a:lnTo>
                <a:lnTo>
                  <a:pt x="66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7010280" y="5295600"/>
            <a:ext cx="9720" cy="486360"/>
          </a:xfrm>
          <a:custGeom>
            <a:avLst/>
            <a:gdLst/>
            <a:ahLst/>
            <a:rect l="0" t="0" r="r" b="b"/>
            <a:pathLst>
              <a:path w="27" h="1351">
                <a:moveTo>
                  <a:pt x="0" y="0"/>
                </a:moveTo>
                <a:lnTo>
                  <a:pt x="27" y="0"/>
                </a:lnTo>
                <a:lnTo>
                  <a:pt x="27" y="1351"/>
                </a:lnTo>
                <a:lnTo>
                  <a:pt x="0" y="135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7019640" y="528624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9200880" y="5295600"/>
            <a:ext cx="10080" cy="486360"/>
          </a:xfrm>
          <a:custGeom>
            <a:avLst/>
            <a:gdLst/>
            <a:ahLst/>
            <a:rect l="0" t="0" r="r" b="b"/>
            <a:pathLst>
              <a:path w="28" h="1351">
                <a:moveTo>
                  <a:pt x="0" y="0"/>
                </a:moveTo>
                <a:lnTo>
                  <a:pt x="28" y="0"/>
                </a:lnTo>
                <a:lnTo>
                  <a:pt x="28" y="1351"/>
                </a:lnTo>
                <a:lnTo>
                  <a:pt x="0" y="135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9210600" y="5286240"/>
            <a:ext cx="2238480" cy="9720"/>
          </a:xfrm>
          <a:custGeom>
            <a:avLst/>
            <a:gdLst/>
            <a:ahLst/>
            <a:rect l="0" t="0" r="r" b="b"/>
            <a:pathLst>
              <a:path w="6218" h="27">
                <a:moveTo>
                  <a:pt x="0" y="0"/>
                </a:moveTo>
                <a:lnTo>
                  <a:pt x="6218" y="0"/>
                </a:lnTo>
                <a:lnTo>
                  <a:pt x="62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11439360" y="5295600"/>
            <a:ext cx="9720" cy="486360"/>
          </a:xfrm>
          <a:custGeom>
            <a:avLst/>
            <a:gdLst/>
            <a:ahLst/>
            <a:rect l="0" t="0" r="r" b="b"/>
            <a:pathLst>
              <a:path w="27" h="1351">
                <a:moveTo>
                  <a:pt x="0" y="0"/>
                </a:moveTo>
                <a:lnTo>
                  <a:pt x="27" y="0"/>
                </a:lnTo>
                <a:lnTo>
                  <a:pt x="27" y="1351"/>
                </a:lnTo>
                <a:lnTo>
                  <a:pt x="0" y="135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752400" y="578160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752400" y="5771880"/>
            <a:ext cx="3867480" cy="10080"/>
          </a:xfrm>
          <a:custGeom>
            <a:avLst/>
            <a:gdLst/>
            <a:ahLst/>
            <a:rect l="0" t="0" r="r" b="b"/>
            <a:pathLst>
              <a:path w="10743" h="28">
                <a:moveTo>
                  <a:pt x="0" y="0"/>
                </a:moveTo>
                <a:lnTo>
                  <a:pt x="10743" y="0"/>
                </a:lnTo>
                <a:lnTo>
                  <a:pt x="1074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4609800" y="5781600"/>
            <a:ext cx="10080" cy="838440"/>
          </a:xfrm>
          <a:custGeom>
            <a:avLst/>
            <a:gdLst/>
            <a:ahLst/>
            <a:rect l="0" t="0" r="r" b="b"/>
            <a:pathLst>
              <a:path w="28" h="2329">
                <a:moveTo>
                  <a:pt x="0" y="0"/>
                </a:moveTo>
                <a:lnTo>
                  <a:pt x="28" y="0"/>
                </a:lnTo>
                <a:lnTo>
                  <a:pt x="28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/>
          <p:nvPr/>
        </p:nvSpPr>
        <p:spPr>
          <a:xfrm>
            <a:off x="4619520" y="5771880"/>
            <a:ext cx="2400480" cy="10080"/>
          </a:xfrm>
          <a:custGeom>
            <a:avLst/>
            <a:gdLst/>
            <a:ahLst/>
            <a:rect l="0" t="0" r="r" b="b"/>
            <a:pathLst>
              <a:path w="6668" h="28">
                <a:moveTo>
                  <a:pt x="0" y="0"/>
                </a:moveTo>
                <a:lnTo>
                  <a:pt x="6668" y="0"/>
                </a:lnTo>
                <a:lnTo>
                  <a:pt x="66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7010280" y="578160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7019640" y="5771880"/>
            <a:ext cx="2191320" cy="10080"/>
          </a:xfrm>
          <a:custGeom>
            <a:avLst/>
            <a:gdLst/>
            <a:ahLst/>
            <a:rect l="0" t="0" r="r" b="b"/>
            <a:pathLst>
              <a:path w="6087" h="28">
                <a:moveTo>
                  <a:pt x="0" y="0"/>
                </a:moveTo>
                <a:lnTo>
                  <a:pt x="6087" y="0"/>
                </a:lnTo>
                <a:lnTo>
                  <a:pt x="6087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9200880" y="5781600"/>
            <a:ext cx="10080" cy="838440"/>
          </a:xfrm>
          <a:custGeom>
            <a:avLst/>
            <a:gdLst/>
            <a:ahLst/>
            <a:rect l="0" t="0" r="r" b="b"/>
            <a:pathLst>
              <a:path w="28" h="2329">
                <a:moveTo>
                  <a:pt x="0" y="0"/>
                </a:moveTo>
                <a:lnTo>
                  <a:pt x="28" y="0"/>
                </a:lnTo>
                <a:lnTo>
                  <a:pt x="28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/>
          <p:nvPr/>
        </p:nvSpPr>
        <p:spPr>
          <a:xfrm>
            <a:off x="9210600" y="5771880"/>
            <a:ext cx="2238480" cy="10080"/>
          </a:xfrm>
          <a:custGeom>
            <a:avLst/>
            <a:gdLst/>
            <a:ahLst/>
            <a:rect l="0" t="0" r="r" b="b"/>
            <a:pathLst>
              <a:path w="6218" h="28">
                <a:moveTo>
                  <a:pt x="0" y="0"/>
                </a:moveTo>
                <a:lnTo>
                  <a:pt x="6218" y="0"/>
                </a:lnTo>
                <a:lnTo>
                  <a:pt x="621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11439360" y="5781600"/>
            <a:ext cx="9720" cy="838440"/>
          </a:xfrm>
          <a:custGeom>
            <a:avLst/>
            <a:gdLst/>
            <a:ahLst/>
            <a:rect l="0" t="0" r="r" b="b"/>
            <a:pathLst>
              <a:path w="27" h="2329">
                <a:moveTo>
                  <a:pt x="0" y="0"/>
                </a:moveTo>
                <a:lnTo>
                  <a:pt x="27" y="0"/>
                </a:lnTo>
                <a:lnTo>
                  <a:pt x="27" y="2329"/>
                </a:lnTo>
                <a:lnTo>
                  <a:pt x="0" y="23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752400" y="6619680"/>
            <a:ext cx="9720" cy="476640"/>
          </a:xfrm>
          <a:custGeom>
            <a:avLst/>
            <a:gdLst/>
            <a:ahLst/>
            <a:rect l="0" t="0" r="r" b="b"/>
            <a:pathLst>
              <a:path w="27" h="1324">
                <a:moveTo>
                  <a:pt x="0" y="0"/>
                </a:moveTo>
                <a:lnTo>
                  <a:pt x="27" y="0"/>
                </a:lnTo>
                <a:lnTo>
                  <a:pt x="27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/>
          <p:nvPr/>
        </p:nvSpPr>
        <p:spPr>
          <a:xfrm>
            <a:off x="752400" y="6610320"/>
            <a:ext cx="3867480" cy="9720"/>
          </a:xfrm>
          <a:custGeom>
            <a:avLst/>
            <a:gdLst/>
            <a:ahLst/>
            <a:rect l="0" t="0" r="r" b="b"/>
            <a:pathLst>
              <a:path w="10743" h="27">
                <a:moveTo>
                  <a:pt x="0" y="0"/>
                </a:moveTo>
                <a:lnTo>
                  <a:pt x="10743" y="0"/>
                </a:lnTo>
                <a:lnTo>
                  <a:pt x="1074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/>
          <p:nvPr/>
        </p:nvSpPr>
        <p:spPr>
          <a:xfrm>
            <a:off x="4609800" y="6619680"/>
            <a:ext cx="10080" cy="476640"/>
          </a:xfrm>
          <a:custGeom>
            <a:avLst/>
            <a:gdLst/>
            <a:ahLst/>
            <a:rect l="0" t="0" r="r" b="b"/>
            <a:pathLst>
              <a:path w="28" h="1324">
                <a:moveTo>
                  <a:pt x="0" y="0"/>
                </a:moveTo>
                <a:lnTo>
                  <a:pt x="28" y="0"/>
                </a:lnTo>
                <a:lnTo>
                  <a:pt x="28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4619520" y="6610320"/>
            <a:ext cx="2400480" cy="9720"/>
          </a:xfrm>
          <a:custGeom>
            <a:avLst/>
            <a:gdLst/>
            <a:ahLst/>
            <a:rect l="0" t="0" r="r" b="b"/>
            <a:pathLst>
              <a:path w="6668" h="27">
                <a:moveTo>
                  <a:pt x="0" y="0"/>
                </a:moveTo>
                <a:lnTo>
                  <a:pt x="6668" y="0"/>
                </a:lnTo>
                <a:lnTo>
                  <a:pt x="66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7010280" y="6619680"/>
            <a:ext cx="9720" cy="476640"/>
          </a:xfrm>
          <a:custGeom>
            <a:avLst/>
            <a:gdLst/>
            <a:ahLst/>
            <a:rect l="0" t="0" r="r" b="b"/>
            <a:pathLst>
              <a:path w="27" h="1324">
                <a:moveTo>
                  <a:pt x="0" y="0"/>
                </a:moveTo>
                <a:lnTo>
                  <a:pt x="27" y="0"/>
                </a:lnTo>
                <a:lnTo>
                  <a:pt x="27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7019640" y="6610320"/>
            <a:ext cx="2191320" cy="9720"/>
          </a:xfrm>
          <a:custGeom>
            <a:avLst/>
            <a:gdLst/>
            <a:ahLst/>
            <a:rect l="0" t="0" r="r" b="b"/>
            <a:pathLst>
              <a:path w="6087" h="27">
                <a:moveTo>
                  <a:pt x="0" y="0"/>
                </a:moveTo>
                <a:lnTo>
                  <a:pt x="6087" y="0"/>
                </a:lnTo>
                <a:lnTo>
                  <a:pt x="6087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9200880" y="6619680"/>
            <a:ext cx="10080" cy="476640"/>
          </a:xfrm>
          <a:custGeom>
            <a:avLst/>
            <a:gdLst/>
            <a:ahLst/>
            <a:rect l="0" t="0" r="r" b="b"/>
            <a:pathLst>
              <a:path w="28" h="1324">
                <a:moveTo>
                  <a:pt x="0" y="0"/>
                </a:moveTo>
                <a:lnTo>
                  <a:pt x="28" y="0"/>
                </a:lnTo>
                <a:lnTo>
                  <a:pt x="28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9210600" y="6610320"/>
            <a:ext cx="2238480" cy="9720"/>
          </a:xfrm>
          <a:custGeom>
            <a:avLst/>
            <a:gdLst/>
            <a:ahLst/>
            <a:rect l="0" t="0" r="r" b="b"/>
            <a:pathLst>
              <a:path w="6218" h="27">
                <a:moveTo>
                  <a:pt x="0" y="0"/>
                </a:moveTo>
                <a:lnTo>
                  <a:pt x="6218" y="0"/>
                </a:lnTo>
                <a:lnTo>
                  <a:pt x="621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11439360" y="6619680"/>
            <a:ext cx="9720" cy="476640"/>
          </a:xfrm>
          <a:custGeom>
            <a:avLst/>
            <a:gdLst/>
            <a:ahLst/>
            <a:rect l="0" t="0" r="r" b="b"/>
            <a:pathLst>
              <a:path w="27" h="1324">
                <a:moveTo>
                  <a:pt x="0" y="0"/>
                </a:moveTo>
                <a:lnTo>
                  <a:pt x="27" y="0"/>
                </a:lnTo>
                <a:lnTo>
                  <a:pt x="27" y="1324"/>
                </a:lnTo>
                <a:lnTo>
                  <a:pt x="0" y="132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747720" y="767520"/>
            <a:ext cx="76496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Сравнительная таблица: Какой график выбрать?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747720" y="1468080"/>
            <a:ext cx="4059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Шпаргалка по выбору графика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880920" y="2223000"/>
            <a:ext cx="2199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Ваш вопрос / цель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4740480" y="2223000"/>
            <a:ext cx="1405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Тип данных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7139880" y="2041920"/>
            <a:ext cx="1399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Лучший тип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7139880" y="2403720"/>
            <a:ext cx="982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графика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9336960" y="2223000"/>
            <a:ext cx="1680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Альтернатива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880920" y="2880000"/>
            <a:ext cx="2772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Как распределена одна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880920" y="3242160"/>
            <a:ext cx="2760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числовая переменная?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4740480" y="3061080"/>
            <a:ext cx="1069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Числовая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7139880" y="2880000"/>
            <a:ext cx="1497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Гистограмма,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7139880" y="3242160"/>
            <a:ext cx="488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KDE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9336960" y="3061080"/>
            <a:ext cx="85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Box plot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880920" y="3718440"/>
            <a:ext cx="3394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Сравнить распределения 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880920" y="4080240"/>
            <a:ext cx="1116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группам?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4740480" y="3718440"/>
            <a:ext cx="1273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Числовая +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4740480" y="4080240"/>
            <a:ext cx="1520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Категорийная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7139880" y="3718440"/>
            <a:ext cx="1572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Violin plot, Box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7139880" y="4080240"/>
            <a:ext cx="383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plot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9336960" y="3899160"/>
            <a:ext cx="1986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Гистограмма/KDE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880920" y="4556520"/>
            <a:ext cx="2774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Сравнить величины 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880920" y="4918320"/>
            <a:ext cx="1495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категориям?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4740480" y="4737600"/>
            <a:ext cx="1520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Категорийная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7139880" y="4737600"/>
            <a:ext cx="963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Bar chart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9336960" y="4737600"/>
            <a:ext cx="237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-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880920" y="5394600"/>
            <a:ext cx="3297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Есть ли связь между X и Y?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4740480" y="5394600"/>
            <a:ext cx="1561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Две числовые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7139880" y="5394600"/>
            <a:ext cx="1203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Scatter plot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9336960" y="5394600"/>
            <a:ext cx="739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Hexbin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880920" y="5880600"/>
            <a:ext cx="3332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Как меняется показатель во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880920" y="6233040"/>
            <a:ext cx="1166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времени?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4740480" y="6061320"/>
            <a:ext cx="2055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Числовая + Время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7139880" y="6061320"/>
            <a:ext cx="898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Line plot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9336960" y="6061320"/>
            <a:ext cx="1096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Area chart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880920" y="6718680"/>
            <a:ext cx="3087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Какова структура целого?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4740480" y="6718680"/>
            <a:ext cx="1520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Категорийная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7139880" y="6718680"/>
            <a:ext cx="1863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Stacked bar chart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9336960" y="6718680"/>
            <a:ext cx="938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Pie chart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/>
          <p:nvPr/>
        </p:nvSpPr>
        <p:spPr>
          <a:xfrm>
            <a:off x="7314840" y="-11448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8255160" y="1590840"/>
            <a:ext cx="2996640" cy="247320"/>
          </a:xfrm>
          <a:custGeom>
            <a:avLst/>
            <a:gdLst/>
            <a:ahLst/>
            <a:rect l="0" t="0" r="r" b="b"/>
            <a:pathLst>
              <a:path w="8324" h="687">
                <a:moveTo>
                  <a:pt x="295" y="595"/>
                </a:moveTo>
                <a:lnTo>
                  <a:pt x="414" y="595"/>
                </a:lnTo>
                <a:lnTo>
                  <a:pt x="414" y="680"/>
                </a:lnTo>
                <a:lnTo>
                  <a:pt x="48" y="680"/>
                </a:lnTo>
                <a:lnTo>
                  <a:pt x="48" y="595"/>
                </a:lnTo>
                <a:lnTo>
                  <a:pt x="182" y="595"/>
                </a:lnTo>
                <a:lnTo>
                  <a:pt x="182" y="210"/>
                </a:lnTo>
                <a:cubicBezTo>
                  <a:pt x="182" y="195"/>
                  <a:pt x="182" y="179"/>
                  <a:pt x="183" y="163"/>
                </a:cubicBezTo>
                <a:lnTo>
                  <a:pt x="88" y="242"/>
                </a:lnTo>
                <a:cubicBezTo>
                  <a:pt x="83" y="247"/>
                  <a:pt x="77" y="249"/>
                  <a:pt x="72" y="251"/>
                </a:cubicBezTo>
                <a:cubicBezTo>
                  <a:pt x="67" y="251"/>
                  <a:pt x="61" y="251"/>
                  <a:pt x="57" y="251"/>
                </a:cubicBezTo>
                <a:cubicBezTo>
                  <a:pt x="52" y="250"/>
                  <a:pt x="48" y="248"/>
                  <a:pt x="44" y="246"/>
                </a:cubicBezTo>
                <a:cubicBezTo>
                  <a:pt x="41" y="244"/>
                  <a:pt x="38" y="241"/>
                  <a:pt x="36" y="238"/>
                </a:cubicBezTo>
                <a:lnTo>
                  <a:pt x="0" y="189"/>
                </a:lnTo>
                <a:lnTo>
                  <a:pt x="202" y="17"/>
                </a:lnTo>
                <a:lnTo>
                  <a:pt x="295" y="17"/>
                </a:lnTo>
                <a:lnTo>
                  <a:pt x="295" y="595"/>
                </a:lnTo>
                <a:moveTo>
                  <a:pt x="978" y="349"/>
                </a:moveTo>
                <a:cubicBezTo>
                  <a:pt x="978" y="407"/>
                  <a:pt x="972" y="457"/>
                  <a:pt x="960" y="499"/>
                </a:cubicBezTo>
                <a:cubicBezTo>
                  <a:pt x="947" y="542"/>
                  <a:pt x="930" y="577"/>
                  <a:pt x="908" y="605"/>
                </a:cubicBezTo>
                <a:cubicBezTo>
                  <a:pt x="887" y="633"/>
                  <a:pt x="861" y="653"/>
                  <a:pt x="831" y="667"/>
                </a:cubicBezTo>
                <a:cubicBezTo>
                  <a:pt x="802" y="681"/>
                  <a:pt x="770" y="687"/>
                  <a:pt x="735" y="687"/>
                </a:cubicBezTo>
                <a:cubicBezTo>
                  <a:pt x="700" y="687"/>
                  <a:pt x="669" y="681"/>
                  <a:pt x="639" y="667"/>
                </a:cubicBezTo>
                <a:cubicBezTo>
                  <a:pt x="610" y="653"/>
                  <a:pt x="584" y="633"/>
                  <a:pt x="563" y="605"/>
                </a:cubicBezTo>
                <a:cubicBezTo>
                  <a:pt x="541" y="577"/>
                  <a:pt x="524" y="542"/>
                  <a:pt x="512" y="499"/>
                </a:cubicBezTo>
                <a:cubicBezTo>
                  <a:pt x="500" y="457"/>
                  <a:pt x="494" y="407"/>
                  <a:pt x="494" y="349"/>
                </a:cubicBezTo>
                <a:cubicBezTo>
                  <a:pt x="494" y="291"/>
                  <a:pt x="500" y="241"/>
                  <a:pt x="512" y="199"/>
                </a:cubicBezTo>
                <a:cubicBezTo>
                  <a:pt x="524" y="157"/>
                  <a:pt x="541" y="121"/>
                  <a:pt x="563" y="94"/>
                </a:cubicBezTo>
                <a:cubicBezTo>
                  <a:pt x="584" y="66"/>
                  <a:pt x="610" y="45"/>
                  <a:pt x="639" y="31"/>
                </a:cubicBezTo>
                <a:cubicBezTo>
                  <a:pt x="669" y="17"/>
                  <a:pt x="700" y="10"/>
                  <a:pt x="735" y="10"/>
                </a:cubicBezTo>
                <a:cubicBezTo>
                  <a:pt x="770" y="10"/>
                  <a:pt x="802" y="17"/>
                  <a:pt x="831" y="31"/>
                </a:cubicBezTo>
                <a:cubicBezTo>
                  <a:pt x="861" y="45"/>
                  <a:pt x="887" y="66"/>
                  <a:pt x="908" y="94"/>
                </a:cubicBezTo>
                <a:cubicBezTo>
                  <a:pt x="930" y="121"/>
                  <a:pt x="947" y="157"/>
                  <a:pt x="960" y="199"/>
                </a:cubicBezTo>
                <a:cubicBezTo>
                  <a:pt x="972" y="241"/>
                  <a:pt x="978" y="291"/>
                  <a:pt x="978" y="349"/>
                </a:cubicBezTo>
                <a:moveTo>
                  <a:pt x="862" y="349"/>
                </a:moveTo>
                <a:cubicBezTo>
                  <a:pt x="862" y="302"/>
                  <a:pt x="858" y="262"/>
                  <a:pt x="851" y="231"/>
                </a:cubicBezTo>
                <a:cubicBezTo>
                  <a:pt x="844" y="199"/>
                  <a:pt x="835" y="174"/>
                  <a:pt x="823" y="156"/>
                </a:cubicBezTo>
                <a:cubicBezTo>
                  <a:pt x="811" y="137"/>
                  <a:pt x="798" y="124"/>
                  <a:pt x="782" y="116"/>
                </a:cubicBezTo>
                <a:cubicBezTo>
                  <a:pt x="767" y="109"/>
                  <a:pt x="752" y="105"/>
                  <a:pt x="735" y="105"/>
                </a:cubicBezTo>
                <a:cubicBezTo>
                  <a:pt x="719" y="105"/>
                  <a:pt x="703" y="109"/>
                  <a:pt x="688" y="116"/>
                </a:cubicBezTo>
                <a:cubicBezTo>
                  <a:pt x="673" y="124"/>
                  <a:pt x="660" y="137"/>
                  <a:pt x="648" y="156"/>
                </a:cubicBezTo>
                <a:cubicBezTo>
                  <a:pt x="636" y="174"/>
                  <a:pt x="627" y="199"/>
                  <a:pt x="621" y="231"/>
                </a:cubicBezTo>
                <a:cubicBezTo>
                  <a:pt x="614" y="262"/>
                  <a:pt x="610" y="302"/>
                  <a:pt x="610" y="349"/>
                </a:cubicBezTo>
                <a:cubicBezTo>
                  <a:pt x="610" y="397"/>
                  <a:pt x="614" y="437"/>
                  <a:pt x="621" y="468"/>
                </a:cubicBezTo>
                <a:cubicBezTo>
                  <a:pt x="627" y="500"/>
                  <a:pt x="636" y="525"/>
                  <a:pt x="648" y="543"/>
                </a:cubicBezTo>
                <a:cubicBezTo>
                  <a:pt x="660" y="562"/>
                  <a:pt x="673" y="575"/>
                  <a:pt x="688" y="582"/>
                </a:cubicBezTo>
                <a:cubicBezTo>
                  <a:pt x="703" y="590"/>
                  <a:pt x="719" y="594"/>
                  <a:pt x="735" y="594"/>
                </a:cubicBezTo>
                <a:cubicBezTo>
                  <a:pt x="752" y="594"/>
                  <a:pt x="767" y="590"/>
                  <a:pt x="782" y="582"/>
                </a:cubicBezTo>
                <a:cubicBezTo>
                  <a:pt x="798" y="575"/>
                  <a:pt x="811" y="562"/>
                  <a:pt x="823" y="543"/>
                </a:cubicBezTo>
                <a:cubicBezTo>
                  <a:pt x="835" y="525"/>
                  <a:pt x="844" y="500"/>
                  <a:pt x="851" y="468"/>
                </a:cubicBezTo>
                <a:cubicBezTo>
                  <a:pt x="858" y="437"/>
                  <a:pt x="862" y="397"/>
                  <a:pt x="862" y="349"/>
                </a:cubicBezTo>
                <a:moveTo>
                  <a:pt x="1927" y="349"/>
                </a:moveTo>
                <a:cubicBezTo>
                  <a:pt x="1927" y="398"/>
                  <a:pt x="1919" y="443"/>
                  <a:pt x="1903" y="484"/>
                </a:cubicBezTo>
                <a:cubicBezTo>
                  <a:pt x="1887" y="525"/>
                  <a:pt x="1865" y="561"/>
                  <a:pt x="1835" y="591"/>
                </a:cubicBezTo>
                <a:cubicBezTo>
                  <a:pt x="1806" y="621"/>
                  <a:pt x="1771" y="645"/>
                  <a:pt x="1730" y="662"/>
                </a:cubicBezTo>
                <a:cubicBezTo>
                  <a:pt x="1689" y="679"/>
                  <a:pt x="1643" y="687"/>
                  <a:pt x="1593" y="687"/>
                </a:cubicBezTo>
                <a:cubicBezTo>
                  <a:pt x="1543" y="687"/>
                  <a:pt x="1497" y="679"/>
                  <a:pt x="1456" y="662"/>
                </a:cubicBezTo>
                <a:cubicBezTo>
                  <a:pt x="1415" y="645"/>
                  <a:pt x="1380" y="621"/>
                  <a:pt x="1350" y="591"/>
                </a:cubicBezTo>
                <a:cubicBezTo>
                  <a:pt x="1321" y="561"/>
                  <a:pt x="1298" y="525"/>
                  <a:pt x="1282" y="484"/>
                </a:cubicBezTo>
                <a:cubicBezTo>
                  <a:pt x="1266" y="443"/>
                  <a:pt x="1258" y="398"/>
                  <a:pt x="1258" y="349"/>
                </a:cubicBezTo>
                <a:cubicBezTo>
                  <a:pt x="1258" y="301"/>
                  <a:pt x="1266" y="256"/>
                  <a:pt x="1282" y="215"/>
                </a:cubicBezTo>
                <a:cubicBezTo>
                  <a:pt x="1298" y="173"/>
                  <a:pt x="1321" y="138"/>
                  <a:pt x="1350" y="108"/>
                </a:cubicBezTo>
                <a:cubicBezTo>
                  <a:pt x="1380" y="77"/>
                  <a:pt x="1415" y="54"/>
                  <a:pt x="1456" y="36"/>
                </a:cubicBezTo>
                <a:cubicBezTo>
                  <a:pt x="1497" y="19"/>
                  <a:pt x="1543" y="10"/>
                  <a:pt x="1593" y="10"/>
                </a:cubicBezTo>
                <a:cubicBezTo>
                  <a:pt x="1626" y="10"/>
                  <a:pt x="1658" y="14"/>
                  <a:pt x="1687" y="22"/>
                </a:cubicBezTo>
                <a:cubicBezTo>
                  <a:pt x="1717" y="30"/>
                  <a:pt x="1744" y="42"/>
                  <a:pt x="1769" y="56"/>
                </a:cubicBezTo>
                <a:cubicBezTo>
                  <a:pt x="1793" y="70"/>
                  <a:pt x="1816" y="88"/>
                  <a:pt x="1835" y="108"/>
                </a:cubicBezTo>
                <a:cubicBezTo>
                  <a:pt x="1855" y="128"/>
                  <a:pt x="1872" y="151"/>
                  <a:pt x="1885" y="176"/>
                </a:cubicBezTo>
                <a:cubicBezTo>
                  <a:pt x="1899" y="201"/>
                  <a:pt x="1909" y="228"/>
                  <a:pt x="1917" y="257"/>
                </a:cubicBezTo>
                <a:cubicBezTo>
                  <a:pt x="1924" y="286"/>
                  <a:pt x="1927" y="317"/>
                  <a:pt x="1927" y="349"/>
                </a:cubicBezTo>
                <a:moveTo>
                  <a:pt x="1802" y="349"/>
                </a:moveTo>
                <a:cubicBezTo>
                  <a:pt x="1802" y="313"/>
                  <a:pt x="1797" y="281"/>
                  <a:pt x="1787" y="252"/>
                </a:cubicBezTo>
                <a:cubicBezTo>
                  <a:pt x="1777" y="223"/>
                  <a:pt x="1763" y="198"/>
                  <a:pt x="1745" y="178"/>
                </a:cubicBezTo>
                <a:cubicBezTo>
                  <a:pt x="1727" y="158"/>
                  <a:pt x="1706" y="143"/>
                  <a:pt x="1680" y="132"/>
                </a:cubicBezTo>
                <a:cubicBezTo>
                  <a:pt x="1654" y="121"/>
                  <a:pt x="1625" y="116"/>
                  <a:pt x="1593" y="116"/>
                </a:cubicBezTo>
                <a:cubicBezTo>
                  <a:pt x="1560" y="116"/>
                  <a:pt x="1531" y="121"/>
                  <a:pt x="1505" y="132"/>
                </a:cubicBezTo>
                <a:cubicBezTo>
                  <a:pt x="1480" y="143"/>
                  <a:pt x="1458" y="158"/>
                  <a:pt x="1440" y="178"/>
                </a:cubicBezTo>
                <a:cubicBezTo>
                  <a:pt x="1422" y="198"/>
                  <a:pt x="1408" y="223"/>
                  <a:pt x="1398" y="252"/>
                </a:cubicBezTo>
                <a:cubicBezTo>
                  <a:pt x="1388" y="281"/>
                  <a:pt x="1383" y="313"/>
                  <a:pt x="1383" y="349"/>
                </a:cubicBezTo>
                <a:cubicBezTo>
                  <a:pt x="1383" y="386"/>
                  <a:pt x="1388" y="418"/>
                  <a:pt x="1398" y="447"/>
                </a:cubicBezTo>
                <a:cubicBezTo>
                  <a:pt x="1408" y="476"/>
                  <a:pt x="1422" y="500"/>
                  <a:pt x="1440" y="520"/>
                </a:cubicBezTo>
                <a:cubicBezTo>
                  <a:pt x="1458" y="540"/>
                  <a:pt x="1480" y="556"/>
                  <a:pt x="1505" y="566"/>
                </a:cubicBezTo>
                <a:cubicBezTo>
                  <a:pt x="1531" y="577"/>
                  <a:pt x="1560" y="582"/>
                  <a:pt x="1593" y="582"/>
                </a:cubicBezTo>
                <a:cubicBezTo>
                  <a:pt x="1625" y="582"/>
                  <a:pt x="1654" y="577"/>
                  <a:pt x="1680" y="566"/>
                </a:cubicBezTo>
                <a:cubicBezTo>
                  <a:pt x="1706" y="556"/>
                  <a:pt x="1727" y="540"/>
                  <a:pt x="1745" y="520"/>
                </a:cubicBezTo>
                <a:cubicBezTo>
                  <a:pt x="1763" y="500"/>
                  <a:pt x="1777" y="476"/>
                  <a:pt x="1787" y="447"/>
                </a:cubicBezTo>
                <a:cubicBezTo>
                  <a:pt x="1797" y="418"/>
                  <a:pt x="1802" y="386"/>
                  <a:pt x="1802" y="349"/>
                </a:cubicBezTo>
                <a:moveTo>
                  <a:pt x="2352" y="211"/>
                </a:moveTo>
                <a:lnTo>
                  <a:pt x="2441" y="211"/>
                </a:lnTo>
                <a:lnTo>
                  <a:pt x="2255" y="680"/>
                </a:lnTo>
                <a:lnTo>
                  <a:pt x="2152" y="680"/>
                </a:lnTo>
                <a:lnTo>
                  <a:pt x="1966" y="211"/>
                </a:lnTo>
                <a:lnTo>
                  <a:pt x="2060" y="211"/>
                </a:lnTo>
                <a:cubicBezTo>
                  <a:pt x="2068" y="211"/>
                  <a:pt x="2075" y="213"/>
                  <a:pt x="2081" y="217"/>
                </a:cubicBezTo>
                <a:cubicBezTo>
                  <a:pt x="2087" y="221"/>
                  <a:pt x="2090" y="226"/>
                  <a:pt x="2092" y="232"/>
                </a:cubicBezTo>
                <a:lnTo>
                  <a:pt x="2182" y="483"/>
                </a:lnTo>
                <a:cubicBezTo>
                  <a:pt x="2187" y="497"/>
                  <a:pt x="2192" y="512"/>
                  <a:pt x="2195" y="526"/>
                </a:cubicBezTo>
                <a:cubicBezTo>
                  <a:pt x="2199" y="540"/>
                  <a:pt x="2202" y="554"/>
                  <a:pt x="2205" y="568"/>
                </a:cubicBezTo>
                <a:cubicBezTo>
                  <a:pt x="2208" y="554"/>
                  <a:pt x="2211" y="540"/>
                  <a:pt x="2215" y="526"/>
                </a:cubicBezTo>
                <a:cubicBezTo>
                  <a:pt x="2219" y="512"/>
                  <a:pt x="2223" y="497"/>
                  <a:pt x="2228" y="483"/>
                </a:cubicBezTo>
                <a:lnTo>
                  <a:pt x="2321" y="232"/>
                </a:lnTo>
                <a:cubicBezTo>
                  <a:pt x="2323" y="226"/>
                  <a:pt x="2327" y="221"/>
                  <a:pt x="2332" y="217"/>
                </a:cubicBezTo>
                <a:cubicBezTo>
                  <a:pt x="2338" y="213"/>
                  <a:pt x="2344" y="211"/>
                  <a:pt x="2352" y="211"/>
                </a:cubicBezTo>
                <a:moveTo>
                  <a:pt x="2590" y="391"/>
                </a:moveTo>
                <a:lnTo>
                  <a:pt x="2803" y="391"/>
                </a:lnTo>
                <a:cubicBezTo>
                  <a:pt x="2803" y="377"/>
                  <a:pt x="2801" y="363"/>
                  <a:pt x="2797" y="350"/>
                </a:cubicBezTo>
                <a:cubicBezTo>
                  <a:pt x="2793" y="337"/>
                  <a:pt x="2787" y="326"/>
                  <a:pt x="2778" y="316"/>
                </a:cubicBezTo>
                <a:cubicBezTo>
                  <a:pt x="2770" y="306"/>
                  <a:pt x="2760" y="299"/>
                  <a:pt x="2747" y="293"/>
                </a:cubicBezTo>
                <a:cubicBezTo>
                  <a:pt x="2734" y="287"/>
                  <a:pt x="2720" y="284"/>
                  <a:pt x="2703" y="284"/>
                </a:cubicBezTo>
                <a:cubicBezTo>
                  <a:pt x="2670" y="284"/>
                  <a:pt x="2645" y="294"/>
                  <a:pt x="2626" y="313"/>
                </a:cubicBezTo>
                <a:cubicBezTo>
                  <a:pt x="2607" y="331"/>
                  <a:pt x="2595" y="357"/>
                  <a:pt x="2590" y="391"/>
                </a:cubicBezTo>
                <a:moveTo>
                  <a:pt x="2878" y="459"/>
                </a:moveTo>
                <a:lnTo>
                  <a:pt x="2588" y="459"/>
                </a:lnTo>
                <a:cubicBezTo>
                  <a:pt x="2589" y="484"/>
                  <a:pt x="2594" y="505"/>
                  <a:pt x="2600" y="522"/>
                </a:cubicBezTo>
                <a:cubicBezTo>
                  <a:pt x="2607" y="540"/>
                  <a:pt x="2616" y="554"/>
                  <a:pt x="2627" y="565"/>
                </a:cubicBezTo>
                <a:cubicBezTo>
                  <a:pt x="2638" y="577"/>
                  <a:pt x="2651" y="585"/>
                  <a:pt x="2666" y="591"/>
                </a:cubicBezTo>
                <a:cubicBezTo>
                  <a:pt x="2681" y="597"/>
                  <a:pt x="2698" y="599"/>
                  <a:pt x="2716" y="599"/>
                </a:cubicBezTo>
                <a:cubicBezTo>
                  <a:pt x="2735" y="599"/>
                  <a:pt x="2750" y="597"/>
                  <a:pt x="2763" y="593"/>
                </a:cubicBezTo>
                <a:cubicBezTo>
                  <a:pt x="2777" y="589"/>
                  <a:pt x="2788" y="584"/>
                  <a:pt x="2798" y="579"/>
                </a:cubicBezTo>
                <a:cubicBezTo>
                  <a:pt x="2808" y="574"/>
                  <a:pt x="2817" y="569"/>
                  <a:pt x="2824" y="565"/>
                </a:cubicBezTo>
                <a:cubicBezTo>
                  <a:pt x="2832" y="561"/>
                  <a:pt x="2839" y="558"/>
                  <a:pt x="2846" y="558"/>
                </a:cubicBezTo>
                <a:cubicBezTo>
                  <a:pt x="2855" y="558"/>
                  <a:pt x="2862" y="562"/>
                  <a:pt x="2867" y="569"/>
                </a:cubicBezTo>
                <a:lnTo>
                  <a:pt x="2899" y="610"/>
                </a:lnTo>
                <a:cubicBezTo>
                  <a:pt x="2887" y="625"/>
                  <a:pt x="2873" y="637"/>
                  <a:pt x="2857" y="647"/>
                </a:cubicBezTo>
                <a:cubicBezTo>
                  <a:pt x="2842" y="657"/>
                  <a:pt x="2826" y="665"/>
                  <a:pt x="2809" y="670"/>
                </a:cubicBezTo>
                <a:cubicBezTo>
                  <a:pt x="2792" y="677"/>
                  <a:pt x="2774" y="681"/>
                  <a:pt x="2757" y="683"/>
                </a:cubicBezTo>
                <a:cubicBezTo>
                  <a:pt x="2739" y="685"/>
                  <a:pt x="2723" y="687"/>
                  <a:pt x="2706" y="687"/>
                </a:cubicBezTo>
                <a:cubicBezTo>
                  <a:pt x="2673" y="687"/>
                  <a:pt x="2643" y="681"/>
                  <a:pt x="2615" y="670"/>
                </a:cubicBezTo>
                <a:cubicBezTo>
                  <a:pt x="2587" y="660"/>
                  <a:pt x="2563" y="644"/>
                  <a:pt x="2542" y="623"/>
                </a:cubicBezTo>
                <a:cubicBezTo>
                  <a:pt x="2521" y="602"/>
                  <a:pt x="2505" y="575"/>
                  <a:pt x="2493" y="544"/>
                </a:cubicBezTo>
                <a:cubicBezTo>
                  <a:pt x="2481" y="513"/>
                  <a:pt x="2475" y="477"/>
                  <a:pt x="2475" y="435"/>
                </a:cubicBezTo>
                <a:cubicBezTo>
                  <a:pt x="2475" y="403"/>
                  <a:pt x="2480" y="373"/>
                  <a:pt x="2491" y="345"/>
                </a:cubicBezTo>
                <a:cubicBezTo>
                  <a:pt x="2501" y="317"/>
                  <a:pt x="2516" y="292"/>
                  <a:pt x="2535" y="272"/>
                </a:cubicBezTo>
                <a:cubicBezTo>
                  <a:pt x="2555" y="251"/>
                  <a:pt x="2578" y="234"/>
                  <a:pt x="2606" y="222"/>
                </a:cubicBezTo>
                <a:cubicBezTo>
                  <a:pt x="2634" y="210"/>
                  <a:pt x="2665" y="203"/>
                  <a:pt x="2701" y="203"/>
                </a:cubicBezTo>
                <a:cubicBezTo>
                  <a:pt x="2730" y="203"/>
                  <a:pt x="2757" y="208"/>
                  <a:pt x="2782" y="218"/>
                </a:cubicBezTo>
                <a:cubicBezTo>
                  <a:pt x="2807" y="227"/>
                  <a:pt x="2829" y="241"/>
                  <a:pt x="2847" y="259"/>
                </a:cubicBezTo>
                <a:cubicBezTo>
                  <a:pt x="2865" y="277"/>
                  <a:pt x="2879" y="300"/>
                  <a:pt x="2889" y="326"/>
                </a:cubicBezTo>
                <a:cubicBezTo>
                  <a:pt x="2899" y="352"/>
                  <a:pt x="2905" y="382"/>
                  <a:pt x="2905" y="416"/>
                </a:cubicBezTo>
                <a:cubicBezTo>
                  <a:pt x="2905" y="433"/>
                  <a:pt x="2903" y="445"/>
                  <a:pt x="2899" y="451"/>
                </a:cubicBezTo>
                <a:cubicBezTo>
                  <a:pt x="2895" y="457"/>
                  <a:pt x="2888" y="459"/>
                  <a:pt x="2878" y="459"/>
                </a:cubicBezTo>
                <a:moveTo>
                  <a:pt x="3089" y="239"/>
                </a:moveTo>
                <a:lnTo>
                  <a:pt x="3096" y="292"/>
                </a:lnTo>
                <a:cubicBezTo>
                  <a:pt x="3110" y="264"/>
                  <a:pt x="3128" y="242"/>
                  <a:pt x="3148" y="226"/>
                </a:cubicBezTo>
                <a:cubicBezTo>
                  <a:pt x="3168" y="210"/>
                  <a:pt x="3192" y="202"/>
                  <a:pt x="3219" y="202"/>
                </a:cubicBezTo>
                <a:cubicBezTo>
                  <a:pt x="3241" y="202"/>
                  <a:pt x="3258" y="207"/>
                  <a:pt x="3271" y="216"/>
                </a:cubicBezTo>
                <a:lnTo>
                  <a:pt x="3264" y="301"/>
                </a:lnTo>
                <a:cubicBezTo>
                  <a:pt x="3262" y="306"/>
                  <a:pt x="3260" y="310"/>
                  <a:pt x="3257" y="313"/>
                </a:cubicBezTo>
                <a:cubicBezTo>
                  <a:pt x="3254" y="315"/>
                  <a:pt x="3250" y="316"/>
                  <a:pt x="3246" y="316"/>
                </a:cubicBezTo>
                <a:cubicBezTo>
                  <a:pt x="3241" y="316"/>
                  <a:pt x="3234" y="315"/>
                  <a:pt x="3225" y="314"/>
                </a:cubicBezTo>
                <a:cubicBezTo>
                  <a:pt x="3216" y="312"/>
                  <a:pt x="3207" y="311"/>
                  <a:pt x="3199" y="311"/>
                </a:cubicBezTo>
                <a:cubicBezTo>
                  <a:pt x="3186" y="311"/>
                  <a:pt x="3175" y="313"/>
                  <a:pt x="3166" y="317"/>
                </a:cubicBezTo>
                <a:cubicBezTo>
                  <a:pt x="3156" y="321"/>
                  <a:pt x="3147" y="326"/>
                  <a:pt x="3139" y="333"/>
                </a:cubicBezTo>
                <a:cubicBezTo>
                  <a:pt x="3132" y="340"/>
                  <a:pt x="3125" y="348"/>
                  <a:pt x="3119" y="358"/>
                </a:cubicBezTo>
                <a:cubicBezTo>
                  <a:pt x="3113" y="367"/>
                  <a:pt x="3107" y="378"/>
                  <a:pt x="3102" y="391"/>
                </a:cubicBezTo>
                <a:lnTo>
                  <a:pt x="3102" y="680"/>
                </a:lnTo>
                <a:lnTo>
                  <a:pt x="2989" y="680"/>
                </a:lnTo>
                <a:lnTo>
                  <a:pt x="2989" y="211"/>
                </a:lnTo>
                <a:lnTo>
                  <a:pt x="3055" y="211"/>
                </a:lnTo>
                <a:cubicBezTo>
                  <a:pt x="3067" y="211"/>
                  <a:pt x="3075" y="213"/>
                  <a:pt x="3080" y="217"/>
                </a:cubicBezTo>
                <a:cubicBezTo>
                  <a:pt x="3084" y="221"/>
                  <a:pt x="3087" y="229"/>
                  <a:pt x="3089" y="239"/>
                </a:cubicBezTo>
                <a:moveTo>
                  <a:pt x="3332" y="0"/>
                </a:moveTo>
                <a:lnTo>
                  <a:pt x="3444" y="0"/>
                </a:lnTo>
                <a:lnTo>
                  <a:pt x="3444" y="680"/>
                </a:lnTo>
                <a:lnTo>
                  <a:pt x="3332" y="680"/>
                </a:lnTo>
                <a:lnTo>
                  <a:pt x="3332" y="0"/>
                </a:lnTo>
                <a:moveTo>
                  <a:pt x="3765" y="203"/>
                </a:moveTo>
                <a:cubicBezTo>
                  <a:pt x="3800" y="203"/>
                  <a:pt x="3831" y="209"/>
                  <a:pt x="3860" y="220"/>
                </a:cubicBezTo>
                <a:cubicBezTo>
                  <a:pt x="3888" y="232"/>
                  <a:pt x="3913" y="248"/>
                  <a:pt x="3933" y="268"/>
                </a:cubicBezTo>
                <a:cubicBezTo>
                  <a:pt x="3953" y="289"/>
                  <a:pt x="3969" y="315"/>
                  <a:pt x="3980" y="344"/>
                </a:cubicBezTo>
                <a:cubicBezTo>
                  <a:pt x="3991" y="374"/>
                  <a:pt x="3996" y="408"/>
                  <a:pt x="3996" y="445"/>
                </a:cubicBezTo>
                <a:cubicBezTo>
                  <a:pt x="3996" y="482"/>
                  <a:pt x="3991" y="515"/>
                  <a:pt x="3980" y="545"/>
                </a:cubicBezTo>
                <a:cubicBezTo>
                  <a:pt x="3969" y="575"/>
                  <a:pt x="3953" y="600"/>
                  <a:pt x="3933" y="621"/>
                </a:cubicBezTo>
                <a:cubicBezTo>
                  <a:pt x="3913" y="642"/>
                  <a:pt x="3888" y="659"/>
                  <a:pt x="3860" y="670"/>
                </a:cubicBezTo>
                <a:cubicBezTo>
                  <a:pt x="3831" y="681"/>
                  <a:pt x="3800" y="687"/>
                  <a:pt x="3765" y="687"/>
                </a:cubicBezTo>
                <a:cubicBezTo>
                  <a:pt x="3730" y="687"/>
                  <a:pt x="3698" y="681"/>
                  <a:pt x="3669" y="670"/>
                </a:cubicBezTo>
                <a:cubicBezTo>
                  <a:pt x="3641" y="659"/>
                  <a:pt x="3616" y="642"/>
                  <a:pt x="3596" y="621"/>
                </a:cubicBezTo>
                <a:cubicBezTo>
                  <a:pt x="3576" y="600"/>
                  <a:pt x="3560" y="575"/>
                  <a:pt x="3549" y="545"/>
                </a:cubicBezTo>
                <a:cubicBezTo>
                  <a:pt x="3538" y="515"/>
                  <a:pt x="3532" y="482"/>
                  <a:pt x="3532" y="445"/>
                </a:cubicBezTo>
                <a:cubicBezTo>
                  <a:pt x="3532" y="408"/>
                  <a:pt x="3538" y="374"/>
                  <a:pt x="3549" y="344"/>
                </a:cubicBezTo>
                <a:cubicBezTo>
                  <a:pt x="3560" y="315"/>
                  <a:pt x="3576" y="289"/>
                  <a:pt x="3596" y="268"/>
                </a:cubicBezTo>
                <a:cubicBezTo>
                  <a:pt x="3616" y="248"/>
                  <a:pt x="3641" y="232"/>
                  <a:pt x="3669" y="220"/>
                </a:cubicBezTo>
                <a:cubicBezTo>
                  <a:pt x="3698" y="209"/>
                  <a:pt x="3730" y="203"/>
                  <a:pt x="3765" y="203"/>
                </a:cubicBezTo>
                <a:moveTo>
                  <a:pt x="3765" y="600"/>
                </a:moveTo>
                <a:cubicBezTo>
                  <a:pt x="3804" y="600"/>
                  <a:pt x="3833" y="587"/>
                  <a:pt x="3851" y="561"/>
                </a:cubicBezTo>
                <a:cubicBezTo>
                  <a:pt x="3870" y="535"/>
                  <a:pt x="3880" y="496"/>
                  <a:pt x="3880" y="445"/>
                </a:cubicBezTo>
                <a:cubicBezTo>
                  <a:pt x="3880" y="395"/>
                  <a:pt x="3870" y="356"/>
                  <a:pt x="3851" y="330"/>
                </a:cubicBezTo>
                <a:cubicBezTo>
                  <a:pt x="3833" y="303"/>
                  <a:pt x="3804" y="290"/>
                  <a:pt x="3765" y="290"/>
                </a:cubicBezTo>
                <a:cubicBezTo>
                  <a:pt x="3725" y="290"/>
                  <a:pt x="3696" y="303"/>
                  <a:pt x="3677" y="330"/>
                </a:cubicBezTo>
                <a:cubicBezTo>
                  <a:pt x="3658" y="357"/>
                  <a:pt x="3648" y="395"/>
                  <a:pt x="3648" y="445"/>
                </a:cubicBezTo>
                <a:cubicBezTo>
                  <a:pt x="3648" y="496"/>
                  <a:pt x="3658" y="534"/>
                  <a:pt x="3677" y="560"/>
                </a:cubicBezTo>
                <a:cubicBezTo>
                  <a:pt x="3696" y="587"/>
                  <a:pt x="3725" y="600"/>
                  <a:pt x="3765" y="600"/>
                </a:cubicBezTo>
                <a:moveTo>
                  <a:pt x="4330" y="559"/>
                </a:moveTo>
                <a:lnTo>
                  <a:pt x="4330" y="480"/>
                </a:lnTo>
                <a:cubicBezTo>
                  <a:pt x="4298" y="481"/>
                  <a:pt x="4270" y="484"/>
                  <a:pt x="4248" y="488"/>
                </a:cubicBezTo>
                <a:cubicBezTo>
                  <a:pt x="4226" y="492"/>
                  <a:pt x="4208" y="498"/>
                  <a:pt x="4195" y="504"/>
                </a:cubicBezTo>
                <a:cubicBezTo>
                  <a:pt x="4181" y="510"/>
                  <a:pt x="4172" y="518"/>
                  <a:pt x="4166" y="526"/>
                </a:cubicBezTo>
                <a:cubicBezTo>
                  <a:pt x="4160" y="535"/>
                  <a:pt x="4157" y="544"/>
                  <a:pt x="4157" y="554"/>
                </a:cubicBezTo>
                <a:cubicBezTo>
                  <a:pt x="4157" y="574"/>
                  <a:pt x="4163" y="588"/>
                  <a:pt x="4175" y="597"/>
                </a:cubicBezTo>
                <a:cubicBezTo>
                  <a:pt x="4187" y="605"/>
                  <a:pt x="4202" y="610"/>
                  <a:pt x="4221" y="610"/>
                </a:cubicBezTo>
                <a:cubicBezTo>
                  <a:pt x="4244" y="610"/>
                  <a:pt x="4264" y="605"/>
                  <a:pt x="4281" y="597"/>
                </a:cubicBezTo>
                <a:cubicBezTo>
                  <a:pt x="4298" y="589"/>
                  <a:pt x="4314" y="576"/>
                  <a:pt x="4330" y="559"/>
                </a:cubicBezTo>
                <a:moveTo>
                  <a:pt x="4092" y="313"/>
                </a:moveTo>
                <a:lnTo>
                  <a:pt x="4072" y="276"/>
                </a:lnTo>
                <a:cubicBezTo>
                  <a:pt x="4126" y="227"/>
                  <a:pt x="4190" y="202"/>
                  <a:pt x="4266" y="202"/>
                </a:cubicBezTo>
                <a:cubicBezTo>
                  <a:pt x="4294" y="202"/>
                  <a:pt x="4318" y="207"/>
                  <a:pt x="4340" y="216"/>
                </a:cubicBezTo>
                <a:cubicBezTo>
                  <a:pt x="4362" y="225"/>
                  <a:pt x="4380" y="237"/>
                  <a:pt x="4395" y="253"/>
                </a:cubicBezTo>
                <a:cubicBezTo>
                  <a:pt x="4410" y="269"/>
                  <a:pt x="4421" y="288"/>
                  <a:pt x="4429" y="310"/>
                </a:cubicBezTo>
                <a:cubicBezTo>
                  <a:pt x="4437" y="333"/>
                  <a:pt x="4441" y="357"/>
                  <a:pt x="4441" y="384"/>
                </a:cubicBezTo>
                <a:lnTo>
                  <a:pt x="4441" y="680"/>
                </a:lnTo>
                <a:lnTo>
                  <a:pt x="4390" y="680"/>
                </a:lnTo>
                <a:cubicBezTo>
                  <a:pt x="4379" y="680"/>
                  <a:pt x="4371" y="678"/>
                  <a:pt x="4365" y="675"/>
                </a:cubicBezTo>
                <a:cubicBezTo>
                  <a:pt x="4359" y="672"/>
                  <a:pt x="4354" y="666"/>
                  <a:pt x="4351" y="656"/>
                </a:cubicBezTo>
                <a:lnTo>
                  <a:pt x="4341" y="622"/>
                </a:lnTo>
                <a:cubicBezTo>
                  <a:pt x="4329" y="633"/>
                  <a:pt x="4318" y="642"/>
                  <a:pt x="4306" y="650"/>
                </a:cubicBezTo>
                <a:cubicBezTo>
                  <a:pt x="4295" y="658"/>
                  <a:pt x="4283" y="665"/>
                  <a:pt x="4271" y="670"/>
                </a:cubicBezTo>
                <a:cubicBezTo>
                  <a:pt x="4259" y="676"/>
                  <a:pt x="4246" y="680"/>
                  <a:pt x="4232" y="683"/>
                </a:cubicBezTo>
                <a:cubicBezTo>
                  <a:pt x="4218" y="686"/>
                  <a:pt x="4203" y="687"/>
                  <a:pt x="4186" y="687"/>
                </a:cubicBezTo>
                <a:cubicBezTo>
                  <a:pt x="4166" y="687"/>
                  <a:pt x="4148" y="685"/>
                  <a:pt x="4131" y="679"/>
                </a:cubicBezTo>
                <a:cubicBezTo>
                  <a:pt x="4114" y="674"/>
                  <a:pt x="4100" y="666"/>
                  <a:pt x="4088" y="655"/>
                </a:cubicBezTo>
                <a:cubicBezTo>
                  <a:pt x="4076" y="645"/>
                  <a:pt x="4066" y="631"/>
                  <a:pt x="4059" y="616"/>
                </a:cubicBezTo>
                <a:cubicBezTo>
                  <a:pt x="4053" y="600"/>
                  <a:pt x="4049" y="581"/>
                  <a:pt x="4049" y="560"/>
                </a:cubicBezTo>
                <a:cubicBezTo>
                  <a:pt x="4049" y="548"/>
                  <a:pt x="4051" y="537"/>
                  <a:pt x="4055" y="525"/>
                </a:cubicBezTo>
                <a:cubicBezTo>
                  <a:pt x="4059" y="513"/>
                  <a:pt x="4066" y="502"/>
                  <a:pt x="4075" y="491"/>
                </a:cubicBezTo>
                <a:cubicBezTo>
                  <a:pt x="4084" y="480"/>
                  <a:pt x="4095" y="470"/>
                  <a:pt x="4110" y="461"/>
                </a:cubicBezTo>
                <a:cubicBezTo>
                  <a:pt x="4124" y="452"/>
                  <a:pt x="4142" y="443"/>
                  <a:pt x="4162" y="436"/>
                </a:cubicBezTo>
                <a:cubicBezTo>
                  <a:pt x="4183" y="429"/>
                  <a:pt x="4208" y="423"/>
                  <a:pt x="4235" y="419"/>
                </a:cubicBezTo>
                <a:cubicBezTo>
                  <a:pt x="4263" y="415"/>
                  <a:pt x="4295" y="412"/>
                  <a:pt x="4330" y="411"/>
                </a:cubicBezTo>
                <a:lnTo>
                  <a:pt x="4330" y="384"/>
                </a:lnTo>
                <a:cubicBezTo>
                  <a:pt x="4330" y="352"/>
                  <a:pt x="4324" y="329"/>
                  <a:pt x="4310" y="314"/>
                </a:cubicBezTo>
                <a:cubicBezTo>
                  <a:pt x="4297" y="299"/>
                  <a:pt x="4278" y="292"/>
                  <a:pt x="4252" y="292"/>
                </a:cubicBezTo>
                <a:cubicBezTo>
                  <a:pt x="4234" y="292"/>
                  <a:pt x="4219" y="294"/>
                  <a:pt x="4207" y="298"/>
                </a:cubicBezTo>
                <a:cubicBezTo>
                  <a:pt x="4195" y="302"/>
                  <a:pt x="4184" y="307"/>
                  <a:pt x="4175" y="312"/>
                </a:cubicBezTo>
                <a:cubicBezTo>
                  <a:pt x="4166" y="318"/>
                  <a:pt x="4158" y="322"/>
                  <a:pt x="4150" y="326"/>
                </a:cubicBezTo>
                <a:cubicBezTo>
                  <a:pt x="4143" y="331"/>
                  <a:pt x="4134" y="333"/>
                  <a:pt x="4125" y="333"/>
                </a:cubicBezTo>
                <a:cubicBezTo>
                  <a:pt x="4117" y="333"/>
                  <a:pt x="4111" y="331"/>
                  <a:pt x="4105" y="327"/>
                </a:cubicBezTo>
                <a:cubicBezTo>
                  <a:pt x="4100" y="323"/>
                  <a:pt x="4095" y="318"/>
                  <a:pt x="4092" y="313"/>
                </a:cubicBezTo>
                <a:moveTo>
                  <a:pt x="4841" y="541"/>
                </a:moveTo>
                <a:lnTo>
                  <a:pt x="4841" y="331"/>
                </a:lnTo>
                <a:cubicBezTo>
                  <a:pt x="4828" y="315"/>
                  <a:pt x="4814" y="304"/>
                  <a:pt x="4799" y="298"/>
                </a:cubicBezTo>
                <a:cubicBezTo>
                  <a:pt x="4784" y="291"/>
                  <a:pt x="4768" y="288"/>
                  <a:pt x="4751" y="288"/>
                </a:cubicBezTo>
                <a:cubicBezTo>
                  <a:pt x="4733" y="288"/>
                  <a:pt x="4718" y="291"/>
                  <a:pt x="4705" y="298"/>
                </a:cubicBezTo>
                <a:cubicBezTo>
                  <a:pt x="4691" y="304"/>
                  <a:pt x="4679" y="314"/>
                  <a:pt x="4669" y="327"/>
                </a:cubicBezTo>
                <a:cubicBezTo>
                  <a:pt x="4660" y="340"/>
                  <a:pt x="4652" y="356"/>
                  <a:pt x="4647" y="376"/>
                </a:cubicBezTo>
                <a:cubicBezTo>
                  <a:pt x="4642" y="396"/>
                  <a:pt x="4639" y="420"/>
                  <a:pt x="4639" y="447"/>
                </a:cubicBezTo>
                <a:cubicBezTo>
                  <a:pt x="4639" y="474"/>
                  <a:pt x="4641" y="497"/>
                  <a:pt x="4646" y="516"/>
                </a:cubicBezTo>
                <a:cubicBezTo>
                  <a:pt x="4650" y="536"/>
                  <a:pt x="4656" y="551"/>
                  <a:pt x="4665" y="563"/>
                </a:cubicBezTo>
                <a:cubicBezTo>
                  <a:pt x="4673" y="575"/>
                  <a:pt x="4683" y="584"/>
                  <a:pt x="4695" y="589"/>
                </a:cubicBezTo>
                <a:cubicBezTo>
                  <a:pt x="4707" y="595"/>
                  <a:pt x="4720" y="597"/>
                  <a:pt x="4735" y="597"/>
                </a:cubicBezTo>
                <a:cubicBezTo>
                  <a:pt x="4758" y="597"/>
                  <a:pt x="4778" y="592"/>
                  <a:pt x="4795" y="582"/>
                </a:cubicBezTo>
                <a:cubicBezTo>
                  <a:pt x="4811" y="573"/>
                  <a:pt x="4827" y="559"/>
                  <a:pt x="4841" y="541"/>
                </a:cubicBezTo>
                <a:moveTo>
                  <a:pt x="4841" y="0"/>
                </a:moveTo>
                <a:lnTo>
                  <a:pt x="4954" y="0"/>
                </a:lnTo>
                <a:lnTo>
                  <a:pt x="4954" y="680"/>
                </a:lnTo>
                <a:lnTo>
                  <a:pt x="4885" y="680"/>
                </a:lnTo>
                <a:cubicBezTo>
                  <a:pt x="4870" y="680"/>
                  <a:pt x="4861" y="673"/>
                  <a:pt x="4857" y="659"/>
                </a:cubicBezTo>
                <a:lnTo>
                  <a:pt x="4847" y="614"/>
                </a:lnTo>
                <a:cubicBezTo>
                  <a:pt x="4828" y="636"/>
                  <a:pt x="4806" y="653"/>
                  <a:pt x="4782" y="667"/>
                </a:cubicBezTo>
                <a:cubicBezTo>
                  <a:pt x="4757" y="680"/>
                  <a:pt x="4729" y="687"/>
                  <a:pt x="4696" y="687"/>
                </a:cubicBezTo>
                <a:cubicBezTo>
                  <a:pt x="4671" y="687"/>
                  <a:pt x="4647" y="681"/>
                  <a:pt x="4626" y="671"/>
                </a:cubicBezTo>
                <a:cubicBezTo>
                  <a:pt x="4604" y="660"/>
                  <a:pt x="4586" y="645"/>
                  <a:pt x="4571" y="624"/>
                </a:cubicBezTo>
                <a:cubicBezTo>
                  <a:pt x="4555" y="604"/>
                  <a:pt x="4543" y="579"/>
                  <a:pt x="4535" y="549"/>
                </a:cubicBezTo>
                <a:cubicBezTo>
                  <a:pt x="4527" y="519"/>
                  <a:pt x="4522" y="485"/>
                  <a:pt x="4522" y="447"/>
                </a:cubicBezTo>
                <a:cubicBezTo>
                  <a:pt x="4522" y="412"/>
                  <a:pt x="4527" y="380"/>
                  <a:pt x="4537" y="350"/>
                </a:cubicBezTo>
                <a:cubicBezTo>
                  <a:pt x="4546" y="320"/>
                  <a:pt x="4560" y="294"/>
                  <a:pt x="4577" y="272"/>
                </a:cubicBezTo>
                <a:cubicBezTo>
                  <a:pt x="4595" y="250"/>
                  <a:pt x="4616" y="233"/>
                  <a:pt x="4641" y="221"/>
                </a:cubicBezTo>
                <a:cubicBezTo>
                  <a:pt x="4665" y="208"/>
                  <a:pt x="4693" y="202"/>
                  <a:pt x="4724" y="202"/>
                </a:cubicBezTo>
                <a:cubicBezTo>
                  <a:pt x="4750" y="202"/>
                  <a:pt x="4773" y="206"/>
                  <a:pt x="4791" y="215"/>
                </a:cubicBezTo>
                <a:cubicBezTo>
                  <a:pt x="4810" y="223"/>
                  <a:pt x="4827" y="234"/>
                  <a:pt x="4841" y="248"/>
                </a:cubicBezTo>
                <a:lnTo>
                  <a:pt x="4841" y="0"/>
                </a:lnTo>
                <a:moveTo>
                  <a:pt x="5155" y="391"/>
                </a:moveTo>
                <a:lnTo>
                  <a:pt x="5368" y="391"/>
                </a:lnTo>
                <a:cubicBezTo>
                  <a:pt x="5368" y="377"/>
                  <a:pt x="5366" y="363"/>
                  <a:pt x="5362" y="350"/>
                </a:cubicBezTo>
                <a:cubicBezTo>
                  <a:pt x="5357" y="337"/>
                  <a:pt x="5351" y="326"/>
                  <a:pt x="5343" y="316"/>
                </a:cubicBezTo>
                <a:cubicBezTo>
                  <a:pt x="5335" y="306"/>
                  <a:pt x="5324" y="299"/>
                  <a:pt x="5312" y="293"/>
                </a:cubicBezTo>
                <a:cubicBezTo>
                  <a:pt x="5299" y="287"/>
                  <a:pt x="5284" y="284"/>
                  <a:pt x="5268" y="284"/>
                </a:cubicBezTo>
                <a:cubicBezTo>
                  <a:pt x="5235" y="284"/>
                  <a:pt x="5209" y="294"/>
                  <a:pt x="5191" y="313"/>
                </a:cubicBezTo>
                <a:cubicBezTo>
                  <a:pt x="5172" y="331"/>
                  <a:pt x="5160" y="357"/>
                  <a:pt x="5155" y="391"/>
                </a:cubicBezTo>
                <a:moveTo>
                  <a:pt x="5443" y="459"/>
                </a:moveTo>
                <a:lnTo>
                  <a:pt x="5153" y="459"/>
                </a:lnTo>
                <a:cubicBezTo>
                  <a:pt x="5154" y="484"/>
                  <a:pt x="5159" y="505"/>
                  <a:pt x="5165" y="522"/>
                </a:cubicBezTo>
                <a:cubicBezTo>
                  <a:pt x="5172" y="540"/>
                  <a:pt x="5181" y="554"/>
                  <a:pt x="5192" y="565"/>
                </a:cubicBezTo>
                <a:cubicBezTo>
                  <a:pt x="5203" y="577"/>
                  <a:pt x="5216" y="585"/>
                  <a:pt x="5231" y="591"/>
                </a:cubicBezTo>
                <a:cubicBezTo>
                  <a:pt x="5246" y="597"/>
                  <a:pt x="5263" y="599"/>
                  <a:pt x="5281" y="599"/>
                </a:cubicBezTo>
                <a:cubicBezTo>
                  <a:pt x="5299" y="599"/>
                  <a:pt x="5315" y="597"/>
                  <a:pt x="5328" y="593"/>
                </a:cubicBezTo>
                <a:cubicBezTo>
                  <a:pt x="5341" y="589"/>
                  <a:pt x="5353" y="584"/>
                  <a:pt x="5363" y="579"/>
                </a:cubicBezTo>
                <a:cubicBezTo>
                  <a:pt x="5373" y="574"/>
                  <a:pt x="5382" y="569"/>
                  <a:pt x="5389" y="565"/>
                </a:cubicBezTo>
                <a:cubicBezTo>
                  <a:pt x="5396" y="561"/>
                  <a:pt x="5404" y="558"/>
                  <a:pt x="5411" y="558"/>
                </a:cubicBezTo>
                <a:cubicBezTo>
                  <a:pt x="5420" y="558"/>
                  <a:pt x="5427" y="562"/>
                  <a:pt x="5432" y="569"/>
                </a:cubicBezTo>
                <a:lnTo>
                  <a:pt x="5464" y="610"/>
                </a:lnTo>
                <a:cubicBezTo>
                  <a:pt x="5452" y="625"/>
                  <a:pt x="5438" y="637"/>
                  <a:pt x="5422" y="647"/>
                </a:cubicBezTo>
                <a:cubicBezTo>
                  <a:pt x="5407" y="657"/>
                  <a:pt x="5390" y="665"/>
                  <a:pt x="5373" y="670"/>
                </a:cubicBezTo>
                <a:cubicBezTo>
                  <a:pt x="5356" y="677"/>
                  <a:pt x="5339" y="681"/>
                  <a:pt x="5322" y="683"/>
                </a:cubicBezTo>
                <a:cubicBezTo>
                  <a:pt x="5304" y="685"/>
                  <a:pt x="5287" y="687"/>
                  <a:pt x="5271" y="687"/>
                </a:cubicBezTo>
                <a:cubicBezTo>
                  <a:pt x="5238" y="687"/>
                  <a:pt x="5208" y="681"/>
                  <a:pt x="5180" y="670"/>
                </a:cubicBezTo>
                <a:cubicBezTo>
                  <a:pt x="5152" y="660"/>
                  <a:pt x="5127" y="644"/>
                  <a:pt x="5107" y="623"/>
                </a:cubicBezTo>
                <a:cubicBezTo>
                  <a:pt x="5086" y="602"/>
                  <a:pt x="5070" y="575"/>
                  <a:pt x="5058" y="544"/>
                </a:cubicBezTo>
                <a:cubicBezTo>
                  <a:pt x="5046" y="513"/>
                  <a:pt x="5040" y="477"/>
                  <a:pt x="5040" y="435"/>
                </a:cubicBezTo>
                <a:cubicBezTo>
                  <a:pt x="5040" y="403"/>
                  <a:pt x="5045" y="373"/>
                  <a:pt x="5055" y="345"/>
                </a:cubicBezTo>
                <a:cubicBezTo>
                  <a:pt x="5066" y="317"/>
                  <a:pt x="5081" y="292"/>
                  <a:pt x="5100" y="272"/>
                </a:cubicBezTo>
                <a:cubicBezTo>
                  <a:pt x="5120" y="251"/>
                  <a:pt x="5143" y="234"/>
                  <a:pt x="5171" y="222"/>
                </a:cubicBezTo>
                <a:cubicBezTo>
                  <a:pt x="5199" y="210"/>
                  <a:pt x="5230" y="203"/>
                  <a:pt x="5265" y="203"/>
                </a:cubicBezTo>
                <a:cubicBezTo>
                  <a:pt x="5295" y="203"/>
                  <a:pt x="5322" y="208"/>
                  <a:pt x="5347" y="218"/>
                </a:cubicBezTo>
                <a:cubicBezTo>
                  <a:pt x="5372" y="227"/>
                  <a:pt x="5394" y="241"/>
                  <a:pt x="5412" y="259"/>
                </a:cubicBezTo>
                <a:cubicBezTo>
                  <a:pt x="5430" y="277"/>
                  <a:pt x="5444" y="300"/>
                  <a:pt x="5454" y="326"/>
                </a:cubicBezTo>
                <a:cubicBezTo>
                  <a:pt x="5464" y="352"/>
                  <a:pt x="5469" y="382"/>
                  <a:pt x="5469" y="416"/>
                </a:cubicBezTo>
                <a:cubicBezTo>
                  <a:pt x="5469" y="433"/>
                  <a:pt x="5467" y="445"/>
                  <a:pt x="5464" y="451"/>
                </a:cubicBezTo>
                <a:cubicBezTo>
                  <a:pt x="5460" y="457"/>
                  <a:pt x="5453" y="459"/>
                  <a:pt x="5443" y="459"/>
                </a:cubicBezTo>
                <a:moveTo>
                  <a:pt x="5848" y="541"/>
                </a:moveTo>
                <a:lnTo>
                  <a:pt x="5848" y="331"/>
                </a:lnTo>
                <a:cubicBezTo>
                  <a:pt x="5836" y="315"/>
                  <a:pt x="5822" y="304"/>
                  <a:pt x="5807" y="298"/>
                </a:cubicBezTo>
                <a:cubicBezTo>
                  <a:pt x="5791" y="291"/>
                  <a:pt x="5775" y="288"/>
                  <a:pt x="5758" y="288"/>
                </a:cubicBezTo>
                <a:cubicBezTo>
                  <a:pt x="5741" y="288"/>
                  <a:pt x="5725" y="291"/>
                  <a:pt x="5712" y="298"/>
                </a:cubicBezTo>
                <a:cubicBezTo>
                  <a:pt x="5698" y="304"/>
                  <a:pt x="5686" y="314"/>
                  <a:pt x="5677" y="327"/>
                </a:cubicBezTo>
                <a:cubicBezTo>
                  <a:pt x="5667" y="340"/>
                  <a:pt x="5659" y="356"/>
                  <a:pt x="5654" y="376"/>
                </a:cubicBezTo>
                <a:cubicBezTo>
                  <a:pt x="5649" y="396"/>
                  <a:pt x="5646" y="420"/>
                  <a:pt x="5646" y="447"/>
                </a:cubicBezTo>
                <a:cubicBezTo>
                  <a:pt x="5646" y="474"/>
                  <a:pt x="5649" y="497"/>
                  <a:pt x="5653" y="516"/>
                </a:cubicBezTo>
                <a:cubicBezTo>
                  <a:pt x="5657" y="536"/>
                  <a:pt x="5664" y="551"/>
                  <a:pt x="5672" y="563"/>
                </a:cubicBezTo>
                <a:cubicBezTo>
                  <a:pt x="5680" y="575"/>
                  <a:pt x="5690" y="584"/>
                  <a:pt x="5702" y="589"/>
                </a:cubicBezTo>
                <a:cubicBezTo>
                  <a:pt x="5714" y="595"/>
                  <a:pt x="5727" y="597"/>
                  <a:pt x="5742" y="597"/>
                </a:cubicBezTo>
                <a:cubicBezTo>
                  <a:pt x="5765" y="597"/>
                  <a:pt x="5785" y="592"/>
                  <a:pt x="5802" y="582"/>
                </a:cubicBezTo>
                <a:cubicBezTo>
                  <a:pt x="5818" y="573"/>
                  <a:pt x="5834" y="559"/>
                  <a:pt x="5848" y="541"/>
                </a:cubicBezTo>
                <a:moveTo>
                  <a:pt x="5848" y="0"/>
                </a:moveTo>
                <a:lnTo>
                  <a:pt x="5961" y="0"/>
                </a:lnTo>
                <a:lnTo>
                  <a:pt x="5961" y="680"/>
                </a:lnTo>
                <a:lnTo>
                  <a:pt x="5892" y="680"/>
                </a:lnTo>
                <a:cubicBezTo>
                  <a:pt x="5877" y="680"/>
                  <a:pt x="5868" y="673"/>
                  <a:pt x="5864" y="659"/>
                </a:cubicBezTo>
                <a:lnTo>
                  <a:pt x="5854" y="614"/>
                </a:lnTo>
                <a:cubicBezTo>
                  <a:pt x="5835" y="636"/>
                  <a:pt x="5814" y="653"/>
                  <a:pt x="5789" y="667"/>
                </a:cubicBezTo>
                <a:cubicBezTo>
                  <a:pt x="5765" y="680"/>
                  <a:pt x="5736" y="687"/>
                  <a:pt x="5703" y="687"/>
                </a:cubicBezTo>
                <a:cubicBezTo>
                  <a:pt x="5678" y="687"/>
                  <a:pt x="5654" y="681"/>
                  <a:pt x="5633" y="671"/>
                </a:cubicBezTo>
                <a:cubicBezTo>
                  <a:pt x="5612" y="660"/>
                  <a:pt x="5593" y="645"/>
                  <a:pt x="5578" y="624"/>
                </a:cubicBezTo>
                <a:cubicBezTo>
                  <a:pt x="5563" y="604"/>
                  <a:pt x="5551" y="579"/>
                  <a:pt x="5542" y="549"/>
                </a:cubicBezTo>
                <a:cubicBezTo>
                  <a:pt x="5534" y="519"/>
                  <a:pt x="5530" y="485"/>
                  <a:pt x="5530" y="447"/>
                </a:cubicBezTo>
                <a:cubicBezTo>
                  <a:pt x="5530" y="412"/>
                  <a:pt x="5534" y="380"/>
                  <a:pt x="5544" y="350"/>
                </a:cubicBezTo>
                <a:cubicBezTo>
                  <a:pt x="5553" y="320"/>
                  <a:pt x="5567" y="294"/>
                  <a:pt x="5584" y="272"/>
                </a:cubicBezTo>
                <a:cubicBezTo>
                  <a:pt x="5602" y="250"/>
                  <a:pt x="5623" y="233"/>
                  <a:pt x="5648" y="221"/>
                </a:cubicBezTo>
                <a:cubicBezTo>
                  <a:pt x="5673" y="208"/>
                  <a:pt x="5700" y="202"/>
                  <a:pt x="5731" y="202"/>
                </a:cubicBezTo>
                <a:cubicBezTo>
                  <a:pt x="5758" y="202"/>
                  <a:pt x="5780" y="206"/>
                  <a:pt x="5798" y="215"/>
                </a:cubicBezTo>
                <a:cubicBezTo>
                  <a:pt x="5817" y="223"/>
                  <a:pt x="5834" y="234"/>
                  <a:pt x="5848" y="248"/>
                </a:cubicBezTo>
                <a:lnTo>
                  <a:pt x="5848" y="0"/>
                </a:lnTo>
                <a:moveTo>
                  <a:pt x="6437" y="578"/>
                </a:moveTo>
                <a:lnTo>
                  <a:pt x="6701" y="578"/>
                </a:lnTo>
                <a:lnTo>
                  <a:pt x="6701" y="680"/>
                </a:lnTo>
                <a:lnTo>
                  <a:pt x="6314" y="680"/>
                </a:lnTo>
                <a:lnTo>
                  <a:pt x="6314" y="18"/>
                </a:lnTo>
                <a:lnTo>
                  <a:pt x="6437" y="18"/>
                </a:lnTo>
                <a:lnTo>
                  <a:pt x="6437" y="578"/>
                </a:lnTo>
                <a:moveTo>
                  <a:pt x="6775" y="211"/>
                </a:moveTo>
                <a:lnTo>
                  <a:pt x="6888" y="211"/>
                </a:lnTo>
                <a:lnTo>
                  <a:pt x="6888" y="680"/>
                </a:lnTo>
                <a:lnTo>
                  <a:pt x="6775" y="680"/>
                </a:lnTo>
                <a:lnTo>
                  <a:pt x="6775" y="211"/>
                </a:lnTo>
                <a:moveTo>
                  <a:pt x="6903" y="74"/>
                </a:moveTo>
                <a:cubicBezTo>
                  <a:pt x="6903" y="84"/>
                  <a:pt x="6902" y="93"/>
                  <a:pt x="6898" y="102"/>
                </a:cubicBezTo>
                <a:cubicBezTo>
                  <a:pt x="6894" y="110"/>
                  <a:pt x="6888" y="118"/>
                  <a:pt x="6882" y="124"/>
                </a:cubicBezTo>
                <a:cubicBezTo>
                  <a:pt x="6875" y="130"/>
                  <a:pt x="6868" y="136"/>
                  <a:pt x="6859" y="139"/>
                </a:cubicBezTo>
                <a:cubicBezTo>
                  <a:pt x="6850" y="143"/>
                  <a:pt x="6840" y="145"/>
                  <a:pt x="6830" y="145"/>
                </a:cubicBezTo>
                <a:cubicBezTo>
                  <a:pt x="6821" y="145"/>
                  <a:pt x="6811" y="143"/>
                  <a:pt x="6803" y="139"/>
                </a:cubicBezTo>
                <a:cubicBezTo>
                  <a:pt x="6794" y="136"/>
                  <a:pt x="6787" y="130"/>
                  <a:pt x="6780" y="124"/>
                </a:cubicBezTo>
                <a:cubicBezTo>
                  <a:pt x="6774" y="118"/>
                  <a:pt x="6769" y="110"/>
                  <a:pt x="6765" y="102"/>
                </a:cubicBezTo>
                <a:cubicBezTo>
                  <a:pt x="6761" y="93"/>
                  <a:pt x="6759" y="84"/>
                  <a:pt x="6759" y="74"/>
                </a:cubicBezTo>
                <a:cubicBezTo>
                  <a:pt x="6759" y="64"/>
                  <a:pt x="6761" y="55"/>
                  <a:pt x="6765" y="46"/>
                </a:cubicBezTo>
                <a:cubicBezTo>
                  <a:pt x="6769" y="36"/>
                  <a:pt x="6774" y="28"/>
                  <a:pt x="6780" y="22"/>
                </a:cubicBezTo>
                <a:cubicBezTo>
                  <a:pt x="6787" y="16"/>
                  <a:pt x="6794" y="11"/>
                  <a:pt x="6803" y="7"/>
                </a:cubicBezTo>
                <a:cubicBezTo>
                  <a:pt x="6811" y="3"/>
                  <a:pt x="6821" y="1"/>
                  <a:pt x="6830" y="1"/>
                </a:cubicBezTo>
                <a:cubicBezTo>
                  <a:pt x="6840" y="1"/>
                  <a:pt x="6850" y="3"/>
                  <a:pt x="6859" y="7"/>
                </a:cubicBezTo>
                <a:cubicBezTo>
                  <a:pt x="6868" y="11"/>
                  <a:pt x="6875" y="16"/>
                  <a:pt x="6882" y="22"/>
                </a:cubicBezTo>
                <a:cubicBezTo>
                  <a:pt x="6888" y="28"/>
                  <a:pt x="6894" y="36"/>
                  <a:pt x="6898" y="46"/>
                </a:cubicBezTo>
                <a:cubicBezTo>
                  <a:pt x="6902" y="55"/>
                  <a:pt x="6903" y="64"/>
                  <a:pt x="6903" y="74"/>
                </a:cubicBezTo>
                <a:moveTo>
                  <a:pt x="7101" y="232"/>
                </a:moveTo>
                <a:lnTo>
                  <a:pt x="7109" y="268"/>
                </a:lnTo>
                <a:cubicBezTo>
                  <a:pt x="7118" y="259"/>
                  <a:pt x="7128" y="250"/>
                  <a:pt x="7139" y="242"/>
                </a:cubicBezTo>
                <a:cubicBezTo>
                  <a:pt x="7149" y="234"/>
                  <a:pt x="7161" y="227"/>
                  <a:pt x="7172" y="222"/>
                </a:cubicBezTo>
                <a:cubicBezTo>
                  <a:pt x="7184" y="216"/>
                  <a:pt x="7197" y="212"/>
                  <a:pt x="7210" y="208"/>
                </a:cubicBezTo>
                <a:cubicBezTo>
                  <a:pt x="7223" y="205"/>
                  <a:pt x="7238" y="203"/>
                  <a:pt x="7254" y="203"/>
                </a:cubicBezTo>
                <a:cubicBezTo>
                  <a:pt x="7280" y="203"/>
                  <a:pt x="7302" y="208"/>
                  <a:pt x="7322" y="217"/>
                </a:cubicBezTo>
                <a:cubicBezTo>
                  <a:pt x="7342" y="225"/>
                  <a:pt x="7358" y="237"/>
                  <a:pt x="7372" y="253"/>
                </a:cubicBezTo>
                <a:cubicBezTo>
                  <a:pt x="7385" y="269"/>
                  <a:pt x="7395" y="288"/>
                  <a:pt x="7402" y="309"/>
                </a:cubicBezTo>
                <a:cubicBezTo>
                  <a:pt x="7409" y="331"/>
                  <a:pt x="7412" y="355"/>
                  <a:pt x="7412" y="381"/>
                </a:cubicBezTo>
                <a:lnTo>
                  <a:pt x="7412" y="680"/>
                </a:lnTo>
                <a:lnTo>
                  <a:pt x="7299" y="680"/>
                </a:lnTo>
                <a:lnTo>
                  <a:pt x="7299" y="381"/>
                </a:lnTo>
                <a:cubicBezTo>
                  <a:pt x="7299" y="353"/>
                  <a:pt x="7293" y="331"/>
                  <a:pt x="7279" y="315"/>
                </a:cubicBezTo>
                <a:cubicBezTo>
                  <a:pt x="7266" y="299"/>
                  <a:pt x="7246" y="292"/>
                  <a:pt x="7219" y="292"/>
                </a:cubicBezTo>
                <a:cubicBezTo>
                  <a:pt x="7200" y="292"/>
                  <a:pt x="7182" y="296"/>
                  <a:pt x="7165" y="305"/>
                </a:cubicBezTo>
                <a:cubicBezTo>
                  <a:pt x="7148" y="314"/>
                  <a:pt x="7132" y="325"/>
                  <a:pt x="7116" y="341"/>
                </a:cubicBezTo>
                <a:lnTo>
                  <a:pt x="7116" y="680"/>
                </a:lnTo>
                <a:lnTo>
                  <a:pt x="7003" y="680"/>
                </a:lnTo>
                <a:lnTo>
                  <a:pt x="7003" y="211"/>
                </a:lnTo>
                <a:lnTo>
                  <a:pt x="7072" y="211"/>
                </a:lnTo>
                <a:cubicBezTo>
                  <a:pt x="7087" y="211"/>
                  <a:pt x="7097" y="218"/>
                  <a:pt x="7101" y="232"/>
                </a:cubicBezTo>
                <a:moveTo>
                  <a:pt x="7608" y="391"/>
                </a:moveTo>
                <a:lnTo>
                  <a:pt x="7821" y="391"/>
                </a:lnTo>
                <a:cubicBezTo>
                  <a:pt x="7821" y="377"/>
                  <a:pt x="7819" y="363"/>
                  <a:pt x="7815" y="350"/>
                </a:cubicBezTo>
                <a:cubicBezTo>
                  <a:pt x="7811" y="337"/>
                  <a:pt x="7805" y="326"/>
                  <a:pt x="7797" y="316"/>
                </a:cubicBezTo>
                <a:cubicBezTo>
                  <a:pt x="7788" y="306"/>
                  <a:pt x="7778" y="299"/>
                  <a:pt x="7765" y="293"/>
                </a:cubicBezTo>
                <a:cubicBezTo>
                  <a:pt x="7753" y="287"/>
                  <a:pt x="7738" y="284"/>
                  <a:pt x="7721" y="284"/>
                </a:cubicBezTo>
                <a:cubicBezTo>
                  <a:pt x="7689" y="284"/>
                  <a:pt x="7663" y="294"/>
                  <a:pt x="7644" y="313"/>
                </a:cubicBezTo>
                <a:cubicBezTo>
                  <a:pt x="7625" y="331"/>
                  <a:pt x="7613" y="357"/>
                  <a:pt x="7608" y="391"/>
                </a:cubicBezTo>
                <a:moveTo>
                  <a:pt x="7896" y="459"/>
                </a:moveTo>
                <a:lnTo>
                  <a:pt x="7606" y="459"/>
                </a:lnTo>
                <a:cubicBezTo>
                  <a:pt x="7608" y="484"/>
                  <a:pt x="7612" y="505"/>
                  <a:pt x="7619" y="522"/>
                </a:cubicBezTo>
                <a:cubicBezTo>
                  <a:pt x="7626" y="540"/>
                  <a:pt x="7634" y="554"/>
                  <a:pt x="7645" y="565"/>
                </a:cubicBezTo>
                <a:cubicBezTo>
                  <a:pt x="7656" y="577"/>
                  <a:pt x="7669" y="585"/>
                  <a:pt x="7684" y="591"/>
                </a:cubicBezTo>
                <a:cubicBezTo>
                  <a:pt x="7699" y="597"/>
                  <a:pt x="7716" y="599"/>
                  <a:pt x="7734" y="599"/>
                </a:cubicBezTo>
                <a:cubicBezTo>
                  <a:pt x="7753" y="599"/>
                  <a:pt x="7768" y="597"/>
                  <a:pt x="7782" y="593"/>
                </a:cubicBezTo>
                <a:cubicBezTo>
                  <a:pt x="7795" y="589"/>
                  <a:pt x="7807" y="584"/>
                  <a:pt x="7817" y="579"/>
                </a:cubicBezTo>
                <a:cubicBezTo>
                  <a:pt x="7826" y="574"/>
                  <a:pt x="7835" y="569"/>
                  <a:pt x="7843" y="565"/>
                </a:cubicBezTo>
                <a:cubicBezTo>
                  <a:pt x="7850" y="561"/>
                  <a:pt x="7857" y="558"/>
                  <a:pt x="7864" y="558"/>
                </a:cubicBezTo>
                <a:cubicBezTo>
                  <a:pt x="7874" y="558"/>
                  <a:pt x="7881" y="562"/>
                  <a:pt x="7885" y="569"/>
                </a:cubicBezTo>
                <a:lnTo>
                  <a:pt x="7918" y="610"/>
                </a:lnTo>
                <a:cubicBezTo>
                  <a:pt x="7905" y="625"/>
                  <a:pt x="7891" y="637"/>
                  <a:pt x="7876" y="647"/>
                </a:cubicBezTo>
                <a:cubicBezTo>
                  <a:pt x="7860" y="657"/>
                  <a:pt x="7844" y="665"/>
                  <a:pt x="7827" y="670"/>
                </a:cubicBezTo>
                <a:cubicBezTo>
                  <a:pt x="7810" y="677"/>
                  <a:pt x="7793" y="681"/>
                  <a:pt x="7775" y="683"/>
                </a:cubicBezTo>
                <a:cubicBezTo>
                  <a:pt x="7758" y="685"/>
                  <a:pt x="7741" y="687"/>
                  <a:pt x="7724" y="687"/>
                </a:cubicBezTo>
                <a:cubicBezTo>
                  <a:pt x="7692" y="687"/>
                  <a:pt x="7661" y="681"/>
                  <a:pt x="7633" y="670"/>
                </a:cubicBezTo>
                <a:cubicBezTo>
                  <a:pt x="7605" y="660"/>
                  <a:pt x="7581" y="644"/>
                  <a:pt x="7560" y="623"/>
                </a:cubicBezTo>
                <a:cubicBezTo>
                  <a:pt x="7539" y="602"/>
                  <a:pt x="7523" y="575"/>
                  <a:pt x="7511" y="544"/>
                </a:cubicBezTo>
                <a:cubicBezTo>
                  <a:pt x="7499" y="513"/>
                  <a:pt x="7493" y="477"/>
                  <a:pt x="7493" y="435"/>
                </a:cubicBezTo>
                <a:cubicBezTo>
                  <a:pt x="7493" y="403"/>
                  <a:pt x="7499" y="373"/>
                  <a:pt x="7509" y="345"/>
                </a:cubicBezTo>
                <a:cubicBezTo>
                  <a:pt x="7519" y="317"/>
                  <a:pt x="7534" y="292"/>
                  <a:pt x="7553" y="272"/>
                </a:cubicBezTo>
                <a:cubicBezTo>
                  <a:pt x="7573" y="251"/>
                  <a:pt x="7597" y="234"/>
                  <a:pt x="7625" y="222"/>
                </a:cubicBezTo>
                <a:cubicBezTo>
                  <a:pt x="7652" y="210"/>
                  <a:pt x="7684" y="203"/>
                  <a:pt x="7719" y="203"/>
                </a:cubicBezTo>
                <a:cubicBezTo>
                  <a:pt x="7748" y="203"/>
                  <a:pt x="7776" y="208"/>
                  <a:pt x="7801" y="218"/>
                </a:cubicBezTo>
                <a:cubicBezTo>
                  <a:pt x="7826" y="227"/>
                  <a:pt x="7847" y="241"/>
                  <a:pt x="7865" y="259"/>
                </a:cubicBezTo>
                <a:cubicBezTo>
                  <a:pt x="7883" y="277"/>
                  <a:pt x="7897" y="300"/>
                  <a:pt x="7907" y="326"/>
                </a:cubicBezTo>
                <a:cubicBezTo>
                  <a:pt x="7918" y="352"/>
                  <a:pt x="7923" y="382"/>
                  <a:pt x="7923" y="416"/>
                </a:cubicBezTo>
                <a:cubicBezTo>
                  <a:pt x="7923" y="433"/>
                  <a:pt x="7921" y="445"/>
                  <a:pt x="7917" y="451"/>
                </a:cubicBezTo>
                <a:cubicBezTo>
                  <a:pt x="7914" y="457"/>
                  <a:pt x="7907" y="459"/>
                  <a:pt x="7896" y="459"/>
                </a:cubicBezTo>
                <a:moveTo>
                  <a:pt x="8319" y="262"/>
                </a:moveTo>
                <a:lnTo>
                  <a:pt x="8293" y="302"/>
                </a:lnTo>
                <a:cubicBezTo>
                  <a:pt x="8290" y="307"/>
                  <a:pt x="8287" y="310"/>
                  <a:pt x="8284" y="313"/>
                </a:cubicBezTo>
                <a:cubicBezTo>
                  <a:pt x="8281" y="315"/>
                  <a:pt x="8276" y="316"/>
                  <a:pt x="8271" y="316"/>
                </a:cubicBezTo>
                <a:cubicBezTo>
                  <a:pt x="8266" y="316"/>
                  <a:pt x="8260" y="314"/>
                  <a:pt x="8253" y="311"/>
                </a:cubicBezTo>
                <a:cubicBezTo>
                  <a:pt x="8247" y="308"/>
                  <a:pt x="8240" y="304"/>
                  <a:pt x="8232" y="301"/>
                </a:cubicBezTo>
                <a:cubicBezTo>
                  <a:pt x="8224" y="297"/>
                  <a:pt x="8214" y="293"/>
                  <a:pt x="8204" y="290"/>
                </a:cubicBezTo>
                <a:cubicBezTo>
                  <a:pt x="8193" y="287"/>
                  <a:pt x="8181" y="286"/>
                  <a:pt x="8166" y="286"/>
                </a:cubicBezTo>
                <a:cubicBezTo>
                  <a:pt x="8144" y="286"/>
                  <a:pt x="8127" y="290"/>
                  <a:pt x="8114" y="300"/>
                </a:cubicBezTo>
                <a:cubicBezTo>
                  <a:pt x="8102" y="309"/>
                  <a:pt x="8095" y="322"/>
                  <a:pt x="8095" y="337"/>
                </a:cubicBezTo>
                <a:cubicBezTo>
                  <a:pt x="8095" y="347"/>
                  <a:pt x="8099" y="356"/>
                  <a:pt x="8105" y="362"/>
                </a:cubicBezTo>
                <a:cubicBezTo>
                  <a:pt x="8112" y="369"/>
                  <a:pt x="8120" y="375"/>
                  <a:pt x="8131" y="381"/>
                </a:cubicBezTo>
                <a:cubicBezTo>
                  <a:pt x="8142" y="386"/>
                  <a:pt x="8154" y="390"/>
                  <a:pt x="8168" y="394"/>
                </a:cubicBezTo>
                <a:cubicBezTo>
                  <a:pt x="8182" y="399"/>
                  <a:pt x="8196" y="403"/>
                  <a:pt x="8210" y="408"/>
                </a:cubicBezTo>
                <a:cubicBezTo>
                  <a:pt x="8224" y="413"/>
                  <a:pt x="8238" y="418"/>
                  <a:pt x="8251" y="425"/>
                </a:cubicBezTo>
                <a:cubicBezTo>
                  <a:pt x="8265" y="431"/>
                  <a:pt x="8277" y="439"/>
                  <a:pt x="8288" y="448"/>
                </a:cubicBezTo>
                <a:cubicBezTo>
                  <a:pt x="8299" y="458"/>
                  <a:pt x="8308" y="470"/>
                  <a:pt x="8314" y="483"/>
                </a:cubicBezTo>
                <a:cubicBezTo>
                  <a:pt x="8321" y="496"/>
                  <a:pt x="8324" y="513"/>
                  <a:pt x="8324" y="531"/>
                </a:cubicBezTo>
                <a:cubicBezTo>
                  <a:pt x="8324" y="554"/>
                  <a:pt x="8320" y="575"/>
                  <a:pt x="8312" y="594"/>
                </a:cubicBezTo>
                <a:cubicBezTo>
                  <a:pt x="8304" y="613"/>
                  <a:pt x="8292" y="629"/>
                  <a:pt x="8276" y="643"/>
                </a:cubicBezTo>
                <a:cubicBezTo>
                  <a:pt x="8260" y="657"/>
                  <a:pt x="8241" y="668"/>
                  <a:pt x="8218" y="676"/>
                </a:cubicBezTo>
                <a:cubicBezTo>
                  <a:pt x="8194" y="683"/>
                  <a:pt x="8167" y="687"/>
                  <a:pt x="8137" y="687"/>
                </a:cubicBezTo>
                <a:cubicBezTo>
                  <a:pt x="8121" y="687"/>
                  <a:pt x="8105" y="686"/>
                  <a:pt x="8089" y="683"/>
                </a:cubicBezTo>
                <a:cubicBezTo>
                  <a:pt x="8074" y="680"/>
                  <a:pt x="8059" y="676"/>
                  <a:pt x="8045" y="671"/>
                </a:cubicBezTo>
                <a:cubicBezTo>
                  <a:pt x="8031" y="666"/>
                  <a:pt x="8018" y="660"/>
                  <a:pt x="8006" y="653"/>
                </a:cubicBezTo>
                <a:cubicBezTo>
                  <a:pt x="7994" y="646"/>
                  <a:pt x="7983" y="638"/>
                  <a:pt x="7974" y="630"/>
                </a:cubicBezTo>
                <a:lnTo>
                  <a:pt x="8000" y="587"/>
                </a:lnTo>
                <a:cubicBezTo>
                  <a:pt x="8003" y="582"/>
                  <a:pt x="8007" y="578"/>
                  <a:pt x="8012" y="575"/>
                </a:cubicBezTo>
                <a:cubicBezTo>
                  <a:pt x="8016" y="572"/>
                  <a:pt x="8022" y="571"/>
                  <a:pt x="8029" y="571"/>
                </a:cubicBezTo>
                <a:cubicBezTo>
                  <a:pt x="8036" y="571"/>
                  <a:pt x="8043" y="573"/>
                  <a:pt x="8049" y="577"/>
                </a:cubicBezTo>
                <a:cubicBezTo>
                  <a:pt x="8056" y="581"/>
                  <a:pt x="8063" y="585"/>
                  <a:pt x="8071" y="590"/>
                </a:cubicBezTo>
                <a:cubicBezTo>
                  <a:pt x="8079" y="594"/>
                  <a:pt x="8089" y="598"/>
                  <a:pt x="8100" y="602"/>
                </a:cubicBezTo>
                <a:cubicBezTo>
                  <a:pt x="8111" y="606"/>
                  <a:pt x="8125" y="608"/>
                  <a:pt x="8142" y="608"/>
                </a:cubicBezTo>
                <a:cubicBezTo>
                  <a:pt x="8156" y="608"/>
                  <a:pt x="8167" y="607"/>
                  <a:pt x="8177" y="603"/>
                </a:cubicBezTo>
                <a:cubicBezTo>
                  <a:pt x="8186" y="600"/>
                  <a:pt x="8194" y="596"/>
                  <a:pt x="8201" y="591"/>
                </a:cubicBezTo>
                <a:cubicBezTo>
                  <a:pt x="8207" y="586"/>
                  <a:pt x="8211" y="580"/>
                  <a:pt x="8214" y="573"/>
                </a:cubicBezTo>
                <a:cubicBezTo>
                  <a:pt x="8217" y="566"/>
                  <a:pt x="8219" y="559"/>
                  <a:pt x="8219" y="552"/>
                </a:cubicBezTo>
                <a:cubicBezTo>
                  <a:pt x="8219" y="541"/>
                  <a:pt x="8215" y="532"/>
                  <a:pt x="8209" y="525"/>
                </a:cubicBezTo>
                <a:cubicBezTo>
                  <a:pt x="8202" y="518"/>
                  <a:pt x="8193" y="511"/>
                  <a:pt x="8183" y="506"/>
                </a:cubicBezTo>
                <a:cubicBezTo>
                  <a:pt x="8172" y="501"/>
                  <a:pt x="8159" y="496"/>
                  <a:pt x="8146" y="492"/>
                </a:cubicBezTo>
                <a:cubicBezTo>
                  <a:pt x="8132" y="488"/>
                  <a:pt x="8117" y="484"/>
                  <a:pt x="8103" y="479"/>
                </a:cubicBezTo>
                <a:cubicBezTo>
                  <a:pt x="8089" y="474"/>
                  <a:pt x="8074" y="468"/>
                  <a:pt x="8061" y="462"/>
                </a:cubicBezTo>
                <a:cubicBezTo>
                  <a:pt x="8047" y="455"/>
                  <a:pt x="8034" y="447"/>
                  <a:pt x="8023" y="437"/>
                </a:cubicBezTo>
                <a:cubicBezTo>
                  <a:pt x="8013" y="427"/>
                  <a:pt x="8004" y="414"/>
                  <a:pt x="7997" y="400"/>
                </a:cubicBezTo>
                <a:cubicBezTo>
                  <a:pt x="7991" y="385"/>
                  <a:pt x="7988" y="367"/>
                  <a:pt x="7988" y="347"/>
                </a:cubicBezTo>
                <a:cubicBezTo>
                  <a:pt x="7988" y="328"/>
                  <a:pt x="7991" y="309"/>
                  <a:pt x="7999" y="292"/>
                </a:cubicBezTo>
                <a:cubicBezTo>
                  <a:pt x="8007" y="274"/>
                  <a:pt x="8018" y="259"/>
                  <a:pt x="8033" y="246"/>
                </a:cubicBezTo>
                <a:cubicBezTo>
                  <a:pt x="8048" y="233"/>
                  <a:pt x="8066" y="223"/>
                  <a:pt x="8088" y="215"/>
                </a:cubicBezTo>
                <a:cubicBezTo>
                  <a:pt x="8110" y="207"/>
                  <a:pt x="8136" y="203"/>
                  <a:pt x="8165" y="203"/>
                </a:cubicBezTo>
                <a:cubicBezTo>
                  <a:pt x="8197" y="203"/>
                  <a:pt x="8226" y="209"/>
                  <a:pt x="8253" y="220"/>
                </a:cubicBezTo>
                <a:cubicBezTo>
                  <a:pt x="8279" y="230"/>
                  <a:pt x="8302" y="244"/>
                  <a:pt x="8319" y="26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7314840" y="331452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8252280" y="4980240"/>
            <a:ext cx="3002760" cy="326520"/>
          </a:xfrm>
          <a:custGeom>
            <a:avLst/>
            <a:gdLst/>
            <a:ahLst/>
            <a:rect l="0" t="0" r="r" b="b"/>
            <a:pathLst>
              <a:path w="8341" h="907">
                <a:moveTo>
                  <a:pt x="262" y="618"/>
                </a:moveTo>
                <a:lnTo>
                  <a:pt x="444" y="618"/>
                </a:lnTo>
                <a:cubicBezTo>
                  <a:pt x="457" y="618"/>
                  <a:pt x="468" y="621"/>
                  <a:pt x="475" y="628"/>
                </a:cubicBezTo>
                <a:cubicBezTo>
                  <a:pt x="483" y="636"/>
                  <a:pt x="487" y="646"/>
                  <a:pt x="487" y="658"/>
                </a:cubicBezTo>
                <a:lnTo>
                  <a:pt x="487" y="730"/>
                </a:lnTo>
                <a:lnTo>
                  <a:pt x="0" y="730"/>
                </a:lnTo>
                <a:lnTo>
                  <a:pt x="0" y="690"/>
                </a:lnTo>
                <a:cubicBezTo>
                  <a:pt x="0" y="682"/>
                  <a:pt x="2" y="673"/>
                  <a:pt x="5" y="664"/>
                </a:cubicBezTo>
                <a:cubicBezTo>
                  <a:pt x="8" y="655"/>
                  <a:pt x="14" y="647"/>
                  <a:pt x="22" y="640"/>
                </a:cubicBezTo>
                <a:lnTo>
                  <a:pt x="237" y="424"/>
                </a:lnTo>
                <a:cubicBezTo>
                  <a:pt x="255" y="406"/>
                  <a:pt x="271" y="388"/>
                  <a:pt x="285" y="371"/>
                </a:cubicBezTo>
                <a:cubicBezTo>
                  <a:pt x="300" y="355"/>
                  <a:pt x="312" y="338"/>
                  <a:pt x="321" y="322"/>
                </a:cubicBezTo>
                <a:cubicBezTo>
                  <a:pt x="331" y="305"/>
                  <a:pt x="338" y="289"/>
                  <a:pt x="343" y="272"/>
                </a:cubicBezTo>
                <a:cubicBezTo>
                  <a:pt x="348" y="255"/>
                  <a:pt x="351" y="237"/>
                  <a:pt x="351" y="219"/>
                </a:cubicBezTo>
                <a:cubicBezTo>
                  <a:pt x="351" y="201"/>
                  <a:pt x="348" y="186"/>
                  <a:pt x="343" y="173"/>
                </a:cubicBezTo>
                <a:cubicBezTo>
                  <a:pt x="338" y="160"/>
                  <a:pt x="331" y="149"/>
                  <a:pt x="322" y="140"/>
                </a:cubicBezTo>
                <a:cubicBezTo>
                  <a:pt x="313" y="131"/>
                  <a:pt x="303" y="125"/>
                  <a:pt x="290" y="120"/>
                </a:cubicBezTo>
                <a:cubicBezTo>
                  <a:pt x="277" y="116"/>
                  <a:pt x="263" y="114"/>
                  <a:pt x="248" y="114"/>
                </a:cubicBezTo>
                <a:cubicBezTo>
                  <a:pt x="233" y="114"/>
                  <a:pt x="220" y="116"/>
                  <a:pt x="208" y="120"/>
                </a:cubicBezTo>
                <a:cubicBezTo>
                  <a:pt x="195" y="124"/>
                  <a:pt x="184" y="130"/>
                  <a:pt x="175" y="137"/>
                </a:cubicBezTo>
                <a:cubicBezTo>
                  <a:pt x="165" y="144"/>
                  <a:pt x="157" y="153"/>
                  <a:pt x="151" y="163"/>
                </a:cubicBezTo>
                <a:cubicBezTo>
                  <a:pt x="144" y="172"/>
                  <a:pt x="139" y="183"/>
                  <a:pt x="136" y="195"/>
                </a:cubicBezTo>
                <a:cubicBezTo>
                  <a:pt x="130" y="211"/>
                  <a:pt x="123" y="221"/>
                  <a:pt x="114" y="226"/>
                </a:cubicBezTo>
                <a:cubicBezTo>
                  <a:pt x="106" y="231"/>
                  <a:pt x="93" y="232"/>
                  <a:pt x="76" y="229"/>
                </a:cubicBezTo>
                <a:lnTo>
                  <a:pt x="12" y="218"/>
                </a:lnTo>
                <a:cubicBezTo>
                  <a:pt x="17" y="183"/>
                  <a:pt x="27" y="153"/>
                  <a:pt x="41" y="128"/>
                </a:cubicBezTo>
                <a:cubicBezTo>
                  <a:pt x="55" y="102"/>
                  <a:pt x="72" y="80"/>
                  <a:pt x="93" y="63"/>
                </a:cubicBezTo>
                <a:cubicBezTo>
                  <a:pt x="115" y="46"/>
                  <a:pt x="139" y="33"/>
                  <a:pt x="166" y="25"/>
                </a:cubicBezTo>
                <a:cubicBezTo>
                  <a:pt x="194" y="16"/>
                  <a:pt x="223" y="11"/>
                  <a:pt x="254" y="11"/>
                </a:cubicBezTo>
                <a:cubicBezTo>
                  <a:pt x="287" y="11"/>
                  <a:pt x="317" y="16"/>
                  <a:pt x="344" y="26"/>
                </a:cubicBezTo>
                <a:cubicBezTo>
                  <a:pt x="371" y="36"/>
                  <a:pt x="395" y="49"/>
                  <a:pt x="414" y="67"/>
                </a:cubicBezTo>
                <a:cubicBezTo>
                  <a:pt x="433" y="85"/>
                  <a:pt x="448" y="106"/>
                  <a:pt x="459" y="131"/>
                </a:cubicBezTo>
                <a:cubicBezTo>
                  <a:pt x="470" y="156"/>
                  <a:pt x="475" y="183"/>
                  <a:pt x="475" y="215"/>
                </a:cubicBezTo>
                <a:cubicBezTo>
                  <a:pt x="475" y="241"/>
                  <a:pt x="472" y="265"/>
                  <a:pt x="464" y="287"/>
                </a:cubicBezTo>
                <a:cubicBezTo>
                  <a:pt x="456" y="310"/>
                  <a:pt x="446" y="331"/>
                  <a:pt x="433" y="351"/>
                </a:cubicBezTo>
                <a:cubicBezTo>
                  <a:pt x="420" y="372"/>
                  <a:pt x="405" y="391"/>
                  <a:pt x="387" y="410"/>
                </a:cubicBezTo>
                <a:cubicBezTo>
                  <a:pt x="370" y="429"/>
                  <a:pt x="352" y="449"/>
                  <a:pt x="333" y="468"/>
                </a:cubicBezTo>
                <a:lnTo>
                  <a:pt x="173" y="632"/>
                </a:lnTo>
                <a:cubicBezTo>
                  <a:pt x="188" y="627"/>
                  <a:pt x="204" y="623"/>
                  <a:pt x="219" y="621"/>
                </a:cubicBezTo>
                <a:cubicBezTo>
                  <a:pt x="234" y="619"/>
                  <a:pt x="248" y="618"/>
                  <a:pt x="262" y="618"/>
                </a:cubicBezTo>
                <a:moveTo>
                  <a:pt x="1316" y="19"/>
                </a:moveTo>
                <a:lnTo>
                  <a:pt x="1449" y="19"/>
                </a:lnTo>
                <a:lnTo>
                  <a:pt x="1449" y="730"/>
                </a:lnTo>
                <a:lnTo>
                  <a:pt x="1316" y="730"/>
                </a:lnTo>
                <a:lnTo>
                  <a:pt x="1316" y="420"/>
                </a:lnTo>
                <a:lnTo>
                  <a:pt x="982" y="420"/>
                </a:lnTo>
                <a:lnTo>
                  <a:pt x="982" y="730"/>
                </a:lnTo>
                <a:lnTo>
                  <a:pt x="850" y="730"/>
                </a:lnTo>
                <a:lnTo>
                  <a:pt x="850" y="19"/>
                </a:lnTo>
                <a:lnTo>
                  <a:pt x="982" y="19"/>
                </a:lnTo>
                <a:lnTo>
                  <a:pt x="982" y="326"/>
                </a:lnTo>
                <a:lnTo>
                  <a:pt x="1316" y="326"/>
                </a:lnTo>
                <a:lnTo>
                  <a:pt x="1316" y="19"/>
                </a:lnTo>
                <a:moveTo>
                  <a:pt x="1591" y="226"/>
                </a:moveTo>
                <a:lnTo>
                  <a:pt x="1713" y="226"/>
                </a:lnTo>
                <a:lnTo>
                  <a:pt x="1713" y="730"/>
                </a:lnTo>
                <a:lnTo>
                  <a:pt x="1591" y="730"/>
                </a:lnTo>
                <a:lnTo>
                  <a:pt x="1591" y="226"/>
                </a:lnTo>
                <a:moveTo>
                  <a:pt x="1730" y="79"/>
                </a:moveTo>
                <a:cubicBezTo>
                  <a:pt x="1730" y="89"/>
                  <a:pt x="1728" y="99"/>
                  <a:pt x="1724" y="108"/>
                </a:cubicBezTo>
                <a:cubicBezTo>
                  <a:pt x="1720" y="117"/>
                  <a:pt x="1714" y="125"/>
                  <a:pt x="1707" y="132"/>
                </a:cubicBezTo>
                <a:cubicBezTo>
                  <a:pt x="1700" y="139"/>
                  <a:pt x="1691" y="144"/>
                  <a:pt x="1682" y="149"/>
                </a:cubicBezTo>
                <a:cubicBezTo>
                  <a:pt x="1672" y="153"/>
                  <a:pt x="1662" y="155"/>
                  <a:pt x="1651" y="155"/>
                </a:cubicBezTo>
                <a:cubicBezTo>
                  <a:pt x="1641" y="155"/>
                  <a:pt x="1631" y="153"/>
                  <a:pt x="1622" y="149"/>
                </a:cubicBezTo>
                <a:cubicBezTo>
                  <a:pt x="1612" y="144"/>
                  <a:pt x="1604" y="139"/>
                  <a:pt x="1597" y="132"/>
                </a:cubicBezTo>
                <a:cubicBezTo>
                  <a:pt x="1590" y="125"/>
                  <a:pt x="1585" y="117"/>
                  <a:pt x="1581" y="108"/>
                </a:cubicBezTo>
                <a:cubicBezTo>
                  <a:pt x="1577" y="99"/>
                  <a:pt x="1575" y="89"/>
                  <a:pt x="1575" y="79"/>
                </a:cubicBezTo>
                <a:cubicBezTo>
                  <a:pt x="1575" y="68"/>
                  <a:pt x="1577" y="58"/>
                  <a:pt x="1581" y="48"/>
                </a:cubicBezTo>
                <a:cubicBezTo>
                  <a:pt x="1585" y="39"/>
                  <a:pt x="1590" y="31"/>
                  <a:pt x="1597" y="24"/>
                </a:cubicBezTo>
                <a:cubicBezTo>
                  <a:pt x="1604" y="17"/>
                  <a:pt x="1612" y="11"/>
                  <a:pt x="1622" y="7"/>
                </a:cubicBezTo>
                <a:cubicBezTo>
                  <a:pt x="1631" y="3"/>
                  <a:pt x="1641" y="1"/>
                  <a:pt x="1651" y="1"/>
                </a:cubicBezTo>
                <a:cubicBezTo>
                  <a:pt x="1662" y="1"/>
                  <a:pt x="1672" y="3"/>
                  <a:pt x="1682" y="7"/>
                </a:cubicBezTo>
                <a:cubicBezTo>
                  <a:pt x="1691" y="11"/>
                  <a:pt x="1700" y="17"/>
                  <a:pt x="1707" y="24"/>
                </a:cubicBezTo>
                <a:cubicBezTo>
                  <a:pt x="1714" y="31"/>
                  <a:pt x="1720" y="39"/>
                  <a:pt x="1724" y="48"/>
                </a:cubicBezTo>
                <a:cubicBezTo>
                  <a:pt x="1728" y="58"/>
                  <a:pt x="1730" y="68"/>
                  <a:pt x="1730" y="79"/>
                </a:cubicBezTo>
                <a:moveTo>
                  <a:pt x="2021" y="466"/>
                </a:moveTo>
                <a:cubicBezTo>
                  <a:pt x="2036" y="466"/>
                  <a:pt x="2049" y="464"/>
                  <a:pt x="2060" y="460"/>
                </a:cubicBezTo>
                <a:cubicBezTo>
                  <a:pt x="2072" y="456"/>
                  <a:pt x="2081" y="450"/>
                  <a:pt x="2088" y="443"/>
                </a:cubicBezTo>
                <a:cubicBezTo>
                  <a:pt x="2096" y="436"/>
                  <a:pt x="2101" y="427"/>
                  <a:pt x="2105" y="417"/>
                </a:cubicBezTo>
                <a:cubicBezTo>
                  <a:pt x="2109" y="407"/>
                  <a:pt x="2111" y="396"/>
                  <a:pt x="2111" y="384"/>
                </a:cubicBezTo>
                <a:cubicBezTo>
                  <a:pt x="2111" y="359"/>
                  <a:pt x="2103" y="339"/>
                  <a:pt x="2088" y="325"/>
                </a:cubicBezTo>
                <a:cubicBezTo>
                  <a:pt x="2073" y="310"/>
                  <a:pt x="2051" y="303"/>
                  <a:pt x="2021" y="303"/>
                </a:cubicBezTo>
                <a:cubicBezTo>
                  <a:pt x="1991" y="303"/>
                  <a:pt x="1969" y="310"/>
                  <a:pt x="1954" y="325"/>
                </a:cubicBezTo>
                <a:cubicBezTo>
                  <a:pt x="1939" y="339"/>
                  <a:pt x="1932" y="359"/>
                  <a:pt x="1932" y="384"/>
                </a:cubicBezTo>
                <a:cubicBezTo>
                  <a:pt x="1932" y="396"/>
                  <a:pt x="1934" y="406"/>
                  <a:pt x="1938" y="416"/>
                </a:cubicBezTo>
                <a:cubicBezTo>
                  <a:pt x="1941" y="427"/>
                  <a:pt x="1947" y="435"/>
                  <a:pt x="1954" y="443"/>
                </a:cubicBezTo>
                <a:cubicBezTo>
                  <a:pt x="1962" y="450"/>
                  <a:pt x="1971" y="456"/>
                  <a:pt x="1982" y="460"/>
                </a:cubicBezTo>
                <a:cubicBezTo>
                  <a:pt x="1994" y="464"/>
                  <a:pt x="2006" y="466"/>
                  <a:pt x="2021" y="466"/>
                </a:cubicBezTo>
                <a:moveTo>
                  <a:pt x="2158" y="753"/>
                </a:moveTo>
                <a:cubicBezTo>
                  <a:pt x="2158" y="743"/>
                  <a:pt x="2155" y="735"/>
                  <a:pt x="2150" y="729"/>
                </a:cubicBezTo>
                <a:cubicBezTo>
                  <a:pt x="2144" y="723"/>
                  <a:pt x="2136" y="718"/>
                  <a:pt x="2125" y="714"/>
                </a:cubicBezTo>
                <a:cubicBezTo>
                  <a:pt x="2115" y="711"/>
                  <a:pt x="2103" y="708"/>
                  <a:pt x="2090" y="707"/>
                </a:cubicBezTo>
                <a:cubicBezTo>
                  <a:pt x="2076" y="705"/>
                  <a:pt x="2062" y="704"/>
                  <a:pt x="2047" y="703"/>
                </a:cubicBezTo>
                <a:cubicBezTo>
                  <a:pt x="2031" y="702"/>
                  <a:pt x="2016" y="702"/>
                  <a:pt x="1999" y="701"/>
                </a:cubicBezTo>
                <a:cubicBezTo>
                  <a:pt x="1983" y="700"/>
                  <a:pt x="1967" y="699"/>
                  <a:pt x="1952" y="697"/>
                </a:cubicBezTo>
                <a:cubicBezTo>
                  <a:pt x="1939" y="704"/>
                  <a:pt x="1928" y="713"/>
                  <a:pt x="1919" y="724"/>
                </a:cubicBezTo>
                <a:cubicBezTo>
                  <a:pt x="1911" y="734"/>
                  <a:pt x="1907" y="745"/>
                  <a:pt x="1907" y="759"/>
                </a:cubicBezTo>
                <a:cubicBezTo>
                  <a:pt x="1907" y="768"/>
                  <a:pt x="1909" y="776"/>
                  <a:pt x="1913" y="784"/>
                </a:cubicBezTo>
                <a:cubicBezTo>
                  <a:pt x="1918" y="791"/>
                  <a:pt x="1925" y="798"/>
                  <a:pt x="1934" y="804"/>
                </a:cubicBezTo>
                <a:cubicBezTo>
                  <a:pt x="1944" y="809"/>
                  <a:pt x="1957" y="813"/>
                  <a:pt x="1972" y="816"/>
                </a:cubicBezTo>
                <a:cubicBezTo>
                  <a:pt x="1987" y="820"/>
                  <a:pt x="2006" y="821"/>
                  <a:pt x="2029" y="821"/>
                </a:cubicBezTo>
                <a:cubicBezTo>
                  <a:pt x="2051" y="821"/>
                  <a:pt x="2071" y="819"/>
                  <a:pt x="2087" y="816"/>
                </a:cubicBezTo>
                <a:cubicBezTo>
                  <a:pt x="2103" y="813"/>
                  <a:pt x="2117" y="808"/>
                  <a:pt x="2128" y="802"/>
                </a:cubicBezTo>
                <a:cubicBezTo>
                  <a:pt x="2138" y="796"/>
                  <a:pt x="2146" y="788"/>
                  <a:pt x="2151" y="780"/>
                </a:cubicBezTo>
                <a:cubicBezTo>
                  <a:pt x="2156" y="772"/>
                  <a:pt x="2158" y="763"/>
                  <a:pt x="2158" y="753"/>
                </a:cubicBezTo>
                <a:moveTo>
                  <a:pt x="2134" y="244"/>
                </a:moveTo>
                <a:lnTo>
                  <a:pt x="2279" y="244"/>
                </a:lnTo>
                <a:lnTo>
                  <a:pt x="2279" y="289"/>
                </a:lnTo>
                <a:cubicBezTo>
                  <a:pt x="2279" y="303"/>
                  <a:pt x="2270" y="312"/>
                  <a:pt x="2253" y="315"/>
                </a:cubicBezTo>
                <a:lnTo>
                  <a:pt x="2208" y="324"/>
                </a:lnTo>
                <a:cubicBezTo>
                  <a:pt x="2215" y="341"/>
                  <a:pt x="2218" y="360"/>
                  <a:pt x="2218" y="381"/>
                </a:cubicBezTo>
                <a:cubicBezTo>
                  <a:pt x="2218" y="406"/>
                  <a:pt x="2213" y="428"/>
                  <a:pt x="2203" y="448"/>
                </a:cubicBezTo>
                <a:cubicBezTo>
                  <a:pt x="2193" y="468"/>
                  <a:pt x="2179" y="485"/>
                  <a:pt x="2162" y="499"/>
                </a:cubicBezTo>
                <a:cubicBezTo>
                  <a:pt x="2144" y="514"/>
                  <a:pt x="2123" y="525"/>
                  <a:pt x="2099" y="532"/>
                </a:cubicBezTo>
                <a:cubicBezTo>
                  <a:pt x="2075" y="540"/>
                  <a:pt x="2049" y="544"/>
                  <a:pt x="2021" y="544"/>
                </a:cubicBezTo>
                <a:cubicBezTo>
                  <a:pt x="2011" y="544"/>
                  <a:pt x="2002" y="543"/>
                  <a:pt x="1993" y="542"/>
                </a:cubicBezTo>
                <a:cubicBezTo>
                  <a:pt x="1984" y="541"/>
                  <a:pt x="1975" y="540"/>
                  <a:pt x="1966" y="538"/>
                </a:cubicBezTo>
                <a:cubicBezTo>
                  <a:pt x="1950" y="548"/>
                  <a:pt x="1942" y="558"/>
                  <a:pt x="1942" y="570"/>
                </a:cubicBezTo>
                <a:cubicBezTo>
                  <a:pt x="1942" y="580"/>
                  <a:pt x="1947" y="588"/>
                  <a:pt x="1956" y="593"/>
                </a:cubicBezTo>
                <a:cubicBezTo>
                  <a:pt x="1965" y="597"/>
                  <a:pt x="1978" y="601"/>
                  <a:pt x="1993" y="603"/>
                </a:cubicBezTo>
                <a:cubicBezTo>
                  <a:pt x="2009" y="605"/>
                  <a:pt x="2026" y="606"/>
                  <a:pt x="2046" y="606"/>
                </a:cubicBezTo>
                <a:cubicBezTo>
                  <a:pt x="2066" y="607"/>
                  <a:pt x="2086" y="608"/>
                  <a:pt x="2106" y="609"/>
                </a:cubicBezTo>
                <a:cubicBezTo>
                  <a:pt x="2127" y="611"/>
                  <a:pt x="2147" y="614"/>
                  <a:pt x="2166" y="618"/>
                </a:cubicBezTo>
                <a:cubicBezTo>
                  <a:pt x="2186" y="622"/>
                  <a:pt x="2204" y="629"/>
                  <a:pt x="2219" y="638"/>
                </a:cubicBezTo>
                <a:cubicBezTo>
                  <a:pt x="2235" y="646"/>
                  <a:pt x="2247" y="658"/>
                  <a:pt x="2256" y="674"/>
                </a:cubicBezTo>
                <a:cubicBezTo>
                  <a:pt x="2265" y="689"/>
                  <a:pt x="2270" y="708"/>
                  <a:pt x="2270" y="732"/>
                </a:cubicBezTo>
                <a:cubicBezTo>
                  <a:pt x="2270" y="755"/>
                  <a:pt x="2265" y="776"/>
                  <a:pt x="2254" y="797"/>
                </a:cubicBezTo>
                <a:cubicBezTo>
                  <a:pt x="2243" y="818"/>
                  <a:pt x="2227" y="837"/>
                  <a:pt x="2206" y="853"/>
                </a:cubicBezTo>
                <a:cubicBezTo>
                  <a:pt x="2185" y="870"/>
                  <a:pt x="2160" y="883"/>
                  <a:pt x="2130" y="893"/>
                </a:cubicBezTo>
                <a:cubicBezTo>
                  <a:pt x="2099" y="903"/>
                  <a:pt x="2065" y="907"/>
                  <a:pt x="2026" y="907"/>
                </a:cubicBezTo>
                <a:cubicBezTo>
                  <a:pt x="1988" y="907"/>
                  <a:pt x="1955" y="904"/>
                  <a:pt x="1927" y="897"/>
                </a:cubicBezTo>
                <a:cubicBezTo>
                  <a:pt x="1899" y="889"/>
                  <a:pt x="1875" y="879"/>
                  <a:pt x="1857" y="867"/>
                </a:cubicBezTo>
                <a:cubicBezTo>
                  <a:pt x="1838" y="855"/>
                  <a:pt x="1824" y="841"/>
                  <a:pt x="1815" y="825"/>
                </a:cubicBezTo>
                <a:cubicBezTo>
                  <a:pt x="1806" y="808"/>
                  <a:pt x="1801" y="792"/>
                  <a:pt x="1801" y="775"/>
                </a:cubicBezTo>
                <a:cubicBezTo>
                  <a:pt x="1801" y="751"/>
                  <a:pt x="1808" y="731"/>
                  <a:pt x="1823" y="715"/>
                </a:cubicBezTo>
                <a:cubicBezTo>
                  <a:pt x="1837" y="699"/>
                  <a:pt x="1856" y="687"/>
                  <a:pt x="1881" y="677"/>
                </a:cubicBezTo>
                <a:cubicBezTo>
                  <a:pt x="1868" y="670"/>
                  <a:pt x="1857" y="661"/>
                  <a:pt x="1849" y="650"/>
                </a:cubicBezTo>
                <a:cubicBezTo>
                  <a:pt x="1842" y="638"/>
                  <a:pt x="1838" y="623"/>
                  <a:pt x="1838" y="605"/>
                </a:cubicBezTo>
                <a:cubicBezTo>
                  <a:pt x="1838" y="597"/>
                  <a:pt x="1839" y="589"/>
                  <a:pt x="1842" y="581"/>
                </a:cubicBezTo>
                <a:cubicBezTo>
                  <a:pt x="1845" y="573"/>
                  <a:pt x="1849" y="565"/>
                  <a:pt x="1854" y="558"/>
                </a:cubicBezTo>
                <a:cubicBezTo>
                  <a:pt x="1859" y="550"/>
                  <a:pt x="1866" y="542"/>
                  <a:pt x="1875" y="535"/>
                </a:cubicBezTo>
                <a:cubicBezTo>
                  <a:pt x="1883" y="528"/>
                  <a:pt x="1892" y="522"/>
                  <a:pt x="1903" y="516"/>
                </a:cubicBezTo>
                <a:cubicBezTo>
                  <a:pt x="1878" y="503"/>
                  <a:pt x="1858" y="484"/>
                  <a:pt x="1843" y="461"/>
                </a:cubicBezTo>
                <a:cubicBezTo>
                  <a:pt x="1829" y="438"/>
                  <a:pt x="1821" y="412"/>
                  <a:pt x="1821" y="381"/>
                </a:cubicBezTo>
                <a:cubicBezTo>
                  <a:pt x="1821" y="356"/>
                  <a:pt x="1826" y="333"/>
                  <a:pt x="1836" y="313"/>
                </a:cubicBezTo>
                <a:cubicBezTo>
                  <a:pt x="1846" y="293"/>
                  <a:pt x="1860" y="276"/>
                  <a:pt x="1878" y="262"/>
                </a:cubicBezTo>
                <a:cubicBezTo>
                  <a:pt x="1896" y="247"/>
                  <a:pt x="1917" y="237"/>
                  <a:pt x="1942" y="229"/>
                </a:cubicBezTo>
                <a:cubicBezTo>
                  <a:pt x="1966" y="221"/>
                  <a:pt x="1992" y="218"/>
                  <a:pt x="2021" y="218"/>
                </a:cubicBezTo>
                <a:cubicBezTo>
                  <a:pt x="2043" y="218"/>
                  <a:pt x="2063" y="220"/>
                  <a:pt x="2082" y="224"/>
                </a:cubicBezTo>
                <a:cubicBezTo>
                  <a:pt x="2101" y="229"/>
                  <a:pt x="2118" y="235"/>
                  <a:pt x="2134" y="244"/>
                </a:cubicBezTo>
                <a:moveTo>
                  <a:pt x="2477" y="0"/>
                </a:moveTo>
                <a:lnTo>
                  <a:pt x="2477" y="281"/>
                </a:lnTo>
                <a:cubicBezTo>
                  <a:pt x="2497" y="262"/>
                  <a:pt x="2518" y="247"/>
                  <a:pt x="2542" y="236"/>
                </a:cubicBezTo>
                <a:cubicBezTo>
                  <a:pt x="2565" y="224"/>
                  <a:pt x="2593" y="219"/>
                  <a:pt x="2625" y="219"/>
                </a:cubicBezTo>
                <a:cubicBezTo>
                  <a:pt x="2652" y="219"/>
                  <a:pt x="2677" y="223"/>
                  <a:pt x="2698" y="233"/>
                </a:cubicBezTo>
                <a:cubicBezTo>
                  <a:pt x="2719" y="242"/>
                  <a:pt x="2737" y="255"/>
                  <a:pt x="2751" y="272"/>
                </a:cubicBezTo>
                <a:cubicBezTo>
                  <a:pt x="2766" y="289"/>
                  <a:pt x="2776" y="309"/>
                  <a:pt x="2784" y="332"/>
                </a:cubicBezTo>
                <a:cubicBezTo>
                  <a:pt x="2791" y="356"/>
                  <a:pt x="2795" y="381"/>
                  <a:pt x="2795" y="410"/>
                </a:cubicBezTo>
                <a:lnTo>
                  <a:pt x="2795" y="730"/>
                </a:lnTo>
                <a:lnTo>
                  <a:pt x="2673" y="730"/>
                </a:lnTo>
                <a:lnTo>
                  <a:pt x="2673" y="410"/>
                </a:lnTo>
                <a:cubicBezTo>
                  <a:pt x="2673" y="379"/>
                  <a:pt x="2666" y="355"/>
                  <a:pt x="2652" y="338"/>
                </a:cubicBezTo>
                <a:cubicBezTo>
                  <a:pt x="2638" y="321"/>
                  <a:pt x="2617" y="313"/>
                  <a:pt x="2588" y="313"/>
                </a:cubicBezTo>
                <a:cubicBezTo>
                  <a:pt x="2567" y="313"/>
                  <a:pt x="2547" y="318"/>
                  <a:pt x="2529" y="327"/>
                </a:cubicBezTo>
                <a:cubicBezTo>
                  <a:pt x="2511" y="337"/>
                  <a:pt x="2493" y="350"/>
                  <a:pt x="2477" y="366"/>
                </a:cubicBezTo>
                <a:lnTo>
                  <a:pt x="2477" y="730"/>
                </a:lnTo>
                <a:lnTo>
                  <a:pt x="2356" y="730"/>
                </a:lnTo>
                <a:lnTo>
                  <a:pt x="2356" y="0"/>
                </a:lnTo>
                <a:lnTo>
                  <a:pt x="2477" y="0"/>
                </a:lnTo>
                <a:moveTo>
                  <a:pt x="2911" y="0"/>
                </a:moveTo>
                <a:lnTo>
                  <a:pt x="3032" y="0"/>
                </a:lnTo>
                <a:lnTo>
                  <a:pt x="3032" y="730"/>
                </a:lnTo>
                <a:lnTo>
                  <a:pt x="2911" y="730"/>
                </a:lnTo>
                <a:lnTo>
                  <a:pt x="2911" y="0"/>
                </a:lnTo>
                <a:moveTo>
                  <a:pt x="3158" y="226"/>
                </a:moveTo>
                <a:lnTo>
                  <a:pt x="3279" y="226"/>
                </a:lnTo>
                <a:lnTo>
                  <a:pt x="3279" y="730"/>
                </a:lnTo>
                <a:lnTo>
                  <a:pt x="3158" y="730"/>
                </a:lnTo>
                <a:lnTo>
                  <a:pt x="3158" y="226"/>
                </a:lnTo>
                <a:moveTo>
                  <a:pt x="3296" y="79"/>
                </a:moveTo>
                <a:cubicBezTo>
                  <a:pt x="3296" y="89"/>
                  <a:pt x="3294" y="99"/>
                  <a:pt x="3290" y="108"/>
                </a:cubicBezTo>
                <a:cubicBezTo>
                  <a:pt x="3286" y="117"/>
                  <a:pt x="3280" y="125"/>
                  <a:pt x="3273" y="132"/>
                </a:cubicBezTo>
                <a:cubicBezTo>
                  <a:pt x="3266" y="139"/>
                  <a:pt x="3257" y="144"/>
                  <a:pt x="3248" y="149"/>
                </a:cubicBezTo>
                <a:cubicBezTo>
                  <a:pt x="3238" y="153"/>
                  <a:pt x="3228" y="155"/>
                  <a:pt x="3217" y="155"/>
                </a:cubicBezTo>
                <a:cubicBezTo>
                  <a:pt x="3207" y="155"/>
                  <a:pt x="3197" y="153"/>
                  <a:pt x="3188" y="149"/>
                </a:cubicBezTo>
                <a:cubicBezTo>
                  <a:pt x="3178" y="144"/>
                  <a:pt x="3170" y="139"/>
                  <a:pt x="3163" y="132"/>
                </a:cubicBezTo>
                <a:cubicBezTo>
                  <a:pt x="3156" y="125"/>
                  <a:pt x="3151" y="117"/>
                  <a:pt x="3147" y="108"/>
                </a:cubicBezTo>
                <a:cubicBezTo>
                  <a:pt x="3143" y="99"/>
                  <a:pt x="3141" y="89"/>
                  <a:pt x="3141" y="79"/>
                </a:cubicBezTo>
                <a:cubicBezTo>
                  <a:pt x="3141" y="68"/>
                  <a:pt x="3143" y="58"/>
                  <a:pt x="3147" y="48"/>
                </a:cubicBezTo>
                <a:cubicBezTo>
                  <a:pt x="3151" y="39"/>
                  <a:pt x="3156" y="31"/>
                  <a:pt x="3163" y="24"/>
                </a:cubicBezTo>
                <a:cubicBezTo>
                  <a:pt x="3170" y="17"/>
                  <a:pt x="3178" y="11"/>
                  <a:pt x="3188" y="7"/>
                </a:cubicBezTo>
                <a:cubicBezTo>
                  <a:pt x="3197" y="3"/>
                  <a:pt x="3207" y="1"/>
                  <a:pt x="3217" y="1"/>
                </a:cubicBezTo>
                <a:cubicBezTo>
                  <a:pt x="3228" y="1"/>
                  <a:pt x="3238" y="3"/>
                  <a:pt x="3248" y="7"/>
                </a:cubicBezTo>
                <a:cubicBezTo>
                  <a:pt x="3257" y="11"/>
                  <a:pt x="3266" y="17"/>
                  <a:pt x="3273" y="24"/>
                </a:cubicBezTo>
                <a:cubicBezTo>
                  <a:pt x="3280" y="31"/>
                  <a:pt x="3286" y="39"/>
                  <a:pt x="3290" y="48"/>
                </a:cubicBezTo>
                <a:cubicBezTo>
                  <a:pt x="3294" y="58"/>
                  <a:pt x="3296" y="68"/>
                  <a:pt x="3296" y="79"/>
                </a:cubicBezTo>
                <a:moveTo>
                  <a:pt x="3587" y="466"/>
                </a:moveTo>
                <a:cubicBezTo>
                  <a:pt x="3602" y="466"/>
                  <a:pt x="3615" y="464"/>
                  <a:pt x="3626" y="460"/>
                </a:cubicBezTo>
                <a:cubicBezTo>
                  <a:pt x="3638" y="456"/>
                  <a:pt x="3647" y="450"/>
                  <a:pt x="3654" y="443"/>
                </a:cubicBezTo>
                <a:cubicBezTo>
                  <a:pt x="3662" y="436"/>
                  <a:pt x="3667" y="427"/>
                  <a:pt x="3671" y="417"/>
                </a:cubicBezTo>
                <a:cubicBezTo>
                  <a:pt x="3675" y="407"/>
                  <a:pt x="3677" y="396"/>
                  <a:pt x="3677" y="384"/>
                </a:cubicBezTo>
                <a:cubicBezTo>
                  <a:pt x="3677" y="359"/>
                  <a:pt x="3669" y="339"/>
                  <a:pt x="3654" y="325"/>
                </a:cubicBezTo>
                <a:cubicBezTo>
                  <a:pt x="3639" y="310"/>
                  <a:pt x="3617" y="303"/>
                  <a:pt x="3587" y="303"/>
                </a:cubicBezTo>
                <a:cubicBezTo>
                  <a:pt x="3557" y="303"/>
                  <a:pt x="3535" y="310"/>
                  <a:pt x="3520" y="325"/>
                </a:cubicBezTo>
                <a:cubicBezTo>
                  <a:pt x="3505" y="339"/>
                  <a:pt x="3498" y="359"/>
                  <a:pt x="3498" y="384"/>
                </a:cubicBezTo>
                <a:cubicBezTo>
                  <a:pt x="3498" y="396"/>
                  <a:pt x="3500" y="406"/>
                  <a:pt x="3504" y="416"/>
                </a:cubicBezTo>
                <a:cubicBezTo>
                  <a:pt x="3507" y="427"/>
                  <a:pt x="3513" y="435"/>
                  <a:pt x="3520" y="443"/>
                </a:cubicBezTo>
                <a:cubicBezTo>
                  <a:pt x="3528" y="450"/>
                  <a:pt x="3537" y="456"/>
                  <a:pt x="3548" y="460"/>
                </a:cubicBezTo>
                <a:cubicBezTo>
                  <a:pt x="3560" y="464"/>
                  <a:pt x="3572" y="466"/>
                  <a:pt x="3587" y="466"/>
                </a:cubicBezTo>
                <a:moveTo>
                  <a:pt x="3724" y="753"/>
                </a:moveTo>
                <a:cubicBezTo>
                  <a:pt x="3724" y="743"/>
                  <a:pt x="3721" y="735"/>
                  <a:pt x="3716" y="729"/>
                </a:cubicBezTo>
                <a:cubicBezTo>
                  <a:pt x="3710" y="723"/>
                  <a:pt x="3702" y="718"/>
                  <a:pt x="3691" y="714"/>
                </a:cubicBezTo>
                <a:cubicBezTo>
                  <a:pt x="3681" y="711"/>
                  <a:pt x="3669" y="708"/>
                  <a:pt x="3656" y="707"/>
                </a:cubicBezTo>
                <a:cubicBezTo>
                  <a:pt x="3642" y="705"/>
                  <a:pt x="3628" y="704"/>
                  <a:pt x="3613" y="703"/>
                </a:cubicBezTo>
                <a:cubicBezTo>
                  <a:pt x="3597" y="702"/>
                  <a:pt x="3582" y="702"/>
                  <a:pt x="3565" y="701"/>
                </a:cubicBezTo>
                <a:cubicBezTo>
                  <a:pt x="3549" y="700"/>
                  <a:pt x="3533" y="699"/>
                  <a:pt x="3518" y="697"/>
                </a:cubicBezTo>
                <a:cubicBezTo>
                  <a:pt x="3505" y="704"/>
                  <a:pt x="3494" y="713"/>
                  <a:pt x="3485" y="724"/>
                </a:cubicBezTo>
                <a:cubicBezTo>
                  <a:pt x="3477" y="734"/>
                  <a:pt x="3473" y="745"/>
                  <a:pt x="3473" y="759"/>
                </a:cubicBezTo>
                <a:cubicBezTo>
                  <a:pt x="3473" y="768"/>
                  <a:pt x="3475" y="776"/>
                  <a:pt x="3479" y="784"/>
                </a:cubicBezTo>
                <a:cubicBezTo>
                  <a:pt x="3484" y="791"/>
                  <a:pt x="3491" y="798"/>
                  <a:pt x="3500" y="804"/>
                </a:cubicBezTo>
                <a:cubicBezTo>
                  <a:pt x="3510" y="809"/>
                  <a:pt x="3523" y="813"/>
                  <a:pt x="3538" y="816"/>
                </a:cubicBezTo>
                <a:cubicBezTo>
                  <a:pt x="3553" y="820"/>
                  <a:pt x="3572" y="821"/>
                  <a:pt x="3595" y="821"/>
                </a:cubicBezTo>
                <a:cubicBezTo>
                  <a:pt x="3617" y="821"/>
                  <a:pt x="3637" y="819"/>
                  <a:pt x="3653" y="816"/>
                </a:cubicBezTo>
                <a:cubicBezTo>
                  <a:pt x="3669" y="813"/>
                  <a:pt x="3683" y="808"/>
                  <a:pt x="3693" y="802"/>
                </a:cubicBezTo>
                <a:cubicBezTo>
                  <a:pt x="3704" y="796"/>
                  <a:pt x="3712" y="788"/>
                  <a:pt x="3717" y="780"/>
                </a:cubicBezTo>
                <a:cubicBezTo>
                  <a:pt x="3722" y="772"/>
                  <a:pt x="3724" y="763"/>
                  <a:pt x="3724" y="753"/>
                </a:cubicBezTo>
                <a:moveTo>
                  <a:pt x="3700" y="244"/>
                </a:moveTo>
                <a:lnTo>
                  <a:pt x="3845" y="244"/>
                </a:lnTo>
                <a:lnTo>
                  <a:pt x="3845" y="289"/>
                </a:lnTo>
                <a:cubicBezTo>
                  <a:pt x="3845" y="303"/>
                  <a:pt x="3837" y="312"/>
                  <a:pt x="3819" y="315"/>
                </a:cubicBezTo>
                <a:lnTo>
                  <a:pt x="3774" y="324"/>
                </a:lnTo>
                <a:cubicBezTo>
                  <a:pt x="3781" y="341"/>
                  <a:pt x="3784" y="360"/>
                  <a:pt x="3784" y="381"/>
                </a:cubicBezTo>
                <a:cubicBezTo>
                  <a:pt x="3784" y="406"/>
                  <a:pt x="3779" y="428"/>
                  <a:pt x="3769" y="448"/>
                </a:cubicBezTo>
                <a:cubicBezTo>
                  <a:pt x="3759" y="468"/>
                  <a:pt x="3745" y="485"/>
                  <a:pt x="3728" y="499"/>
                </a:cubicBezTo>
                <a:cubicBezTo>
                  <a:pt x="3710" y="514"/>
                  <a:pt x="3689" y="525"/>
                  <a:pt x="3665" y="532"/>
                </a:cubicBezTo>
                <a:cubicBezTo>
                  <a:pt x="3641" y="540"/>
                  <a:pt x="3615" y="544"/>
                  <a:pt x="3587" y="544"/>
                </a:cubicBezTo>
                <a:cubicBezTo>
                  <a:pt x="3577" y="544"/>
                  <a:pt x="3568" y="543"/>
                  <a:pt x="3559" y="542"/>
                </a:cubicBezTo>
                <a:cubicBezTo>
                  <a:pt x="3550" y="541"/>
                  <a:pt x="3541" y="540"/>
                  <a:pt x="3532" y="538"/>
                </a:cubicBezTo>
                <a:cubicBezTo>
                  <a:pt x="3516" y="548"/>
                  <a:pt x="3508" y="558"/>
                  <a:pt x="3508" y="570"/>
                </a:cubicBezTo>
                <a:cubicBezTo>
                  <a:pt x="3508" y="580"/>
                  <a:pt x="3513" y="588"/>
                  <a:pt x="3522" y="593"/>
                </a:cubicBezTo>
                <a:cubicBezTo>
                  <a:pt x="3531" y="597"/>
                  <a:pt x="3544" y="601"/>
                  <a:pt x="3559" y="603"/>
                </a:cubicBezTo>
                <a:cubicBezTo>
                  <a:pt x="3575" y="605"/>
                  <a:pt x="3592" y="606"/>
                  <a:pt x="3612" y="606"/>
                </a:cubicBezTo>
                <a:cubicBezTo>
                  <a:pt x="3632" y="607"/>
                  <a:pt x="3652" y="608"/>
                  <a:pt x="3672" y="609"/>
                </a:cubicBezTo>
                <a:cubicBezTo>
                  <a:pt x="3693" y="611"/>
                  <a:pt x="3713" y="614"/>
                  <a:pt x="3732" y="618"/>
                </a:cubicBezTo>
                <a:cubicBezTo>
                  <a:pt x="3752" y="622"/>
                  <a:pt x="3770" y="629"/>
                  <a:pt x="3785" y="638"/>
                </a:cubicBezTo>
                <a:cubicBezTo>
                  <a:pt x="3801" y="646"/>
                  <a:pt x="3813" y="658"/>
                  <a:pt x="3822" y="674"/>
                </a:cubicBezTo>
                <a:cubicBezTo>
                  <a:pt x="3831" y="689"/>
                  <a:pt x="3836" y="708"/>
                  <a:pt x="3836" y="732"/>
                </a:cubicBezTo>
                <a:cubicBezTo>
                  <a:pt x="3836" y="755"/>
                  <a:pt x="3831" y="776"/>
                  <a:pt x="3820" y="797"/>
                </a:cubicBezTo>
                <a:cubicBezTo>
                  <a:pt x="3809" y="818"/>
                  <a:pt x="3793" y="837"/>
                  <a:pt x="3772" y="853"/>
                </a:cubicBezTo>
                <a:cubicBezTo>
                  <a:pt x="3751" y="870"/>
                  <a:pt x="3726" y="883"/>
                  <a:pt x="3696" y="893"/>
                </a:cubicBezTo>
                <a:cubicBezTo>
                  <a:pt x="3665" y="903"/>
                  <a:pt x="3631" y="907"/>
                  <a:pt x="3592" y="907"/>
                </a:cubicBezTo>
                <a:cubicBezTo>
                  <a:pt x="3554" y="907"/>
                  <a:pt x="3521" y="904"/>
                  <a:pt x="3493" y="897"/>
                </a:cubicBezTo>
                <a:cubicBezTo>
                  <a:pt x="3465" y="889"/>
                  <a:pt x="3441" y="879"/>
                  <a:pt x="3423" y="867"/>
                </a:cubicBezTo>
                <a:cubicBezTo>
                  <a:pt x="3404" y="855"/>
                  <a:pt x="3390" y="841"/>
                  <a:pt x="3381" y="825"/>
                </a:cubicBezTo>
                <a:cubicBezTo>
                  <a:pt x="3372" y="808"/>
                  <a:pt x="3367" y="792"/>
                  <a:pt x="3367" y="775"/>
                </a:cubicBezTo>
                <a:cubicBezTo>
                  <a:pt x="3367" y="751"/>
                  <a:pt x="3374" y="731"/>
                  <a:pt x="3389" y="715"/>
                </a:cubicBezTo>
                <a:cubicBezTo>
                  <a:pt x="3403" y="699"/>
                  <a:pt x="3422" y="687"/>
                  <a:pt x="3447" y="677"/>
                </a:cubicBezTo>
                <a:cubicBezTo>
                  <a:pt x="3434" y="670"/>
                  <a:pt x="3423" y="661"/>
                  <a:pt x="3415" y="650"/>
                </a:cubicBezTo>
                <a:cubicBezTo>
                  <a:pt x="3408" y="638"/>
                  <a:pt x="3404" y="623"/>
                  <a:pt x="3404" y="605"/>
                </a:cubicBezTo>
                <a:cubicBezTo>
                  <a:pt x="3404" y="597"/>
                  <a:pt x="3405" y="589"/>
                  <a:pt x="3408" y="581"/>
                </a:cubicBezTo>
                <a:cubicBezTo>
                  <a:pt x="3411" y="573"/>
                  <a:pt x="3415" y="565"/>
                  <a:pt x="3420" y="558"/>
                </a:cubicBezTo>
                <a:cubicBezTo>
                  <a:pt x="3425" y="550"/>
                  <a:pt x="3432" y="542"/>
                  <a:pt x="3441" y="535"/>
                </a:cubicBezTo>
                <a:cubicBezTo>
                  <a:pt x="3449" y="528"/>
                  <a:pt x="3458" y="522"/>
                  <a:pt x="3469" y="516"/>
                </a:cubicBezTo>
                <a:cubicBezTo>
                  <a:pt x="3444" y="503"/>
                  <a:pt x="3424" y="484"/>
                  <a:pt x="3409" y="461"/>
                </a:cubicBezTo>
                <a:cubicBezTo>
                  <a:pt x="3395" y="438"/>
                  <a:pt x="3387" y="412"/>
                  <a:pt x="3387" y="381"/>
                </a:cubicBezTo>
                <a:cubicBezTo>
                  <a:pt x="3387" y="356"/>
                  <a:pt x="3392" y="333"/>
                  <a:pt x="3402" y="313"/>
                </a:cubicBezTo>
                <a:cubicBezTo>
                  <a:pt x="3412" y="293"/>
                  <a:pt x="3426" y="276"/>
                  <a:pt x="3444" y="262"/>
                </a:cubicBezTo>
                <a:cubicBezTo>
                  <a:pt x="3462" y="247"/>
                  <a:pt x="3483" y="237"/>
                  <a:pt x="3508" y="229"/>
                </a:cubicBezTo>
                <a:cubicBezTo>
                  <a:pt x="3532" y="221"/>
                  <a:pt x="3558" y="218"/>
                  <a:pt x="3587" y="218"/>
                </a:cubicBezTo>
                <a:cubicBezTo>
                  <a:pt x="3609" y="218"/>
                  <a:pt x="3629" y="220"/>
                  <a:pt x="3648" y="224"/>
                </a:cubicBezTo>
                <a:cubicBezTo>
                  <a:pt x="3667" y="229"/>
                  <a:pt x="3684" y="235"/>
                  <a:pt x="3700" y="244"/>
                </a:cubicBezTo>
                <a:moveTo>
                  <a:pt x="4043" y="0"/>
                </a:moveTo>
                <a:lnTo>
                  <a:pt x="4043" y="281"/>
                </a:lnTo>
                <a:cubicBezTo>
                  <a:pt x="4063" y="262"/>
                  <a:pt x="4084" y="247"/>
                  <a:pt x="4108" y="236"/>
                </a:cubicBezTo>
                <a:cubicBezTo>
                  <a:pt x="4131" y="224"/>
                  <a:pt x="4159" y="219"/>
                  <a:pt x="4191" y="219"/>
                </a:cubicBezTo>
                <a:cubicBezTo>
                  <a:pt x="4218" y="219"/>
                  <a:pt x="4243" y="223"/>
                  <a:pt x="4264" y="233"/>
                </a:cubicBezTo>
                <a:cubicBezTo>
                  <a:pt x="4285" y="242"/>
                  <a:pt x="4303" y="255"/>
                  <a:pt x="4317" y="272"/>
                </a:cubicBezTo>
                <a:cubicBezTo>
                  <a:pt x="4332" y="289"/>
                  <a:pt x="4342" y="309"/>
                  <a:pt x="4349" y="332"/>
                </a:cubicBezTo>
                <a:cubicBezTo>
                  <a:pt x="4357" y="356"/>
                  <a:pt x="4361" y="381"/>
                  <a:pt x="4361" y="410"/>
                </a:cubicBezTo>
                <a:lnTo>
                  <a:pt x="4361" y="730"/>
                </a:lnTo>
                <a:lnTo>
                  <a:pt x="4239" y="730"/>
                </a:lnTo>
                <a:lnTo>
                  <a:pt x="4239" y="410"/>
                </a:lnTo>
                <a:cubicBezTo>
                  <a:pt x="4239" y="379"/>
                  <a:pt x="4232" y="355"/>
                  <a:pt x="4218" y="338"/>
                </a:cubicBezTo>
                <a:cubicBezTo>
                  <a:pt x="4204" y="321"/>
                  <a:pt x="4183" y="313"/>
                  <a:pt x="4154" y="313"/>
                </a:cubicBezTo>
                <a:cubicBezTo>
                  <a:pt x="4133" y="313"/>
                  <a:pt x="4113" y="318"/>
                  <a:pt x="4095" y="327"/>
                </a:cubicBezTo>
                <a:cubicBezTo>
                  <a:pt x="4077" y="337"/>
                  <a:pt x="4059" y="350"/>
                  <a:pt x="4043" y="366"/>
                </a:cubicBezTo>
                <a:lnTo>
                  <a:pt x="4043" y="730"/>
                </a:lnTo>
                <a:lnTo>
                  <a:pt x="3922" y="730"/>
                </a:lnTo>
                <a:lnTo>
                  <a:pt x="3922" y="0"/>
                </a:lnTo>
                <a:lnTo>
                  <a:pt x="4043" y="0"/>
                </a:lnTo>
                <a:moveTo>
                  <a:pt x="4643" y="738"/>
                </a:moveTo>
                <a:cubicBezTo>
                  <a:pt x="4600" y="738"/>
                  <a:pt x="4566" y="726"/>
                  <a:pt x="4543" y="701"/>
                </a:cubicBezTo>
                <a:cubicBezTo>
                  <a:pt x="4519" y="676"/>
                  <a:pt x="4508" y="642"/>
                  <a:pt x="4508" y="599"/>
                </a:cubicBezTo>
                <a:lnTo>
                  <a:pt x="4508" y="318"/>
                </a:lnTo>
                <a:lnTo>
                  <a:pt x="4456" y="318"/>
                </a:lnTo>
                <a:cubicBezTo>
                  <a:pt x="4449" y="318"/>
                  <a:pt x="4444" y="315"/>
                  <a:pt x="4439" y="311"/>
                </a:cubicBezTo>
                <a:cubicBezTo>
                  <a:pt x="4435" y="307"/>
                  <a:pt x="4432" y="300"/>
                  <a:pt x="4432" y="292"/>
                </a:cubicBezTo>
                <a:lnTo>
                  <a:pt x="4432" y="244"/>
                </a:lnTo>
                <a:lnTo>
                  <a:pt x="4513" y="230"/>
                </a:lnTo>
                <a:lnTo>
                  <a:pt x="4539" y="92"/>
                </a:lnTo>
                <a:cubicBezTo>
                  <a:pt x="4541" y="85"/>
                  <a:pt x="4544" y="80"/>
                  <a:pt x="4548" y="77"/>
                </a:cubicBezTo>
                <a:cubicBezTo>
                  <a:pt x="4553" y="73"/>
                  <a:pt x="4559" y="71"/>
                  <a:pt x="4566" y="71"/>
                </a:cubicBezTo>
                <a:lnTo>
                  <a:pt x="4629" y="71"/>
                </a:lnTo>
                <a:lnTo>
                  <a:pt x="4629" y="231"/>
                </a:lnTo>
                <a:lnTo>
                  <a:pt x="4763" y="231"/>
                </a:lnTo>
                <a:lnTo>
                  <a:pt x="4763" y="318"/>
                </a:lnTo>
                <a:lnTo>
                  <a:pt x="4629" y="318"/>
                </a:lnTo>
                <a:lnTo>
                  <a:pt x="4629" y="590"/>
                </a:lnTo>
                <a:cubicBezTo>
                  <a:pt x="4629" y="606"/>
                  <a:pt x="4633" y="618"/>
                  <a:pt x="4640" y="627"/>
                </a:cubicBezTo>
                <a:cubicBezTo>
                  <a:pt x="4648" y="636"/>
                  <a:pt x="4659" y="641"/>
                  <a:pt x="4672" y="641"/>
                </a:cubicBezTo>
                <a:cubicBezTo>
                  <a:pt x="4680" y="641"/>
                  <a:pt x="4686" y="640"/>
                  <a:pt x="4691" y="638"/>
                </a:cubicBezTo>
                <a:cubicBezTo>
                  <a:pt x="4696" y="636"/>
                  <a:pt x="4700" y="634"/>
                  <a:pt x="4704" y="632"/>
                </a:cubicBezTo>
                <a:cubicBezTo>
                  <a:pt x="4708" y="630"/>
                  <a:pt x="4711" y="628"/>
                  <a:pt x="4714" y="626"/>
                </a:cubicBezTo>
                <a:cubicBezTo>
                  <a:pt x="4717" y="625"/>
                  <a:pt x="4720" y="624"/>
                  <a:pt x="4723" y="624"/>
                </a:cubicBezTo>
                <a:cubicBezTo>
                  <a:pt x="4727" y="624"/>
                  <a:pt x="4730" y="625"/>
                  <a:pt x="4732" y="626"/>
                </a:cubicBezTo>
                <a:cubicBezTo>
                  <a:pt x="4734" y="628"/>
                  <a:pt x="4737" y="631"/>
                  <a:pt x="4739" y="635"/>
                </a:cubicBezTo>
                <a:lnTo>
                  <a:pt x="4776" y="693"/>
                </a:lnTo>
                <a:cubicBezTo>
                  <a:pt x="4758" y="708"/>
                  <a:pt x="4738" y="720"/>
                  <a:pt x="4715" y="727"/>
                </a:cubicBezTo>
                <a:cubicBezTo>
                  <a:pt x="4692" y="734"/>
                  <a:pt x="4668" y="738"/>
                  <a:pt x="4643" y="738"/>
                </a:cubicBezTo>
                <a:moveTo>
                  <a:pt x="4937" y="420"/>
                </a:moveTo>
                <a:lnTo>
                  <a:pt x="5166" y="420"/>
                </a:lnTo>
                <a:cubicBezTo>
                  <a:pt x="5166" y="405"/>
                  <a:pt x="5163" y="390"/>
                  <a:pt x="5159" y="376"/>
                </a:cubicBezTo>
                <a:cubicBezTo>
                  <a:pt x="5154" y="362"/>
                  <a:pt x="5148" y="350"/>
                  <a:pt x="5139" y="340"/>
                </a:cubicBezTo>
                <a:cubicBezTo>
                  <a:pt x="5130" y="329"/>
                  <a:pt x="5119" y="321"/>
                  <a:pt x="5105" y="315"/>
                </a:cubicBezTo>
                <a:cubicBezTo>
                  <a:pt x="5092" y="309"/>
                  <a:pt x="5076" y="306"/>
                  <a:pt x="5058" y="306"/>
                </a:cubicBezTo>
                <a:cubicBezTo>
                  <a:pt x="5023" y="306"/>
                  <a:pt x="4995" y="316"/>
                  <a:pt x="4975" y="335"/>
                </a:cubicBezTo>
                <a:cubicBezTo>
                  <a:pt x="4955" y="356"/>
                  <a:pt x="4942" y="384"/>
                  <a:pt x="4937" y="420"/>
                </a:cubicBezTo>
                <a:moveTo>
                  <a:pt x="5246" y="494"/>
                </a:moveTo>
                <a:lnTo>
                  <a:pt x="4934" y="494"/>
                </a:lnTo>
                <a:cubicBezTo>
                  <a:pt x="4936" y="520"/>
                  <a:pt x="4941" y="542"/>
                  <a:pt x="4948" y="561"/>
                </a:cubicBezTo>
                <a:cubicBezTo>
                  <a:pt x="4955" y="579"/>
                  <a:pt x="4965" y="595"/>
                  <a:pt x="4976" y="607"/>
                </a:cubicBezTo>
                <a:cubicBezTo>
                  <a:pt x="4988" y="620"/>
                  <a:pt x="5002" y="629"/>
                  <a:pt x="5018" y="635"/>
                </a:cubicBezTo>
                <a:cubicBezTo>
                  <a:pt x="5035" y="641"/>
                  <a:pt x="5053" y="644"/>
                  <a:pt x="5072" y="644"/>
                </a:cubicBezTo>
                <a:cubicBezTo>
                  <a:pt x="5092" y="644"/>
                  <a:pt x="5109" y="642"/>
                  <a:pt x="5123" y="637"/>
                </a:cubicBezTo>
                <a:cubicBezTo>
                  <a:pt x="5137" y="632"/>
                  <a:pt x="5150" y="627"/>
                  <a:pt x="5160" y="622"/>
                </a:cubicBezTo>
                <a:cubicBezTo>
                  <a:pt x="5171" y="616"/>
                  <a:pt x="5180" y="611"/>
                  <a:pt x="5188" y="607"/>
                </a:cubicBezTo>
                <a:cubicBezTo>
                  <a:pt x="5197" y="602"/>
                  <a:pt x="5204" y="600"/>
                  <a:pt x="5212" y="600"/>
                </a:cubicBezTo>
                <a:cubicBezTo>
                  <a:pt x="5222" y="600"/>
                  <a:pt x="5229" y="603"/>
                  <a:pt x="5234" y="611"/>
                </a:cubicBezTo>
                <a:lnTo>
                  <a:pt x="5269" y="655"/>
                </a:lnTo>
                <a:cubicBezTo>
                  <a:pt x="5256" y="671"/>
                  <a:pt x="5241" y="684"/>
                  <a:pt x="5224" y="695"/>
                </a:cubicBezTo>
                <a:cubicBezTo>
                  <a:pt x="5207" y="705"/>
                  <a:pt x="5190" y="714"/>
                  <a:pt x="5172" y="720"/>
                </a:cubicBezTo>
                <a:cubicBezTo>
                  <a:pt x="5153" y="727"/>
                  <a:pt x="5135" y="731"/>
                  <a:pt x="5116" y="734"/>
                </a:cubicBezTo>
                <a:cubicBezTo>
                  <a:pt x="5097" y="736"/>
                  <a:pt x="5079" y="738"/>
                  <a:pt x="5061" y="738"/>
                </a:cubicBezTo>
                <a:cubicBezTo>
                  <a:pt x="5026" y="738"/>
                  <a:pt x="4994" y="732"/>
                  <a:pt x="4964" y="720"/>
                </a:cubicBezTo>
                <a:cubicBezTo>
                  <a:pt x="4934" y="709"/>
                  <a:pt x="4907" y="692"/>
                  <a:pt x="4885" y="669"/>
                </a:cubicBezTo>
                <a:cubicBezTo>
                  <a:pt x="4863" y="646"/>
                  <a:pt x="4845" y="618"/>
                  <a:pt x="4832" y="584"/>
                </a:cubicBezTo>
                <a:cubicBezTo>
                  <a:pt x="4820" y="551"/>
                  <a:pt x="4813" y="512"/>
                  <a:pt x="4813" y="468"/>
                </a:cubicBezTo>
                <a:cubicBezTo>
                  <a:pt x="4813" y="433"/>
                  <a:pt x="4819" y="401"/>
                  <a:pt x="4830" y="371"/>
                </a:cubicBezTo>
                <a:cubicBezTo>
                  <a:pt x="4841" y="340"/>
                  <a:pt x="4857" y="314"/>
                  <a:pt x="4878" y="291"/>
                </a:cubicBezTo>
                <a:cubicBezTo>
                  <a:pt x="4899" y="269"/>
                  <a:pt x="4924" y="251"/>
                  <a:pt x="4954" y="238"/>
                </a:cubicBezTo>
                <a:cubicBezTo>
                  <a:pt x="4984" y="225"/>
                  <a:pt x="5018" y="219"/>
                  <a:pt x="5056" y="219"/>
                </a:cubicBezTo>
                <a:cubicBezTo>
                  <a:pt x="5087" y="219"/>
                  <a:pt x="5116" y="224"/>
                  <a:pt x="5143" y="234"/>
                </a:cubicBezTo>
                <a:cubicBezTo>
                  <a:pt x="5170" y="244"/>
                  <a:pt x="5193" y="259"/>
                  <a:pt x="5213" y="278"/>
                </a:cubicBezTo>
                <a:cubicBezTo>
                  <a:pt x="5232" y="298"/>
                  <a:pt x="5247" y="322"/>
                  <a:pt x="5258" y="350"/>
                </a:cubicBezTo>
                <a:cubicBezTo>
                  <a:pt x="5269" y="378"/>
                  <a:pt x="5274" y="411"/>
                  <a:pt x="5274" y="447"/>
                </a:cubicBezTo>
                <a:cubicBezTo>
                  <a:pt x="5274" y="465"/>
                  <a:pt x="5272" y="478"/>
                  <a:pt x="5269" y="484"/>
                </a:cubicBezTo>
                <a:cubicBezTo>
                  <a:pt x="5265" y="490"/>
                  <a:pt x="5257" y="494"/>
                  <a:pt x="5246" y="494"/>
                </a:cubicBezTo>
                <a:moveTo>
                  <a:pt x="5682" y="581"/>
                </a:moveTo>
                <a:lnTo>
                  <a:pt x="5682" y="355"/>
                </a:lnTo>
                <a:cubicBezTo>
                  <a:pt x="5668" y="338"/>
                  <a:pt x="5653" y="327"/>
                  <a:pt x="5637" y="320"/>
                </a:cubicBezTo>
                <a:cubicBezTo>
                  <a:pt x="5621" y="313"/>
                  <a:pt x="5603" y="309"/>
                  <a:pt x="5584" y="309"/>
                </a:cubicBezTo>
                <a:cubicBezTo>
                  <a:pt x="5566" y="309"/>
                  <a:pt x="5550" y="313"/>
                  <a:pt x="5535" y="320"/>
                </a:cubicBezTo>
                <a:cubicBezTo>
                  <a:pt x="5520" y="327"/>
                  <a:pt x="5508" y="337"/>
                  <a:pt x="5497" y="351"/>
                </a:cubicBezTo>
                <a:cubicBezTo>
                  <a:pt x="5487" y="365"/>
                  <a:pt x="5478" y="382"/>
                  <a:pt x="5473" y="404"/>
                </a:cubicBezTo>
                <a:cubicBezTo>
                  <a:pt x="5467" y="425"/>
                  <a:pt x="5465" y="451"/>
                  <a:pt x="5465" y="480"/>
                </a:cubicBezTo>
                <a:cubicBezTo>
                  <a:pt x="5465" y="509"/>
                  <a:pt x="5467" y="534"/>
                  <a:pt x="5472" y="555"/>
                </a:cubicBezTo>
                <a:cubicBezTo>
                  <a:pt x="5477" y="575"/>
                  <a:pt x="5483" y="592"/>
                  <a:pt x="5492" y="605"/>
                </a:cubicBezTo>
                <a:cubicBezTo>
                  <a:pt x="5501" y="618"/>
                  <a:pt x="5512" y="627"/>
                  <a:pt x="5525" y="633"/>
                </a:cubicBezTo>
                <a:cubicBezTo>
                  <a:pt x="5537" y="639"/>
                  <a:pt x="5552" y="642"/>
                  <a:pt x="5567" y="642"/>
                </a:cubicBezTo>
                <a:cubicBezTo>
                  <a:pt x="5592" y="642"/>
                  <a:pt x="5614" y="636"/>
                  <a:pt x="5632" y="626"/>
                </a:cubicBezTo>
                <a:cubicBezTo>
                  <a:pt x="5649" y="615"/>
                  <a:pt x="5666" y="600"/>
                  <a:pt x="5682" y="581"/>
                </a:cubicBezTo>
                <a:moveTo>
                  <a:pt x="5682" y="0"/>
                </a:moveTo>
                <a:lnTo>
                  <a:pt x="5803" y="0"/>
                </a:lnTo>
                <a:lnTo>
                  <a:pt x="5803" y="730"/>
                </a:lnTo>
                <a:lnTo>
                  <a:pt x="5729" y="730"/>
                </a:lnTo>
                <a:cubicBezTo>
                  <a:pt x="5713" y="730"/>
                  <a:pt x="5703" y="723"/>
                  <a:pt x="5698" y="708"/>
                </a:cubicBezTo>
                <a:lnTo>
                  <a:pt x="5688" y="660"/>
                </a:lnTo>
                <a:cubicBezTo>
                  <a:pt x="5668" y="683"/>
                  <a:pt x="5644" y="702"/>
                  <a:pt x="5618" y="716"/>
                </a:cubicBezTo>
                <a:cubicBezTo>
                  <a:pt x="5592" y="731"/>
                  <a:pt x="5561" y="738"/>
                  <a:pt x="5526" y="738"/>
                </a:cubicBezTo>
                <a:cubicBezTo>
                  <a:pt x="5498" y="738"/>
                  <a:pt x="5473" y="732"/>
                  <a:pt x="5451" y="721"/>
                </a:cubicBezTo>
                <a:cubicBezTo>
                  <a:pt x="5427" y="709"/>
                  <a:pt x="5408" y="692"/>
                  <a:pt x="5391" y="671"/>
                </a:cubicBezTo>
                <a:cubicBezTo>
                  <a:pt x="5375" y="649"/>
                  <a:pt x="5362" y="622"/>
                  <a:pt x="5353" y="590"/>
                </a:cubicBezTo>
                <a:cubicBezTo>
                  <a:pt x="5344" y="558"/>
                  <a:pt x="5339" y="521"/>
                  <a:pt x="5339" y="480"/>
                </a:cubicBezTo>
                <a:cubicBezTo>
                  <a:pt x="5339" y="442"/>
                  <a:pt x="5344" y="408"/>
                  <a:pt x="5355" y="376"/>
                </a:cubicBezTo>
                <a:cubicBezTo>
                  <a:pt x="5365" y="344"/>
                  <a:pt x="5379" y="316"/>
                  <a:pt x="5398" y="292"/>
                </a:cubicBezTo>
                <a:cubicBezTo>
                  <a:pt x="5417" y="269"/>
                  <a:pt x="5440" y="250"/>
                  <a:pt x="5466" y="237"/>
                </a:cubicBezTo>
                <a:cubicBezTo>
                  <a:pt x="5493" y="224"/>
                  <a:pt x="5523" y="217"/>
                  <a:pt x="5556" y="217"/>
                </a:cubicBezTo>
                <a:cubicBezTo>
                  <a:pt x="5584" y="217"/>
                  <a:pt x="5608" y="222"/>
                  <a:pt x="5628" y="230"/>
                </a:cubicBezTo>
                <a:cubicBezTo>
                  <a:pt x="5648" y="239"/>
                  <a:pt x="5666" y="251"/>
                  <a:pt x="5682" y="266"/>
                </a:cubicBezTo>
                <a:lnTo>
                  <a:pt x="5682" y="0"/>
                </a:lnTo>
                <a:moveTo>
                  <a:pt x="6314" y="621"/>
                </a:moveTo>
                <a:lnTo>
                  <a:pt x="6598" y="621"/>
                </a:lnTo>
                <a:lnTo>
                  <a:pt x="6598" y="730"/>
                </a:lnTo>
                <a:lnTo>
                  <a:pt x="6181" y="730"/>
                </a:lnTo>
                <a:lnTo>
                  <a:pt x="6181" y="19"/>
                </a:lnTo>
                <a:lnTo>
                  <a:pt x="6314" y="19"/>
                </a:lnTo>
                <a:lnTo>
                  <a:pt x="6314" y="621"/>
                </a:lnTo>
                <a:moveTo>
                  <a:pt x="6676" y="226"/>
                </a:moveTo>
                <a:lnTo>
                  <a:pt x="6798" y="226"/>
                </a:lnTo>
                <a:lnTo>
                  <a:pt x="6798" y="730"/>
                </a:lnTo>
                <a:lnTo>
                  <a:pt x="6676" y="730"/>
                </a:lnTo>
                <a:lnTo>
                  <a:pt x="6676" y="226"/>
                </a:lnTo>
                <a:moveTo>
                  <a:pt x="6815" y="79"/>
                </a:moveTo>
                <a:cubicBezTo>
                  <a:pt x="6815" y="89"/>
                  <a:pt x="6813" y="99"/>
                  <a:pt x="6809" y="108"/>
                </a:cubicBezTo>
                <a:cubicBezTo>
                  <a:pt x="6804" y="117"/>
                  <a:pt x="6799" y="125"/>
                  <a:pt x="6792" y="132"/>
                </a:cubicBezTo>
                <a:cubicBezTo>
                  <a:pt x="6785" y="139"/>
                  <a:pt x="6776" y="144"/>
                  <a:pt x="6767" y="149"/>
                </a:cubicBezTo>
                <a:cubicBezTo>
                  <a:pt x="6757" y="153"/>
                  <a:pt x="6747" y="155"/>
                  <a:pt x="6736" y="155"/>
                </a:cubicBezTo>
                <a:cubicBezTo>
                  <a:pt x="6726" y="155"/>
                  <a:pt x="6716" y="153"/>
                  <a:pt x="6707" y="149"/>
                </a:cubicBezTo>
                <a:cubicBezTo>
                  <a:pt x="6697" y="144"/>
                  <a:pt x="6689" y="139"/>
                  <a:pt x="6683" y="132"/>
                </a:cubicBezTo>
                <a:cubicBezTo>
                  <a:pt x="6676" y="125"/>
                  <a:pt x="6670" y="117"/>
                  <a:pt x="6666" y="108"/>
                </a:cubicBezTo>
                <a:cubicBezTo>
                  <a:pt x="6662" y="99"/>
                  <a:pt x="6660" y="89"/>
                  <a:pt x="6660" y="79"/>
                </a:cubicBezTo>
                <a:cubicBezTo>
                  <a:pt x="6660" y="68"/>
                  <a:pt x="6662" y="58"/>
                  <a:pt x="6666" y="48"/>
                </a:cubicBezTo>
                <a:cubicBezTo>
                  <a:pt x="6670" y="39"/>
                  <a:pt x="6676" y="31"/>
                  <a:pt x="6683" y="24"/>
                </a:cubicBezTo>
                <a:cubicBezTo>
                  <a:pt x="6689" y="17"/>
                  <a:pt x="6697" y="11"/>
                  <a:pt x="6707" y="7"/>
                </a:cubicBezTo>
                <a:cubicBezTo>
                  <a:pt x="6716" y="3"/>
                  <a:pt x="6726" y="1"/>
                  <a:pt x="6736" y="1"/>
                </a:cubicBezTo>
                <a:cubicBezTo>
                  <a:pt x="6747" y="1"/>
                  <a:pt x="6757" y="3"/>
                  <a:pt x="6767" y="7"/>
                </a:cubicBezTo>
                <a:cubicBezTo>
                  <a:pt x="6776" y="11"/>
                  <a:pt x="6785" y="17"/>
                  <a:pt x="6792" y="24"/>
                </a:cubicBezTo>
                <a:cubicBezTo>
                  <a:pt x="6799" y="31"/>
                  <a:pt x="6804" y="39"/>
                  <a:pt x="6809" y="48"/>
                </a:cubicBezTo>
                <a:cubicBezTo>
                  <a:pt x="6813" y="58"/>
                  <a:pt x="6815" y="68"/>
                  <a:pt x="6815" y="79"/>
                </a:cubicBezTo>
                <a:moveTo>
                  <a:pt x="7027" y="249"/>
                </a:moveTo>
                <a:lnTo>
                  <a:pt x="7035" y="288"/>
                </a:lnTo>
                <a:cubicBezTo>
                  <a:pt x="7046" y="278"/>
                  <a:pt x="7056" y="269"/>
                  <a:pt x="7068" y="260"/>
                </a:cubicBezTo>
                <a:cubicBezTo>
                  <a:pt x="7079" y="251"/>
                  <a:pt x="7091" y="244"/>
                  <a:pt x="7104" y="238"/>
                </a:cubicBezTo>
                <a:cubicBezTo>
                  <a:pt x="7116" y="232"/>
                  <a:pt x="7130" y="227"/>
                  <a:pt x="7144" y="224"/>
                </a:cubicBezTo>
                <a:cubicBezTo>
                  <a:pt x="7159" y="220"/>
                  <a:pt x="7174" y="219"/>
                  <a:pt x="7191" y="219"/>
                </a:cubicBezTo>
                <a:cubicBezTo>
                  <a:pt x="7219" y="219"/>
                  <a:pt x="7243" y="223"/>
                  <a:pt x="7264" y="233"/>
                </a:cubicBezTo>
                <a:cubicBezTo>
                  <a:pt x="7286" y="242"/>
                  <a:pt x="7303" y="255"/>
                  <a:pt x="7318" y="272"/>
                </a:cubicBezTo>
                <a:cubicBezTo>
                  <a:pt x="7332" y="289"/>
                  <a:pt x="7343" y="309"/>
                  <a:pt x="7350" y="332"/>
                </a:cubicBezTo>
                <a:cubicBezTo>
                  <a:pt x="7358" y="356"/>
                  <a:pt x="7361" y="381"/>
                  <a:pt x="7361" y="410"/>
                </a:cubicBezTo>
                <a:lnTo>
                  <a:pt x="7361" y="730"/>
                </a:lnTo>
                <a:lnTo>
                  <a:pt x="7240" y="730"/>
                </a:lnTo>
                <a:lnTo>
                  <a:pt x="7240" y="410"/>
                </a:lnTo>
                <a:cubicBezTo>
                  <a:pt x="7240" y="379"/>
                  <a:pt x="7233" y="355"/>
                  <a:pt x="7219" y="338"/>
                </a:cubicBezTo>
                <a:cubicBezTo>
                  <a:pt x="7205" y="321"/>
                  <a:pt x="7183" y="313"/>
                  <a:pt x="7154" y="313"/>
                </a:cubicBezTo>
                <a:cubicBezTo>
                  <a:pt x="7133" y="313"/>
                  <a:pt x="7114" y="318"/>
                  <a:pt x="7095" y="327"/>
                </a:cubicBezTo>
                <a:cubicBezTo>
                  <a:pt x="7077" y="337"/>
                  <a:pt x="7060" y="350"/>
                  <a:pt x="7043" y="366"/>
                </a:cubicBezTo>
                <a:lnTo>
                  <a:pt x="7043" y="730"/>
                </a:lnTo>
                <a:lnTo>
                  <a:pt x="6922" y="730"/>
                </a:lnTo>
                <a:lnTo>
                  <a:pt x="6922" y="226"/>
                </a:lnTo>
                <a:lnTo>
                  <a:pt x="6996" y="226"/>
                </a:lnTo>
                <a:cubicBezTo>
                  <a:pt x="7012" y="226"/>
                  <a:pt x="7022" y="234"/>
                  <a:pt x="7027" y="249"/>
                </a:cubicBezTo>
                <a:moveTo>
                  <a:pt x="7572" y="420"/>
                </a:moveTo>
                <a:lnTo>
                  <a:pt x="7800" y="420"/>
                </a:lnTo>
                <a:cubicBezTo>
                  <a:pt x="7800" y="405"/>
                  <a:pt x="7798" y="390"/>
                  <a:pt x="7794" y="376"/>
                </a:cubicBezTo>
                <a:cubicBezTo>
                  <a:pt x="7790" y="362"/>
                  <a:pt x="7783" y="350"/>
                  <a:pt x="7774" y="340"/>
                </a:cubicBezTo>
                <a:cubicBezTo>
                  <a:pt x="7765" y="329"/>
                  <a:pt x="7754" y="321"/>
                  <a:pt x="7741" y="315"/>
                </a:cubicBezTo>
                <a:cubicBezTo>
                  <a:pt x="7727" y="309"/>
                  <a:pt x="7711" y="306"/>
                  <a:pt x="7693" y="306"/>
                </a:cubicBezTo>
                <a:cubicBezTo>
                  <a:pt x="7658" y="306"/>
                  <a:pt x="7631" y="316"/>
                  <a:pt x="7611" y="335"/>
                </a:cubicBezTo>
                <a:cubicBezTo>
                  <a:pt x="7590" y="356"/>
                  <a:pt x="7577" y="384"/>
                  <a:pt x="7572" y="420"/>
                </a:cubicBezTo>
                <a:moveTo>
                  <a:pt x="7881" y="494"/>
                </a:moveTo>
                <a:lnTo>
                  <a:pt x="7569" y="494"/>
                </a:lnTo>
                <a:cubicBezTo>
                  <a:pt x="7571" y="520"/>
                  <a:pt x="7576" y="542"/>
                  <a:pt x="7583" y="561"/>
                </a:cubicBezTo>
                <a:cubicBezTo>
                  <a:pt x="7590" y="579"/>
                  <a:pt x="7600" y="595"/>
                  <a:pt x="7612" y="607"/>
                </a:cubicBezTo>
                <a:cubicBezTo>
                  <a:pt x="7623" y="620"/>
                  <a:pt x="7637" y="629"/>
                  <a:pt x="7654" y="635"/>
                </a:cubicBezTo>
                <a:cubicBezTo>
                  <a:pt x="7670" y="641"/>
                  <a:pt x="7688" y="644"/>
                  <a:pt x="7707" y="644"/>
                </a:cubicBezTo>
                <a:cubicBezTo>
                  <a:pt x="7727" y="644"/>
                  <a:pt x="7744" y="642"/>
                  <a:pt x="7758" y="637"/>
                </a:cubicBezTo>
                <a:cubicBezTo>
                  <a:pt x="7772" y="632"/>
                  <a:pt x="7785" y="627"/>
                  <a:pt x="7795" y="622"/>
                </a:cubicBezTo>
                <a:cubicBezTo>
                  <a:pt x="7806" y="616"/>
                  <a:pt x="7815" y="611"/>
                  <a:pt x="7824" y="607"/>
                </a:cubicBezTo>
                <a:cubicBezTo>
                  <a:pt x="7831" y="602"/>
                  <a:pt x="7839" y="600"/>
                  <a:pt x="7847" y="600"/>
                </a:cubicBezTo>
                <a:cubicBezTo>
                  <a:pt x="7857" y="600"/>
                  <a:pt x="7865" y="603"/>
                  <a:pt x="7869" y="611"/>
                </a:cubicBezTo>
                <a:lnTo>
                  <a:pt x="7904" y="655"/>
                </a:lnTo>
                <a:cubicBezTo>
                  <a:pt x="7891" y="671"/>
                  <a:pt x="7876" y="684"/>
                  <a:pt x="7859" y="695"/>
                </a:cubicBezTo>
                <a:cubicBezTo>
                  <a:pt x="7842" y="705"/>
                  <a:pt x="7825" y="714"/>
                  <a:pt x="7807" y="720"/>
                </a:cubicBezTo>
                <a:cubicBezTo>
                  <a:pt x="7789" y="727"/>
                  <a:pt x="7770" y="731"/>
                  <a:pt x="7751" y="734"/>
                </a:cubicBezTo>
                <a:cubicBezTo>
                  <a:pt x="7732" y="736"/>
                  <a:pt x="7714" y="738"/>
                  <a:pt x="7697" y="738"/>
                </a:cubicBezTo>
                <a:cubicBezTo>
                  <a:pt x="7662" y="738"/>
                  <a:pt x="7629" y="732"/>
                  <a:pt x="7599" y="720"/>
                </a:cubicBezTo>
                <a:cubicBezTo>
                  <a:pt x="7569" y="709"/>
                  <a:pt x="7542" y="692"/>
                  <a:pt x="7520" y="669"/>
                </a:cubicBezTo>
                <a:cubicBezTo>
                  <a:pt x="7498" y="646"/>
                  <a:pt x="7480" y="618"/>
                  <a:pt x="7468" y="584"/>
                </a:cubicBezTo>
                <a:cubicBezTo>
                  <a:pt x="7455" y="551"/>
                  <a:pt x="7449" y="512"/>
                  <a:pt x="7449" y="468"/>
                </a:cubicBezTo>
                <a:cubicBezTo>
                  <a:pt x="7449" y="433"/>
                  <a:pt x="7454" y="401"/>
                  <a:pt x="7465" y="371"/>
                </a:cubicBezTo>
                <a:cubicBezTo>
                  <a:pt x="7476" y="340"/>
                  <a:pt x="7492" y="314"/>
                  <a:pt x="7513" y="291"/>
                </a:cubicBezTo>
                <a:cubicBezTo>
                  <a:pt x="7534" y="269"/>
                  <a:pt x="7559" y="251"/>
                  <a:pt x="7589" y="238"/>
                </a:cubicBezTo>
                <a:cubicBezTo>
                  <a:pt x="7619" y="225"/>
                  <a:pt x="7653" y="219"/>
                  <a:pt x="7691" y="219"/>
                </a:cubicBezTo>
                <a:cubicBezTo>
                  <a:pt x="7722" y="219"/>
                  <a:pt x="7752" y="224"/>
                  <a:pt x="7778" y="234"/>
                </a:cubicBezTo>
                <a:cubicBezTo>
                  <a:pt x="7805" y="244"/>
                  <a:pt x="7828" y="259"/>
                  <a:pt x="7848" y="278"/>
                </a:cubicBezTo>
                <a:cubicBezTo>
                  <a:pt x="7867" y="298"/>
                  <a:pt x="7882" y="322"/>
                  <a:pt x="7893" y="350"/>
                </a:cubicBezTo>
                <a:cubicBezTo>
                  <a:pt x="7904" y="378"/>
                  <a:pt x="7910" y="411"/>
                  <a:pt x="7910" y="447"/>
                </a:cubicBezTo>
                <a:cubicBezTo>
                  <a:pt x="7910" y="465"/>
                  <a:pt x="7908" y="478"/>
                  <a:pt x="7904" y="484"/>
                </a:cubicBezTo>
                <a:cubicBezTo>
                  <a:pt x="7900" y="490"/>
                  <a:pt x="7892" y="494"/>
                  <a:pt x="7881" y="494"/>
                </a:cubicBezTo>
                <a:moveTo>
                  <a:pt x="8335" y="281"/>
                </a:moveTo>
                <a:lnTo>
                  <a:pt x="8308" y="325"/>
                </a:lnTo>
                <a:cubicBezTo>
                  <a:pt x="8305" y="330"/>
                  <a:pt x="8301" y="334"/>
                  <a:pt x="8298" y="336"/>
                </a:cubicBezTo>
                <a:cubicBezTo>
                  <a:pt x="8294" y="338"/>
                  <a:pt x="8289" y="339"/>
                  <a:pt x="8284" y="339"/>
                </a:cubicBezTo>
                <a:cubicBezTo>
                  <a:pt x="8278" y="339"/>
                  <a:pt x="8272" y="337"/>
                  <a:pt x="8265" y="334"/>
                </a:cubicBezTo>
                <a:cubicBezTo>
                  <a:pt x="8258" y="331"/>
                  <a:pt x="8250" y="327"/>
                  <a:pt x="8241" y="323"/>
                </a:cubicBezTo>
                <a:cubicBezTo>
                  <a:pt x="8233" y="319"/>
                  <a:pt x="8223" y="315"/>
                  <a:pt x="8211" y="312"/>
                </a:cubicBezTo>
                <a:cubicBezTo>
                  <a:pt x="8200" y="309"/>
                  <a:pt x="8187" y="307"/>
                  <a:pt x="8171" y="307"/>
                </a:cubicBezTo>
                <a:cubicBezTo>
                  <a:pt x="8147" y="307"/>
                  <a:pt x="8129" y="312"/>
                  <a:pt x="8115" y="322"/>
                </a:cubicBezTo>
                <a:cubicBezTo>
                  <a:pt x="8102" y="332"/>
                  <a:pt x="8095" y="346"/>
                  <a:pt x="8095" y="362"/>
                </a:cubicBezTo>
                <a:cubicBezTo>
                  <a:pt x="8095" y="373"/>
                  <a:pt x="8098" y="382"/>
                  <a:pt x="8105" y="389"/>
                </a:cubicBezTo>
                <a:cubicBezTo>
                  <a:pt x="8112" y="397"/>
                  <a:pt x="8122" y="403"/>
                  <a:pt x="8133" y="409"/>
                </a:cubicBezTo>
                <a:cubicBezTo>
                  <a:pt x="8145" y="414"/>
                  <a:pt x="8158" y="419"/>
                  <a:pt x="8173" y="424"/>
                </a:cubicBezTo>
                <a:cubicBezTo>
                  <a:pt x="8188" y="428"/>
                  <a:pt x="8203" y="433"/>
                  <a:pt x="8218" y="438"/>
                </a:cubicBezTo>
                <a:cubicBezTo>
                  <a:pt x="8233" y="443"/>
                  <a:pt x="8248" y="449"/>
                  <a:pt x="8263" y="456"/>
                </a:cubicBezTo>
                <a:cubicBezTo>
                  <a:pt x="8277" y="463"/>
                  <a:pt x="8291" y="471"/>
                  <a:pt x="8302" y="482"/>
                </a:cubicBezTo>
                <a:cubicBezTo>
                  <a:pt x="8314" y="492"/>
                  <a:pt x="8323" y="504"/>
                  <a:pt x="8330" y="519"/>
                </a:cubicBezTo>
                <a:cubicBezTo>
                  <a:pt x="8337" y="533"/>
                  <a:pt x="8341" y="551"/>
                  <a:pt x="8341" y="571"/>
                </a:cubicBezTo>
                <a:cubicBezTo>
                  <a:pt x="8341" y="595"/>
                  <a:pt x="8336" y="617"/>
                  <a:pt x="8328" y="638"/>
                </a:cubicBezTo>
                <a:cubicBezTo>
                  <a:pt x="8319" y="658"/>
                  <a:pt x="8306" y="676"/>
                  <a:pt x="8289" y="691"/>
                </a:cubicBezTo>
                <a:cubicBezTo>
                  <a:pt x="8272" y="706"/>
                  <a:pt x="8251" y="717"/>
                  <a:pt x="8226" y="726"/>
                </a:cubicBezTo>
                <a:cubicBezTo>
                  <a:pt x="8201" y="734"/>
                  <a:pt x="8172" y="738"/>
                  <a:pt x="8139" y="738"/>
                </a:cubicBezTo>
                <a:cubicBezTo>
                  <a:pt x="8122" y="738"/>
                  <a:pt x="8105" y="737"/>
                  <a:pt x="8089" y="733"/>
                </a:cubicBezTo>
                <a:cubicBezTo>
                  <a:pt x="8072" y="730"/>
                  <a:pt x="8056" y="726"/>
                  <a:pt x="8041" y="721"/>
                </a:cubicBezTo>
                <a:cubicBezTo>
                  <a:pt x="8026" y="715"/>
                  <a:pt x="8012" y="708"/>
                  <a:pt x="7999" y="701"/>
                </a:cubicBezTo>
                <a:cubicBezTo>
                  <a:pt x="7986" y="693"/>
                  <a:pt x="7974" y="685"/>
                  <a:pt x="7965" y="676"/>
                </a:cubicBezTo>
                <a:lnTo>
                  <a:pt x="7993" y="630"/>
                </a:lnTo>
                <a:cubicBezTo>
                  <a:pt x="7996" y="625"/>
                  <a:pt x="8000" y="621"/>
                  <a:pt x="8005" y="618"/>
                </a:cubicBezTo>
                <a:cubicBezTo>
                  <a:pt x="8010" y="614"/>
                  <a:pt x="8017" y="613"/>
                  <a:pt x="8024" y="613"/>
                </a:cubicBezTo>
                <a:cubicBezTo>
                  <a:pt x="8031" y="613"/>
                  <a:pt x="8039" y="615"/>
                  <a:pt x="8045" y="619"/>
                </a:cubicBezTo>
                <a:cubicBezTo>
                  <a:pt x="8052" y="624"/>
                  <a:pt x="8060" y="628"/>
                  <a:pt x="8069" y="633"/>
                </a:cubicBezTo>
                <a:cubicBezTo>
                  <a:pt x="8078" y="638"/>
                  <a:pt x="8088" y="643"/>
                  <a:pt x="8100" y="647"/>
                </a:cubicBezTo>
                <a:cubicBezTo>
                  <a:pt x="8112" y="651"/>
                  <a:pt x="8127" y="653"/>
                  <a:pt x="8145" y="653"/>
                </a:cubicBezTo>
                <a:cubicBezTo>
                  <a:pt x="8160" y="653"/>
                  <a:pt x="8172" y="651"/>
                  <a:pt x="8183" y="648"/>
                </a:cubicBezTo>
                <a:cubicBezTo>
                  <a:pt x="8193" y="645"/>
                  <a:pt x="8201" y="640"/>
                  <a:pt x="8208" y="635"/>
                </a:cubicBezTo>
                <a:cubicBezTo>
                  <a:pt x="8215" y="629"/>
                  <a:pt x="8220" y="623"/>
                  <a:pt x="8223" y="615"/>
                </a:cubicBezTo>
                <a:cubicBezTo>
                  <a:pt x="8226" y="608"/>
                  <a:pt x="8227" y="600"/>
                  <a:pt x="8227" y="593"/>
                </a:cubicBezTo>
                <a:cubicBezTo>
                  <a:pt x="8227" y="581"/>
                  <a:pt x="8224" y="571"/>
                  <a:pt x="8217" y="563"/>
                </a:cubicBezTo>
                <a:cubicBezTo>
                  <a:pt x="8210" y="556"/>
                  <a:pt x="8200" y="549"/>
                  <a:pt x="8189" y="544"/>
                </a:cubicBezTo>
                <a:cubicBezTo>
                  <a:pt x="8177" y="538"/>
                  <a:pt x="8164" y="533"/>
                  <a:pt x="8149" y="529"/>
                </a:cubicBezTo>
                <a:cubicBezTo>
                  <a:pt x="8134" y="524"/>
                  <a:pt x="8119" y="519"/>
                  <a:pt x="8103" y="514"/>
                </a:cubicBezTo>
                <a:cubicBezTo>
                  <a:pt x="8088" y="509"/>
                  <a:pt x="8072" y="503"/>
                  <a:pt x="8058" y="496"/>
                </a:cubicBezTo>
                <a:cubicBezTo>
                  <a:pt x="8043" y="489"/>
                  <a:pt x="8029" y="480"/>
                  <a:pt x="8018" y="469"/>
                </a:cubicBezTo>
                <a:cubicBezTo>
                  <a:pt x="8006" y="458"/>
                  <a:pt x="7997" y="445"/>
                  <a:pt x="7990" y="429"/>
                </a:cubicBezTo>
                <a:cubicBezTo>
                  <a:pt x="7983" y="414"/>
                  <a:pt x="7979" y="395"/>
                  <a:pt x="7979" y="372"/>
                </a:cubicBezTo>
                <a:cubicBezTo>
                  <a:pt x="7979" y="352"/>
                  <a:pt x="7983" y="332"/>
                  <a:pt x="7992" y="313"/>
                </a:cubicBezTo>
                <a:cubicBezTo>
                  <a:pt x="8000" y="295"/>
                  <a:pt x="8012" y="278"/>
                  <a:pt x="8028" y="265"/>
                </a:cubicBezTo>
                <a:cubicBezTo>
                  <a:pt x="8044" y="251"/>
                  <a:pt x="8063" y="240"/>
                  <a:pt x="8087" y="231"/>
                </a:cubicBezTo>
                <a:cubicBezTo>
                  <a:pt x="8111" y="223"/>
                  <a:pt x="8138" y="219"/>
                  <a:pt x="8169" y="219"/>
                </a:cubicBezTo>
                <a:cubicBezTo>
                  <a:pt x="8204" y="219"/>
                  <a:pt x="8236" y="224"/>
                  <a:pt x="8264" y="236"/>
                </a:cubicBezTo>
                <a:cubicBezTo>
                  <a:pt x="8293" y="247"/>
                  <a:pt x="8316" y="262"/>
                  <a:pt x="8335" y="28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747720" y="910440"/>
            <a:ext cx="5709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Трансформация графика: Пример 1 -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747720" y="1301040"/>
            <a:ext cx="27133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Перегруженность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747720" y="2001240"/>
            <a:ext cx="41673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Было: Перегруженный Line Plot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747720" y="2518200"/>
            <a:ext cx="4642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Слишком много информации,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747720" y="2870640"/>
            <a:ext cx="3499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невозможно выделить главное.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747720" y="3232440"/>
            <a:ext cx="112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Решения: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959040" y="3737520"/>
            <a:ext cx="4955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Агрегируй: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Сгруппировать менее важные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 txBox="1"/>
          <p:nvPr/>
        </p:nvSpPr>
        <p:spPr>
          <a:xfrm>
            <a:off x="1224000" y="4099320"/>
            <a:ext cx="1160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категории.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959040" y="4509000"/>
            <a:ext cx="5444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Разделяй: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Создать несколько графиков (small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1224000" y="4870800"/>
            <a:ext cx="1082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multiples).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959040" y="5289840"/>
            <a:ext cx="5294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Акцентируй: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Выделить 1-2 ключевые линии,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8" name=""/>
          <p:cNvSpPr txBox="1"/>
          <p:nvPr/>
        </p:nvSpPr>
        <p:spPr>
          <a:xfrm>
            <a:off x="1224000" y="5642280"/>
            <a:ext cx="3130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остальные сделать серыми.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7314840" y="-11448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8297640" y="1540440"/>
            <a:ext cx="2912040" cy="348120"/>
          </a:xfrm>
          <a:custGeom>
            <a:avLst/>
            <a:gdLst/>
            <a:ahLst/>
            <a:rect l="0" t="0" r="r" b="b"/>
            <a:pathLst>
              <a:path w="8089" h="967">
                <a:moveTo>
                  <a:pt x="386" y="817"/>
                </a:moveTo>
                <a:cubicBezTo>
                  <a:pt x="419" y="817"/>
                  <a:pt x="449" y="812"/>
                  <a:pt x="475" y="800"/>
                </a:cubicBezTo>
                <a:cubicBezTo>
                  <a:pt x="502" y="789"/>
                  <a:pt x="524" y="774"/>
                  <a:pt x="542" y="754"/>
                </a:cubicBezTo>
                <a:cubicBezTo>
                  <a:pt x="560" y="733"/>
                  <a:pt x="574" y="709"/>
                  <a:pt x="584" y="680"/>
                </a:cubicBezTo>
                <a:cubicBezTo>
                  <a:pt x="593" y="652"/>
                  <a:pt x="598" y="619"/>
                  <a:pt x="598" y="584"/>
                </a:cubicBezTo>
                <a:lnTo>
                  <a:pt x="598" y="26"/>
                </a:lnTo>
                <a:lnTo>
                  <a:pt x="771" y="26"/>
                </a:lnTo>
                <a:lnTo>
                  <a:pt x="771" y="584"/>
                </a:lnTo>
                <a:cubicBezTo>
                  <a:pt x="771" y="639"/>
                  <a:pt x="762" y="690"/>
                  <a:pt x="744" y="737"/>
                </a:cubicBezTo>
                <a:cubicBezTo>
                  <a:pt x="727" y="784"/>
                  <a:pt x="701" y="825"/>
                  <a:pt x="668" y="859"/>
                </a:cubicBezTo>
                <a:cubicBezTo>
                  <a:pt x="634" y="893"/>
                  <a:pt x="594" y="919"/>
                  <a:pt x="547" y="939"/>
                </a:cubicBezTo>
                <a:cubicBezTo>
                  <a:pt x="499" y="958"/>
                  <a:pt x="445" y="967"/>
                  <a:pt x="386" y="967"/>
                </a:cubicBezTo>
                <a:cubicBezTo>
                  <a:pt x="326" y="967"/>
                  <a:pt x="272" y="958"/>
                  <a:pt x="224" y="939"/>
                </a:cubicBezTo>
                <a:cubicBezTo>
                  <a:pt x="177" y="919"/>
                  <a:pt x="136" y="893"/>
                  <a:pt x="103" y="859"/>
                </a:cubicBezTo>
                <a:cubicBezTo>
                  <a:pt x="69" y="825"/>
                  <a:pt x="44" y="784"/>
                  <a:pt x="26" y="737"/>
                </a:cubicBezTo>
                <a:cubicBezTo>
                  <a:pt x="8" y="690"/>
                  <a:pt x="0" y="639"/>
                  <a:pt x="0" y="584"/>
                </a:cubicBezTo>
                <a:lnTo>
                  <a:pt x="0" y="26"/>
                </a:lnTo>
                <a:lnTo>
                  <a:pt x="173" y="26"/>
                </a:lnTo>
                <a:lnTo>
                  <a:pt x="173" y="583"/>
                </a:lnTo>
                <a:cubicBezTo>
                  <a:pt x="173" y="619"/>
                  <a:pt x="177" y="651"/>
                  <a:pt x="187" y="680"/>
                </a:cubicBezTo>
                <a:cubicBezTo>
                  <a:pt x="197" y="708"/>
                  <a:pt x="211" y="733"/>
                  <a:pt x="229" y="753"/>
                </a:cubicBezTo>
                <a:cubicBezTo>
                  <a:pt x="247" y="774"/>
                  <a:pt x="269" y="789"/>
                  <a:pt x="296" y="800"/>
                </a:cubicBezTo>
                <a:cubicBezTo>
                  <a:pt x="322" y="812"/>
                  <a:pt x="352" y="817"/>
                  <a:pt x="386" y="817"/>
                </a:cubicBezTo>
                <a:moveTo>
                  <a:pt x="1079" y="326"/>
                </a:moveTo>
                <a:lnTo>
                  <a:pt x="1090" y="378"/>
                </a:lnTo>
                <a:cubicBezTo>
                  <a:pt x="1103" y="365"/>
                  <a:pt x="1117" y="352"/>
                  <a:pt x="1132" y="341"/>
                </a:cubicBezTo>
                <a:cubicBezTo>
                  <a:pt x="1147" y="329"/>
                  <a:pt x="1163" y="320"/>
                  <a:pt x="1179" y="312"/>
                </a:cubicBezTo>
                <a:cubicBezTo>
                  <a:pt x="1196" y="304"/>
                  <a:pt x="1213" y="298"/>
                  <a:pt x="1232" y="293"/>
                </a:cubicBezTo>
                <a:cubicBezTo>
                  <a:pt x="1251" y="289"/>
                  <a:pt x="1272" y="286"/>
                  <a:pt x="1294" y="286"/>
                </a:cubicBezTo>
                <a:cubicBezTo>
                  <a:pt x="1330" y="286"/>
                  <a:pt x="1362" y="292"/>
                  <a:pt x="1390" y="305"/>
                </a:cubicBezTo>
                <a:cubicBezTo>
                  <a:pt x="1418" y="317"/>
                  <a:pt x="1441" y="334"/>
                  <a:pt x="1460" y="356"/>
                </a:cubicBezTo>
                <a:cubicBezTo>
                  <a:pt x="1478" y="378"/>
                  <a:pt x="1493" y="405"/>
                  <a:pt x="1502" y="435"/>
                </a:cubicBezTo>
                <a:cubicBezTo>
                  <a:pt x="1512" y="466"/>
                  <a:pt x="1517" y="500"/>
                  <a:pt x="1517" y="537"/>
                </a:cubicBezTo>
                <a:lnTo>
                  <a:pt x="1517" y="957"/>
                </a:lnTo>
                <a:lnTo>
                  <a:pt x="1358" y="957"/>
                </a:lnTo>
                <a:lnTo>
                  <a:pt x="1358" y="537"/>
                </a:lnTo>
                <a:cubicBezTo>
                  <a:pt x="1358" y="496"/>
                  <a:pt x="1349" y="465"/>
                  <a:pt x="1330" y="443"/>
                </a:cubicBezTo>
                <a:cubicBezTo>
                  <a:pt x="1312" y="421"/>
                  <a:pt x="1284" y="410"/>
                  <a:pt x="1246" y="410"/>
                </a:cubicBezTo>
                <a:cubicBezTo>
                  <a:pt x="1218" y="410"/>
                  <a:pt x="1193" y="416"/>
                  <a:pt x="1169" y="429"/>
                </a:cubicBezTo>
                <a:cubicBezTo>
                  <a:pt x="1145" y="441"/>
                  <a:pt x="1122" y="458"/>
                  <a:pt x="1100" y="479"/>
                </a:cubicBezTo>
                <a:lnTo>
                  <a:pt x="1100" y="957"/>
                </a:lnTo>
                <a:lnTo>
                  <a:pt x="941" y="957"/>
                </a:lnTo>
                <a:lnTo>
                  <a:pt x="941" y="297"/>
                </a:lnTo>
                <a:lnTo>
                  <a:pt x="1039" y="297"/>
                </a:lnTo>
                <a:cubicBezTo>
                  <a:pt x="1059" y="297"/>
                  <a:pt x="1073" y="306"/>
                  <a:pt x="1079" y="326"/>
                </a:cubicBezTo>
                <a:moveTo>
                  <a:pt x="2106" y="368"/>
                </a:moveTo>
                <a:lnTo>
                  <a:pt x="2070" y="426"/>
                </a:lnTo>
                <a:cubicBezTo>
                  <a:pt x="2066" y="432"/>
                  <a:pt x="2061" y="437"/>
                  <a:pt x="2057" y="440"/>
                </a:cubicBezTo>
                <a:cubicBezTo>
                  <a:pt x="2052" y="443"/>
                  <a:pt x="2046" y="444"/>
                  <a:pt x="2039" y="444"/>
                </a:cubicBezTo>
                <a:cubicBezTo>
                  <a:pt x="2031" y="444"/>
                  <a:pt x="2023" y="442"/>
                  <a:pt x="2014" y="438"/>
                </a:cubicBezTo>
                <a:cubicBezTo>
                  <a:pt x="2005" y="433"/>
                  <a:pt x="1995" y="429"/>
                  <a:pt x="1983" y="423"/>
                </a:cubicBezTo>
                <a:cubicBezTo>
                  <a:pt x="1972" y="418"/>
                  <a:pt x="1958" y="413"/>
                  <a:pt x="1944" y="409"/>
                </a:cubicBezTo>
                <a:cubicBezTo>
                  <a:pt x="1929" y="404"/>
                  <a:pt x="1912" y="402"/>
                  <a:pt x="1891" y="402"/>
                </a:cubicBezTo>
                <a:cubicBezTo>
                  <a:pt x="1860" y="402"/>
                  <a:pt x="1835" y="409"/>
                  <a:pt x="1818" y="422"/>
                </a:cubicBezTo>
                <a:cubicBezTo>
                  <a:pt x="1800" y="436"/>
                  <a:pt x="1791" y="453"/>
                  <a:pt x="1791" y="474"/>
                </a:cubicBezTo>
                <a:cubicBezTo>
                  <a:pt x="1791" y="489"/>
                  <a:pt x="1795" y="500"/>
                  <a:pt x="1805" y="510"/>
                </a:cubicBezTo>
                <a:cubicBezTo>
                  <a:pt x="1814" y="520"/>
                  <a:pt x="1826" y="528"/>
                  <a:pt x="1841" y="535"/>
                </a:cubicBezTo>
                <a:cubicBezTo>
                  <a:pt x="1857" y="543"/>
                  <a:pt x="1874" y="549"/>
                  <a:pt x="1893" y="555"/>
                </a:cubicBezTo>
                <a:cubicBezTo>
                  <a:pt x="1913" y="561"/>
                  <a:pt x="1932" y="567"/>
                  <a:pt x="1952" y="574"/>
                </a:cubicBezTo>
                <a:cubicBezTo>
                  <a:pt x="1972" y="581"/>
                  <a:pt x="1992" y="589"/>
                  <a:pt x="2011" y="598"/>
                </a:cubicBezTo>
                <a:cubicBezTo>
                  <a:pt x="2030" y="606"/>
                  <a:pt x="2047" y="618"/>
                  <a:pt x="2063" y="631"/>
                </a:cubicBezTo>
                <a:cubicBezTo>
                  <a:pt x="2078" y="644"/>
                  <a:pt x="2090" y="661"/>
                  <a:pt x="2099" y="680"/>
                </a:cubicBezTo>
                <a:cubicBezTo>
                  <a:pt x="2109" y="699"/>
                  <a:pt x="2113" y="721"/>
                  <a:pt x="2113" y="748"/>
                </a:cubicBezTo>
                <a:cubicBezTo>
                  <a:pt x="2113" y="780"/>
                  <a:pt x="2108" y="809"/>
                  <a:pt x="2096" y="836"/>
                </a:cubicBezTo>
                <a:cubicBezTo>
                  <a:pt x="2085" y="863"/>
                  <a:pt x="2068" y="886"/>
                  <a:pt x="2046" y="905"/>
                </a:cubicBezTo>
                <a:cubicBezTo>
                  <a:pt x="2024" y="925"/>
                  <a:pt x="1996" y="940"/>
                  <a:pt x="1963" y="951"/>
                </a:cubicBezTo>
                <a:cubicBezTo>
                  <a:pt x="1930" y="962"/>
                  <a:pt x="1892" y="967"/>
                  <a:pt x="1849" y="967"/>
                </a:cubicBezTo>
                <a:cubicBezTo>
                  <a:pt x="1827" y="967"/>
                  <a:pt x="1804" y="965"/>
                  <a:pt x="1783" y="961"/>
                </a:cubicBezTo>
                <a:cubicBezTo>
                  <a:pt x="1761" y="957"/>
                  <a:pt x="1740" y="951"/>
                  <a:pt x="1720" y="944"/>
                </a:cubicBezTo>
                <a:cubicBezTo>
                  <a:pt x="1701" y="937"/>
                  <a:pt x="1682" y="928"/>
                  <a:pt x="1665" y="918"/>
                </a:cubicBezTo>
                <a:cubicBezTo>
                  <a:pt x="1648" y="908"/>
                  <a:pt x="1633" y="898"/>
                  <a:pt x="1621" y="886"/>
                </a:cubicBezTo>
                <a:lnTo>
                  <a:pt x="1657" y="826"/>
                </a:lnTo>
                <a:cubicBezTo>
                  <a:pt x="1662" y="818"/>
                  <a:pt x="1667" y="813"/>
                  <a:pt x="1674" y="809"/>
                </a:cubicBezTo>
                <a:cubicBezTo>
                  <a:pt x="1680" y="805"/>
                  <a:pt x="1688" y="803"/>
                  <a:pt x="1698" y="803"/>
                </a:cubicBezTo>
                <a:cubicBezTo>
                  <a:pt x="1708" y="803"/>
                  <a:pt x="1717" y="806"/>
                  <a:pt x="1726" y="812"/>
                </a:cubicBezTo>
                <a:cubicBezTo>
                  <a:pt x="1735" y="817"/>
                  <a:pt x="1745" y="823"/>
                  <a:pt x="1757" y="830"/>
                </a:cubicBezTo>
                <a:cubicBezTo>
                  <a:pt x="1768" y="836"/>
                  <a:pt x="1782" y="842"/>
                  <a:pt x="1798" y="848"/>
                </a:cubicBezTo>
                <a:cubicBezTo>
                  <a:pt x="1813" y="853"/>
                  <a:pt x="1833" y="856"/>
                  <a:pt x="1857" y="856"/>
                </a:cubicBezTo>
                <a:cubicBezTo>
                  <a:pt x="1876" y="856"/>
                  <a:pt x="1892" y="854"/>
                  <a:pt x="1906" y="849"/>
                </a:cubicBezTo>
                <a:cubicBezTo>
                  <a:pt x="1919" y="845"/>
                  <a:pt x="1930" y="839"/>
                  <a:pt x="1939" y="831"/>
                </a:cubicBezTo>
                <a:cubicBezTo>
                  <a:pt x="1948" y="824"/>
                  <a:pt x="1954" y="816"/>
                  <a:pt x="1958" y="806"/>
                </a:cubicBezTo>
                <a:cubicBezTo>
                  <a:pt x="1963" y="796"/>
                  <a:pt x="1965" y="786"/>
                  <a:pt x="1965" y="776"/>
                </a:cubicBezTo>
                <a:cubicBezTo>
                  <a:pt x="1965" y="761"/>
                  <a:pt x="1960" y="748"/>
                  <a:pt x="1951" y="738"/>
                </a:cubicBezTo>
                <a:cubicBezTo>
                  <a:pt x="1941" y="728"/>
                  <a:pt x="1929" y="720"/>
                  <a:pt x="1914" y="712"/>
                </a:cubicBezTo>
                <a:cubicBezTo>
                  <a:pt x="1899" y="705"/>
                  <a:pt x="1882" y="699"/>
                  <a:pt x="1862" y="693"/>
                </a:cubicBezTo>
                <a:cubicBezTo>
                  <a:pt x="1843" y="687"/>
                  <a:pt x="1823" y="681"/>
                  <a:pt x="1802" y="674"/>
                </a:cubicBezTo>
                <a:cubicBezTo>
                  <a:pt x="1782" y="667"/>
                  <a:pt x="1762" y="659"/>
                  <a:pt x="1742" y="650"/>
                </a:cubicBezTo>
                <a:cubicBezTo>
                  <a:pt x="1723" y="641"/>
                  <a:pt x="1705" y="629"/>
                  <a:pt x="1690" y="615"/>
                </a:cubicBezTo>
                <a:cubicBezTo>
                  <a:pt x="1675" y="601"/>
                  <a:pt x="1663" y="583"/>
                  <a:pt x="1653" y="562"/>
                </a:cubicBezTo>
                <a:cubicBezTo>
                  <a:pt x="1644" y="542"/>
                  <a:pt x="1640" y="517"/>
                  <a:pt x="1640" y="488"/>
                </a:cubicBezTo>
                <a:cubicBezTo>
                  <a:pt x="1640" y="461"/>
                  <a:pt x="1645" y="435"/>
                  <a:pt x="1656" y="411"/>
                </a:cubicBezTo>
                <a:cubicBezTo>
                  <a:pt x="1667" y="386"/>
                  <a:pt x="1682" y="365"/>
                  <a:pt x="1703" y="347"/>
                </a:cubicBezTo>
                <a:cubicBezTo>
                  <a:pt x="1724" y="328"/>
                  <a:pt x="1750" y="314"/>
                  <a:pt x="1781" y="303"/>
                </a:cubicBezTo>
                <a:cubicBezTo>
                  <a:pt x="1812" y="292"/>
                  <a:pt x="1848" y="286"/>
                  <a:pt x="1889" y="286"/>
                </a:cubicBezTo>
                <a:cubicBezTo>
                  <a:pt x="1934" y="286"/>
                  <a:pt x="1976" y="294"/>
                  <a:pt x="2013" y="309"/>
                </a:cubicBezTo>
                <a:cubicBezTo>
                  <a:pt x="2050" y="324"/>
                  <a:pt x="2081" y="344"/>
                  <a:pt x="2106" y="368"/>
                </a:cubicBezTo>
                <a:moveTo>
                  <a:pt x="2525" y="286"/>
                </a:moveTo>
                <a:cubicBezTo>
                  <a:pt x="2574" y="286"/>
                  <a:pt x="2619" y="294"/>
                  <a:pt x="2659" y="310"/>
                </a:cubicBezTo>
                <a:cubicBezTo>
                  <a:pt x="2699" y="326"/>
                  <a:pt x="2733" y="349"/>
                  <a:pt x="2761" y="378"/>
                </a:cubicBezTo>
                <a:cubicBezTo>
                  <a:pt x="2790" y="407"/>
                  <a:pt x="2812" y="443"/>
                  <a:pt x="2828" y="485"/>
                </a:cubicBezTo>
                <a:cubicBezTo>
                  <a:pt x="2843" y="527"/>
                  <a:pt x="2851" y="574"/>
                  <a:pt x="2851" y="625"/>
                </a:cubicBezTo>
                <a:cubicBezTo>
                  <a:pt x="2851" y="678"/>
                  <a:pt x="2843" y="725"/>
                  <a:pt x="2828" y="767"/>
                </a:cubicBezTo>
                <a:cubicBezTo>
                  <a:pt x="2812" y="809"/>
                  <a:pt x="2790" y="845"/>
                  <a:pt x="2761" y="875"/>
                </a:cubicBezTo>
                <a:cubicBezTo>
                  <a:pt x="2733" y="904"/>
                  <a:pt x="2699" y="927"/>
                  <a:pt x="2659" y="943"/>
                </a:cubicBezTo>
                <a:cubicBezTo>
                  <a:pt x="2619" y="959"/>
                  <a:pt x="2574" y="966"/>
                  <a:pt x="2525" y="966"/>
                </a:cubicBezTo>
                <a:cubicBezTo>
                  <a:pt x="2476" y="966"/>
                  <a:pt x="2431" y="959"/>
                  <a:pt x="2391" y="943"/>
                </a:cubicBezTo>
                <a:cubicBezTo>
                  <a:pt x="2350" y="927"/>
                  <a:pt x="2316" y="904"/>
                  <a:pt x="2287" y="875"/>
                </a:cubicBezTo>
                <a:cubicBezTo>
                  <a:pt x="2259" y="845"/>
                  <a:pt x="2237" y="809"/>
                  <a:pt x="2221" y="767"/>
                </a:cubicBezTo>
                <a:cubicBezTo>
                  <a:pt x="2205" y="725"/>
                  <a:pt x="2198" y="678"/>
                  <a:pt x="2198" y="625"/>
                </a:cubicBezTo>
                <a:cubicBezTo>
                  <a:pt x="2198" y="574"/>
                  <a:pt x="2205" y="527"/>
                  <a:pt x="2221" y="485"/>
                </a:cubicBezTo>
                <a:cubicBezTo>
                  <a:pt x="2237" y="443"/>
                  <a:pt x="2259" y="407"/>
                  <a:pt x="2287" y="378"/>
                </a:cubicBezTo>
                <a:cubicBezTo>
                  <a:pt x="2316" y="349"/>
                  <a:pt x="2350" y="326"/>
                  <a:pt x="2391" y="310"/>
                </a:cubicBezTo>
                <a:cubicBezTo>
                  <a:pt x="2431" y="294"/>
                  <a:pt x="2476" y="286"/>
                  <a:pt x="2525" y="286"/>
                </a:cubicBezTo>
                <a:moveTo>
                  <a:pt x="2525" y="845"/>
                </a:moveTo>
                <a:cubicBezTo>
                  <a:pt x="2580" y="845"/>
                  <a:pt x="2621" y="826"/>
                  <a:pt x="2647" y="789"/>
                </a:cubicBezTo>
                <a:cubicBezTo>
                  <a:pt x="2673" y="752"/>
                  <a:pt x="2687" y="698"/>
                  <a:pt x="2687" y="627"/>
                </a:cubicBezTo>
                <a:cubicBezTo>
                  <a:pt x="2687" y="556"/>
                  <a:pt x="2673" y="501"/>
                  <a:pt x="2647" y="464"/>
                </a:cubicBezTo>
                <a:cubicBezTo>
                  <a:pt x="2621" y="427"/>
                  <a:pt x="2580" y="408"/>
                  <a:pt x="2525" y="408"/>
                </a:cubicBezTo>
                <a:cubicBezTo>
                  <a:pt x="2469" y="408"/>
                  <a:pt x="2428" y="427"/>
                  <a:pt x="2401" y="465"/>
                </a:cubicBezTo>
                <a:cubicBezTo>
                  <a:pt x="2374" y="502"/>
                  <a:pt x="2361" y="556"/>
                  <a:pt x="2361" y="627"/>
                </a:cubicBezTo>
                <a:cubicBezTo>
                  <a:pt x="2361" y="698"/>
                  <a:pt x="2374" y="752"/>
                  <a:pt x="2401" y="789"/>
                </a:cubicBezTo>
                <a:cubicBezTo>
                  <a:pt x="2428" y="826"/>
                  <a:pt x="2469" y="845"/>
                  <a:pt x="2525" y="845"/>
                </a:cubicBezTo>
                <a:moveTo>
                  <a:pt x="3113" y="337"/>
                </a:moveTo>
                <a:lnTo>
                  <a:pt x="3122" y="411"/>
                </a:lnTo>
                <a:cubicBezTo>
                  <a:pt x="3143" y="372"/>
                  <a:pt x="3167" y="341"/>
                  <a:pt x="3196" y="318"/>
                </a:cubicBezTo>
                <a:cubicBezTo>
                  <a:pt x="3224" y="296"/>
                  <a:pt x="3257" y="284"/>
                  <a:pt x="3296" y="284"/>
                </a:cubicBezTo>
                <a:cubicBezTo>
                  <a:pt x="3326" y="284"/>
                  <a:pt x="3351" y="291"/>
                  <a:pt x="3369" y="304"/>
                </a:cubicBezTo>
                <a:lnTo>
                  <a:pt x="3359" y="424"/>
                </a:lnTo>
                <a:cubicBezTo>
                  <a:pt x="3357" y="431"/>
                  <a:pt x="3354" y="437"/>
                  <a:pt x="3350" y="440"/>
                </a:cubicBezTo>
                <a:cubicBezTo>
                  <a:pt x="3346" y="443"/>
                  <a:pt x="3340" y="445"/>
                  <a:pt x="3333" y="445"/>
                </a:cubicBezTo>
                <a:cubicBezTo>
                  <a:pt x="3327" y="445"/>
                  <a:pt x="3317" y="444"/>
                  <a:pt x="3305" y="441"/>
                </a:cubicBezTo>
                <a:cubicBezTo>
                  <a:pt x="3292" y="439"/>
                  <a:pt x="3280" y="438"/>
                  <a:pt x="3268" y="438"/>
                </a:cubicBezTo>
                <a:cubicBezTo>
                  <a:pt x="3250" y="438"/>
                  <a:pt x="3234" y="441"/>
                  <a:pt x="3221" y="446"/>
                </a:cubicBezTo>
                <a:cubicBezTo>
                  <a:pt x="3207" y="451"/>
                  <a:pt x="3195" y="459"/>
                  <a:pt x="3184" y="468"/>
                </a:cubicBezTo>
                <a:cubicBezTo>
                  <a:pt x="3173" y="478"/>
                  <a:pt x="3163" y="490"/>
                  <a:pt x="3155" y="503"/>
                </a:cubicBezTo>
                <a:cubicBezTo>
                  <a:pt x="3146" y="517"/>
                  <a:pt x="3139" y="533"/>
                  <a:pt x="3131" y="550"/>
                </a:cubicBezTo>
                <a:lnTo>
                  <a:pt x="3131" y="957"/>
                </a:lnTo>
                <a:lnTo>
                  <a:pt x="2972" y="957"/>
                </a:lnTo>
                <a:lnTo>
                  <a:pt x="2972" y="297"/>
                </a:lnTo>
                <a:lnTo>
                  <a:pt x="3066" y="297"/>
                </a:lnTo>
                <a:cubicBezTo>
                  <a:pt x="3082" y="297"/>
                  <a:pt x="3093" y="300"/>
                  <a:pt x="3100" y="305"/>
                </a:cubicBezTo>
                <a:cubicBezTo>
                  <a:pt x="3106" y="311"/>
                  <a:pt x="3110" y="322"/>
                  <a:pt x="3113" y="337"/>
                </a:cubicBezTo>
                <a:moveTo>
                  <a:pt x="3672" y="967"/>
                </a:moveTo>
                <a:cubicBezTo>
                  <a:pt x="3615" y="967"/>
                  <a:pt x="3571" y="951"/>
                  <a:pt x="3540" y="919"/>
                </a:cubicBezTo>
                <a:cubicBezTo>
                  <a:pt x="3509" y="886"/>
                  <a:pt x="3494" y="842"/>
                  <a:pt x="3494" y="785"/>
                </a:cubicBezTo>
                <a:lnTo>
                  <a:pt x="3494" y="416"/>
                </a:lnTo>
                <a:lnTo>
                  <a:pt x="3427" y="416"/>
                </a:lnTo>
                <a:cubicBezTo>
                  <a:pt x="3418" y="416"/>
                  <a:pt x="3411" y="413"/>
                  <a:pt x="3405" y="407"/>
                </a:cubicBezTo>
                <a:cubicBezTo>
                  <a:pt x="3399" y="402"/>
                  <a:pt x="3396" y="394"/>
                  <a:pt x="3396" y="382"/>
                </a:cubicBezTo>
                <a:lnTo>
                  <a:pt x="3396" y="319"/>
                </a:lnTo>
                <a:lnTo>
                  <a:pt x="3502" y="302"/>
                </a:lnTo>
                <a:lnTo>
                  <a:pt x="3535" y="122"/>
                </a:lnTo>
                <a:cubicBezTo>
                  <a:pt x="3538" y="113"/>
                  <a:pt x="3542" y="107"/>
                  <a:pt x="3548" y="102"/>
                </a:cubicBezTo>
                <a:cubicBezTo>
                  <a:pt x="3554" y="97"/>
                  <a:pt x="3561" y="95"/>
                  <a:pt x="3571" y="95"/>
                </a:cubicBezTo>
                <a:lnTo>
                  <a:pt x="3653" y="95"/>
                </a:lnTo>
                <a:lnTo>
                  <a:pt x="3653" y="303"/>
                </a:lnTo>
                <a:lnTo>
                  <a:pt x="3829" y="303"/>
                </a:lnTo>
                <a:lnTo>
                  <a:pt x="3829" y="416"/>
                </a:lnTo>
                <a:lnTo>
                  <a:pt x="3653" y="416"/>
                </a:lnTo>
                <a:lnTo>
                  <a:pt x="3653" y="773"/>
                </a:lnTo>
                <a:cubicBezTo>
                  <a:pt x="3653" y="794"/>
                  <a:pt x="3658" y="810"/>
                  <a:pt x="3668" y="822"/>
                </a:cubicBezTo>
                <a:cubicBezTo>
                  <a:pt x="3678" y="833"/>
                  <a:pt x="3692" y="839"/>
                  <a:pt x="3710" y="839"/>
                </a:cubicBezTo>
                <a:cubicBezTo>
                  <a:pt x="3720" y="839"/>
                  <a:pt x="3728" y="838"/>
                  <a:pt x="3734" y="836"/>
                </a:cubicBezTo>
                <a:cubicBezTo>
                  <a:pt x="3741" y="833"/>
                  <a:pt x="3747" y="831"/>
                  <a:pt x="3752" y="828"/>
                </a:cubicBezTo>
                <a:cubicBezTo>
                  <a:pt x="3757" y="826"/>
                  <a:pt x="3761" y="823"/>
                  <a:pt x="3765" y="821"/>
                </a:cubicBezTo>
                <a:cubicBezTo>
                  <a:pt x="3769" y="819"/>
                  <a:pt x="3773" y="817"/>
                  <a:pt x="3777" y="817"/>
                </a:cubicBezTo>
                <a:cubicBezTo>
                  <a:pt x="3781" y="817"/>
                  <a:pt x="3785" y="819"/>
                  <a:pt x="3788" y="821"/>
                </a:cubicBezTo>
                <a:cubicBezTo>
                  <a:pt x="3791" y="823"/>
                  <a:pt x="3794" y="827"/>
                  <a:pt x="3798" y="831"/>
                </a:cubicBezTo>
                <a:lnTo>
                  <a:pt x="3846" y="909"/>
                </a:lnTo>
                <a:cubicBezTo>
                  <a:pt x="3822" y="928"/>
                  <a:pt x="3796" y="943"/>
                  <a:pt x="3766" y="953"/>
                </a:cubicBezTo>
                <a:cubicBezTo>
                  <a:pt x="3736" y="962"/>
                  <a:pt x="3705" y="967"/>
                  <a:pt x="3672" y="967"/>
                </a:cubicBezTo>
                <a:moveTo>
                  <a:pt x="4057" y="551"/>
                </a:moveTo>
                <a:lnTo>
                  <a:pt x="4356" y="551"/>
                </a:lnTo>
                <a:cubicBezTo>
                  <a:pt x="4356" y="530"/>
                  <a:pt x="4353" y="511"/>
                  <a:pt x="4348" y="493"/>
                </a:cubicBezTo>
                <a:cubicBezTo>
                  <a:pt x="4342" y="474"/>
                  <a:pt x="4333" y="458"/>
                  <a:pt x="4322" y="445"/>
                </a:cubicBezTo>
                <a:cubicBezTo>
                  <a:pt x="4310" y="431"/>
                  <a:pt x="4296" y="420"/>
                  <a:pt x="4278" y="412"/>
                </a:cubicBezTo>
                <a:cubicBezTo>
                  <a:pt x="4260" y="404"/>
                  <a:pt x="4239" y="401"/>
                  <a:pt x="4215" y="401"/>
                </a:cubicBezTo>
                <a:cubicBezTo>
                  <a:pt x="4170" y="401"/>
                  <a:pt x="4133" y="413"/>
                  <a:pt x="4107" y="439"/>
                </a:cubicBezTo>
                <a:cubicBezTo>
                  <a:pt x="4081" y="466"/>
                  <a:pt x="4064" y="503"/>
                  <a:pt x="4057" y="551"/>
                </a:cubicBezTo>
                <a:moveTo>
                  <a:pt x="4462" y="647"/>
                </a:moveTo>
                <a:lnTo>
                  <a:pt x="4053" y="647"/>
                </a:lnTo>
                <a:cubicBezTo>
                  <a:pt x="4056" y="681"/>
                  <a:pt x="4062" y="710"/>
                  <a:pt x="4071" y="735"/>
                </a:cubicBezTo>
                <a:cubicBezTo>
                  <a:pt x="4081" y="759"/>
                  <a:pt x="4093" y="780"/>
                  <a:pt x="4109" y="796"/>
                </a:cubicBezTo>
                <a:cubicBezTo>
                  <a:pt x="4124" y="812"/>
                  <a:pt x="4142" y="824"/>
                  <a:pt x="4164" y="832"/>
                </a:cubicBezTo>
                <a:cubicBezTo>
                  <a:pt x="4185" y="840"/>
                  <a:pt x="4208" y="844"/>
                  <a:pt x="4234" y="844"/>
                </a:cubicBezTo>
                <a:cubicBezTo>
                  <a:pt x="4260" y="844"/>
                  <a:pt x="4282" y="841"/>
                  <a:pt x="4301" y="835"/>
                </a:cubicBezTo>
                <a:cubicBezTo>
                  <a:pt x="4319" y="829"/>
                  <a:pt x="4336" y="822"/>
                  <a:pt x="4349" y="815"/>
                </a:cubicBezTo>
                <a:cubicBezTo>
                  <a:pt x="4363" y="807"/>
                  <a:pt x="4376" y="801"/>
                  <a:pt x="4386" y="795"/>
                </a:cubicBezTo>
                <a:cubicBezTo>
                  <a:pt x="4397" y="789"/>
                  <a:pt x="4407" y="786"/>
                  <a:pt x="4417" y="786"/>
                </a:cubicBezTo>
                <a:cubicBezTo>
                  <a:pt x="4430" y="786"/>
                  <a:pt x="4440" y="791"/>
                  <a:pt x="4446" y="800"/>
                </a:cubicBezTo>
                <a:lnTo>
                  <a:pt x="4492" y="858"/>
                </a:lnTo>
                <a:cubicBezTo>
                  <a:pt x="4474" y="879"/>
                  <a:pt x="4455" y="896"/>
                  <a:pt x="4433" y="910"/>
                </a:cubicBezTo>
                <a:cubicBezTo>
                  <a:pt x="4411" y="924"/>
                  <a:pt x="4388" y="935"/>
                  <a:pt x="4364" y="944"/>
                </a:cubicBezTo>
                <a:cubicBezTo>
                  <a:pt x="4341" y="952"/>
                  <a:pt x="4316" y="958"/>
                  <a:pt x="4292" y="961"/>
                </a:cubicBezTo>
                <a:cubicBezTo>
                  <a:pt x="4267" y="965"/>
                  <a:pt x="4243" y="966"/>
                  <a:pt x="4220" y="966"/>
                </a:cubicBezTo>
                <a:cubicBezTo>
                  <a:pt x="4174" y="966"/>
                  <a:pt x="4131" y="959"/>
                  <a:pt x="4092" y="944"/>
                </a:cubicBezTo>
                <a:cubicBezTo>
                  <a:pt x="4053" y="929"/>
                  <a:pt x="4018" y="906"/>
                  <a:pt x="3989" y="876"/>
                </a:cubicBezTo>
                <a:cubicBezTo>
                  <a:pt x="3960" y="846"/>
                  <a:pt x="3937" y="809"/>
                  <a:pt x="3920" y="766"/>
                </a:cubicBezTo>
                <a:cubicBezTo>
                  <a:pt x="3903" y="722"/>
                  <a:pt x="3895" y="671"/>
                  <a:pt x="3895" y="613"/>
                </a:cubicBezTo>
                <a:cubicBezTo>
                  <a:pt x="3895" y="568"/>
                  <a:pt x="3902" y="525"/>
                  <a:pt x="3917" y="486"/>
                </a:cubicBezTo>
                <a:cubicBezTo>
                  <a:pt x="3931" y="446"/>
                  <a:pt x="3952" y="411"/>
                  <a:pt x="3980" y="382"/>
                </a:cubicBezTo>
                <a:cubicBezTo>
                  <a:pt x="4007" y="353"/>
                  <a:pt x="4040" y="329"/>
                  <a:pt x="4079" y="312"/>
                </a:cubicBezTo>
                <a:cubicBezTo>
                  <a:pt x="4119" y="295"/>
                  <a:pt x="4163" y="286"/>
                  <a:pt x="4212" y="286"/>
                </a:cubicBezTo>
                <a:cubicBezTo>
                  <a:pt x="4254" y="286"/>
                  <a:pt x="4292" y="293"/>
                  <a:pt x="4327" y="306"/>
                </a:cubicBezTo>
                <a:cubicBezTo>
                  <a:pt x="4363" y="320"/>
                  <a:pt x="4393" y="339"/>
                  <a:pt x="4418" y="365"/>
                </a:cubicBezTo>
                <a:cubicBezTo>
                  <a:pt x="4444" y="390"/>
                  <a:pt x="4463" y="421"/>
                  <a:pt x="4478" y="458"/>
                </a:cubicBezTo>
                <a:cubicBezTo>
                  <a:pt x="4492" y="496"/>
                  <a:pt x="4499" y="538"/>
                  <a:pt x="4499" y="586"/>
                </a:cubicBezTo>
                <a:cubicBezTo>
                  <a:pt x="4499" y="610"/>
                  <a:pt x="4497" y="626"/>
                  <a:pt x="4491" y="634"/>
                </a:cubicBezTo>
                <a:cubicBezTo>
                  <a:pt x="4486" y="643"/>
                  <a:pt x="4477" y="647"/>
                  <a:pt x="4462" y="647"/>
                </a:cubicBezTo>
                <a:moveTo>
                  <a:pt x="5033" y="761"/>
                </a:moveTo>
                <a:lnTo>
                  <a:pt x="5033" y="465"/>
                </a:lnTo>
                <a:cubicBezTo>
                  <a:pt x="5015" y="444"/>
                  <a:pt x="4995" y="428"/>
                  <a:pt x="4974" y="419"/>
                </a:cubicBezTo>
                <a:cubicBezTo>
                  <a:pt x="4952" y="410"/>
                  <a:pt x="4930" y="406"/>
                  <a:pt x="4905" y="406"/>
                </a:cubicBezTo>
                <a:cubicBezTo>
                  <a:pt x="4881" y="406"/>
                  <a:pt x="4860" y="410"/>
                  <a:pt x="4840" y="419"/>
                </a:cubicBezTo>
                <a:cubicBezTo>
                  <a:pt x="4821" y="428"/>
                  <a:pt x="4805" y="442"/>
                  <a:pt x="4791" y="460"/>
                </a:cubicBezTo>
                <a:cubicBezTo>
                  <a:pt x="4777" y="478"/>
                  <a:pt x="4766" y="501"/>
                  <a:pt x="4759" y="529"/>
                </a:cubicBezTo>
                <a:cubicBezTo>
                  <a:pt x="4752" y="557"/>
                  <a:pt x="4748" y="591"/>
                  <a:pt x="4748" y="629"/>
                </a:cubicBezTo>
                <a:cubicBezTo>
                  <a:pt x="4748" y="667"/>
                  <a:pt x="4751" y="700"/>
                  <a:pt x="4758" y="727"/>
                </a:cubicBezTo>
                <a:cubicBezTo>
                  <a:pt x="4764" y="754"/>
                  <a:pt x="4773" y="776"/>
                  <a:pt x="4784" y="793"/>
                </a:cubicBezTo>
                <a:cubicBezTo>
                  <a:pt x="4796" y="810"/>
                  <a:pt x="4810" y="822"/>
                  <a:pt x="4827" y="829"/>
                </a:cubicBezTo>
                <a:cubicBezTo>
                  <a:pt x="4843" y="837"/>
                  <a:pt x="4862" y="840"/>
                  <a:pt x="4883" y="840"/>
                </a:cubicBezTo>
                <a:cubicBezTo>
                  <a:pt x="4916" y="840"/>
                  <a:pt x="4944" y="834"/>
                  <a:pt x="4967" y="820"/>
                </a:cubicBezTo>
                <a:cubicBezTo>
                  <a:pt x="4990" y="806"/>
                  <a:pt x="5012" y="786"/>
                  <a:pt x="5033" y="761"/>
                </a:cubicBezTo>
                <a:moveTo>
                  <a:pt x="5033" y="0"/>
                </a:moveTo>
                <a:lnTo>
                  <a:pt x="5192" y="0"/>
                </a:lnTo>
                <a:lnTo>
                  <a:pt x="5192" y="957"/>
                </a:lnTo>
                <a:lnTo>
                  <a:pt x="5095" y="957"/>
                </a:lnTo>
                <a:cubicBezTo>
                  <a:pt x="5074" y="957"/>
                  <a:pt x="5060" y="947"/>
                  <a:pt x="5055" y="928"/>
                </a:cubicBezTo>
                <a:lnTo>
                  <a:pt x="5041" y="864"/>
                </a:lnTo>
                <a:cubicBezTo>
                  <a:pt x="5014" y="895"/>
                  <a:pt x="4984" y="919"/>
                  <a:pt x="4949" y="938"/>
                </a:cubicBezTo>
                <a:cubicBezTo>
                  <a:pt x="4915" y="957"/>
                  <a:pt x="4875" y="966"/>
                  <a:pt x="4829" y="966"/>
                </a:cubicBezTo>
                <a:cubicBezTo>
                  <a:pt x="4793" y="966"/>
                  <a:pt x="4759" y="959"/>
                  <a:pt x="4729" y="944"/>
                </a:cubicBezTo>
                <a:cubicBezTo>
                  <a:pt x="4699" y="929"/>
                  <a:pt x="4674" y="907"/>
                  <a:pt x="4652" y="879"/>
                </a:cubicBezTo>
                <a:cubicBezTo>
                  <a:pt x="4630" y="850"/>
                  <a:pt x="4614" y="815"/>
                  <a:pt x="4602" y="773"/>
                </a:cubicBezTo>
                <a:cubicBezTo>
                  <a:pt x="4590" y="731"/>
                  <a:pt x="4584" y="683"/>
                  <a:pt x="4584" y="629"/>
                </a:cubicBezTo>
                <a:cubicBezTo>
                  <a:pt x="4584" y="580"/>
                  <a:pt x="4591" y="534"/>
                  <a:pt x="4604" y="492"/>
                </a:cubicBezTo>
                <a:cubicBezTo>
                  <a:pt x="4617" y="450"/>
                  <a:pt x="4637" y="414"/>
                  <a:pt x="4661" y="383"/>
                </a:cubicBezTo>
                <a:cubicBezTo>
                  <a:pt x="4686" y="352"/>
                  <a:pt x="4716" y="328"/>
                  <a:pt x="4751" y="310"/>
                </a:cubicBezTo>
                <a:cubicBezTo>
                  <a:pt x="4786" y="293"/>
                  <a:pt x="4825" y="284"/>
                  <a:pt x="4868" y="284"/>
                </a:cubicBezTo>
                <a:cubicBezTo>
                  <a:pt x="4905" y="284"/>
                  <a:pt x="4936" y="290"/>
                  <a:pt x="4962" y="302"/>
                </a:cubicBezTo>
                <a:cubicBezTo>
                  <a:pt x="4989" y="313"/>
                  <a:pt x="5012" y="329"/>
                  <a:pt x="5033" y="349"/>
                </a:cubicBezTo>
                <a:lnTo>
                  <a:pt x="5033" y="0"/>
                </a:lnTo>
                <a:moveTo>
                  <a:pt x="5861" y="822"/>
                </a:moveTo>
                <a:lnTo>
                  <a:pt x="6036" y="822"/>
                </a:lnTo>
                <a:cubicBezTo>
                  <a:pt x="6068" y="822"/>
                  <a:pt x="6095" y="818"/>
                  <a:pt x="6117" y="810"/>
                </a:cubicBezTo>
                <a:cubicBezTo>
                  <a:pt x="6139" y="803"/>
                  <a:pt x="6156" y="792"/>
                  <a:pt x="6169" y="779"/>
                </a:cubicBezTo>
                <a:cubicBezTo>
                  <a:pt x="6182" y="767"/>
                  <a:pt x="6192" y="752"/>
                  <a:pt x="6197" y="734"/>
                </a:cubicBezTo>
                <a:cubicBezTo>
                  <a:pt x="6203" y="717"/>
                  <a:pt x="6206" y="699"/>
                  <a:pt x="6206" y="680"/>
                </a:cubicBezTo>
                <a:cubicBezTo>
                  <a:pt x="6206" y="659"/>
                  <a:pt x="6203" y="641"/>
                  <a:pt x="6197" y="625"/>
                </a:cubicBezTo>
                <a:cubicBezTo>
                  <a:pt x="6190" y="609"/>
                  <a:pt x="6180" y="595"/>
                  <a:pt x="6166" y="584"/>
                </a:cubicBezTo>
                <a:cubicBezTo>
                  <a:pt x="6153" y="573"/>
                  <a:pt x="6135" y="564"/>
                  <a:pt x="6113" y="558"/>
                </a:cubicBezTo>
                <a:cubicBezTo>
                  <a:pt x="6092" y="552"/>
                  <a:pt x="6065" y="549"/>
                  <a:pt x="6035" y="549"/>
                </a:cubicBezTo>
                <a:lnTo>
                  <a:pt x="5861" y="549"/>
                </a:lnTo>
                <a:lnTo>
                  <a:pt x="5861" y="822"/>
                </a:lnTo>
                <a:moveTo>
                  <a:pt x="6008" y="160"/>
                </a:moveTo>
                <a:lnTo>
                  <a:pt x="5861" y="160"/>
                </a:lnTo>
                <a:lnTo>
                  <a:pt x="5861" y="429"/>
                </a:lnTo>
                <a:lnTo>
                  <a:pt x="5998" y="429"/>
                </a:lnTo>
                <a:cubicBezTo>
                  <a:pt x="6057" y="429"/>
                  <a:pt x="6102" y="419"/>
                  <a:pt x="6133" y="397"/>
                </a:cubicBezTo>
                <a:cubicBezTo>
                  <a:pt x="6163" y="376"/>
                  <a:pt x="6178" y="342"/>
                  <a:pt x="6178" y="295"/>
                </a:cubicBezTo>
                <a:cubicBezTo>
                  <a:pt x="6178" y="246"/>
                  <a:pt x="6164" y="212"/>
                  <a:pt x="6137" y="191"/>
                </a:cubicBezTo>
                <a:cubicBezTo>
                  <a:pt x="6109" y="171"/>
                  <a:pt x="6066" y="160"/>
                  <a:pt x="6008" y="160"/>
                </a:cubicBezTo>
                <a:moveTo>
                  <a:pt x="5688" y="26"/>
                </a:moveTo>
                <a:lnTo>
                  <a:pt x="6008" y="26"/>
                </a:lnTo>
                <a:cubicBezTo>
                  <a:pt x="6069" y="26"/>
                  <a:pt x="6121" y="31"/>
                  <a:pt x="6164" y="43"/>
                </a:cubicBezTo>
                <a:cubicBezTo>
                  <a:pt x="6208" y="54"/>
                  <a:pt x="6243" y="72"/>
                  <a:pt x="6271" y="93"/>
                </a:cubicBezTo>
                <a:cubicBezTo>
                  <a:pt x="6298" y="115"/>
                  <a:pt x="6319" y="141"/>
                  <a:pt x="6332" y="171"/>
                </a:cubicBezTo>
                <a:cubicBezTo>
                  <a:pt x="6345" y="202"/>
                  <a:pt x="6351" y="236"/>
                  <a:pt x="6351" y="274"/>
                </a:cubicBezTo>
                <a:cubicBezTo>
                  <a:pt x="6351" y="296"/>
                  <a:pt x="6348" y="317"/>
                  <a:pt x="6341" y="337"/>
                </a:cubicBezTo>
                <a:cubicBezTo>
                  <a:pt x="6335" y="357"/>
                  <a:pt x="6325" y="376"/>
                  <a:pt x="6311" y="393"/>
                </a:cubicBezTo>
                <a:cubicBezTo>
                  <a:pt x="6298" y="410"/>
                  <a:pt x="6281" y="426"/>
                  <a:pt x="6260" y="440"/>
                </a:cubicBezTo>
                <a:cubicBezTo>
                  <a:pt x="6239" y="454"/>
                  <a:pt x="6214" y="466"/>
                  <a:pt x="6185" y="476"/>
                </a:cubicBezTo>
                <a:cubicBezTo>
                  <a:pt x="6313" y="505"/>
                  <a:pt x="6377" y="574"/>
                  <a:pt x="6377" y="684"/>
                </a:cubicBezTo>
                <a:cubicBezTo>
                  <a:pt x="6377" y="723"/>
                  <a:pt x="6370" y="759"/>
                  <a:pt x="6355" y="793"/>
                </a:cubicBezTo>
                <a:cubicBezTo>
                  <a:pt x="6340" y="826"/>
                  <a:pt x="6318" y="855"/>
                  <a:pt x="6289" y="879"/>
                </a:cubicBezTo>
                <a:cubicBezTo>
                  <a:pt x="6260" y="904"/>
                  <a:pt x="6225" y="923"/>
                  <a:pt x="6183" y="936"/>
                </a:cubicBezTo>
                <a:cubicBezTo>
                  <a:pt x="6141" y="950"/>
                  <a:pt x="6093" y="957"/>
                  <a:pt x="6039" y="957"/>
                </a:cubicBezTo>
                <a:lnTo>
                  <a:pt x="5688" y="957"/>
                </a:lnTo>
                <a:lnTo>
                  <a:pt x="5688" y="26"/>
                </a:lnTo>
                <a:moveTo>
                  <a:pt x="6859" y="786"/>
                </a:moveTo>
                <a:lnTo>
                  <a:pt x="6859" y="675"/>
                </a:lnTo>
                <a:cubicBezTo>
                  <a:pt x="6813" y="677"/>
                  <a:pt x="6774" y="681"/>
                  <a:pt x="6743" y="687"/>
                </a:cubicBezTo>
                <a:cubicBezTo>
                  <a:pt x="6711" y="693"/>
                  <a:pt x="6686" y="700"/>
                  <a:pt x="6667" y="709"/>
                </a:cubicBezTo>
                <a:cubicBezTo>
                  <a:pt x="6649" y="718"/>
                  <a:pt x="6635" y="729"/>
                  <a:pt x="6627" y="741"/>
                </a:cubicBezTo>
                <a:cubicBezTo>
                  <a:pt x="6619" y="753"/>
                  <a:pt x="6615" y="766"/>
                  <a:pt x="6615" y="780"/>
                </a:cubicBezTo>
                <a:cubicBezTo>
                  <a:pt x="6615" y="808"/>
                  <a:pt x="6623" y="828"/>
                  <a:pt x="6640" y="840"/>
                </a:cubicBezTo>
                <a:cubicBezTo>
                  <a:pt x="6656" y="852"/>
                  <a:pt x="6678" y="858"/>
                  <a:pt x="6704" y="858"/>
                </a:cubicBezTo>
                <a:cubicBezTo>
                  <a:pt x="6737" y="858"/>
                  <a:pt x="6765" y="852"/>
                  <a:pt x="6789" y="840"/>
                </a:cubicBezTo>
                <a:cubicBezTo>
                  <a:pt x="6813" y="828"/>
                  <a:pt x="6836" y="810"/>
                  <a:pt x="6859" y="786"/>
                </a:cubicBezTo>
                <a:moveTo>
                  <a:pt x="6523" y="439"/>
                </a:moveTo>
                <a:lnTo>
                  <a:pt x="6494" y="389"/>
                </a:lnTo>
                <a:cubicBezTo>
                  <a:pt x="6570" y="319"/>
                  <a:pt x="6662" y="284"/>
                  <a:pt x="6769" y="284"/>
                </a:cubicBezTo>
                <a:cubicBezTo>
                  <a:pt x="6807" y="284"/>
                  <a:pt x="6842" y="291"/>
                  <a:pt x="6872" y="304"/>
                </a:cubicBezTo>
                <a:cubicBezTo>
                  <a:pt x="6903" y="316"/>
                  <a:pt x="6928" y="334"/>
                  <a:pt x="6949" y="356"/>
                </a:cubicBezTo>
                <a:cubicBezTo>
                  <a:pt x="6970" y="379"/>
                  <a:pt x="6986" y="406"/>
                  <a:pt x="6997" y="437"/>
                </a:cubicBezTo>
                <a:cubicBezTo>
                  <a:pt x="7008" y="468"/>
                  <a:pt x="7014" y="503"/>
                  <a:pt x="7014" y="540"/>
                </a:cubicBezTo>
                <a:lnTo>
                  <a:pt x="7014" y="957"/>
                </a:lnTo>
                <a:lnTo>
                  <a:pt x="6942" y="957"/>
                </a:lnTo>
                <a:cubicBezTo>
                  <a:pt x="6926" y="957"/>
                  <a:pt x="6915" y="955"/>
                  <a:pt x="6907" y="950"/>
                </a:cubicBezTo>
                <a:cubicBezTo>
                  <a:pt x="6899" y="946"/>
                  <a:pt x="6892" y="937"/>
                  <a:pt x="6887" y="923"/>
                </a:cubicBezTo>
                <a:lnTo>
                  <a:pt x="6873" y="875"/>
                </a:lnTo>
                <a:cubicBezTo>
                  <a:pt x="6856" y="890"/>
                  <a:pt x="6840" y="903"/>
                  <a:pt x="6824" y="915"/>
                </a:cubicBezTo>
                <a:cubicBezTo>
                  <a:pt x="6809" y="926"/>
                  <a:pt x="6792" y="936"/>
                  <a:pt x="6775" y="943"/>
                </a:cubicBezTo>
                <a:cubicBezTo>
                  <a:pt x="6758" y="951"/>
                  <a:pt x="6739" y="957"/>
                  <a:pt x="6720" y="961"/>
                </a:cubicBezTo>
                <a:cubicBezTo>
                  <a:pt x="6700" y="965"/>
                  <a:pt x="6679" y="967"/>
                  <a:pt x="6655" y="967"/>
                </a:cubicBezTo>
                <a:cubicBezTo>
                  <a:pt x="6627" y="967"/>
                  <a:pt x="6602" y="963"/>
                  <a:pt x="6578" y="956"/>
                </a:cubicBezTo>
                <a:cubicBezTo>
                  <a:pt x="6554" y="948"/>
                  <a:pt x="6534" y="937"/>
                  <a:pt x="6517" y="922"/>
                </a:cubicBezTo>
                <a:cubicBezTo>
                  <a:pt x="6500" y="907"/>
                  <a:pt x="6486" y="889"/>
                  <a:pt x="6477" y="866"/>
                </a:cubicBezTo>
                <a:cubicBezTo>
                  <a:pt x="6467" y="844"/>
                  <a:pt x="6463" y="818"/>
                  <a:pt x="6463" y="788"/>
                </a:cubicBezTo>
                <a:cubicBezTo>
                  <a:pt x="6463" y="772"/>
                  <a:pt x="6466" y="755"/>
                  <a:pt x="6471" y="739"/>
                </a:cubicBezTo>
                <a:cubicBezTo>
                  <a:pt x="6477" y="722"/>
                  <a:pt x="6486" y="706"/>
                  <a:pt x="6499" y="691"/>
                </a:cubicBezTo>
                <a:cubicBezTo>
                  <a:pt x="6511" y="676"/>
                  <a:pt x="6528" y="662"/>
                  <a:pt x="6548" y="649"/>
                </a:cubicBezTo>
                <a:cubicBezTo>
                  <a:pt x="6568" y="635"/>
                  <a:pt x="6593" y="624"/>
                  <a:pt x="6622" y="614"/>
                </a:cubicBezTo>
                <a:cubicBezTo>
                  <a:pt x="6651" y="604"/>
                  <a:pt x="6686" y="596"/>
                  <a:pt x="6725" y="590"/>
                </a:cubicBezTo>
                <a:cubicBezTo>
                  <a:pt x="6764" y="584"/>
                  <a:pt x="6808" y="580"/>
                  <a:pt x="6859" y="579"/>
                </a:cubicBezTo>
                <a:lnTo>
                  <a:pt x="6859" y="540"/>
                </a:lnTo>
                <a:cubicBezTo>
                  <a:pt x="6859" y="496"/>
                  <a:pt x="6849" y="463"/>
                  <a:pt x="6830" y="442"/>
                </a:cubicBezTo>
                <a:cubicBezTo>
                  <a:pt x="6811" y="421"/>
                  <a:pt x="6784" y="410"/>
                  <a:pt x="6749" y="410"/>
                </a:cubicBezTo>
                <a:cubicBezTo>
                  <a:pt x="6723" y="410"/>
                  <a:pt x="6702" y="413"/>
                  <a:pt x="6685" y="419"/>
                </a:cubicBezTo>
                <a:cubicBezTo>
                  <a:pt x="6668" y="425"/>
                  <a:pt x="6653" y="432"/>
                  <a:pt x="6640" y="439"/>
                </a:cubicBezTo>
                <a:cubicBezTo>
                  <a:pt x="6627" y="447"/>
                  <a:pt x="6615" y="454"/>
                  <a:pt x="6605" y="459"/>
                </a:cubicBezTo>
                <a:cubicBezTo>
                  <a:pt x="6594" y="466"/>
                  <a:pt x="6583" y="469"/>
                  <a:pt x="6570" y="469"/>
                </a:cubicBezTo>
                <a:cubicBezTo>
                  <a:pt x="6558" y="469"/>
                  <a:pt x="6549" y="466"/>
                  <a:pt x="6541" y="460"/>
                </a:cubicBezTo>
                <a:cubicBezTo>
                  <a:pt x="6534" y="454"/>
                  <a:pt x="6527" y="447"/>
                  <a:pt x="6523" y="439"/>
                </a:cubicBezTo>
                <a:moveTo>
                  <a:pt x="7303" y="337"/>
                </a:moveTo>
                <a:lnTo>
                  <a:pt x="7313" y="411"/>
                </a:lnTo>
                <a:cubicBezTo>
                  <a:pt x="7333" y="372"/>
                  <a:pt x="7358" y="341"/>
                  <a:pt x="7386" y="318"/>
                </a:cubicBezTo>
                <a:cubicBezTo>
                  <a:pt x="7415" y="296"/>
                  <a:pt x="7448" y="284"/>
                  <a:pt x="7487" y="284"/>
                </a:cubicBezTo>
                <a:cubicBezTo>
                  <a:pt x="7517" y="284"/>
                  <a:pt x="7542" y="291"/>
                  <a:pt x="7560" y="304"/>
                </a:cubicBezTo>
                <a:lnTo>
                  <a:pt x="7550" y="424"/>
                </a:lnTo>
                <a:cubicBezTo>
                  <a:pt x="7547" y="431"/>
                  <a:pt x="7544" y="437"/>
                  <a:pt x="7540" y="440"/>
                </a:cubicBezTo>
                <a:cubicBezTo>
                  <a:pt x="7536" y="443"/>
                  <a:pt x="7531" y="445"/>
                  <a:pt x="7524" y="445"/>
                </a:cubicBezTo>
                <a:cubicBezTo>
                  <a:pt x="7517" y="445"/>
                  <a:pt x="7508" y="444"/>
                  <a:pt x="7495" y="441"/>
                </a:cubicBezTo>
                <a:cubicBezTo>
                  <a:pt x="7483" y="439"/>
                  <a:pt x="7470" y="438"/>
                  <a:pt x="7458" y="438"/>
                </a:cubicBezTo>
                <a:cubicBezTo>
                  <a:pt x="7441" y="438"/>
                  <a:pt x="7425" y="441"/>
                  <a:pt x="7411" y="446"/>
                </a:cubicBezTo>
                <a:cubicBezTo>
                  <a:pt x="7398" y="451"/>
                  <a:pt x="7385" y="459"/>
                  <a:pt x="7374" y="468"/>
                </a:cubicBezTo>
                <a:cubicBezTo>
                  <a:pt x="7363" y="478"/>
                  <a:pt x="7354" y="490"/>
                  <a:pt x="7345" y="503"/>
                </a:cubicBezTo>
                <a:cubicBezTo>
                  <a:pt x="7337" y="517"/>
                  <a:pt x="7329" y="533"/>
                  <a:pt x="7322" y="550"/>
                </a:cubicBezTo>
                <a:lnTo>
                  <a:pt x="7322" y="957"/>
                </a:lnTo>
                <a:lnTo>
                  <a:pt x="7163" y="957"/>
                </a:lnTo>
                <a:lnTo>
                  <a:pt x="7163" y="297"/>
                </a:lnTo>
                <a:lnTo>
                  <a:pt x="7256" y="297"/>
                </a:lnTo>
                <a:cubicBezTo>
                  <a:pt x="7272" y="297"/>
                  <a:pt x="7284" y="300"/>
                  <a:pt x="7290" y="305"/>
                </a:cubicBezTo>
                <a:cubicBezTo>
                  <a:pt x="7297" y="311"/>
                  <a:pt x="7301" y="322"/>
                  <a:pt x="7303" y="337"/>
                </a:cubicBezTo>
                <a:moveTo>
                  <a:pt x="8082" y="368"/>
                </a:moveTo>
                <a:lnTo>
                  <a:pt x="8046" y="426"/>
                </a:lnTo>
                <a:cubicBezTo>
                  <a:pt x="8041" y="432"/>
                  <a:pt x="8037" y="437"/>
                  <a:pt x="8032" y="440"/>
                </a:cubicBezTo>
                <a:cubicBezTo>
                  <a:pt x="8027" y="443"/>
                  <a:pt x="8021" y="444"/>
                  <a:pt x="8014" y="444"/>
                </a:cubicBezTo>
                <a:cubicBezTo>
                  <a:pt x="8007" y="444"/>
                  <a:pt x="7998" y="442"/>
                  <a:pt x="7989" y="438"/>
                </a:cubicBezTo>
                <a:cubicBezTo>
                  <a:pt x="7981" y="433"/>
                  <a:pt x="7970" y="429"/>
                  <a:pt x="7959" y="423"/>
                </a:cubicBezTo>
                <a:cubicBezTo>
                  <a:pt x="7947" y="418"/>
                  <a:pt x="7934" y="413"/>
                  <a:pt x="7919" y="409"/>
                </a:cubicBezTo>
                <a:cubicBezTo>
                  <a:pt x="7904" y="404"/>
                  <a:pt x="7887" y="402"/>
                  <a:pt x="7867" y="402"/>
                </a:cubicBezTo>
                <a:cubicBezTo>
                  <a:pt x="7835" y="402"/>
                  <a:pt x="7811" y="409"/>
                  <a:pt x="7793" y="422"/>
                </a:cubicBezTo>
                <a:cubicBezTo>
                  <a:pt x="7776" y="436"/>
                  <a:pt x="7767" y="453"/>
                  <a:pt x="7767" y="474"/>
                </a:cubicBezTo>
                <a:cubicBezTo>
                  <a:pt x="7767" y="489"/>
                  <a:pt x="7771" y="500"/>
                  <a:pt x="7780" y="510"/>
                </a:cubicBezTo>
                <a:cubicBezTo>
                  <a:pt x="7789" y="520"/>
                  <a:pt x="7802" y="528"/>
                  <a:pt x="7817" y="535"/>
                </a:cubicBezTo>
                <a:cubicBezTo>
                  <a:pt x="7832" y="543"/>
                  <a:pt x="7849" y="549"/>
                  <a:pt x="7869" y="555"/>
                </a:cubicBezTo>
                <a:cubicBezTo>
                  <a:pt x="7888" y="561"/>
                  <a:pt x="7908" y="567"/>
                  <a:pt x="7928" y="574"/>
                </a:cubicBezTo>
                <a:cubicBezTo>
                  <a:pt x="7948" y="581"/>
                  <a:pt x="7967" y="589"/>
                  <a:pt x="7986" y="598"/>
                </a:cubicBezTo>
                <a:cubicBezTo>
                  <a:pt x="8006" y="606"/>
                  <a:pt x="8023" y="618"/>
                  <a:pt x="8038" y="631"/>
                </a:cubicBezTo>
                <a:cubicBezTo>
                  <a:pt x="8054" y="644"/>
                  <a:pt x="8066" y="661"/>
                  <a:pt x="8075" y="680"/>
                </a:cubicBezTo>
                <a:cubicBezTo>
                  <a:pt x="8084" y="699"/>
                  <a:pt x="8089" y="721"/>
                  <a:pt x="8089" y="748"/>
                </a:cubicBezTo>
                <a:cubicBezTo>
                  <a:pt x="8089" y="780"/>
                  <a:pt x="8083" y="809"/>
                  <a:pt x="8072" y="836"/>
                </a:cubicBezTo>
                <a:cubicBezTo>
                  <a:pt x="8060" y="863"/>
                  <a:pt x="8044" y="886"/>
                  <a:pt x="8021" y="905"/>
                </a:cubicBezTo>
                <a:cubicBezTo>
                  <a:pt x="7999" y="925"/>
                  <a:pt x="7971" y="940"/>
                  <a:pt x="7939" y="951"/>
                </a:cubicBezTo>
                <a:cubicBezTo>
                  <a:pt x="7906" y="962"/>
                  <a:pt x="7868" y="967"/>
                  <a:pt x="7825" y="967"/>
                </a:cubicBezTo>
                <a:cubicBezTo>
                  <a:pt x="7802" y="967"/>
                  <a:pt x="7780" y="965"/>
                  <a:pt x="7758" y="961"/>
                </a:cubicBezTo>
                <a:cubicBezTo>
                  <a:pt x="7737" y="957"/>
                  <a:pt x="7716" y="951"/>
                  <a:pt x="7696" y="944"/>
                </a:cubicBezTo>
                <a:cubicBezTo>
                  <a:pt x="7676" y="937"/>
                  <a:pt x="7658" y="928"/>
                  <a:pt x="7641" y="918"/>
                </a:cubicBezTo>
                <a:cubicBezTo>
                  <a:pt x="7624" y="908"/>
                  <a:pt x="7609" y="898"/>
                  <a:pt x="7596" y="886"/>
                </a:cubicBezTo>
                <a:lnTo>
                  <a:pt x="7632" y="826"/>
                </a:lnTo>
                <a:cubicBezTo>
                  <a:pt x="7637" y="818"/>
                  <a:pt x="7643" y="813"/>
                  <a:pt x="7649" y="809"/>
                </a:cubicBezTo>
                <a:cubicBezTo>
                  <a:pt x="7656" y="805"/>
                  <a:pt x="7664" y="803"/>
                  <a:pt x="7674" y="803"/>
                </a:cubicBezTo>
                <a:cubicBezTo>
                  <a:pt x="7684" y="803"/>
                  <a:pt x="7693" y="806"/>
                  <a:pt x="7702" y="812"/>
                </a:cubicBezTo>
                <a:cubicBezTo>
                  <a:pt x="7711" y="817"/>
                  <a:pt x="7721" y="823"/>
                  <a:pt x="7732" y="830"/>
                </a:cubicBezTo>
                <a:cubicBezTo>
                  <a:pt x="7744" y="836"/>
                  <a:pt x="7758" y="842"/>
                  <a:pt x="7773" y="848"/>
                </a:cubicBezTo>
                <a:cubicBezTo>
                  <a:pt x="7789" y="853"/>
                  <a:pt x="7809" y="856"/>
                  <a:pt x="7833" y="856"/>
                </a:cubicBezTo>
                <a:cubicBezTo>
                  <a:pt x="7852" y="856"/>
                  <a:pt x="7868" y="854"/>
                  <a:pt x="7881" y="849"/>
                </a:cubicBezTo>
                <a:cubicBezTo>
                  <a:pt x="7895" y="845"/>
                  <a:pt x="7906" y="839"/>
                  <a:pt x="7915" y="831"/>
                </a:cubicBezTo>
                <a:cubicBezTo>
                  <a:pt x="7924" y="824"/>
                  <a:pt x="7930" y="816"/>
                  <a:pt x="7934" y="806"/>
                </a:cubicBezTo>
                <a:cubicBezTo>
                  <a:pt x="7938" y="796"/>
                  <a:pt x="7940" y="786"/>
                  <a:pt x="7940" y="776"/>
                </a:cubicBezTo>
                <a:cubicBezTo>
                  <a:pt x="7940" y="761"/>
                  <a:pt x="7936" y="748"/>
                  <a:pt x="7926" y="738"/>
                </a:cubicBezTo>
                <a:cubicBezTo>
                  <a:pt x="7917" y="728"/>
                  <a:pt x="7905" y="720"/>
                  <a:pt x="7890" y="712"/>
                </a:cubicBezTo>
                <a:cubicBezTo>
                  <a:pt x="7874" y="705"/>
                  <a:pt x="7857" y="699"/>
                  <a:pt x="7838" y="693"/>
                </a:cubicBezTo>
                <a:cubicBezTo>
                  <a:pt x="7818" y="687"/>
                  <a:pt x="7798" y="681"/>
                  <a:pt x="7778" y="674"/>
                </a:cubicBezTo>
                <a:cubicBezTo>
                  <a:pt x="7757" y="667"/>
                  <a:pt x="7737" y="659"/>
                  <a:pt x="7718" y="650"/>
                </a:cubicBezTo>
                <a:cubicBezTo>
                  <a:pt x="7698" y="641"/>
                  <a:pt x="7681" y="629"/>
                  <a:pt x="7666" y="615"/>
                </a:cubicBezTo>
                <a:cubicBezTo>
                  <a:pt x="7651" y="601"/>
                  <a:pt x="7638" y="583"/>
                  <a:pt x="7629" y="562"/>
                </a:cubicBezTo>
                <a:cubicBezTo>
                  <a:pt x="7620" y="542"/>
                  <a:pt x="7615" y="517"/>
                  <a:pt x="7615" y="488"/>
                </a:cubicBezTo>
                <a:cubicBezTo>
                  <a:pt x="7615" y="461"/>
                  <a:pt x="7621" y="435"/>
                  <a:pt x="7631" y="411"/>
                </a:cubicBezTo>
                <a:cubicBezTo>
                  <a:pt x="7642" y="386"/>
                  <a:pt x="7658" y="365"/>
                  <a:pt x="7679" y="347"/>
                </a:cubicBezTo>
                <a:cubicBezTo>
                  <a:pt x="7699" y="328"/>
                  <a:pt x="7725" y="314"/>
                  <a:pt x="7756" y="303"/>
                </a:cubicBezTo>
                <a:cubicBezTo>
                  <a:pt x="7788" y="292"/>
                  <a:pt x="7824" y="286"/>
                  <a:pt x="7864" y="286"/>
                </a:cubicBezTo>
                <a:cubicBezTo>
                  <a:pt x="7910" y="286"/>
                  <a:pt x="7951" y="294"/>
                  <a:pt x="7988" y="309"/>
                </a:cubicBezTo>
                <a:cubicBezTo>
                  <a:pt x="8026" y="324"/>
                  <a:pt x="8057" y="344"/>
                  <a:pt x="8082" y="36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7314840" y="331452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5" name=""/>
          <p:cNvSpPr/>
          <p:nvPr/>
        </p:nvSpPr>
        <p:spPr>
          <a:xfrm>
            <a:off x="8272440" y="5013720"/>
            <a:ext cx="2962440" cy="259560"/>
          </a:xfrm>
          <a:custGeom>
            <a:avLst/>
            <a:gdLst/>
            <a:ahLst/>
            <a:rect l="0" t="0" r="r" b="b"/>
            <a:pathLst>
              <a:path w="8229" h="721">
                <a:moveTo>
                  <a:pt x="370" y="69"/>
                </a:moveTo>
                <a:lnTo>
                  <a:pt x="344" y="120"/>
                </a:lnTo>
                <a:cubicBezTo>
                  <a:pt x="341" y="125"/>
                  <a:pt x="338" y="129"/>
                  <a:pt x="334" y="131"/>
                </a:cubicBezTo>
                <a:cubicBezTo>
                  <a:pt x="331" y="134"/>
                  <a:pt x="327" y="135"/>
                  <a:pt x="321" y="135"/>
                </a:cubicBezTo>
                <a:cubicBezTo>
                  <a:pt x="316" y="135"/>
                  <a:pt x="310" y="133"/>
                  <a:pt x="303" y="129"/>
                </a:cubicBezTo>
                <a:cubicBezTo>
                  <a:pt x="297" y="125"/>
                  <a:pt x="290" y="120"/>
                  <a:pt x="281" y="115"/>
                </a:cubicBezTo>
                <a:cubicBezTo>
                  <a:pt x="272" y="110"/>
                  <a:pt x="262" y="106"/>
                  <a:pt x="250" y="102"/>
                </a:cubicBezTo>
                <a:cubicBezTo>
                  <a:pt x="238" y="98"/>
                  <a:pt x="224" y="96"/>
                  <a:pt x="208" y="96"/>
                </a:cubicBezTo>
                <a:cubicBezTo>
                  <a:pt x="193" y="96"/>
                  <a:pt x="181" y="98"/>
                  <a:pt x="170" y="101"/>
                </a:cubicBezTo>
                <a:cubicBezTo>
                  <a:pt x="159" y="105"/>
                  <a:pt x="150" y="110"/>
                  <a:pt x="142" y="116"/>
                </a:cubicBezTo>
                <a:cubicBezTo>
                  <a:pt x="135" y="122"/>
                  <a:pt x="129" y="130"/>
                  <a:pt x="126" y="138"/>
                </a:cubicBezTo>
                <a:cubicBezTo>
                  <a:pt x="122" y="147"/>
                  <a:pt x="120" y="157"/>
                  <a:pt x="120" y="167"/>
                </a:cubicBezTo>
                <a:cubicBezTo>
                  <a:pt x="120" y="180"/>
                  <a:pt x="124" y="191"/>
                  <a:pt x="131" y="200"/>
                </a:cubicBezTo>
                <a:cubicBezTo>
                  <a:pt x="139" y="209"/>
                  <a:pt x="149" y="216"/>
                  <a:pt x="161" y="222"/>
                </a:cubicBezTo>
                <a:cubicBezTo>
                  <a:pt x="173" y="229"/>
                  <a:pt x="187" y="234"/>
                  <a:pt x="203" y="239"/>
                </a:cubicBezTo>
                <a:cubicBezTo>
                  <a:pt x="218" y="244"/>
                  <a:pt x="234" y="250"/>
                  <a:pt x="250" y="255"/>
                </a:cubicBezTo>
                <a:cubicBezTo>
                  <a:pt x="267" y="261"/>
                  <a:pt x="283" y="267"/>
                  <a:pt x="298" y="275"/>
                </a:cubicBezTo>
                <a:cubicBezTo>
                  <a:pt x="314" y="282"/>
                  <a:pt x="328" y="291"/>
                  <a:pt x="340" y="303"/>
                </a:cubicBezTo>
                <a:cubicBezTo>
                  <a:pt x="352" y="314"/>
                  <a:pt x="362" y="328"/>
                  <a:pt x="370" y="344"/>
                </a:cubicBezTo>
                <a:cubicBezTo>
                  <a:pt x="377" y="361"/>
                  <a:pt x="380" y="380"/>
                  <a:pt x="380" y="404"/>
                </a:cubicBezTo>
                <a:cubicBezTo>
                  <a:pt x="380" y="429"/>
                  <a:pt x="376" y="453"/>
                  <a:pt x="368" y="475"/>
                </a:cubicBezTo>
                <a:cubicBezTo>
                  <a:pt x="359" y="497"/>
                  <a:pt x="346" y="517"/>
                  <a:pt x="329" y="533"/>
                </a:cubicBezTo>
                <a:cubicBezTo>
                  <a:pt x="313" y="550"/>
                  <a:pt x="292" y="563"/>
                  <a:pt x="268" y="572"/>
                </a:cubicBezTo>
                <a:cubicBezTo>
                  <a:pt x="244" y="581"/>
                  <a:pt x="216" y="586"/>
                  <a:pt x="185" y="586"/>
                </a:cubicBezTo>
                <a:cubicBezTo>
                  <a:pt x="167" y="586"/>
                  <a:pt x="150" y="585"/>
                  <a:pt x="132" y="581"/>
                </a:cubicBezTo>
                <a:cubicBezTo>
                  <a:pt x="115" y="578"/>
                  <a:pt x="98" y="573"/>
                  <a:pt x="82" y="566"/>
                </a:cubicBezTo>
                <a:cubicBezTo>
                  <a:pt x="66" y="560"/>
                  <a:pt x="51" y="552"/>
                  <a:pt x="37" y="543"/>
                </a:cubicBezTo>
                <a:cubicBezTo>
                  <a:pt x="23" y="534"/>
                  <a:pt x="11" y="523"/>
                  <a:pt x="0" y="512"/>
                </a:cubicBezTo>
                <a:lnTo>
                  <a:pt x="30" y="462"/>
                </a:lnTo>
                <a:cubicBezTo>
                  <a:pt x="33" y="458"/>
                  <a:pt x="36" y="455"/>
                  <a:pt x="40" y="453"/>
                </a:cubicBezTo>
                <a:cubicBezTo>
                  <a:pt x="45" y="451"/>
                  <a:pt x="49" y="449"/>
                  <a:pt x="54" y="449"/>
                </a:cubicBezTo>
                <a:cubicBezTo>
                  <a:pt x="60" y="449"/>
                  <a:pt x="67" y="452"/>
                  <a:pt x="75" y="457"/>
                </a:cubicBezTo>
                <a:cubicBezTo>
                  <a:pt x="82" y="463"/>
                  <a:pt x="91" y="469"/>
                  <a:pt x="102" y="475"/>
                </a:cubicBezTo>
                <a:cubicBezTo>
                  <a:pt x="112" y="481"/>
                  <a:pt x="124" y="487"/>
                  <a:pt x="138" y="493"/>
                </a:cubicBezTo>
                <a:cubicBezTo>
                  <a:pt x="152" y="498"/>
                  <a:pt x="169" y="501"/>
                  <a:pt x="188" y="501"/>
                </a:cubicBezTo>
                <a:cubicBezTo>
                  <a:pt x="218" y="501"/>
                  <a:pt x="241" y="494"/>
                  <a:pt x="257" y="480"/>
                </a:cubicBezTo>
                <a:cubicBezTo>
                  <a:pt x="274" y="465"/>
                  <a:pt x="282" y="445"/>
                  <a:pt x="282" y="419"/>
                </a:cubicBezTo>
                <a:cubicBezTo>
                  <a:pt x="282" y="404"/>
                  <a:pt x="278" y="392"/>
                  <a:pt x="271" y="382"/>
                </a:cubicBezTo>
                <a:cubicBezTo>
                  <a:pt x="264" y="373"/>
                  <a:pt x="254" y="365"/>
                  <a:pt x="242" y="359"/>
                </a:cubicBezTo>
                <a:cubicBezTo>
                  <a:pt x="229" y="352"/>
                  <a:pt x="215" y="347"/>
                  <a:pt x="200" y="343"/>
                </a:cubicBezTo>
                <a:cubicBezTo>
                  <a:pt x="184" y="338"/>
                  <a:pt x="168" y="333"/>
                  <a:pt x="152" y="328"/>
                </a:cubicBezTo>
                <a:cubicBezTo>
                  <a:pt x="136" y="323"/>
                  <a:pt x="120" y="317"/>
                  <a:pt x="105" y="310"/>
                </a:cubicBezTo>
                <a:cubicBezTo>
                  <a:pt x="89" y="302"/>
                  <a:pt x="75" y="293"/>
                  <a:pt x="63" y="281"/>
                </a:cubicBezTo>
                <a:cubicBezTo>
                  <a:pt x="51" y="269"/>
                  <a:pt x="41" y="255"/>
                  <a:pt x="34" y="237"/>
                </a:cubicBezTo>
                <a:cubicBezTo>
                  <a:pt x="26" y="220"/>
                  <a:pt x="22" y="198"/>
                  <a:pt x="22" y="172"/>
                </a:cubicBezTo>
                <a:cubicBezTo>
                  <a:pt x="22" y="152"/>
                  <a:pt x="27" y="132"/>
                  <a:pt x="35" y="112"/>
                </a:cubicBezTo>
                <a:cubicBezTo>
                  <a:pt x="43" y="92"/>
                  <a:pt x="55" y="75"/>
                  <a:pt x="70" y="60"/>
                </a:cubicBezTo>
                <a:cubicBezTo>
                  <a:pt x="86" y="44"/>
                  <a:pt x="105" y="32"/>
                  <a:pt x="128" y="23"/>
                </a:cubicBezTo>
                <a:cubicBezTo>
                  <a:pt x="151" y="14"/>
                  <a:pt x="177" y="10"/>
                  <a:pt x="207" y="10"/>
                </a:cubicBezTo>
                <a:cubicBezTo>
                  <a:pt x="240" y="10"/>
                  <a:pt x="271" y="15"/>
                  <a:pt x="299" y="25"/>
                </a:cubicBezTo>
                <a:cubicBezTo>
                  <a:pt x="327" y="36"/>
                  <a:pt x="351" y="50"/>
                  <a:pt x="370" y="69"/>
                </a:cubicBezTo>
                <a:moveTo>
                  <a:pt x="633" y="174"/>
                </a:moveTo>
                <a:cubicBezTo>
                  <a:pt x="663" y="174"/>
                  <a:pt x="690" y="179"/>
                  <a:pt x="714" y="189"/>
                </a:cubicBezTo>
                <a:cubicBezTo>
                  <a:pt x="738" y="198"/>
                  <a:pt x="759" y="212"/>
                  <a:pt x="776" y="230"/>
                </a:cubicBezTo>
                <a:cubicBezTo>
                  <a:pt x="794" y="247"/>
                  <a:pt x="807" y="269"/>
                  <a:pt x="816" y="294"/>
                </a:cubicBezTo>
                <a:cubicBezTo>
                  <a:pt x="826" y="320"/>
                  <a:pt x="830" y="348"/>
                  <a:pt x="830" y="380"/>
                </a:cubicBezTo>
                <a:cubicBezTo>
                  <a:pt x="830" y="411"/>
                  <a:pt x="826" y="440"/>
                  <a:pt x="816" y="465"/>
                </a:cubicBezTo>
                <a:cubicBezTo>
                  <a:pt x="807" y="491"/>
                  <a:pt x="794" y="512"/>
                  <a:pt x="776" y="530"/>
                </a:cubicBezTo>
                <a:cubicBezTo>
                  <a:pt x="759" y="548"/>
                  <a:pt x="738" y="562"/>
                  <a:pt x="714" y="572"/>
                </a:cubicBezTo>
                <a:cubicBezTo>
                  <a:pt x="690" y="581"/>
                  <a:pt x="663" y="586"/>
                  <a:pt x="633" y="586"/>
                </a:cubicBezTo>
                <a:cubicBezTo>
                  <a:pt x="603" y="586"/>
                  <a:pt x="576" y="581"/>
                  <a:pt x="552" y="572"/>
                </a:cubicBezTo>
                <a:cubicBezTo>
                  <a:pt x="527" y="562"/>
                  <a:pt x="507" y="548"/>
                  <a:pt x="489" y="530"/>
                </a:cubicBezTo>
                <a:cubicBezTo>
                  <a:pt x="472" y="512"/>
                  <a:pt x="459" y="491"/>
                  <a:pt x="449" y="465"/>
                </a:cubicBezTo>
                <a:cubicBezTo>
                  <a:pt x="440" y="440"/>
                  <a:pt x="435" y="411"/>
                  <a:pt x="435" y="380"/>
                </a:cubicBezTo>
                <a:cubicBezTo>
                  <a:pt x="435" y="348"/>
                  <a:pt x="440" y="320"/>
                  <a:pt x="449" y="294"/>
                </a:cubicBezTo>
                <a:cubicBezTo>
                  <a:pt x="459" y="269"/>
                  <a:pt x="472" y="247"/>
                  <a:pt x="489" y="230"/>
                </a:cubicBezTo>
                <a:cubicBezTo>
                  <a:pt x="507" y="212"/>
                  <a:pt x="527" y="198"/>
                  <a:pt x="552" y="189"/>
                </a:cubicBezTo>
                <a:cubicBezTo>
                  <a:pt x="576" y="179"/>
                  <a:pt x="603" y="174"/>
                  <a:pt x="633" y="174"/>
                </a:cubicBezTo>
                <a:moveTo>
                  <a:pt x="633" y="512"/>
                </a:moveTo>
                <a:cubicBezTo>
                  <a:pt x="667" y="512"/>
                  <a:pt x="691" y="501"/>
                  <a:pt x="707" y="479"/>
                </a:cubicBezTo>
                <a:cubicBezTo>
                  <a:pt x="723" y="456"/>
                  <a:pt x="731" y="423"/>
                  <a:pt x="731" y="380"/>
                </a:cubicBezTo>
                <a:cubicBezTo>
                  <a:pt x="731" y="337"/>
                  <a:pt x="723" y="304"/>
                  <a:pt x="707" y="282"/>
                </a:cubicBezTo>
                <a:cubicBezTo>
                  <a:pt x="691" y="259"/>
                  <a:pt x="667" y="248"/>
                  <a:pt x="633" y="248"/>
                </a:cubicBezTo>
                <a:cubicBezTo>
                  <a:pt x="599" y="248"/>
                  <a:pt x="574" y="259"/>
                  <a:pt x="558" y="282"/>
                </a:cubicBezTo>
                <a:cubicBezTo>
                  <a:pt x="542" y="305"/>
                  <a:pt x="534" y="337"/>
                  <a:pt x="534" y="380"/>
                </a:cubicBezTo>
                <a:cubicBezTo>
                  <a:pt x="534" y="423"/>
                  <a:pt x="542" y="456"/>
                  <a:pt x="558" y="478"/>
                </a:cubicBezTo>
                <a:cubicBezTo>
                  <a:pt x="574" y="501"/>
                  <a:pt x="599" y="512"/>
                  <a:pt x="633" y="512"/>
                </a:cubicBezTo>
                <a:moveTo>
                  <a:pt x="989" y="205"/>
                </a:moveTo>
                <a:lnTo>
                  <a:pt x="995" y="250"/>
                </a:lnTo>
                <a:cubicBezTo>
                  <a:pt x="1007" y="226"/>
                  <a:pt x="1022" y="207"/>
                  <a:pt x="1039" y="194"/>
                </a:cubicBezTo>
                <a:cubicBezTo>
                  <a:pt x="1056" y="180"/>
                  <a:pt x="1076" y="173"/>
                  <a:pt x="1100" y="173"/>
                </a:cubicBezTo>
                <a:cubicBezTo>
                  <a:pt x="1118" y="173"/>
                  <a:pt x="1133" y="177"/>
                  <a:pt x="1144" y="185"/>
                </a:cubicBezTo>
                <a:lnTo>
                  <a:pt x="1138" y="257"/>
                </a:lnTo>
                <a:cubicBezTo>
                  <a:pt x="1137" y="262"/>
                  <a:pt x="1135" y="265"/>
                  <a:pt x="1132" y="267"/>
                </a:cubicBezTo>
                <a:cubicBezTo>
                  <a:pt x="1130" y="269"/>
                  <a:pt x="1126" y="270"/>
                  <a:pt x="1122" y="270"/>
                </a:cubicBezTo>
                <a:cubicBezTo>
                  <a:pt x="1119" y="270"/>
                  <a:pt x="1113" y="270"/>
                  <a:pt x="1105" y="268"/>
                </a:cubicBezTo>
                <a:cubicBezTo>
                  <a:pt x="1097" y="267"/>
                  <a:pt x="1090" y="266"/>
                  <a:pt x="1083" y="266"/>
                </a:cubicBezTo>
                <a:cubicBezTo>
                  <a:pt x="1072" y="266"/>
                  <a:pt x="1063" y="268"/>
                  <a:pt x="1054" y="271"/>
                </a:cubicBezTo>
                <a:cubicBezTo>
                  <a:pt x="1046" y="274"/>
                  <a:pt x="1039" y="279"/>
                  <a:pt x="1032" y="284"/>
                </a:cubicBezTo>
                <a:cubicBezTo>
                  <a:pt x="1025" y="290"/>
                  <a:pt x="1019" y="297"/>
                  <a:pt x="1014" y="305"/>
                </a:cubicBezTo>
                <a:cubicBezTo>
                  <a:pt x="1009" y="314"/>
                  <a:pt x="1005" y="323"/>
                  <a:pt x="1000" y="334"/>
                </a:cubicBezTo>
                <a:lnTo>
                  <a:pt x="1000" y="580"/>
                </a:lnTo>
                <a:lnTo>
                  <a:pt x="904" y="580"/>
                </a:lnTo>
                <a:lnTo>
                  <a:pt x="904" y="180"/>
                </a:lnTo>
                <a:lnTo>
                  <a:pt x="961" y="180"/>
                </a:lnTo>
                <a:cubicBezTo>
                  <a:pt x="970" y="180"/>
                  <a:pt x="977" y="182"/>
                  <a:pt x="981" y="186"/>
                </a:cubicBezTo>
                <a:cubicBezTo>
                  <a:pt x="985" y="189"/>
                  <a:pt x="988" y="196"/>
                  <a:pt x="989" y="205"/>
                </a:cubicBezTo>
                <a:moveTo>
                  <a:pt x="1328" y="586"/>
                </a:moveTo>
                <a:cubicBezTo>
                  <a:pt x="1293" y="586"/>
                  <a:pt x="1266" y="577"/>
                  <a:pt x="1248" y="557"/>
                </a:cubicBezTo>
                <a:cubicBezTo>
                  <a:pt x="1229" y="537"/>
                  <a:pt x="1220" y="510"/>
                  <a:pt x="1220" y="476"/>
                </a:cubicBezTo>
                <a:lnTo>
                  <a:pt x="1220" y="253"/>
                </a:lnTo>
                <a:lnTo>
                  <a:pt x="1179" y="253"/>
                </a:lnTo>
                <a:cubicBezTo>
                  <a:pt x="1174" y="253"/>
                  <a:pt x="1169" y="251"/>
                  <a:pt x="1166" y="248"/>
                </a:cubicBezTo>
                <a:cubicBezTo>
                  <a:pt x="1162" y="244"/>
                  <a:pt x="1160" y="239"/>
                  <a:pt x="1160" y="232"/>
                </a:cubicBezTo>
                <a:lnTo>
                  <a:pt x="1160" y="194"/>
                </a:lnTo>
                <a:lnTo>
                  <a:pt x="1224" y="184"/>
                </a:lnTo>
                <a:lnTo>
                  <a:pt x="1245" y="73"/>
                </a:lnTo>
                <a:cubicBezTo>
                  <a:pt x="1246" y="68"/>
                  <a:pt x="1248" y="64"/>
                  <a:pt x="1252" y="62"/>
                </a:cubicBezTo>
                <a:cubicBezTo>
                  <a:pt x="1256" y="59"/>
                  <a:pt x="1260" y="57"/>
                  <a:pt x="1266" y="57"/>
                </a:cubicBezTo>
                <a:lnTo>
                  <a:pt x="1316" y="57"/>
                </a:lnTo>
                <a:lnTo>
                  <a:pt x="1316" y="184"/>
                </a:lnTo>
                <a:lnTo>
                  <a:pt x="1423" y="184"/>
                </a:lnTo>
                <a:lnTo>
                  <a:pt x="1423" y="253"/>
                </a:lnTo>
                <a:lnTo>
                  <a:pt x="1316" y="253"/>
                </a:lnTo>
                <a:lnTo>
                  <a:pt x="1316" y="469"/>
                </a:lnTo>
                <a:cubicBezTo>
                  <a:pt x="1316" y="481"/>
                  <a:pt x="1319" y="491"/>
                  <a:pt x="1325" y="498"/>
                </a:cubicBezTo>
                <a:cubicBezTo>
                  <a:pt x="1331" y="505"/>
                  <a:pt x="1340" y="509"/>
                  <a:pt x="1350" y="509"/>
                </a:cubicBezTo>
                <a:cubicBezTo>
                  <a:pt x="1356" y="509"/>
                  <a:pt x="1361" y="508"/>
                  <a:pt x="1365" y="507"/>
                </a:cubicBezTo>
                <a:cubicBezTo>
                  <a:pt x="1369" y="505"/>
                  <a:pt x="1373" y="504"/>
                  <a:pt x="1376" y="502"/>
                </a:cubicBezTo>
                <a:lnTo>
                  <a:pt x="1384" y="498"/>
                </a:lnTo>
                <a:cubicBezTo>
                  <a:pt x="1386" y="496"/>
                  <a:pt x="1388" y="495"/>
                  <a:pt x="1391" y="495"/>
                </a:cubicBezTo>
                <a:cubicBezTo>
                  <a:pt x="1394" y="495"/>
                  <a:pt x="1396" y="496"/>
                  <a:pt x="1398" y="498"/>
                </a:cubicBezTo>
                <a:cubicBezTo>
                  <a:pt x="1400" y="499"/>
                  <a:pt x="1401" y="501"/>
                  <a:pt x="1403" y="504"/>
                </a:cubicBezTo>
                <a:lnTo>
                  <a:pt x="1432" y="551"/>
                </a:lnTo>
                <a:cubicBezTo>
                  <a:pt x="1418" y="563"/>
                  <a:pt x="1402" y="572"/>
                  <a:pt x="1384" y="577"/>
                </a:cubicBezTo>
                <a:cubicBezTo>
                  <a:pt x="1366" y="583"/>
                  <a:pt x="1347" y="586"/>
                  <a:pt x="1328" y="586"/>
                </a:cubicBezTo>
                <a:moveTo>
                  <a:pt x="1560" y="334"/>
                </a:moveTo>
                <a:lnTo>
                  <a:pt x="1742" y="334"/>
                </a:lnTo>
                <a:cubicBezTo>
                  <a:pt x="1742" y="322"/>
                  <a:pt x="1740" y="310"/>
                  <a:pt x="1736" y="299"/>
                </a:cubicBezTo>
                <a:cubicBezTo>
                  <a:pt x="1733" y="288"/>
                  <a:pt x="1728" y="278"/>
                  <a:pt x="1720" y="270"/>
                </a:cubicBezTo>
                <a:cubicBezTo>
                  <a:pt x="1713" y="262"/>
                  <a:pt x="1705" y="255"/>
                  <a:pt x="1694" y="251"/>
                </a:cubicBezTo>
                <a:cubicBezTo>
                  <a:pt x="1683" y="246"/>
                  <a:pt x="1671" y="243"/>
                  <a:pt x="1656" y="243"/>
                </a:cubicBezTo>
                <a:cubicBezTo>
                  <a:pt x="1629" y="243"/>
                  <a:pt x="1607" y="251"/>
                  <a:pt x="1591" y="267"/>
                </a:cubicBezTo>
                <a:cubicBezTo>
                  <a:pt x="1575" y="283"/>
                  <a:pt x="1565" y="305"/>
                  <a:pt x="1560" y="334"/>
                </a:cubicBezTo>
                <a:moveTo>
                  <a:pt x="1805" y="392"/>
                </a:moveTo>
                <a:lnTo>
                  <a:pt x="1558" y="392"/>
                </a:lnTo>
                <a:cubicBezTo>
                  <a:pt x="1560" y="413"/>
                  <a:pt x="1563" y="431"/>
                  <a:pt x="1569" y="446"/>
                </a:cubicBezTo>
                <a:cubicBezTo>
                  <a:pt x="1575" y="461"/>
                  <a:pt x="1582" y="473"/>
                  <a:pt x="1592" y="483"/>
                </a:cubicBezTo>
                <a:cubicBezTo>
                  <a:pt x="1601" y="492"/>
                  <a:pt x="1612" y="500"/>
                  <a:pt x="1625" y="504"/>
                </a:cubicBezTo>
                <a:cubicBezTo>
                  <a:pt x="1638" y="509"/>
                  <a:pt x="1652" y="512"/>
                  <a:pt x="1668" y="512"/>
                </a:cubicBezTo>
                <a:cubicBezTo>
                  <a:pt x="1683" y="512"/>
                  <a:pt x="1697" y="510"/>
                  <a:pt x="1708" y="506"/>
                </a:cubicBezTo>
                <a:cubicBezTo>
                  <a:pt x="1719" y="502"/>
                  <a:pt x="1729" y="498"/>
                  <a:pt x="1737" y="494"/>
                </a:cubicBezTo>
                <a:cubicBezTo>
                  <a:pt x="1746" y="490"/>
                  <a:pt x="1753" y="486"/>
                  <a:pt x="1760" y="482"/>
                </a:cubicBezTo>
                <a:cubicBezTo>
                  <a:pt x="1766" y="478"/>
                  <a:pt x="1772" y="476"/>
                  <a:pt x="1778" y="476"/>
                </a:cubicBezTo>
                <a:cubicBezTo>
                  <a:pt x="1786" y="476"/>
                  <a:pt x="1792" y="480"/>
                  <a:pt x="1796" y="486"/>
                </a:cubicBezTo>
                <a:lnTo>
                  <a:pt x="1824" y="521"/>
                </a:lnTo>
                <a:cubicBezTo>
                  <a:pt x="1813" y="533"/>
                  <a:pt x="1801" y="543"/>
                  <a:pt x="1788" y="552"/>
                </a:cubicBezTo>
                <a:cubicBezTo>
                  <a:pt x="1775" y="560"/>
                  <a:pt x="1761" y="567"/>
                  <a:pt x="1747" y="572"/>
                </a:cubicBezTo>
                <a:cubicBezTo>
                  <a:pt x="1732" y="577"/>
                  <a:pt x="1717" y="581"/>
                  <a:pt x="1703" y="583"/>
                </a:cubicBezTo>
                <a:cubicBezTo>
                  <a:pt x="1688" y="585"/>
                  <a:pt x="1673" y="586"/>
                  <a:pt x="1659" y="586"/>
                </a:cubicBezTo>
                <a:cubicBezTo>
                  <a:pt x="1631" y="586"/>
                  <a:pt x="1606" y="581"/>
                  <a:pt x="1582" y="572"/>
                </a:cubicBezTo>
                <a:cubicBezTo>
                  <a:pt x="1558" y="563"/>
                  <a:pt x="1537" y="549"/>
                  <a:pt x="1519" y="531"/>
                </a:cubicBezTo>
                <a:cubicBezTo>
                  <a:pt x="1502" y="513"/>
                  <a:pt x="1488" y="491"/>
                  <a:pt x="1478" y="464"/>
                </a:cubicBezTo>
                <a:cubicBezTo>
                  <a:pt x="1467" y="438"/>
                  <a:pt x="1462" y="407"/>
                  <a:pt x="1462" y="372"/>
                </a:cubicBezTo>
                <a:cubicBezTo>
                  <a:pt x="1462" y="345"/>
                  <a:pt x="1467" y="319"/>
                  <a:pt x="1476" y="295"/>
                </a:cubicBezTo>
                <a:cubicBezTo>
                  <a:pt x="1484" y="271"/>
                  <a:pt x="1497" y="250"/>
                  <a:pt x="1514" y="232"/>
                </a:cubicBezTo>
                <a:cubicBezTo>
                  <a:pt x="1530" y="214"/>
                  <a:pt x="1550" y="200"/>
                  <a:pt x="1574" y="190"/>
                </a:cubicBezTo>
                <a:cubicBezTo>
                  <a:pt x="1598" y="180"/>
                  <a:pt x="1625" y="174"/>
                  <a:pt x="1654" y="174"/>
                </a:cubicBezTo>
                <a:cubicBezTo>
                  <a:pt x="1680" y="174"/>
                  <a:pt x="1703" y="178"/>
                  <a:pt x="1724" y="186"/>
                </a:cubicBezTo>
                <a:cubicBezTo>
                  <a:pt x="1745" y="194"/>
                  <a:pt x="1764" y="206"/>
                  <a:pt x="1779" y="221"/>
                </a:cubicBezTo>
                <a:cubicBezTo>
                  <a:pt x="1794" y="237"/>
                  <a:pt x="1806" y="256"/>
                  <a:pt x="1815" y="278"/>
                </a:cubicBezTo>
                <a:cubicBezTo>
                  <a:pt x="1824" y="301"/>
                  <a:pt x="1828" y="327"/>
                  <a:pt x="1828" y="355"/>
                </a:cubicBezTo>
                <a:cubicBezTo>
                  <a:pt x="1828" y="370"/>
                  <a:pt x="1827" y="380"/>
                  <a:pt x="1823" y="385"/>
                </a:cubicBezTo>
                <a:cubicBezTo>
                  <a:pt x="1820" y="390"/>
                  <a:pt x="1814" y="392"/>
                  <a:pt x="1805" y="392"/>
                </a:cubicBezTo>
                <a:moveTo>
                  <a:pt x="2151" y="462"/>
                </a:moveTo>
                <a:lnTo>
                  <a:pt x="2151" y="282"/>
                </a:lnTo>
                <a:cubicBezTo>
                  <a:pt x="2140" y="269"/>
                  <a:pt x="2128" y="260"/>
                  <a:pt x="2115" y="255"/>
                </a:cubicBezTo>
                <a:cubicBezTo>
                  <a:pt x="2102" y="249"/>
                  <a:pt x="2089" y="246"/>
                  <a:pt x="2074" y="246"/>
                </a:cubicBezTo>
                <a:cubicBezTo>
                  <a:pt x="2059" y="246"/>
                  <a:pt x="2046" y="249"/>
                  <a:pt x="2034" y="255"/>
                </a:cubicBezTo>
                <a:cubicBezTo>
                  <a:pt x="2023" y="260"/>
                  <a:pt x="2013" y="268"/>
                  <a:pt x="2005" y="279"/>
                </a:cubicBezTo>
                <a:cubicBezTo>
                  <a:pt x="1996" y="290"/>
                  <a:pt x="1990" y="304"/>
                  <a:pt x="1985" y="321"/>
                </a:cubicBezTo>
                <a:cubicBezTo>
                  <a:pt x="1981" y="338"/>
                  <a:pt x="1979" y="358"/>
                  <a:pt x="1979" y="381"/>
                </a:cubicBezTo>
                <a:cubicBezTo>
                  <a:pt x="1979" y="405"/>
                  <a:pt x="1981" y="425"/>
                  <a:pt x="1985" y="441"/>
                </a:cubicBezTo>
                <a:cubicBezTo>
                  <a:pt x="1988" y="457"/>
                  <a:pt x="1994" y="470"/>
                  <a:pt x="2001" y="481"/>
                </a:cubicBezTo>
                <a:cubicBezTo>
                  <a:pt x="2008" y="491"/>
                  <a:pt x="2016" y="498"/>
                  <a:pt x="2026" y="503"/>
                </a:cubicBezTo>
                <a:cubicBezTo>
                  <a:pt x="2036" y="507"/>
                  <a:pt x="2048" y="510"/>
                  <a:pt x="2060" y="510"/>
                </a:cubicBezTo>
                <a:cubicBezTo>
                  <a:pt x="2080" y="510"/>
                  <a:pt x="2097" y="505"/>
                  <a:pt x="2111" y="497"/>
                </a:cubicBezTo>
                <a:cubicBezTo>
                  <a:pt x="2125" y="489"/>
                  <a:pt x="2139" y="477"/>
                  <a:pt x="2151" y="462"/>
                </a:cubicBezTo>
                <a:moveTo>
                  <a:pt x="2151" y="0"/>
                </a:moveTo>
                <a:lnTo>
                  <a:pt x="2247" y="0"/>
                </a:lnTo>
                <a:lnTo>
                  <a:pt x="2247" y="580"/>
                </a:lnTo>
                <a:lnTo>
                  <a:pt x="2189" y="580"/>
                </a:lnTo>
                <a:cubicBezTo>
                  <a:pt x="2176" y="580"/>
                  <a:pt x="2168" y="574"/>
                  <a:pt x="2164" y="563"/>
                </a:cubicBezTo>
                <a:lnTo>
                  <a:pt x="2156" y="524"/>
                </a:lnTo>
                <a:cubicBezTo>
                  <a:pt x="2140" y="542"/>
                  <a:pt x="2121" y="557"/>
                  <a:pt x="2100" y="569"/>
                </a:cubicBezTo>
                <a:cubicBezTo>
                  <a:pt x="2080" y="580"/>
                  <a:pt x="2055" y="586"/>
                  <a:pt x="2028" y="586"/>
                </a:cubicBezTo>
                <a:cubicBezTo>
                  <a:pt x="2006" y="586"/>
                  <a:pt x="1986" y="581"/>
                  <a:pt x="1968" y="572"/>
                </a:cubicBezTo>
                <a:cubicBezTo>
                  <a:pt x="1949" y="563"/>
                  <a:pt x="1934" y="550"/>
                  <a:pt x="1921" y="533"/>
                </a:cubicBezTo>
                <a:cubicBezTo>
                  <a:pt x="1908" y="516"/>
                  <a:pt x="1897" y="494"/>
                  <a:pt x="1890" y="469"/>
                </a:cubicBezTo>
                <a:cubicBezTo>
                  <a:pt x="1883" y="443"/>
                  <a:pt x="1880" y="414"/>
                  <a:pt x="1880" y="381"/>
                </a:cubicBezTo>
                <a:cubicBezTo>
                  <a:pt x="1880" y="352"/>
                  <a:pt x="1884" y="324"/>
                  <a:pt x="1892" y="299"/>
                </a:cubicBezTo>
                <a:cubicBezTo>
                  <a:pt x="1900" y="274"/>
                  <a:pt x="1911" y="251"/>
                  <a:pt x="1926" y="233"/>
                </a:cubicBezTo>
                <a:cubicBezTo>
                  <a:pt x="1941" y="214"/>
                  <a:pt x="1959" y="199"/>
                  <a:pt x="1981" y="189"/>
                </a:cubicBezTo>
                <a:cubicBezTo>
                  <a:pt x="2002" y="178"/>
                  <a:pt x="2025" y="173"/>
                  <a:pt x="2051" y="173"/>
                </a:cubicBezTo>
                <a:cubicBezTo>
                  <a:pt x="2074" y="173"/>
                  <a:pt x="2093" y="177"/>
                  <a:pt x="2109" y="184"/>
                </a:cubicBezTo>
                <a:cubicBezTo>
                  <a:pt x="2124" y="191"/>
                  <a:pt x="2139" y="200"/>
                  <a:pt x="2151" y="212"/>
                </a:cubicBezTo>
                <a:lnTo>
                  <a:pt x="2151" y="0"/>
                </a:lnTo>
                <a:moveTo>
                  <a:pt x="2916" y="16"/>
                </a:moveTo>
                <a:lnTo>
                  <a:pt x="3021" y="16"/>
                </a:lnTo>
                <a:lnTo>
                  <a:pt x="3021" y="580"/>
                </a:lnTo>
                <a:lnTo>
                  <a:pt x="2916" y="580"/>
                </a:lnTo>
                <a:lnTo>
                  <a:pt x="2916" y="334"/>
                </a:lnTo>
                <a:lnTo>
                  <a:pt x="2652" y="334"/>
                </a:lnTo>
                <a:lnTo>
                  <a:pt x="2652" y="580"/>
                </a:lnTo>
                <a:lnTo>
                  <a:pt x="2547" y="580"/>
                </a:lnTo>
                <a:lnTo>
                  <a:pt x="2547" y="16"/>
                </a:lnTo>
                <a:lnTo>
                  <a:pt x="2652" y="16"/>
                </a:lnTo>
                <a:lnTo>
                  <a:pt x="2652" y="259"/>
                </a:lnTo>
                <a:lnTo>
                  <a:pt x="2916" y="259"/>
                </a:lnTo>
                <a:lnTo>
                  <a:pt x="2916" y="16"/>
                </a:lnTo>
                <a:moveTo>
                  <a:pt x="3135" y="180"/>
                </a:moveTo>
                <a:lnTo>
                  <a:pt x="3231" y="180"/>
                </a:lnTo>
                <a:lnTo>
                  <a:pt x="3231" y="580"/>
                </a:lnTo>
                <a:lnTo>
                  <a:pt x="3135" y="580"/>
                </a:lnTo>
                <a:lnTo>
                  <a:pt x="3135" y="180"/>
                </a:lnTo>
                <a:moveTo>
                  <a:pt x="3244" y="63"/>
                </a:moveTo>
                <a:cubicBezTo>
                  <a:pt x="3244" y="71"/>
                  <a:pt x="3243" y="79"/>
                  <a:pt x="3239" y="86"/>
                </a:cubicBezTo>
                <a:cubicBezTo>
                  <a:pt x="3236" y="95"/>
                  <a:pt x="3232" y="101"/>
                  <a:pt x="3226" y="107"/>
                </a:cubicBezTo>
                <a:cubicBezTo>
                  <a:pt x="3221" y="112"/>
                  <a:pt x="3214" y="116"/>
                  <a:pt x="3207" y="120"/>
                </a:cubicBezTo>
                <a:cubicBezTo>
                  <a:pt x="3199" y="123"/>
                  <a:pt x="3191" y="124"/>
                  <a:pt x="3182" y="124"/>
                </a:cubicBezTo>
                <a:cubicBezTo>
                  <a:pt x="3174" y="124"/>
                  <a:pt x="3166" y="123"/>
                  <a:pt x="3159" y="120"/>
                </a:cubicBezTo>
                <a:cubicBezTo>
                  <a:pt x="3151" y="116"/>
                  <a:pt x="3145" y="112"/>
                  <a:pt x="3139" y="107"/>
                </a:cubicBezTo>
                <a:cubicBezTo>
                  <a:pt x="3134" y="101"/>
                  <a:pt x="3130" y="95"/>
                  <a:pt x="3126" y="86"/>
                </a:cubicBezTo>
                <a:cubicBezTo>
                  <a:pt x="3123" y="79"/>
                  <a:pt x="3122" y="71"/>
                  <a:pt x="3122" y="63"/>
                </a:cubicBezTo>
                <a:cubicBezTo>
                  <a:pt x="3122" y="54"/>
                  <a:pt x="3123" y="46"/>
                  <a:pt x="3126" y="39"/>
                </a:cubicBezTo>
                <a:cubicBezTo>
                  <a:pt x="3130" y="31"/>
                  <a:pt x="3134" y="25"/>
                  <a:pt x="3139" y="19"/>
                </a:cubicBezTo>
                <a:cubicBezTo>
                  <a:pt x="3145" y="14"/>
                  <a:pt x="3151" y="10"/>
                  <a:pt x="3159" y="6"/>
                </a:cubicBezTo>
                <a:cubicBezTo>
                  <a:pt x="3166" y="3"/>
                  <a:pt x="3174" y="2"/>
                  <a:pt x="3182" y="2"/>
                </a:cubicBezTo>
                <a:cubicBezTo>
                  <a:pt x="3191" y="2"/>
                  <a:pt x="3199" y="3"/>
                  <a:pt x="3207" y="6"/>
                </a:cubicBezTo>
                <a:cubicBezTo>
                  <a:pt x="3214" y="10"/>
                  <a:pt x="3221" y="14"/>
                  <a:pt x="3226" y="19"/>
                </a:cubicBezTo>
                <a:cubicBezTo>
                  <a:pt x="3232" y="25"/>
                  <a:pt x="3236" y="31"/>
                  <a:pt x="3239" y="39"/>
                </a:cubicBezTo>
                <a:cubicBezTo>
                  <a:pt x="3243" y="46"/>
                  <a:pt x="3244" y="54"/>
                  <a:pt x="3244" y="63"/>
                </a:cubicBezTo>
                <a:moveTo>
                  <a:pt x="3475" y="370"/>
                </a:moveTo>
                <a:cubicBezTo>
                  <a:pt x="3487" y="370"/>
                  <a:pt x="3498" y="369"/>
                  <a:pt x="3507" y="366"/>
                </a:cubicBezTo>
                <a:cubicBezTo>
                  <a:pt x="3515" y="363"/>
                  <a:pt x="3523" y="358"/>
                  <a:pt x="3529" y="352"/>
                </a:cubicBezTo>
                <a:cubicBezTo>
                  <a:pt x="3534" y="347"/>
                  <a:pt x="3539" y="340"/>
                  <a:pt x="3542" y="332"/>
                </a:cubicBezTo>
                <a:cubicBezTo>
                  <a:pt x="3545" y="324"/>
                  <a:pt x="3547" y="315"/>
                  <a:pt x="3547" y="305"/>
                </a:cubicBezTo>
                <a:cubicBezTo>
                  <a:pt x="3547" y="285"/>
                  <a:pt x="3541" y="270"/>
                  <a:pt x="3529" y="258"/>
                </a:cubicBezTo>
                <a:cubicBezTo>
                  <a:pt x="3517" y="247"/>
                  <a:pt x="3499" y="241"/>
                  <a:pt x="3475" y="241"/>
                </a:cubicBezTo>
                <a:cubicBezTo>
                  <a:pt x="3452" y="241"/>
                  <a:pt x="3434" y="247"/>
                  <a:pt x="3422" y="258"/>
                </a:cubicBezTo>
                <a:cubicBezTo>
                  <a:pt x="3411" y="270"/>
                  <a:pt x="3405" y="285"/>
                  <a:pt x="3405" y="305"/>
                </a:cubicBezTo>
                <a:cubicBezTo>
                  <a:pt x="3405" y="314"/>
                  <a:pt x="3406" y="323"/>
                  <a:pt x="3409" y="331"/>
                </a:cubicBezTo>
                <a:cubicBezTo>
                  <a:pt x="3412" y="339"/>
                  <a:pt x="3417" y="346"/>
                  <a:pt x="3422" y="352"/>
                </a:cubicBezTo>
                <a:cubicBezTo>
                  <a:pt x="3428" y="358"/>
                  <a:pt x="3436" y="363"/>
                  <a:pt x="3445" y="366"/>
                </a:cubicBezTo>
                <a:cubicBezTo>
                  <a:pt x="3454" y="369"/>
                  <a:pt x="3464" y="370"/>
                  <a:pt x="3475" y="370"/>
                </a:cubicBezTo>
                <a:moveTo>
                  <a:pt x="3584" y="598"/>
                </a:moveTo>
                <a:cubicBezTo>
                  <a:pt x="3584" y="590"/>
                  <a:pt x="3582" y="584"/>
                  <a:pt x="3577" y="579"/>
                </a:cubicBezTo>
                <a:cubicBezTo>
                  <a:pt x="3573" y="574"/>
                  <a:pt x="3566" y="570"/>
                  <a:pt x="3558" y="568"/>
                </a:cubicBezTo>
                <a:cubicBezTo>
                  <a:pt x="3550" y="565"/>
                  <a:pt x="3541" y="563"/>
                  <a:pt x="3530" y="561"/>
                </a:cubicBezTo>
                <a:cubicBezTo>
                  <a:pt x="3519" y="560"/>
                  <a:pt x="3508" y="559"/>
                  <a:pt x="3496" y="558"/>
                </a:cubicBezTo>
                <a:cubicBezTo>
                  <a:pt x="3484" y="558"/>
                  <a:pt x="3471" y="557"/>
                  <a:pt x="3458" y="557"/>
                </a:cubicBezTo>
                <a:cubicBezTo>
                  <a:pt x="3445" y="556"/>
                  <a:pt x="3433" y="555"/>
                  <a:pt x="3421" y="554"/>
                </a:cubicBezTo>
                <a:cubicBezTo>
                  <a:pt x="3410" y="560"/>
                  <a:pt x="3401" y="567"/>
                  <a:pt x="3395" y="575"/>
                </a:cubicBezTo>
                <a:cubicBezTo>
                  <a:pt x="3388" y="583"/>
                  <a:pt x="3385" y="592"/>
                  <a:pt x="3385" y="603"/>
                </a:cubicBezTo>
                <a:cubicBezTo>
                  <a:pt x="3385" y="610"/>
                  <a:pt x="3386" y="616"/>
                  <a:pt x="3390" y="622"/>
                </a:cubicBezTo>
                <a:cubicBezTo>
                  <a:pt x="3393" y="629"/>
                  <a:pt x="3399" y="634"/>
                  <a:pt x="3407" y="638"/>
                </a:cubicBezTo>
                <a:cubicBezTo>
                  <a:pt x="3414" y="643"/>
                  <a:pt x="3424" y="646"/>
                  <a:pt x="3436" y="649"/>
                </a:cubicBezTo>
                <a:cubicBezTo>
                  <a:pt x="3449" y="651"/>
                  <a:pt x="3464" y="652"/>
                  <a:pt x="3482" y="652"/>
                </a:cubicBezTo>
                <a:cubicBezTo>
                  <a:pt x="3499" y="652"/>
                  <a:pt x="3515" y="651"/>
                  <a:pt x="3528" y="648"/>
                </a:cubicBezTo>
                <a:cubicBezTo>
                  <a:pt x="3541" y="645"/>
                  <a:pt x="3551" y="642"/>
                  <a:pt x="3560" y="637"/>
                </a:cubicBezTo>
                <a:cubicBezTo>
                  <a:pt x="3568" y="632"/>
                  <a:pt x="3575" y="626"/>
                  <a:pt x="3578" y="620"/>
                </a:cubicBezTo>
                <a:cubicBezTo>
                  <a:pt x="3582" y="613"/>
                  <a:pt x="3584" y="606"/>
                  <a:pt x="3584" y="598"/>
                </a:cubicBezTo>
                <a:moveTo>
                  <a:pt x="3565" y="194"/>
                </a:moveTo>
                <a:lnTo>
                  <a:pt x="3680" y="194"/>
                </a:lnTo>
                <a:lnTo>
                  <a:pt x="3680" y="230"/>
                </a:lnTo>
                <a:cubicBezTo>
                  <a:pt x="3680" y="241"/>
                  <a:pt x="3673" y="248"/>
                  <a:pt x="3659" y="251"/>
                </a:cubicBezTo>
                <a:lnTo>
                  <a:pt x="3623" y="258"/>
                </a:lnTo>
                <a:cubicBezTo>
                  <a:pt x="3629" y="271"/>
                  <a:pt x="3632" y="286"/>
                  <a:pt x="3632" y="303"/>
                </a:cubicBezTo>
                <a:cubicBezTo>
                  <a:pt x="3632" y="323"/>
                  <a:pt x="3628" y="340"/>
                  <a:pt x="3620" y="356"/>
                </a:cubicBezTo>
                <a:cubicBezTo>
                  <a:pt x="3612" y="372"/>
                  <a:pt x="3601" y="386"/>
                  <a:pt x="3587" y="397"/>
                </a:cubicBezTo>
                <a:cubicBezTo>
                  <a:pt x="3573" y="408"/>
                  <a:pt x="3556" y="417"/>
                  <a:pt x="3537" y="423"/>
                </a:cubicBezTo>
                <a:cubicBezTo>
                  <a:pt x="3518" y="429"/>
                  <a:pt x="3498" y="432"/>
                  <a:pt x="3475" y="432"/>
                </a:cubicBezTo>
                <a:cubicBezTo>
                  <a:pt x="3468" y="432"/>
                  <a:pt x="3460" y="432"/>
                  <a:pt x="3453" y="431"/>
                </a:cubicBezTo>
                <a:cubicBezTo>
                  <a:pt x="3446" y="430"/>
                  <a:pt x="3438" y="429"/>
                  <a:pt x="3431" y="428"/>
                </a:cubicBezTo>
                <a:cubicBezTo>
                  <a:pt x="3419" y="435"/>
                  <a:pt x="3413" y="444"/>
                  <a:pt x="3413" y="453"/>
                </a:cubicBezTo>
                <a:cubicBezTo>
                  <a:pt x="3413" y="461"/>
                  <a:pt x="3417" y="467"/>
                  <a:pt x="3424" y="471"/>
                </a:cubicBezTo>
                <a:cubicBezTo>
                  <a:pt x="3431" y="475"/>
                  <a:pt x="3441" y="477"/>
                  <a:pt x="3453" y="479"/>
                </a:cubicBezTo>
                <a:cubicBezTo>
                  <a:pt x="3466" y="480"/>
                  <a:pt x="3480" y="481"/>
                  <a:pt x="3495" y="482"/>
                </a:cubicBezTo>
                <a:cubicBezTo>
                  <a:pt x="3511" y="482"/>
                  <a:pt x="3527" y="483"/>
                  <a:pt x="3543" y="484"/>
                </a:cubicBezTo>
                <a:cubicBezTo>
                  <a:pt x="3559" y="486"/>
                  <a:pt x="3575" y="488"/>
                  <a:pt x="3591" y="491"/>
                </a:cubicBezTo>
                <a:cubicBezTo>
                  <a:pt x="3607" y="494"/>
                  <a:pt x="3620" y="500"/>
                  <a:pt x="3633" y="507"/>
                </a:cubicBezTo>
                <a:cubicBezTo>
                  <a:pt x="3645" y="514"/>
                  <a:pt x="3655" y="523"/>
                  <a:pt x="3662" y="535"/>
                </a:cubicBezTo>
                <a:cubicBezTo>
                  <a:pt x="3669" y="547"/>
                  <a:pt x="3673" y="563"/>
                  <a:pt x="3673" y="582"/>
                </a:cubicBezTo>
                <a:cubicBezTo>
                  <a:pt x="3673" y="599"/>
                  <a:pt x="3669" y="616"/>
                  <a:pt x="3660" y="633"/>
                </a:cubicBezTo>
                <a:cubicBezTo>
                  <a:pt x="3651" y="650"/>
                  <a:pt x="3639" y="665"/>
                  <a:pt x="3622" y="678"/>
                </a:cubicBezTo>
                <a:cubicBezTo>
                  <a:pt x="3606" y="691"/>
                  <a:pt x="3585" y="701"/>
                  <a:pt x="3561" y="709"/>
                </a:cubicBezTo>
                <a:cubicBezTo>
                  <a:pt x="3538" y="717"/>
                  <a:pt x="3510" y="721"/>
                  <a:pt x="3480" y="721"/>
                </a:cubicBezTo>
                <a:cubicBezTo>
                  <a:pt x="3449" y="721"/>
                  <a:pt x="3423" y="718"/>
                  <a:pt x="3401" y="712"/>
                </a:cubicBezTo>
                <a:cubicBezTo>
                  <a:pt x="3379" y="706"/>
                  <a:pt x="3360" y="698"/>
                  <a:pt x="3345" y="688"/>
                </a:cubicBezTo>
                <a:cubicBezTo>
                  <a:pt x="3330" y="679"/>
                  <a:pt x="3319" y="668"/>
                  <a:pt x="3312" y="655"/>
                </a:cubicBezTo>
                <a:cubicBezTo>
                  <a:pt x="3305" y="642"/>
                  <a:pt x="3301" y="629"/>
                  <a:pt x="3301" y="615"/>
                </a:cubicBezTo>
                <a:cubicBezTo>
                  <a:pt x="3301" y="596"/>
                  <a:pt x="3307" y="581"/>
                  <a:pt x="3318" y="568"/>
                </a:cubicBezTo>
                <a:cubicBezTo>
                  <a:pt x="3329" y="556"/>
                  <a:pt x="3345" y="546"/>
                  <a:pt x="3365" y="538"/>
                </a:cubicBezTo>
                <a:cubicBezTo>
                  <a:pt x="3354" y="533"/>
                  <a:pt x="3345" y="525"/>
                  <a:pt x="3339" y="516"/>
                </a:cubicBezTo>
                <a:cubicBezTo>
                  <a:pt x="3333" y="507"/>
                  <a:pt x="3330" y="495"/>
                  <a:pt x="3330" y="481"/>
                </a:cubicBezTo>
                <a:cubicBezTo>
                  <a:pt x="3330" y="474"/>
                  <a:pt x="3331" y="468"/>
                  <a:pt x="3333" y="462"/>
                </a:cubicBezTo>
                <a:cubicBezTo>
                  <a:pt x="3335" y="456"/>
                  <a:pt x="3339" y="449"/>
                  <a:pt x="3343" y="443"/>
                </a:cubicBezTo>
                <a:cubicBezTo>
                  <a:pt x="3347" y="437"/>
                  <a:pt x="3353" y="431"/>
                  <a:pt x="3359" y="425"/>
                </a:cubicBezTo>
                <a:cubicBezTo>
                  <a:pt x="3366" y="420"/>
                  <a:pt x="3373" y="415"/>
                  <a:pt x="3382" y="410"/>
                </a:cubicBezTo>
                <a:cubicBezTo>
                  <a:pt x="3362" y="399"/>
                  <a:pt x="3346" y="385"/>
                  <a:pt x="3334" y="367"/>
                </a:cubicBezTo>
                <a:cubicBezTo>
                  <a:pt x="3323" y="348"/>
                  <a:pt x="3317" y="327"/>
                  <a:pt x="3317" y="303"/>
                </a:cubicBezTo>
                <a:cubicBezTo>
                  <a:pt x="3317" y="283"/>
                  <a:pt x="3321" y="265"/>
                  <a:pt x="3329" y="249"/>
                </a:cubicBezTo>
                <a:cubicBezTo>
                  <a:pt x="3337" y="233"/>
                  <a:pt x="3348" y="220"/>
                  <a:pt x="3362" y="208"/>
                </a:cubicBezTo>
                <a:cubicBezTo>
                  <a:pt x="3376" y="197"/>
                  <a:pt x="3393" y="188"/>
                  <a:pt x="3412" y="183"/>
                </a:cubicBezTo>
                <a:cubicBezTo>
                  <a:pt x="3432" y="176"/>
                  <a:pt x="3453" y="173"/>
                  <a:pt x="3475" y="173"/>
                </a:cubicBezTo>
                <a:cubicBezTo>
                  <a:pt x="3493" y="173"/>
                  <a:pt x="3509" y="175"/>
                  <a:pt x="3524" y="179"/>
                </a:cubicBezTo>
                <a:cubicBezTo>
                  <a:pt x="3539" y="182"/>
                  <a:pt x="3553" y="187"/>
                  <a:pt x="3565" y="194"/>
                </a:cubicBezTo>
                <a:moveTo>
                  <a:pt x="3837" y="0"/>
                </a:moveTo>
                <a:lnTo>
                  <a:pt x="3837" y="224"/>
                </a:lnTo>
                <a:cubicBezTo>
                  <a:pt x="3853" y="209"/>
                  <a:pt x="3870" y="197"/>
                  <a:pt x="3888" y="188"/>
                </a:cubicBezTo>
                <a:cubicBezTo>
                  <a:pt x="3907" y="179"/>
                  <a:pt x="3929" y="174"/>
                  <a:pt x="3954" y="174"/>
                </a:cubicBezTo>
                <a:cubicBezTo>
                  <a:pt x="3976" y="174"/>
                  <a:pt x="3995" y="178"/>
                  <a:pt x="4012" y="185"/>
                </a:cubicBezTo>
                <a:cubicBezTo>
                  <a:pt x="4029" y="193"/>
                  <a:pt x="4043" y="203"/>
                  <a:pt x="4055" y="216"/>
                </a:cubicBezTo>
                <a:cubicBezTo>
                  <a:pt x="4066" y="230"/>
                  <a:pt x="4074" y="246"/>
                  <a:pt x="4080" y="264"/>
                </a:cubicBezTo>
                <a:cubicBezTo>
                  <a:pt x="4086" y="283"/>
                  <a:pt x="4089" y="303"/>
                  <a:pt x="4089" y="326"/>
                </a:cubicBezTo>
                <a:lnTo>
                  <a:pt x="4089" y="580"/>
                </a:lnTo>
                <a:lnTo>
                  <a:pt x="3993" y="580"/>
                </a:lnTo>
                <a:lnTo>
                  <a:pt x="3993" y="326"/>
                </a:lnTo>
                <a:cubicBezTo>
                  <a:pt x="3993" y="301"/>
                  <a:pt x="3987" y="283"/>
                  <a:pt x="3976" y="269"/>
                </a:cubicBezTo>
                <a:cubicBezTo>
                  <a:pt x="3965" y="256"/>
                  <a:pt x="3948" y="249"/>
                  <a:pt x="3925" y="249"/>
                </a:cubicBezTo>
                <a:cubicBezTo>
                  <a:pt x="3908" y="249"/>
                  <a:pt x="3893" y="253"/>
                  <a:pt x="3878" y="260"/>
                </a:cubicBezTo>
                <a:cubicBezTo>
                  <a:pt x="3864" y="268"/>
                  <a:pt x="3850" y="278"/>
                  <a:pt x="3837" y="291"/>
                </a:cubicBezTo>
                <a:lnTo>
                  <a:pt x="3837" y="580"/>
                </a:lnTo>
                <a:lnTo>
                  <a:pt x="3741" y="580"/>
                </a:lnTo>
                <a:lnTo>
                  <a:pt x="3741" y="0"/>
                </a:lnTo>
                <a:lnTo>
                  <a:pt x="3837" y="0"/>
                </a:lnTo>
                <a:moveTo>
                  <a:pt x="4181" y="0"/>
                </a:moveTo>
                <a:lnTo>
                  <a:pt x="4277" y="0"/>
                </a:lnTo>
                <a:lnTo>
                  <a:pt x="4277" y="580"/>
                </a:lnTo>
                <a:lnTo>
                  <a:pt x="4181" y="580"/>
                </a:lnTo>
                <a:lnTo>
                  <a:pt x="4181" y="0"/>
                </a:lnTo>
                <a:moveTo>
                  <a:pt x="4377" y="180"/>
                </a:moveTo>
                <a:lnTo>
                  <a:pt x="4473" y="180"/>
                </a:lnTo>
                <a:lnTo>
                  <a:pt x="4473" y="580"/>
                </a:lnTo>
                <a:lnTo>
                  <a:pt x="4377" y="580"/>
                </a:lnTo>
                <a:lnTo>
                  <a:pt x="4377" y="180"/>
                </a:lnTo>
                <a:moveTo>
                  <a:pt x="4487" y="63"/>
                </a:moveTo>
                <a:cubicBezTo>
                  <a:pt x="4487" y="71"/>
                  <a:pt x="4485" y="79"/>
                  <a:pt x="4482" y="86"/>
                </a:cubicBezTo>
                <a:cubicBezTo>
                  <a:pt x="4478" y="95"/>
                  <a:pt x="4474" y="101"/>
                  <a:pt x="4468" y="107"/>
                </a:cubicBezTo>
                <a:cubicBezTo>
                  <a:pt x="4462" y="112"/>
                  <a:pt x="4456" y="116"/>
                  <a:pt x="4448" y="120"/>
                </a:cubicBezTo>
                <a:cubicBezTo>
                  <a:pt x="4441" y="123"/>
                  <a:pt x="4433" y="124"/>
                  <a:pt x="4424" y="124"/>
                </a:cubicBezTo>
                <a:cubicBezTo>
                  <a:pt x="4416" y="124"/>
                  <a:pt x="4408" y="123"/>
                  <a:pt x="4401" y="120"/>
                </a:cubicBezTo>
                <a:cubicBezTo>
                  <a:pt x="4393" y="116"/>
                  <a:pt x="4387" y="112"/>
                  <a:pt x="4381" y="107"/>
                </a:cubicBezTo>
                <a:cubicBezTo>
                  <a:pt x="4376" y="101"/>
                  <a:pt x="4372" y="95"/>
                  <a:pt x="4369" y="86"/>
                </a:cubicBezTo>
                <a:cubicBezTo>
                  <a:pt x="4365" y="79"/>
                  <a:pt x="4363" y="71"/>
                  <a:pt x="4363" y="63"/>
                </a:cubicBezTo>
                <a:cubicBezTo>
                  <a:pt x="4363" y="54"/>
                  <a:pt x="4365" y="46"/>
                  <a:pt x="4369" y="39"/>
                </a:cubicBezTo>
                <a:cubicBezTo>
                  <a:pt x="4372" y="31"/>
                  <a:pt x="4376" y="25"/>
                  <a:pt x="4381" y="19"/>
                </a:cubicBezTo>
                <a:cubicBezTo>
                  <a:pt x="4387" y="14"/>
                  <a:pt x="4393" y="10"/>
                  <a:pt x="4401" y="6"/>
                </a:cubicBezTo>
                <a:cubicBezTo>
                  <a:pt x="4408" y="3"/>
                  <a:pt x="4416" y="2"/>
                  <a:pt x="4424" y="2"/>
                </a:cubicBezTo>
                <a:cubicBezTo>
                  <a:pt x="4433" y="2"/>
                  <a:pt x="4441" y="3"/>
                  <a:pt x="4448" y="6"/>
                </a:cubicBezTo>
                <a:cubicBezTo>
                  <a:pt x="4456" y="10"/>
                  <a:pt x="4462" y="14"/>
                  <a:pt x="4468" y="19"/>
                </a:cubicBezTo>
                <a:cubicBezTo>
                  <a:pt x="4474" y="25"/>
                  <a:pt x="4478" y="31"/>
                  <a:pt x="4482" y="39"/>
                </a:cubicBezTo>
                <a:cubicBezTo>
                  <a:pt x="4485" y="46"/>
                  <a:pt x="4487" y="54"/>
                  <a:pt x="4487" y="63"/>
                </a:cubicBezTo>
                <a:moveTo>
                  <a:pt x="4718" y="370"/>
                </a:moveTo>
                <a:cubicBezTo>
                  <a:pt x="4730" y="370"/>
                  <a:pt x="4740" y="369"/>
                  <a:pt x="4749" y="366"/>
                </a:cubicBezTo>
                <a:cubicBezTo>
                  <a:pt x="4758" y="363"/>
                  <a:pt x="4765" y="358"/>
                  <a:pt x="4771" y="352"/>
                </a:cubicBezTo>
                <a:cubicBezTo>
                  <a:pt x="4777" y="347"/>
                  <a:pt x="4781" y="340"/>
                  <a:pt x="4784" y="332"/>
                </a:cubicBezTo>
                <a:cubicBezTo>
                  <a:pt x="4787" y="324"/>
                  <a:pt x="4788" y="315"/>
                  <a:pt x="4788" y="305"/>
                </a:cubicBezTo>
                <a:cubicBezTo>
                  <a:pt x="4788" y="285"/>
                  <a:pt x="4783" y="270"/>
                  <a:pt x="4771" y="258"/>
                </a:cubicBezTo>
                <a:cubicBezTo>
                  <a:pt x="4759" y="247"/>
                  <a:pt x="4741" y="241"/>
                  <a:pt x="4718" y="241"/>
                </a:cubicBezTo>
                <a:cubicBezTo>
                  <a:pt x="4694" y="241"/>
                  <a:pt x="4676" y="247"/>
                  <a:pt x="4665" y="258"/>
                </a:cubicBezTo>
                <a:cubicBezTo>
                  <a:pt x="4653" y="270"/>
                  <a:pt x="4647" y="285"/>
                  <a:pt x="4647" y="305"/>
                </a:cubicBezTo>
                <a:cubicBezTo>
                  <a:pt x="4647" y="314"/>
                  <a:pt x="4648" y="323"/>
                  <a:pt x="4651" y="331"/>
                </a:cubicBezTo>
                <a:cubicBezTo>
                  <a:pt x="4654" y="339"/>
                  <a:pt x="4659" y="346"/>
                  <a:pt x="4665" y="352"/>
                </a:cubicBezTo>
                <a:cubicBezTo>
                  <a:pt x="4670" y="358"/>
                  <a:pt x="4678" y="363"/>
                  <a:pt x="4687" y="366"/>
                </a:cubicBezTo>
                <a:cubicBezTo>
                  <a:pt x="4696" y="369"/>
                  <a:pt x="4706" y="370"/>
                  <a:pt x="4718" y="370"/>
                </a:cubicBezTo>
                <a:moveTo>
                  <a:pt x="4826" y="598"/>
                </a:moveTo>
                <a:cubicBezTo>
                  <a:pt x="4826" y="590"/>
                  <a:pt x="4824" y="584"/>
                  <a:pt x="4819" y="579"/>
                </a:cubicBezTo>
                <a:cubicBezTo>
                  <a:pt x="4815" y="574"/>
                  <a:pt x="4808" y="570"/>
                  <a:pt x="4800" y="568"/>
                </a:cubicBezTo>
                <a:cubicBezTo>
                  <a:pt x="4792" y="565"/>
                  <a:pt x="4783" y="563"/>
                  <a:pt x="4772" y="561"/>
                </a:cubicBezTo>
                <a:cubicBezTo>
                  <a:pt x="4761" y="560"/>
                  <a:pt x="4750" y="559"/>
                  <a:pt x="4738" y="558"/>
                </a:cubicBezTo>
                <a:cubicBezTo>
                  <a:pt x="4725" y="558"/>
                  <a:pt x="4713" y="557"/>
                  <a:pt x="4700" y="557"/>
                </a:cubicBezTo>
                <a:cubicBezTo>
                  <a:pt x="4688" y="556"/>
                  <a:pt x="4675" y="555"/>
                  <a:pt x="4663" y="554"/>
                </a:cubicBezTo>
                <a:cubicBezTo>
                  <a:pt x="4652" y="560"/>
                  <a:pt x="4643" y="567"/>
                  <a:pt x="4637" y="575"/>
                </a:cubicBezTo>
                <a:cubicBezTo>
                  <a:pt x="4630" y="583"/>
                  <a:pt x="4627" y="592"/>
                  <a:pt x="4627" y="603"/>
                </a:cubicBezTo>
                <a:cubicBezTo>
                  <a:pt x="4627" y="610"/>
                  <a:pt x="4629" y="616"/>
                  <a:pt x="4632" y="622"/>
                </a:cubicBezTo>
                <a:cubicBezTo>
                  <a:pt x="4636" y="629"/>
                  <a:pt x="4641" y="634"/>
                  <a:pt x="4649" y="638"/>
                </a:cubicBezTo>
                <a:cubicBezTo>
                  <a:pt x="4657" y="643"/>
                  <a:pt x="4667" y="646"/>
                  <a:pt x="4679" y="649"/>
                </a:cubicBezTo>
                <a:cubicBezTo>
                  <a:pt x="4691" y="651"/>
                  <a:pt x="4706" y="652"/>
                  <a:pt x="4723" y="652"/>
                </a:cubicBezTo>
                <a:cubicBezTo>
                  <a:pt x="4741" y="652"/>
                  <a:pt x="4757" y="651"/>
                  <a:pt x="4770" y="648"/>
                </a:cubicBezTo>
                <a:cubicBezTo>
                  <a:pt x="4783" y="645"/>
                  <a:pt x="4793" y="642"/>
                  <a:pt x="4802" y="637"/>
                </a:cubicBezTo>
                <a:cubicBezTo>
                  <a:pt x="4810" y="632"/>
                  <a:pt x="4816" y="626"/>
                  <a:pt x="4820" y="620"/>
                </a:cubicBezTo>
                <a:cubicBezTo>
                  <a:pt x="4824" y="613"/>
                  <a:pt x="4826" y="606"/>
                  <a:pt x="4826" y="598"/>
                </a:cubicBezTo>
                <a:moveTo>
                  <a:pt x="4807" y="194"/>
                </a:moveTo>
                <a:lnTo>
                  <a:pt x="4922" y="194"/>
                </a:lnTo>
                <a:lnTo>
                  <a:pt x="4922" y="230"/>
                </a:lnTo>
                <a:cubicBezTo>
                  <a:pt x="4922" y="241"/>
                  <a:pt x="4915" y="248"/>
                  <a:pt x="4902" y="251"/>
                </a:cubicBezTo>
                <a:lnTo>
                  <a:pt x="4866" y="258"/>
                </a:lnTo>
                <a:cubicBezTo>
                  <a:pt x="4871" y="271"/>
                  <a:pt x="4874" y="286"/>
                  <a:pt x="4874" y="303"/>
                </a:cubicBezTo>
                <a:cubicBezTo>
                  <a:pt x="4874" y="323"/>
                  <a:pt x="4870" y="340"/>
                  <a:pt x="4862" y="356"/>
                </a:cubicBezTo>
                <a:cubicBezTo>
                  <a:pt x="4854" y="372"/>
                  <a:pt x="4843" y="386"/>
                  <a:pt x="4829" y="397"/>
                </a:cubicBezTo>
                <a:cubicBezTo>
                  <a:pt x="4815" y="408"/>
                  <a:pt x="4799" y="417"/>
                  <a:pt x="4779" y="423"/>
                </a:cubicBezTo>
                <a:cubicBezTo>
                  <a:pt x="4760" y="429"/>
                  <a:pt x="4740" y="432"/>
                  <a:pt x="4718" y="432"/>
                </a:cubicBezTo>
                <a:cubicBezTo>
                  <a:pt x="4710" y="432"/>
                  <a:pt x="4702" y="432"/>
                  <a:pt x="4695" y="431"/>
                </a:cubicBezTo>
                <a:cubicBezTo>
                  <a:pt x="4688" y="430"/>
                  <a:pt x="4681" y="429"/>
                  <a:pt x="4674" y="428"/>
                </a:cubicBezTo>
                <a:cubicBezTo>
                  <a:pt x="4661" y="435"/>
                  <a:pt x="4655" y="444"/>
                  <a:pt x="4655" y="453"/>
                </a:cubicBezTo>
                <a:cubicBezTo>
                  <a:pt x="4655" y="461"/>
                  <a:pt x="4659" y="467"/>
                  <a:pt x="4666" y="471"/>
                </a:cubicBezTo>
                <a:cubicBezTo>
                  <a:pt x="4673" y="475"/>
                  <a:pt x="4683" y="477"/>
                  <a:pt x="4695" y="479"/>
                </a:cubicBezTo>
                <a:cubicBezTo>
                  <a:pt x="4708" y="480"/>
                  <a:pt x="4721" y="481"/>
                  <a:pt x="4737" y="482"/>
                </a:cubicBezTo>
                <a:cubicBezTo>
                  <a:pt x="4753" y="482"/>
                  <a:pt x="4769" y="483"/>
                  <a:pt x="4785" y="484"/>
                </a:cubicBezTo>
                <a:cubicBezTo>
                  <a:pt x="4801" y="486"/>
                  <a:pt x="4817" y="488"/>
                  <a:pt x="4833" y="491"/>
                </a:cubicBezTo>
                <a:cubicBezTo>
                  <a:pt x="4848" y="494"/>
                  <a:pt x="4862" y="500"/>
                  <a:pt x="4874" y="507"/>
                </a:cubicBezTo>
                <a:cubicBezTo>
                  <a:pt x="4887" y="514"/>
                  <a:pt x="4896" y="523"/>
                  <a:pt x="4904" y="535"/>
                </a:cubicBezTo>
                <a:cubicBezTo>
                  <a:pt x="4911" y="547"/>
                  <a:pt x="4915" y="563"/>
                  <a:pt x="4915" y="582"/>
                </a:cubicBezTo>
                <a:cubicBezTo>
                  <a:pt x="4915" y="599"/>
                  <a:pt x="4911" y="616"/>
                  <a:pt x="4902" y="633"/>
                </a:cubicBezTo>
                <a:cubicBezTo>
                  <a:pt x="4893" y="650"/>
                  <a:pt x="4881" y="665"/>
                  <a:pt x="4864" y="678"/>
                </a:cubicBezTo>
                <a:cubicBezTo>
                  <a:pt x="4848" y="691"/>
                  <a:pt x="4828" y="701"/>
                  <a:pt x="4803" y="709"/>
                </a:cubicBezTo>
                <a:cubicBezTo>
                  <a:pt x="4779" y="717"/>
                  <a:pt x="4752" y="721"/>
                  <a:pt x="4721" y="721"/>
                </a:cubicBezTo>
                <a:cubicBezTo>
                  <a:pt x="4691" y="721"/>
                  <a:pt x="4665" y="718"/>
                  <a:pt x="4643" y="712"/>
                </a:cubicBezTo>
                <a:cubicBezTo>
                  <a:pt x="4620" y="706"/>
                  <a:pt x="4602" y="698"/>
                  <a:pt x="4587" y="688"/>
                </a:cubicBezTo>
                <a:cubicBezTo>
                  <a:pt x="4572" y="679"/>
                  <a:pt x="4561" y="668"/>
                  <a:pt x="4554" y="655"/>
                </a:cubicBezTo>
                <a:cubicBezTo>
                  <a:pt x="4547" y="642"/>
                  <a:pt x="4543" y="629"/>
                  <a:pt x="4543" y="615"/>
                </a:cubicBezTo>
                <a:cubicBezTo>
                  <a:pt x="4543" y="596"/>
                  <a:pt x="4549" y="581"/>
                  <a:pt x="4560" y="568"/>
                </a:cubicBezTo>
                <a:cubicBezTo>
                  <a:pt x="4571" y="556"/>
                  <a:pt x="4587" y="546"/>
                  <a:pt x="4607" y="538"/>
                </a:cubicBezTo>
                <a:cubicBezTo>
                  <a:pt x="4596" y="533"/>
                  <a:pt x="4588" y="525"/>
                  <a:pt x="4581" y="516"/>
                </a:cubicBezTo>
                <a:cubicBezTo>
                  <a:pt x="4575" y="507"/>
                  <a:pt x="4572" y="495"/>
                  <a:pt x="4572" y="481"/>
                </a:cubicBezTo>
                <a:cubicBezTo>
                  <a:pt x="4572" y="474"/>
                  <a:pt x="4573" y="468"/>
                  <a:pt x="4575" y="462"/>
                </a:cubicBezTo>
                <a:cubicBezTo>
                  <a:pt x="4577" y="456"/>
                  <a:pt x="4581" y="449"/>
                  <a:pt x="4585" y="443"/>
                </a:cubicBezTo>
                <a:cubicBezTo>
                  <a:pt x="4589" y="437"/>
                  <a:pt x="4595" y="431"/>
                  <a:pt x="4601" y="425"/>
                </a:cubicBezTo>
                <a:cubicBezTo>
                  <a:pt x="4608" y="420"/>
                  <a:pt x="4615" y="415"/>
                  <a:pt x="4624" y="410"/>
                </a:cubicBezTo>
                <a:cubicBezTo>
                  <a:pt x="4604" y="399"/>
                  <a:pt x="4588" y="385"/>
                  <a:pt x="4576" y="367"/>
                </a:cubicBezTo>
                <a:cubicBezTo>
                  <a:pt x="4565" y="348"/>
                  <a:pt x="4559" y="327"/>
                  <a:pt x="4559" y="303"/>
                </a:cubicBezTo>
                <a:cubicBezTo>
                  <a:pt x="4559" y="283"/>
                  <a:pt x="4563" y="265"/>
                  <a:pt x="4571" y="249"/>
                </a:cubicBezTo>
                <a:cubicBezTo>
                  <a:pt x="4579" y="233"/>
                  <a:pt x="4590" y="220"/>
                  <a:pt x="4604" y="208"/>
                </a:cubicBezTo>
                <a:cubicBezTo>
                  <a:pt x="4618" y="197"/>
                  <a:pt x="4635" y="188"/>
                  <a:pt x="4654" y="183"/>
                </a:cubicBezTo>
                <a:cubicBezTo>
                  <a:pt x="4674" y="176"/>
                  <a:pt x="4695" y="173"/>
                  <a:pt x="4718" y="173"/>
                </a:cubicBezTo>
                <a:cubicBezTo>
                  <a:pt x="4735" y="173"/>
                  <a:pt x="4751" y="175"/>
                  <a:pt x="4766" y="179"/>
                </a:cubicBezTo>
                <a:cubicBezTo>
                  <a:pt x="4781" y="182"/>
                  <a:pt x="4795" y="187"/>
                  <a:pt x="4807" y="194"/>
                </a:cubicBezTo>
                <a:moveTo>
                  <a:pt x="5079" y="0"/>
                </a:moveTo>
                <a:lnTo>
                  <a:pt x="5079" y="224"/>
                </a:lnTo>
                <a:cubicBezTo>
                  <a:pt x="5095" y="209"/>
                  <a:pt x="5112" y="197"/>
                  <a:pt x="5131" y="188"/>
                </a:cubicBezTo>
                <a:cubicBezTo>
                  <a:pt x="5149" y="179"/>
                  <a:pt x="5171" y="174"/>
                  <a:pt x="5196" y="174"/>
                </a:cubicBezTo>
                <a:cubicBezTo>
                  <a:pt x="5218" y="174"/>
                  <a:pt x="5237" y="178"/>
                  <a:pt x="5254" y="185"/>
                </a:cubicBezTo>
                <a:cubicBezTo>
                  <a:pt x="5271" y="193"/>
                  <a:pt x="5285" y="203"/>
                  <a:pt x="5296" y="216"/>
                </a:cubicBezTo>
                <a:cubicBezTo>
                  <a:pt x="5308" y="230"/>
                  <a:pt x="5316" y="246"/>
                  <a:pt x="5322" y="264"/>
                </a:cubicBezTo>
                <a:cubicBezTo>
                  <a:pt x="5328" y="283"/>
                  <a:pt x="5331" y="303"/>
                  <a:pt x="5331" y="326"/>
                </a:cubicBezTo>
                <a:lnTo>
                  <a:pt x="5331" y="580"/>
                </a:lnTo>
                <a:lnTo>
                  <a:pt x="5235" y="580"/>
                </a:lnTo>
                <a:lnTo>
                  <a:pt x="5235" y="326"/>
                </a:lnTo>
                <a:cubicBezTo>
                  <a:pt x="5235" y="301"/>
                  <a:pt x="5229" y="283"/>
                  <a:pt x="5218" y="269"/>
                </a:cubicBezTo>
                <a:cubicBezTo>
                  <a:pt x="5207" y="256"/>
                  <a:pt x="5190" y="249"/>
                  <a:pt x="5167" y="249"/>
                </a:cubicBezTo>
                <a:cubicBezTo>
                  <a:pt x="5150" y="249"/>
                  <a:pt x="5135" y="253"/>
                  <a:pt x="5120" y="260"/>
                </a:cubicBezTo>
                <a:cubicBezTo>
                  <a:pt x="5106" y="268"/>
                  <a:pt x="5092" y="278"/>
                  <a:pt x="5079" y="291"/>
                </a:cubicBezTo>
                <a:lnTo>
                  <a:pt x="5079" y="580"/>
                </a:lnTo>
                <a:lnTo>
                  <a:pt x="4983" y="580"/>
                </a:lnTo>
                <a:lnTo>
                  <a:pt x="4983" y="0"/>
                </a:lnTo>
                <a:lnTo>
                  <a:pt x="5079" y="0"/>
                </a:lnTo>
                <a:moveTo>
                  <a:pt x="5555" y="586"/>
                </a:moveTo>
                <a:cubicBezTo>
                  <a:pt x="5520" y="586"/>
                  <a:pt x="5494" y="577"/>
                  <a:pt x="5475" y="557"/>
                </a:cubicBezTo>
                <a:cubicBezTo>
                  <a:pt x="5457" y="537"/>
                  <a:pt x="5447" y="510"/>
                  <a:pt x="5447" y="476"/>
                </a:cubicBezTo>
                <a:lnTo>
                  <a:pt x="5447" y="253"/>
                </a:lnTo>
                <a:lnTo>
                  <a:pt x="5407" y="253"/>
                </a:lnTo>
                <a:cubicBezTo>
                  <a:pt x="5401" y="253"/>
                  <a:pt x="5397" y="251"/>
                  <a:pt x="5393" y="248"/>
                </a:cubicBezTo>
                <a:cubicBezTo>
                  <a:pt x="5390" y="244"/>
                  <a:pt x="5388" y="239"/>
                  <a:pt x="5388" y="232"/>
                </a:cubicBezTo>
                <a:lnTo>
                  <a:pt x="5388" y="194"/>
                </a:lnTo>
                <a:lnTo>
                  <a:pt x="5452" y="184"/>
                </a:lnTo>
                <a:lnTo>
                  <a:pt x="5472" y="73"/>
                </a:lnTo>
                <a:cubicBezTo>
                  <a:pt x="5474" y="68"/>
                  <a:pt x="5476" y="64"/>
                  <a:pt x="5480" y="62"/>
                </a:cubicBezTo>
                <a:cubicBezTo>
                  <a:pt x="5483" y="59"/>
                  <a:pt x="5488" y="57"/>
                  <a:pt x="5494" y="57"/>
                </a:cubicBezTo>
                <a:lnTo>
                  <a:pt x="5544" y="57"/>
                </a:lnTo>
                <a:lnTo>
                  <a:pt x="5544" y="184"/>
                </a:lnTo>
                <a:lnTo>
                  <a:pt x="5650" y="184"/>
                </a:lnTo>
                <a:lnTo>
                  <a:pt x="5650" y="253"/>
                </a:lnTo>
                <a:lnTo>
                  <a:pt x="5544" y="253"/>
                </a:lnTo>
                <a:lnTo>
                  <a:pt x="5544" y="469"/>
                </a:lnTo>
                <a:cubicBezTo>
                  <a:pt x="5544" y="481"/>
                  <a:pt x="5547" y="491"/>
                  <a:pt x="5553" y="498"/>
                </a:cubicBezTo>
                <a:cubicBezTo>
                  <a:pt x="5559" y="505"/>
                  <a:pt x="5567" y="509"/>
                  <a:pt x="5578" y="509"/>
                </a:cubicBezTo>
                <a:cubicBezTo>
                  <a:pt x="5584" y="509"/>
                  <a:pt x="5589" y="508"/>
                  <a:pt x="5593" y="507"/>
                </a:cubicBezTo>
                <a:cubicBezTo>
                  <a:pt x="5597" y="505"/>
                  <a:pt x="5600" y="504"/>
                  <a:pt x="5603" y="502"/>
                </a:cubicBezTo>
                <a:cubicBezTo>
                  <a:pt x="5606" y="501"/>
                  <a:pt x="5609" y="499"/>
                  <a:pt x="5611" y="498"/>
                </a:cubicBezTo>
                <a:cubicBezTo>
                  <a:pt x="5614" y="496"/>
                  <a:pt x="5616" y="495"/>
                  <a:pt x="5619" y="495"/>
                </a:cubicBezTo>
                <a:cubicBezTo>
                  <a:pt x="5621" y="495"/>
                  <a:pt x="5623" y="496"/>
                  <a:pt x="5625" y="498"/>
                </a:cubicBezTo>
                <a:cubicBezTo>
                  <a:pt x="5627" y="499"/>
                  <a:pt x="5629" y="501"/>
                  <a:pt x="5631" y="504"/>
                </a:cubicBezTo>
                <a:lnTo>
                  <a:pt x="5660" y="551"/>
                </a:lnTo>
                <a:cubicBezTo>
                  <a:pt x="5646" y="563"/>
                  <a:pt x="5630" y="572"/>
                  <a:pt x="5612" y="577"/>
                </a:cubicBezTo>
                <a:cubicBezTo>
                  <a:pt x="5594" y="583"/>
                  <a:pt x="5575" y="586"/>
                  <a:pt x="5555" y="586"/>
                </a:cubicBezTo>
                <a:moveTo>
                  <a:pt x="5788" y="334"/>
                </a:moveTo>
                <a:lnTo>
                  <a:pt x="5970" y="334"/>
                </a:lnTo>
                <a:cubicBezTo>
                  <a:pt x="5970" y="322"/>
                  <a:pt x="5969" y="310"/>
                  <a:pt x="5965" y="299"/>
                </a:cubicBezTo>
                <a:cubicBezTo>
                  <a:pt x="5962" y="288"/>
                  <a:pt x="5956" y="278"/>
                  <a:pt x="5949" y="270"/>
                </a:cubicBezTo>
                <a:cubicBezTo>
                  <a:pt x="5942" y="262"/>
                  <a:pt x="5933" y="255"/>
                  <a:pt x="5923" y="251"/>
                </a:cubicBezTo>
                <a:cubicBezTo>
                  <a:pt x="5912" y="246"/>
                  <a:pt x="5899" y="243"/>
                  <a:pt x="5885" y="243"/>
                </a:cubicBezTo>
                <a:cubicBezTo>
                  <a:pt x="5857" y="243"/>
                  <a:pt x="5835" y="251"/>
                  <a:pt x="5818" y="267"/>
                </a:cubicBezTo>
                <a:cubicBezTo>
                  <a:pt x="5802" y="283"/>
                  <a:pt x="5792" y="305"/>
                  <a:pt x="5788" y="334"/>
                </a:cubicBezTo>
                <a:moveTo>
                  <a:pt x="6034" y="392"/>
                </a:moveTo>
                <a:lnTo>
                  <a:pt x="5786" y="392"/>
                </a:lnTo>
                <a:cubicBezTo>
                  <a:pt x="5787" y="413"/>
                  <a:pt x="5791" y="431"/>
                  <a:pt x="5797" y="446"/>
                </a:cubicBezTo>
                <a:cubicBezTo>
                  <a:pt x="5803" y="461"/>
                  <a:pt x="5810" y="473"/>
                  <a:pt x="5820" y="483"/>
                </a:cubicBezTo>
                <a:cubicBezTo>
                  <a:pt x="5830" y="492"/>
                  <a:pt x="5841" y="500"/>
                  <a:pt x="5854" y="504"/>
                </a:cubicBezTo>
                <a:cubicBezTo>
                  <a:pt x="5866" y="509"/>
                  <a:pt x="5881" y="512"/>
                  <a:pt x="5896" y="512"/>
                </a:cubicBezTo>
                <a:cubicBezTo>
                  <a:pt x="5912" y="512"/>
                  <a:pt x="5925" y="510"/>
                  <a:pt x="5937" y="506"/>
                </a:cubicBezTo>
                <a:cubicBezTo>
                  <a:pt x="5948" y="502"/>
                  <a:pt x="5958" y="498"/>
                  <a:pt x="5966" y="494"/>
                </a:cubicBezTo>
                <a:cubicBezTo>
                  <a:pt x="5975" y="490"/>
                  <a:pt x="5982" y="486"/>
                  <a:pt x="5988" y="482"/>
                </a:cubicBezTo>
                <a:cubicBezTo>
                  <a:pt x="5995" y="478"/>
                  <a:pt x="6001" y="476"/>
                  <a:pt x="6007" y="476"/>
                </a:cubicBezTo>
                <a:cubicBezTo>
                  <a:pt x="6015" y="476"/>
                  <a:pt x="6021" y="480"/>
                  <a:pt x="6025" y="486"/>
                </a:cubicBezTo>
                <a:lnTo>
                  <a:pt x="6052" y="521"/>
                </a:lnTo>
                <a:cubicBezTo>
                  <a:pt x="6042" y="533"/>
                  <a:pt x="6030" y="543"/>
                  <a:pt x="6017" y="552"/>
                </a:cubicBezTo>
                <a:cubicBezTo>
                  <a:pt x="6003" y="560"/>
                  <a:pt x="5990" y="567"/>
                  <a:pt x="5975" y="572"/>
                </a:cubicBezTo>
                <a:cubicBezTo>
                  <a:pt x="5961" y="577"/>
                  <a:pt x="5946" y="581"/>
                  <a:pt x="5931" y="583"/>
                </a:cubicBezTo>
                <a:cubicBezTo>
                  <a:pt x="5916" y="585"/>
                  <a:pt x="5902" y="586"/>
                  <a:pt x="5888" y="586"/>
                </a:cubicBezTo>
                <a:cubicBezTo>
                  <a:pt x="5860" y="586"/>
                  <a:pt x="5834" y="581"/>
                  <a:pt x="5809" y="572"/>
                </a:cubicBezTo>
                <a:cubicBezTo>
                  <a:pt x="5785" y="563"/>
                  <a:pt x="5764" y="549"/>
                  <a:pt x="5747" y="531"/>
                </a:cubicBezTo>
                <a:cubicBezTo>
                  <a:pt x="5729" y="513"/>
                  <a:pt x="5715" y="491"/>
                  <a:pt x="5705" y="464"/>
                </a:cubicBezTo>
                <a:cubicBezTo>
                  <a:pt x="5695" y="438"/>
                  <a:pt x="5690" y="407"/>
                  <a:pt x="5690" y="372"/>
                </a:cubicBezTo>
                <a:cubicBezTo>
                  <a:pt x="5690" y="345"/>
                  <a:pt x="5694" y="319"/>
                  <a:pt x="5703" y="295"/>
                </a:cubicBezTo>
                <a:cubicBezTo>
                  <a:pt x="5712" y="271"/>
                  <a:pt x="5725" y="250"/>
                  <a:pt x="5741" y="232"/>
                </a:cubicBezTo>
                <a:cubicBezTo>
                  <a:pt x="5758" y="214"/>
                  <a:pt x="5778" y="200"/>
                  <a:pt x="5802" y="190"/>
                </a:cubicBezTo>
                <a:cubicBezTo>
                  <a:pt x="5826" y="180"/>
                  <a:pt x="5853" y="174"/>
                  <a:pt x="5883" y="174"/>
                </a:cubicBezTo>
                <a:cubicBezTo>
                  <a:pt x="5908" y="174"/>
                  <a:pt x="5932" y="178"/>
                  <a:pt x="5953" y="186"/>
                </a:cubicBezTo>
                <a:cubicBezTo>
                  <a:pt x="5974" y="194"/>
                  <a:pt x="5992" y="206"/>
                  <a:pt x="6008" y="221"/>
                </a:cubicBezTo>
                <a:cubicBezTo>
                  <a:pt x="6023" y="237"/>
                  <a:pt x="6035" y="256"/>
                  <a:pt x="6044" y="278"/>
                </a:cubicBezTo>
                <a:cubicBezTo>
                  <a:pt x="6052" y="301"/>
                  <a:pt x="6057" y="327"/>
                  <a:pt x="6057" y="355"/>
                </a:cubicBezTo>
                <a:cubicBezTo>
                  <a:pt x="6057" y="370"/>
                  <a:pt x="6055" y="380"/>
                  <a:pt x="6052" y="385"/>
                </a:cubicBezTo>
                <a:cubicBezTo>
                  <a:pt x="6049" y="390"/>
                  <a:pt x="6043" y="392"/>
                  <a:pt x="6034" y="392"/>
                </a:cubicBezTo>
                <a:moveTo>
                  <a:pt x="6379" y="462"/>
                </a:moveTo>
                <a:lnTo>
                  <a:pt x="6379" y="282"/>
                </a:lnTo>
                <a:cubicBezTo>
                  <a:pt x="6369" y="269"/>
                  <a:pt x="6357" y="260"/>
                  <a:pt x="6344" y="255"/>
                </a:cubicBezTo>
                <a:cubicBezTo>
                  <a:pt x="6331" y="249"/>
                  <a:pt x="6317" y="246"/>
                  <a:pt x="6303" y="246"/>
                </a:cubicBezTo>
                <a:cubicBezTo>
                  <a:pt x="6288" y="246"/>
                  <a:pt x="6275" y="249"/>
                  <a:pt x="6263" y="255"/>
                </a:cubicBezTo>
                <a:cubicBezTo>
                  <a:pt x="6252" y="260"/>
                  <a:pt x="6242" y="268"/>
                  <a:pt x="6233" y="279"/>
                </a:cubicBezTo>
                <a:cubicBezTo>
                  <a:pt x="6225" y="290"/>
                  <a:pt x="6219" y="304"/>
                  <a:pt x="6214" y="321"/>
                </a:cubicBezTo>
                <a:cubicBezTo>
                  <a:pt x="6210" y="338"/>
                  <a:pt x="6207" y="358"/>
                  <a:pt x="6207" y="381"/>
                </a:cubicBezTo>
                <a:cubicBezTo>
                  <a:pt x="6207" y="405"/>
                  <a:pt x="6209" y="425"/>
                  <a:pt x="6213" y="441"/>
                </a:cubicBezTo>
                <a:cubicBezTo>
                  <a:pt x="6217" y="457"/>
                  <a:pt x="6222" y="470"/>
                  <a:pt x="6229" y="481"/>
                </a:cubicBezTo>
                <a:cubicBezTo>
                  <a:pt x="6236" y="491"/>
                  <a:pt x="6245" y="498"/>
                  <a:pt x="6255" y="503"/>
                </a:cubicBezTo>
                <a:cubicBezTo>
                  <a:pt x="6265" y="507"/>
                  <a:pt x="6276" y="510"/>
                  <a:pt x="6289" y="510"/>
                </a:cubicBezTo>
                <a:cubicBezTo>
                  <a:pt x="6309" y="510"/>
                  <a:pt x="6326" y="505"/>
                  <a:pt x="6340" y="497"/>
                </a:cubicBezTo>
                <a:cubicBezTo>
                  <a:pt x="6354" y="489"/>
                  <a:pt x="6367" y="477"/>
                  <a:pt x="6379" y="462"/>
                </a:cubicBezTo>
                <a:moveTo>
                  <a:pt x="6379" y="0"/>
                </a:moveTo>
                <a:lnTo>
                  <a:pt x="6476" y="0"/>
                </a:lnTo>
                <a:lnTo>
                  <a:pt x="6476" y="580"/>
                </a:lnTo>
                <a:lnTo>
                  <a:pt x="6417" y="580"/>
                </a:lnTo>
                <a:cubicBezTo>
                  <a:pt x="6404" y="580"/>
                  <a:pt x="6396" y="574"/>
                  <a:pt x="6393" y="563"/>
                </a:cubicBezTo>
                <a:lnTo>
                  <a:pt x="6385" y="524"/>
                </a:lnTo>
                <a:cubicBezTo>
                  <a:pt x="6369" y="542"/>
                  <a:pt x="6350" y="557"/>
                  <a:pt x="6329" y="569"/>
                </a:cubicBezTo>
                <a:cubicBezTo>
                  <a:pt x="6308" y="580"/>
                  <a:pt x="6284" y="586"/>
                  <a:pt x="6256" y="586"/>
                </a:cubicBezTo>
                <a:cubicBezTo>
                  <a:pt x="6234" y="586"/>
                  <a:pt x="6214" y="581"/>
                  <a:pt x="6196" y="572"/>
                </a:cubicBezTo>
                <a:cubicBezTo>
                  <a:pt x="6178" y="563"/>
                  <a:pt x="6162" y="550"/>
                  <a:pt x="6149" y="533"/>
                </a:cubicBezTo>
                <a:cubicBezTo>
                  <a:pt x="6136" y="516"/>
                  <a:pt x="6126" y="494"/>
                  <a:pt x="6119" y="469"/>
                </a:cubicBezTo>
                <a:cubicBezTo>
                  <a:pt x="6112" y="443"/>
                  <a:pt x="6108" y="414"/>
                  <a:pt x="6108" y="381"/>
                </a:cubicBezTo>
                <a:cubicBezTo>
                  <a:pt x="6108" y="352"/>
                  <a:pt x="6112" y="324"/>
                  <a:pt x="6120" y="299"/>
                </a:cubicBezTo>
                <a:cubicBezTo>
                  <a:pt x="6128" y="274"/>
                  <a:pt x="6140" y="251"/>
                  <a:pt x="6155" y="233"/>
                </a:cubicBezTo>
                <a:cubicBezTo>
                  <a:pt x="6170" y="214"/>
                  <a:pt x="6188" y="199"/>
                  <a:pt x="6209" y="189"/>
                </a:cubicBezTo>
                <a:cubicBezTo>
                  <a:pt x="6230" y="178"/>
                  <a:pt x="6254" y="173"/>
                  <a:pt x="6280" y="173"/>
                </a:cubicBezTo>
                <a:cubicBezTo>
                  <a:pt x="6302" y="173"/>
                  <a:pt x="6321" y="177"/>
                  <a:pt x="6337" y="184"/>
                </a:cubicBezTo>
                <a:cubicBezTo>
                  <a:pt x="6353" y="191"/>
                  <a:pt x="6367" y="200"/>
                  <a:pt x="6379" y="212"/>
                </a:cubicBezTo>
                <a:lnTo>
                  <a:pt x="6379" y="0"/>
                </a:lnTo>
                <a:moveTo>
                  <a:pt x="6880" y="498"/>
                </a:moveTo>
                <a:lnTo>
                  <a:pt x="6986" y="498"/>
                </a:lnTo>
                <a:cubicBezTo>
                  <a:pt x="7005" y="498"/>
                  <a:pt x="7022" y="496"/>
                  <a:pt x="7035" y="491"/>
                </a:cubicBezTo>
                <a:cubicBezTo>
                  <a:pt x="7048" y="487"/>
                  <a:pt x="7059" y="480"/>
                  <a:pt x="7067" y="473"/>
                </a:cubicBezTo>
                <a:cubicBezTo>
                  <a:pt x="7075" y="465"/>
                  <a:pt x="7081" y="456"/>
                  <a:pt x="7084" y="445"/>
                </a:cubicBezTo>
                <a:cubicBezTo>
                  <a:pt x="7088" y="435"/>
                  <a:pt x="7089" y="424"/>
                  <a:pt x="7089" y="412"/>
                </a:cubicBezTo>
                <a:cubicBezTo>
                  <a:pt x="7089" y="400"/>
                  <a:pt x="7087" y="389"/>
                  <a:pt x="7084" y="379"/>
                </a:cubicBezTo>
                <a:cubicBezTo>
                  <a:pt x="7080" y="370"/>
                  <a:pt x="7073" y="361"/>
                  <a:pt x="7065" y="355"/>
                </a:cubicBezTo>
                <a:cubicBezTo>
                  <a:pt x="7057" y="348"/>
                  <a:pt x="7046" y="342"/>
                  <a:pt x="7033" y="339"/>
                </a:cubicBezTo>
                <a:cubicBezTo>
                  <a:pt x="7020" y="335"/>
                  <a:pt x="7004" y="333"/>
                  <a:pt x="6986" y="333"/>
                </a:cubicBezTo>
                <a:lnTo>
                  <a:pt x="6880" y="333"/>
                </a:lnTo>
                <a:lnTo>
                  <a:pt x="6880" y="498"/>
                </a:lnTo>
                <a:moveTo>
                  <a:pt x="6969" y="98"/>
                </a:moveTo>
                <a:lnTo>
                  <a:pt x="6880" y="98"/>
                </a:lnTo>
                <a:lnTo>
                  <a:pt x="6880" y="261"/>
                </a:lnTo>
                <a:lnTo>
                  <a:pt x="6963" y="261"/>
                </a:lnTo>
                <a:cubicBezTo>
                  <a:pt x="6999" y="261"/>
                  <a:pt x="7026" y="254"/>
                  <a:pt x="7045" y="241"/>
                </a:cubicBezTo>
                <a:cubicBezTo>
                  <a:pt x="7063" y="228"/>
                  <a:pt x="7072" y="208"/>
                  <a:pt x="7072" y="179"/>
                </a:cubicBezTo>
                <a:cubicBezTo>
                  <a:pt x="7072" y="150"/>
                  <a:pt x="7064" y="129"/>
                  <a:pt x="7047" y="116"/>
                </a:cubicBezTo>
                <a:cubicBezTo>
                  <a:pt x="7031" y="104"/>
                  <a:pt x="7005" y="98"/>
                  <a:pt x="6969" y="98"/>
                </a:cubicBezTo>
                <a:moveTo>
                  <a:pt x="6775" y="16"/>
                </a:moveTo>
                <a:lnTo>
                  <a:pt x="6969" y="16"/>
                </a:lnTo>
                <a:cubicBezTo>
                  <a:pt x="7006" y="16"/>
                  <a:pt x="7038" y="19"/>
                  <a:pt x="7064" y="26"/>
                </a:cubicBezTo>
                <a:cubicBezTo>
                  <a:pt x="7090" y="33"/>
                  <a:pt x="7112" y="43"/>
                  <a:pt x="7128" y="57"/>
                </a:cubicBezTo>
                <a:cubicBezTo>
                  <a:pt x="7145" y="69"/>
                  <a:pt x="7158" y="85"/>
                  <a:pt x="7165" y="105"/>
                </a:cubicBezTo>
                <a:cubicBezTo>
                  <a:pt x="7173" y="123"/>
                  <a:pt x="7177" y="144"/>
                  <a:pt x="7177" y="167"/>
                </a:cubicBezTo>
                <a:cubicBezTo>
                  <a:pt x="7177" y="180"/>
                  <a:pt x="7175" y="193"/>
                  <a:pt x="7171" y="205"/>
                </a:cubicBezTo>
                <a:cubicBezTo>
                  <a:pt x="7167" y="217"/>
                  <a:pt x="7161" y="228"/>
                  <a:pt x="7153" y="239"/>
                </a:cubicBezTo>
                <a:cubicBezTo>
                  <a:pt x="7145" y="249"/>
                  <a:pt x="7134" y="259"/>
                  <a:pt x="7122" y="268"/>
                </a:cubicBezTo>
                <a:cubicBezTo>
                  <a:pt x="7109" y="276"/>
                  <a:pt x="7094" y="283"/>
                  <a:pt x="7077" y="289"/>
                </a:cubicBezTo>
                <a:cubicBezTo>
                  <a:pt x="7154" y="307"/>
                  <a:pt x="7193" y="348"/>
                  <a:pt x="7193" y="415"/>
                </a:cubicBezTo>
                <a:cubicBezTo>
                  <a:pt x="7193" y="438"/>
                  <a:pt x="7188" y="461"/>
                  <a:pt x="7179" y="481"/>
                </a:cubicBezTo>
                <a:cubicBezTo>
                  <a:pt x="7170" y="501"/>
                  <a:pt x="7157" y="518"/>
                  <a:pt x="7139" y="533"/>
                </a:cubicBezTo>
                <a:cubicBezTo>
                  <a:pt x="7122" y="548"/>
                  <a:pt x="7101" y="559"/>
                  <a:pt x="7075" y="568"/>
                </a:cubicBezTo>
                <a:cubicBezTo>
                  <a:pt x="7050" y="576"/>
                  <a:pt x="7021" y="580"/>
                  <a:pt x="6988" y="580"/>
                </a:cubicBezTo>
                <a:lnTo>
                  <a:pt x="6775" y="580"/>
                </a:lnTo>
                <a:lnTo>
                  <a:pt x="6775" y="16"/>
                </a:lnTo>
                <a:moveTo>
                  <a:pt x="7484" y="477"/>
                </a:moveTo>
                <a:lnTo>
                  <a:pt x="7484" y="409"/>
                </a:lnTo>
                <a:cubicBezTo>
                  <a:pt x="7456" y="411"/>
                  <a:pt x="7433" y="413"/>
                  <a:pt x="7414" y="417"/>
                </a:cubicBezTo>
                <a:cubicBezTo>
                  <a:pt x="7395" y="420"/>
                  <a:pt x="7380" y="425"/>
                  <a:pt x="7368" y="430"/>
                </a:cubicBezTo>
                <a:cubicBezTo>
                  <a:pt x="7357" y="436"/>
                  <a:pt x="7349" y="442"/>
                  <a:pt x="7344" y="449"/>
                </a:cubicBezTo>
                <a:cubicBezTo>
                  <a:pt x="7339" y="457"/>
                  <a:pt x="7337" y="465"/>
                  <a:pt x="7337" y="473"/>
                </a:cubicBezTo>
                <a:cubicBezTo>
                  <a:pt x="7337" y="490"/>
                  <a:pt x="7342" y="502"/>
                  <a:pt x="7351" y="509"/>
                </a:cubicBezTo>
                <a:cubicBezTo>
                  <a:pt x="7362" y="517"/>
                  <a:pt x="7375" y="520"/>
                  <a:pt x="7391" y="520"/>
                </a:cubicBezTo>
                <a:cubicBezTo>
                  <a:pt x="7410" y="520"/>
                  <a:pt x="7427" y="517"/>
                  <a:pt x="7442" y="509"/>
                </a:cubicBezTo>
                <a:cubicBezTo>
                  <a:pt x="7456" y="502"/>
                  <a:pt x="7470" y="491"/>
                  <a:pt x="7484" y="477"/>
                </a:cubicBezTo>
                <a:moveTo>
                  <a:pt x="7281" y="267"/>
                </a:moveTo>
                <a:lnTo>
                  <a:pt x="7264" y="236"/>
                </a:lnTo>
                <a:cubicBezTo>
                  <a:pt x="7310" y="194"/>
                  <a:pt x="7365" y="173"/>
                  <a:pt x="7430" y="173"/>
                </a:cubicBezTo>
                <a:cubicBezTo>
                  <a:pt x="7453" y="173"/>
                  <a:pt x="7474" y="177"/>
                  <a:pt x="7492" y="185"/>
                </a:cubicBezTo>
                <a:cubicBezTo>
                  <a:pt x="7511" y="192"/>
                  <a:pt x="7526" y="203"/>
                  <a:pt x="7539" y="216"/>
                </a:cubicBezTo>
                <a:cubicBezTo>
                  <a:pt x="7552" y="230"/>
                  <a:pt x="7561" y="247"/>
                  <a:pt x="7568" y="265"/>
                </a:cubicBezTo>
                <a:cubicBezTo>
                  <a:pt x="7575" y="284"/>
                  <a:pt x="7578" y="305"/>
                  <a:pt x="7578" y="328"/>
                </a:cubicBezTo>
                <a:lnTo>
                  <a:pt x="7578" y="580"/>
                </a:lnTo>
                <a:lnTo>
                  <a:pt x="7534" y="580"/>
                </a:lnTo>
                <a:cubicBezTo>
                  <a:pt x="7525" y="580"/>
                  <a:pt x="7518" y="579"/>
                  <a:pt x="7513" y="576"/>
                </a:cubicBezTo>
                <a:cubicBezTo>
                  <a:pt x="7508" y="573"/>
                  <a:pt x="7505" y="568"/>
                  <a:pt x="7502" y="559"/>
                </a:cubicBezTo>
                <a:lnTo>
                  <a:pt x="7493" y="531"/>
                </a:lnTo>
                <a:cubicBezTo>
                  <a:pt x="7483" y="540"/>
                  <a:pt x="7473" y="548"/>
                  <a:pt x="7464" y="555"/>
                </a:cubicBezTo>
                <a:cubicBezTo>
                  <a:pt x="7454" y="561"/>
                  <a:pt x="7444" y="567"/>
                  <a:pt x="7433" y="572"/>
                </a:cubicBezTo>
                <a:cubicBezTo>
                  <a:pt x="7423" y="577"/>
                  <a:pt x="7412" y="580"/>
                  <a:pt x="7400" y="582"/>
                </a:cubicBezTo>
                <a:cubicBezTo>
                  <a:pt x="7388" y="585"/>
                  <a:pt x="7375" y="586"/>
                  <a:pt x="7361" y="586"/>
                </a:cubicBezTo>
                <a:cubicBezTo>
                  <a:pt x="7344" y="586"/>
                  <a:pt x="7329" y="584"/>
                  <a:pt x="7314" y="579"/>
                </a:cubicBezTo>
                <a:cubicBezTo>
                  <a:pt x="7300" y="575"/>
                  <a:pt x="7288" y="568"/>
                  <a:pt x="7277" y="559"/>
                </a:cubicBezTo>
                <a:cubicBezTo>
                  <a:pt x="7267" y="550"/>
                  <a:pt x="7259" y="539"/>
                  <a:pt x="7253" y="525"/>
                </a:cubicBezTo>
                <a:cubicBezTo>
                  <a:pt x="7248" y="512"/>
                  <a:pt x="7245" y="496"/>
                  <a:pt x="7245" y="478"/>
                </a:cubicBezTo>
                <a:cubicBezTo>
                  <a:pt x="7245" y="468"/>
                  <a:pt x="7246" y="458"/>
                  <a:pt x="7250" y="448"/>
                </a:cubicBezTo>
                <a:cubicBezTo>
                  <a:pt x="7253" y="438"/>
                  <a:pt x="7259" y="428"/>
                  <a:pt x="7266" y="419"/>
                </a:cubicBezTo>
                <a:cubicBezTo>
                  <a:pt x="7274" y="410"/>
                  <a:pt x="7284" y="402"/>
                  <a:pt x="7296" y="394"/>
                </a:cubicBezTo>
                <a:cubicBezTo>
                  <a:pt x="7308" y="385"/>
                  <a:pt x="7323" y="378"/>
                  <a:pt x="7341" y="373"/>
                </a:cubicBezTo>
                <a:cubicBezTo>
                  <a:pt x="7359" y="367"/>
                  <a:pt x="7380" y="362"/>
                  <a:pt x="7403" y="358"/>
                </a:cubicBezTo>
                <a:cubicBezTo>
                  <a:pt x="7427" y="354"/>
                  <a:pt x="7454" y="352"/>
                  <a:pt x="7484" y="351"/>
                </a:cubicBezTo>
                <a:lnTo>
                  <a:pt x="7484" y="328"/>
                </a:lnTo>
                <a:cubicBezTo>
                  <a:pt x="7484" y="301"/>
                  <a:pt x="7478" y="281"/>
                  <a:pt x="7467" y="268"/>
                </a:cubicBezTo>
                <a:cubicBezTo>
                  <a:pt x="7456" y="255"/>
                  <a:pt x="7439" y="249"/>
                  <a:pt x="7418" y="249"/>
                </a:cubicBezTo>
                <a:cubicBezTo>
                  <a:pt x="7402" y="249"/>
                  <a:pt x="7389" y="251"/>
                  <a:pt x="7379" y="255"/>
                </a:cubicBezTo>
                <a:cubicBezTo>
                  <a:pt x="7369" y="258"/>
                  <a:pt x="7359" y="262"/>
                  <a:pt x="7352" y="267"/>
                </a:cubicBezTo>
                <a:lnTo>
                  <a:pt x="7330" y="279"/>
                </a:lnTo>
                <a:cubicBezTo>
                  <a:pt x="7324" y="283"/>
                  <a:pt x="7317" y="284"/>
                  <a:pt x="7309" y="284"/>
                </a:cubicBezTo>
                <a:cubicBezTo>
                  <a:pt x="7303" y="284"/>
                  <a:pt x="7297" y="283"/>
                  <a:pt x="7292" y="279"/>
                </a:cubicBezTo>
                <a:cubicBezTo>
                  <a:pt x="7287" y="276"/>
                  <a:pt x="7284" y="272"/>
                  <a:pt x="7281" y="267"/>
                </a:cubicBezTo>
                <a:moveTo>
                  <a:pt x="7753" y="205"/>
                </a:moveTo>
                <a:lnTo>
                  <a:pt x="7759" y="250"/>
                </a:lnTo>
                <a:cubicBezTo>
                  <a:pt x="7772" y="226"/>
                  <a:pt x="7786" y="207"/>
                  <a:pt x="7804" y="194"/>
                </a:cubicBezTo>
                <a:cubicBezTo>
                  <a:pt x="7821" y="180"/>
                  <a:pt x="7841" y="173"/>
                  <a:pt x="7864" y="173"/>
                </a:cubicBezTo>
                <a:cubicBezTo>
                  <a:pt x="7883" y="173"/>
                  <a:pt x="7898" y="177"/>
                  <a:pt x="7909" y="185"/>
                </a:cubicBezTo>
                <a:lnTo>
                  <a:pt x="7902" y="257"/>
                </a:lnTo>
                <a:cubicBezTo>
                  <a:pt x="7901" y="262"/>
                  <a:pt x="7899" y="265"/>
                  <a:pt x="7897" y="267"/>
                </a:cubicBezTo>
                <a:cubicBezTo>
                  <a:pt x="7894" y="269"/>
                  <a:pt x="7891" y="270"/>
                  <a:pt x="7887" y="270"/>
                </a:cubicBezTo>
                <a:cubicBezTo>
                  <a:pt x="7883" y="270"/>
                  <a:pt x="7877" y="270"/>
                  <a:pt x="7870" y="268"/>
                </a:cubicBezTo>
                <a:cubicBezTo>
                  <a:pt x="7862" y="267"/>
                  <a:pt x="7854" y="266"/>
                  <a:pt x="7847" y="266"/>
                </a:cubicBezTo>
                <a:cubicBezTo>
                  <a:pt x="7837" y="266"/>
                  <a:pt x="7827" y="268"/>
                  <a:pt x="7819" y="271"/>
                </a:cubicBezTo>
                <a:cubicBezTo>
                  <a:pt x="7810" y="274"/>
                  <a:pt x="7803" y="279"/>
                  <a:pt x="7796" y="284"/>
                </a:cubicBezTo>
                <a:cubicBezTo>
                  <a:pt x="7790" y="290"/>
                  <a:pt x="7784" y="297"/>
                  <a:pt x="7779" y="305"/>
                </a:cubicBezTo>
                <a:cubicBezTo>
                  <a:pt x="7774" y="314"/>
                  <a:pt x="7769" y="323"/>
                  <a:pt x="7765" y="334"/>
                </a:cubicBezTo>
                <a:lnTo>
                  <a:pt x="7765" y="580"/>
                </a:lnTo>
                <a:lnTo>
                  <a:pt x="7668" y="580"/>
                </a:lnTo>
                <a:lnTo>
                  <a:pt x="7668" y="180"/>
                </a:lnTo>
                <a:lnTo>
                  <a:pt x="7725" y="180"/>
                </a:lnTo>
                <a:cubicBezTo>
                  <a:pt x="7735" y="180"/>
                  <a:pt x="7742" y="182"/>
                  <a:pt x="7746" y="186"/>
                </a:cubicBezTo>
                <a:cubicBezTo>
                  <a:pt x="7750" y="189"/>
                  <a:pt x="7752" y="196"/>
                  <a:pt x="7753" y="205"/>
                </a:cubicBezTo>
                <a:moveTo>
                  <a:pt x="8225" y="224"/>
                </a:moveTo>
                <a:lnTo>
                  <a:pt x="8203" y="258"/>
                </a:lnTo>
                <a:cubicBezTo>
                  <a:pt x="8200" y="263"/>
                  <a:pt x="8197" y="266"/>
                  <a:pt x="8194" y="267"/>
                </a:cubicBezTo>
                <a:cubicBezTo>
                  <a:pt x="8192" y="269"/>
                  <a:pt x="8188" y="270"/>
                  <a:pt x="8184" y="270"/>
                </a:cubicBezTo>
                <a:cubicBezTo>
                  <a:pt x="8179" y="270"/>
                  <a:pt x="8174" y="268"/>
                  <a:pt x="8169" y="266"/>
                </a:cubicBezTo>
                <a:cubicBezTo>
                  <a:pt x="8163" y="263"/>
                  <a:pt x="8157" y="260"/>
                  <a:pt x="8150" y="257"/>
                </a:cubicBezTo>
                <a:cubicBezTo>
                  <a:pt x="8143" y="254"/>
                  <a:pt x="8135" y="251"/>
                  <a:pt x="8126" y="248"/>
                </a:cubicBezTo>
                <a:cubicBezTo>
                  <a:pt x="8117" y="246"/>
                  <a:pt x="8107" y="244"/>
                  <a:pt x="8094" y="244"/>
                </a:cubicBezTo>
                <a:cubicBezTo>
                  <a:pt x="8076" y="244"/>
                  <a:pt x="8061" y="248"/>
                  <a:pt x="8050" y="256"/>
                </a:cubicBezTo>
                <a:cubicBezTo>
                  <a:pt x="8039" y="264"/>
                  <a:pt x="8034" y="275"/>
                  <a:pt x="8034" y="288"/>
                </a:cubicBezTo>
                <a:cubicBezTo>
                  <a:pt x="8034" y="296"/>
                  <a:pt x="8037" y="304"/>
                  <a:pt x="8042" y="310"/>
                </a:cubicBezTo>
                <a:cubicBezTo>
                  <a:pt x="8048" y="315"/>
                  <a:pt x="8055" y="321"/>
                  <a:pt x="8064" y="325"/>
                </a:cubicBezTo>
                <a:cubicBezTo>
                  <a:pt x="8074" y="329"/>
                  <a:pt x="8084" y="333"/>
                  <a:pt x="8096" y="337"/>
                </a:cubicBezTo>
                <a:cubicBezTo>
                  <a:pt x="8107" y="340"/>
                  <a:pt x="8119" y="344"/>
                  <a:pt x="8131" y="348"/>
                </a:cubicBezTo>
                <a:cubicBezTo>
                  <a:pt x="8143" y="353"/>
                  <a:pt x="8155" y="357"/>
                  <a:pt x="8167" y="363"/>
                </a:cubicBezTo>
                <a:cubicBezTo>
                  <a:pt x="8179" y="368"/>
                  <a:pt x="8189" y="375"/>
                  <a:pt x="8198" y="383"/>
                </a:cubicBezTo>
                <a:cubicBezTo>
                  <a:pt x="8207" y="391"/>
                  <a:pt x="8215" y="401"/>
                  <a:pt x="8220" y="412"/>
                </a:cubicBezTo>
                <a:cubicBezTo>
                  <a:pt x="8226" y="424"/>
                  <a:pt x="8229" y="437"/>
                  <a:pt x="8229" y="453"/>
                </a:cubicBezTo>
                <a:cubicBezTo>
                  <a:pt x="8229" y="473"/>
                  <a:pt x="8225" y="490"/>
                  <a:pt x="8218" y="507"/>
                </a:cubicBezTo>
                <a:cubicBezTo>
                  <a:pt x="8212" y="523"/>
                  <a:pt x="8202" y="537"/>
                  <a:pt x="8188" y="549"/>
                </a:cubicBezTo>
                <a:cubicBezTo>
                  <a:pt x="8174" y="561"/>
                  <a:pt x="8158" y="570"/>
                  <a:pt x="8138" y="576"/>
                </a:cubicBezTo>
                <a:cubicBezTo>
                  <a:pt x="8118" y="583"/>
                  <a:pt x="8095" y="586"/>
                  <a:pt x="8069" y="586"/>
                </a:cubicBezTo>
                <a:cubicBezTo>
                  <a:pt x="8055" y="586"/>
                  <a:pt x="8042" y="585"/>
                  <a:pt x="8029" y="582"/>
                </a:cubicBezTo>
                <a:cubicBezTo>
                  <a:pt x="8016" y="580"/>
                  <a:pt x="8003" y="577"/>
                  <a:pt x="7991" y="572"/>
                </a:cubicBezTo>
                <a:cubicBezTo>
                  <a:pt x="7979" y="568"/>
                  <a:pt x="7968" y="563"/>
                  <a:pt x="7958" y="557"/>
                </a:cubicBezTo>
                <a:cubicBezTo>
                  <a:pt x="7947" y="551"/>
                  <a:pt x="7938" y="544"/>
                  <a:pt x="7931" y="537"/>
                </a:cubicBezTo>
                <a:lnTo>
                  <a:pt x="7953" y="501"/>
                </a:lnTo>
                <a:cubicBezTo>
                  <a:pt x="7956" y="496"/>
                  <a:pt x="7959" y="493"/>
                  <a:pt x="7963" y="490"/>
                </a:cubicBezTo>
                <a:cubicBezTo>
                  <a:pt x="7967" y="488"/>
                  <a:pt x="7972" y="487"/>
                  <a:pt x="7978" y="487"/>
                </a:cubicBezTo>
                <a:cubicBezTo>
                  <a:pt x="7984" y="487"/>
                  <a:pt x="7989" y="489"/>
                  <a:pt x="7995" y="492"/>
                </a:cubicBezTo>
                <a:cubicBezTo>
                  <a:pt x="8000" y="495"/>
                  <a:pt x="8006" y="499"/>
                  <a:pt x="8013" y="503"/>
                </a:cubicBezTo>
                <a:cubicBezTo>
                  <a:pt x="8020" y="507"/>
                  <a:pt x="8028" y="511"/>
                  <a:pt x="8038" y="514"/>
                </a:cubicBezTo>
                <a:cubicBezTo>
                  <a:pt x="8047" y="517"/>
                  <a:pt x="8059" y="519"/>
                  <a:pt x="8074" y="519"/>
                </a:cubicBezTo>
                <a:cubicBezTo>
                  <a:pt x="8085" y="519"/>
                  <a:pt x="8095" y="517"/>
                  <a:pt x="8103" y="515"/>
                </a:cubicBezTo>
                <a:cubicBezTo>
                  <a:pt x="8111" y="512"/>
                  <a:pt x="8118" y="509"/>
                  <a:pt x="8124" y="504"/>
                </a:cubicBezTo>
                <a:cubicBezTo>
                  <a:pt x="8129" y="500"/>
                  <a:pt x="8133" y="495"/>
                  <a:pt x="8135" y="489"/>
                </a:cubicBezTo>
                <a:cubicBezTo>
                  <a:pt x="8138" y="483"/>
                  <a:pt x="8139" y="477"/>
                  <a:pt x="8139" y="471"/>
                </a:cubicBezTo>
                <a:cubicBezTo>
                  <a:pt x="8139" y="461"/>
                  <a:pt x="8136" y="454"/>
                  <a:pt x="8130" y="448"/>
                </a:cubicBezTo>
                <a:cubicBezTo>
                  <a:pt x="8125" y="442"/>
                  <a:pt x="8118" y="437"/>
                  <a:pt x="8108" y="432"/>
                </a:cubicBezTo>
                <a:cubicBezTo>
                  <a:pt x="8099" y="428"/>
                  <a:pt x="8089" y="424"/>
                  <a:pt x="8077" y="420"/>
                </a:cubicBezTo>
                <a:cubicBezTo>
                  <a:pt x="8065" y="417"/>
                  <a:pt x="8053" y="413"/>
                  <a:pt x="8041" y="409"/>
                </a:cubicBezTo>
                <a:cubicBezTo>
                  <a:pt x="8028" y="405"/>
                  <a:pt x="8016" y="400"/>
                  <a:pt x="8004" y="394"/>
                </a:cubicBezTo>
                <a:cubicBezTo>
                  <a:pt x="7992" y="389"/>
                  <a:pt x="7982" y="381"/>
                  <a:pt x="7973" y="373"/>
                </a:cubicBezTo>
                <a:cubicBezTo>
                  <a:pt x="7964" y="364"/>
                  <a:pt x="7956" y="354"/>
                  <a:pt x="7951" y="341"/>
                </a:cubicBezTo>
                <a:cubicBezTo>
                  <a:pt x="7945" y="329"/>
                  <a:pt x="7942" y="314"/>
                  <a:pt x="7942" y="296"/>
                </a:cubicBezTo>
                <a:cubicBezTo>
                  <a:pt x="7942" y="280"/>
                  <a:pt x="7945" y="264"/>
                  <a:pt x="7952" y="250"/>
                </a:cubicBezTo>
                <a:cubicBezTo>
                  <a:pt x="7958" y="235"/>
                  <a:pt x="7968" y="222"/>
                  <a:pt x="7981" y="211"/>
                </a:cubicBezTo>
                <a:cubicBezTo>
                  <a:pt x="7993" y="200"/>
                  <a:pt x="8009" y="191"/>
                  <a:pt x="8028" y="184"/>
                </a:cubicBezTo>
                <a:cubicBezTo>
                  <a:pt x="8047" y="178"/>
                  <a:pt x="8068" y="174"/>
                  <a:pt x="8093" y="174"/>
                </a:cubicBezTo>
                <a:cubicBezTo>
                  <a:pt x="8120" y="174"/>
                  <a:pt x="8145" y="179"/>
                  <a:pt x="8168" y="188"/>
                </a:cubicBezTo>
                <a:cubicBezTo>
                  <a:pt x="8191" y="197"/>
                  <a:pt x="8209" y="209"/>
                  <a:pt x="8225" y="22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747720" y="910440"/>
            <a:ext cx="5709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Трансформация графика: Пример 2 -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747720" y="1301040"/>
            <a:ext cx="32439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Неинформативность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747720" y="2001240"/>
            <a:ext cx="32680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Было: Bar chart без цели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747720" y="2518200"/>
            <a:ext cx="5193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Нет инсайта, просто визуализация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747720" y="2870640"/>
            <a:ext cx="889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данных.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747720" y="3232440"/>
            <a:ext cx="112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Решения: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959040" y="3737520"/>
            <a:ext cx="4589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Сортировка: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Упорядочить столбцы 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1224000" y="4099320"/>
            <a:ext cx="1192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убыванию.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959040" y="4509000"/>
            <a:ext cx="427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Акцент: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Выделить цветом лидера 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1224000" y="4870800"/>
            <a:ext cx="1344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аутсайдера.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959040" y="5289840"/>
            <a:ext cx="5291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Добавить аннотацию: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Написать на графике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1224000" y="5642280"/>
            <a:ext cx="761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вывод.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/>
          <p:nvPr/>
        </p:nvSpPr>
        <p:spPr>
          <a:xfrm>
            <a:off x="7314840" y="-11448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2" name=""/>
          <p:cNvSpPr/>
          <p:nvPr/>
        </p:nvSpPr>
        <p:spPr>
          <a:xfrm>
            <a:off x="8296920" y="1564920"/>
            <a:ext cx="2913480" cy="299160"/>
          </a:xfrm>
          <a:custGeom>
            <a:avLst/>
            <a:gdLst/>
            <a:ahLst/>
            <a:rect l="0" t="0" r="r" b="b"/>
            <a:pathLst>
              <a:path w="8093" h="831">
                <a:moveTo>
                  <a:pt x="502" y="54"/>
                </a:moveTo>
                <a:lnTo>
                  <a:pt x="502" y="152"/>
                </a:lnTo>
                <a:lnTo>
                  <a:pt x="310" y="152"/>
                </a:lnTo>
                <a:lnTo>
                  <a:pt x="310" y="692"/>
                </a:lnTo>
                <a:lnTo>
                  <a:pt x="192" y="692"/>
                </a:lnTo>
                <a:lnTo>
                  <a:pt x="192" y="152"/>
                </a:lnTo>
                <a:lnTo>
                  <a:pt x="0" y="152"/>
                </a:lnTo>
                <a:lnTo>
                  <a:pt x="0" y="54"/>
                </a:lnTo>
                <a:lnTo>
                  <a:pt x="502" y="54"/>
                </a:lnTo>
                <a:moveTo>
                  <a:pt x="664" y="268"/>
                </a:moveTo>
                <a:lnTo>
                  <a:pt x="671" y="319"/>
                </a:lnTo>
                <a:cubicBezTo>
                  <a:pt x="685" y="292"/>
                  <a:pt x="702" y="270"/>
                  <a:pt x="721" y="255"/>
                </a:cubicBezTo>
                <a:cubicBezTo>
                  <a:pt x="740" y="240"/>
                  <a:pt x="763" y="232"/>
                  <a:pt x="790" y="232"/>
                </a:cubicBezTo>
                <a:cubicBezTo>
                  <a:pt x="811" y="232"/>
                  <a:pt x="827" y="236"/>
                  <a:pt x="840" y="246"/>
                </a:cubicBezTo>
                <a:lnTo>
                  <a:pt x="833" y="327"/>
                </a:lnTo>
                <a:cubicBezTo>
                  <a:pt x="831" y="332"/>
                  <a:pt x="829" y="336"/>
                  <a:pt x="827" y="338"/>
                </a:cubicBezTo>
                <a:cubicBezTo>
                  <a:pt x="824" y="340"/>
                  <a:pt x="820" y="341"/>
                  <a:pt x="815" y="341"/>
                </a:cubicBezTo>
                <a:cubicBezTo>
                  <a:pt x="811" y="341"/>
                  <a:pt x="804" y="341"/>
                  <a:pt x="796" y="339"/>
                </a:cubicBezTo>
                <a:cubicBezTo>
                  <a:pt x="787" y="338"/>
                  <a:pt x="779" y="337"/>
                  <a:pt x="770" y="337"/>
                </a:cubicBezTo>
                <a:cubicBezTo>
                  <a:pt x="758" y="337"/>
                  <a:pt x="748" y="339"/>
                  <a:pt x="738" y="343"/>
                </a:cubicBezTo>
                <a:cubicBezTo>
                  <a:pt x="729" y="346"/>
                  <a:pt x="721" y="351"/>
                  <a:pt x="713" y="358"/>
                </a:cubicBezTo>
                <a:cubicBezTo>
                  <a:pt x="705" y="364"/>
                  <a:pt x="699" y="372"/>
                  <a:pt x="693" y="381"/>
                </a:cubicBezTo>
                <a:cubicBezTo>
                  <a:pt x="688" y="391"/>
                  <a:pt x="682" y="402"/>
                  <a:pt x="677" y="414"/>
                </a:cubicBezTo>
                <a:lnTo>
                  <a:pt x="677" y="692"/>
                </a:lnTo>
                <a:lnTo>
                  <a:pt x="568" y="692"/>
                </a:lnTo>
                <a:lnTo>
                  <a:pt x="568" y="240"/>
                </a:lnTo>
                <a:lnTo>
                  <a:pt x="632" y="240"/>
                </a:lnTo>
                <a:cubicBezTo>
                  <a:pt x="643" y="240"/>
                  <a:pt x="651" y="242"/>
                  <a:pt x="656" y="246"/>
                </a:cubicBezTo>
                <a:cubicBezTo>
                  <a:pt x="660" y="250"/>
                  <a:pt x="663" y="257"/>
                  <a:pt x="664" y="268"/>
                </a:cubicBezTo>
                <a:moveTo>
                  <a:pt x="1177" y="240"/>
                </a:moveTo>
                <a:lnTo>
                  <a:pt x="1286" y="240"/>
                </a:lnTo>
                <a:lnTo>
                  <a:pt x="1286" y="692"/>
                </a:lnTo>
                <a:lnTo>
                  <a:pt x="1219" y="692"/>
                </a:lnTo>
                <a:cubicBezTo>
                  <a:pt x="1205" y="692"/>
                  <a:pt x="1196" y="685"/>
                  <a:pt x="1192" y="672"/>
                </a:cubicBezTo>
                <a:lnTo>
                  <a:pt x="1185" y="636"/>
                </a:lnTo>
                <a:cubicBezTo>
                  <a:pt x="1166" y="655"/>
                  <a:pt x="1146" y="670"/>
                  <a:pt x="1124" y="682"/>
                </a:cubicBezTo>
                <a:cubicBezTo>
                  <a:pt x="1101" y="693"/>
                  <a:pt x="1075" y="699"/>
                  <a:pt x="1045" y="699"/>
                </a:cubicBezTo>
                <a:cubicBezTo>
                  <a:pt x="1020" y="699"/>
                  <a:pt x="998" y="695"/>
                  <a:pt x="979" y="687"/>
                </a:cubicBezTo>
                <a:cubicBezTo>
                  <a:pt x="960" y="678"/>
                  <a:pt x="944" y="666"/>
                  <a:pt x="932" y="651"/>
                </a:cubicBezTo>
                <a:cubicBezTo>
                  <a:pt x="919" y="636"/>
                  <a:pt x="909" y="618"/>
                  <a:pt x="902" y="597"/>
                </a:cubicBezTo>
                <a:cubicBezTo>
                  <a:pt x="896" y="576"/>
                  <a:pt x="892" y="553"/>
                  <a:pt x="892" y="527"/>
                </a:cubicBezTo>
                <a:lnTo>
                  <a:pt x="892" y="240"/>
                </a:lnTo>
                <a:lnTo>
                  <a:pt x="1001" y="240"/>
                </a:lnTo>
                <a:lnTo>
                  <a:pt x="1001" y="527"/>
                </a:lnTo>
                <a:cubicBezTo>
                  <a:pt x="1001" y="555"/>
                  <a:pt x="1007" y="576"/>
                  <a:pt x="1020" y="591"/>
                </a:cubicBezTo>
                <a:cubicBezTo>
                  <a:pt x="1033" y="607"/>
                  <a:pt x="1052" y="614"/>
                  <a:pt x="1078" y="614"/>
                </a:cubicBezTo>
                <a:cubicBezTo>
                  <a:pt x="1097" y="614"/>
                  <a:pt x="1114" y="610"/>
                  <a:pt x="1130" y="602"/>
                </a:cubicBezTo>
                <a:cubicBezTo>
                  <a:pt x="1147" y="593"/>
                  <a:pt x="1162" y="582"/>
                  <a:pt x="1177" y="567"/>
                </a:cubicBezTo>
                <a:lnTo>
                  <a:pt x="1177" y="240"/>
                </a:lnTo>
                <a:moveTo>
                  <a:pt x="1488" y="260"/>
                </a:moveTo>
                <a:lnTo>
                  <a:pt x="1495" y="296"/>
                </a:lnTo>
                <a:cubicBezTo>
                  <a:pt x="1504" y="287"/>
                  <a:pt x="1514" y="278"/>
                  <a:pt x="1524" y="270"/>
                </a:cubicBezTo>
                <a:cubicBezTo>
                  <a:pt x="1534" y="263"/>
                  <a:pt x="1545" y="256"/>
                  <a:pt x="1556" y="251"/>
                </a:cubicBezTo>
                <a:cubicBezTo>
                  <a:pt x="1567" y="245"/>
                  <a:pt x="1579" y="241"/>
                  <a:pt x="1592" y="238"/>
                </a:cubicBezTo>
                <a:cubicBezTo>
                  <a:pt x="1605" y="235"/>
                  <a:pt x="1619" y="233"/>
                  <a:pt x="1635" y="233"/>
                </a:cubicBezTo>
                <a:cubicBezTo>
                  <a:pt x="1659" y="233"/>
                  <a:pt x="1681" y="237"/>
                  <a:pt x="1700" y="246"/>
                </a:cubicBezTo>
                <a:cubicBezTo>
                  <a:pt x="1719" y="254"/>
                  <a:pt x="1735" y="266"/>
                  <a:pt x="1748" y="281"/>
                </a:cubicBezTo>
                <a:cubicBezTo>
                  <a:pt x="1761" y="296"/>
                  <a:pt x="1770" y="314"/>
                  <a:pt x="1777" y="335"/>
                </a:cubicBezTo>
                <a:cubicBezTo>
                  <a:pt x="1784" y="356"/>
                  <a:pt x="1787" y="379"/>
                  <a:pt x="1787" y="404"/>
                </a:cubicBezTo>
                <a:lnTo>
                  <a:pt x="1787" y="692"/>
                </a:lnTo>
                <a:lnTo>
                  <a:pt x="1678" y="692"/>
                </a:lnTo>
                <a:lnTo>
                  <a:pt x="1678" y="404"/>
                </a:lnTo>
                <a:cubicBezTo>
                  <a:pt x="1678" y="377"/>
                  <a:pt x="1672" y="356"/>
                  <a:pt x="1659" y="340"/>
                </a:cubicBezTo>
                <a:cubicBezTo>
                  <a:pt x="1647" y="325"/>
                  <a:pt x="1627" y="318"/>
                  <a:pt x="1602" y="318"/>
                </a:cubicBezTo>
                <a:cubicBezTo>
                  <a:pt x="1583" y="318"/>
                  <a:pt x="1565" y="322"/>
                  <a:pt x="1549" y="331"/>
                </a:cubicBezTo>
                <a:cubicBezTo>
                  <a:pt x="1532" y="339"/>
                  <a:pt x="1517" y="351"/>
                  <a:pt x="1502" y="365"/>
                </a:cubicBezTo>
                <a:lnTo>
                  <a:pt x="1502" y="692"/>
                </a:lnTo>
                <a:lnTo>
                  <a:pt x="1394" y="692"/>
                </a:lnTo>
                <a:lnTo>
                  <a:pt x="1394" y="240"/>
                </a:lnTo>
                <a:lnTo>
                  <a:pt x="1460" y="240"/>
                </a:lnTo>
                <a:cubicBezTo>
                  <a:pt x="1474" y="240"/>
                  <a:pt x="1483" y="247"/>
                  <a:pt x="1488" y="260"/>
                </a:cubicBezTo>
                <a:moveTo>
                  <a:pt x="2242" y="296"/>
                </a:moveTo>
                <a:lnTo>
                  <a:pt x="2213" y="336"/>
                </a:lnTo>
                <a:cubicBezTo>
                  <a:pt x="2210" y="340"/>
                  <a:pt x="2207" y="343"/>
                  <a:pt x="2204" y="346"/>
                </a:cubicBezTo>
                <a:cubicBezTo>
                  <a:pt x="2201" y="348"/>
                  <a:pt x="2197" y="349"/>
                  <a:pt x="2191" y="349"/>
                </a:cubicBezTo>
                <a:cubicBezTo>
                  <a:pt x="2185" y="349"/>
                  <a:pt x="2180" y="347"/>
                  <a:pt x="2175" y="344"/>
                </a:cubicBezTo>
                <a:cubicBezTo>
                  <a:pt x="2169" y="340"/>
                  <a:pt x="2163" y="337"/>
                  <a:pt x="2156" y="333"/>
                </a:cubicBezTo>
                <a:cubicBezTo>
                  <a:pt x="2148" y="328"/>
                  <a:pt x="2139" y="325"/>
                  <a:pt x="2129" y="321"/>
                </a:cubicBezTo>
                <a:cubicBezTo>
                  <a:pt x="2119" y="318"/>
                  <a:pt x="2107" y="316"/>
                  <a:pt x="2092" y="316"/>
                </a:cubicBezTo>
                <a:cubicBezTo>
                  <a:pt x="2073" y="316"/>
                  <a:pt x="2056" y="319"/>
                  <a:pt x="2041" y="326"/>
                </a:cubicBezTo>
                <a:cubicBezTo>
                  <a:pt x="2027" y="333"/>
                  <a:pt x="2015" y="343"/>
                  <a:pt x="2006" y="356"/>
                </a:cubicBezTo>
                <a:cubicBezTo>
                  <a:pt x="1996" y="369"/>
                  <a:pt x="1989" y="385"/>
                  <a:pt x="1984" y="403"/>
                </a:cubicBezTo>
                <a:cubicBezTo>
                  <a:pt x="1979" y="421"/>
                  <a:pt x="1977" y="442"/>
                  <a:pt x="1977" y="465"/>
                </a:cubicBezTo>
                <a:cubicBezTo>
                  <a:pt x="1977" y="489"/>
                  <a:pt x="1980" y="511"/>
                  <a:pt x="1985" y="529"/>
                </a:cubicBezTo>
                <a:cubicBezTo>
                  <a:pt x="1990" y="548"/>
                  <a:pt x="1998" y="564"/>
                  <a:pt x="2007" y="577"/>
                </a:cubicBezTo>
                <a:cubicBezTo>
                  <a:pt x="2017" y="590"/>
                  <a:pt x="2029" y="599"/>
                  <a:pt x="2042" y="606"/>
                </a:cubicBezTo>
                <a:cubicBezTo>
                  <a:pt x="2056" y="613"/>
                  <a:pt x="2072" y="616"/>
                  <a:pt x="2089" y="616"/>
                </a:cubicBezTo>
                <a:cubicBezTo>
                  <a:pt x="2106" y="616"/>
                  <a:pt x="2120" y="614"/>
                  <a:pt x="2131" y="609"/>
                </a:cubicBezTo>
                <a:cubicBezTo>
                  <a:pt x="2142" y="605"/>
                  <a:pt x="2151" y="600"/>
                  <a:pt x="2158" y="595"/>
                </a:cubicBezTo>
                <a:cubicBezTo>
                  <a:pt x="2165" y="590"/>
                  <a:pt x="2172" y="586"/>
                  <a:pt x="2177" y="581"/>
                </a:cubicBezTo>
                <a:cubicBezTo>
                  <a:pt x="2183" y="577"/>
                  <a:pt x="2189" y="575"/>
                  <a:pt x="2196" y="575"/>
                </a:cubicBezTo>
                <a:cubicBezTo>
                  <a:pt x="2204" y="575"/>
                  <a:pt x="2211" y="578"/>
                  <a:pt x="2216" y="585"/>
                </a:cubicBezTo>
                <a:lnTo>
                  <a:pt x="2247" y="625"/>
                </a:lnTo>
                <a:cubicBezTo>
                  <a:pt x="2235" y="639"/>
                  <a:pt x="2222" y="650"/>
                  <a:pt x="2207" y="660"/>
                </a:cubicBezTo>
                <a:cubicBezTo>
                  <a:pt x="2193" y="670"/>
                  <a:pt x="2179" y="677"/>
                  <a:pt x="2164" y="683"/>
                </a:cubicBezTo>
                <a:cubicBezTo>
                  <a:pt x="2149" y="689"/>
                  <a:pt x="2133" y="693"/>
                  <a:pt x="2117" y="695"/>
                </a:cubicBezTo>
                <a:cubicBezTo>
                  <a:pt x="2101" y="698"/>
                  <a:pt x="2085" y="699"/>
                  <a:pt x="2069" y="699"/>
                </a:cubicBezTo>
                <a:cubicBezTo>
                  <a:pt x="2041" y="699"/>
                  <a:pt x="2015" y="693"/>
                  <a:pt x="1990" y="683"/>
                </a:cubicBezTo>
                <a:cubicBezTo>
                  <a:pt x="1966" y="672"/>
                  <a:pt x="1944" y="657"/>
                  <a:pt x="1926" y="637"/>
                </a:cubicBezTo>
                <a:cubicBezTo>
                  <a:pt x="1907" y="617"/>
                  <a:pt x="1893" y="593"/>
                  <a:pt x="1882" y="564"/>
                </a:cubicBezTo>
                <a:cubicBezTo>
                  <a:pt x="1871" y="535"/>
                  <a:pt x="1866" y="502"/>
                  <a:pt x="1866" y="465"/>
                </a:cubicBezTo>
                <a:cubicBezTo>
                  <a:pt x="1866" y="432"/>
                  <a:pt x="1871" y="401"/>
                  <a:pt x="1880" y="373"/>
                </a:cubicBezTo>
                <a:cubicBezTo>
                  <a:pt x="1890" y="345"/>
                  <a:pt x="1904" y="320"/>
                  <a:pt x="1922" y="299"/>
                </a:cubicBezTo>
                <a:cubicBezTo>
                  <a:pt x="1941" y="279"/>
                  <a:pt x="1964" y="262"/>
                  <a:pt x="1991" y="251"/>
                </a:cubicBezTo>
                <a:cubicBezTo>
                  <a:pt x="2018" y="239"/>
                  <a:pt x="2050" y="233"/>
                  <a:pt x="2085" y="233"/>
                </a:cubicBezTo>
                <a:cubicBezTo>
                  <a:pt x="2119" y="233"/>
                  <a:pt x="2148" y="239"/>
                  <a:pt x="2174" y="249"/>
                </a:cubicBezTo>
                <a:cubicBezTo>
                  <a:pt x="2199" y="260"/>
                  <a:pt x="2222" y="276"/>
                  <a:pt x="2242" y="296"/>
                </a:cubicBezTo>
                <a:moveTo>
                  <a:pt x="2553" y="575"/>
                </a:moveTo>
                <a:lnTo>
                  <a:pt x="2553" y="499"/>
                </a:lnTo>
                <a:cubicBezTo>
                  <a:pt x="2522" y="501"/>
                  <a:pt x="2495" y="503"/>
                  <a:pt x="2474" y="507"/>
                </a:cubicBezTo>
                <a:cubicBezTo>
                  <a:pt x="2452" y="511"/>
                  <a:pt x="2435" y="516"/>
                  <a:pt x="2422" y="522"/>
                </a:cubicBezTo>
                <a:cubicBezTo>
                  <a:pt x="2409" y="529"/>
                  <a:pt x="2400" y="536"/>
                  <a:pt x="2395" y="544"/>
                </a:cubicBezTo>
                <a:cubicBezTo>
                  <a:pt x="2389" y="552"/>
                  <a:pt x="2386" y="561"/>
                  <a:pt x="2386" y="571"/>
                </a:cubicBezTo>
                <a:cubicBezTo>
                  <a:pt x="2386" y="590"/>
                  <a:pt x="2392" y="604"/>
                  <a:pt x="2403" y="612"/>
                </a:cubicBezTo>
                <a:cubicBezTo>
                  <a:pt x="2414" y="620"/>
                  <a:pt x="2429" y="624"/>
                  <a:pt x="2447" y="624"/>
                </a:cubicBezTo>
                <a:cubicBezTo>
                  <a:pt x="2470" y="624"/>
                  <a:pt x="2489" y="620"/>
                  <a:pt x="2505" y="612"/>
                </a:cubicBezTo>
                <a:cubicBezTo>
                  <a:pt x="2522" y="604"/>
                  <a:pt x="2538" y="592"/>
                  <a:pt x="2553" y="575"/>
                </a:cubicBezTo>
                <a:moveTo>
                  <a:pt x="2323" y="338"/>
                </a:moveTo>
                <a:lnTo>
                  <a:pt x="2304" y="303"/>
                </a:lnTo>
                <a:cubicBezTo>
                  <a:pt x="2356" y="256"/>
                  <a:pt x="2418" y="232"/>
                  <a:pt x="2492" y="232"/>
                </a:cubicBezTo>
                <a:cubicBezTo>
                  <a:pt x="2518" y="232"/>
                  <a:pt x="2542" y="236"/>
                  <a:pt x="2562" y="245"/>
                </a:cubicBezTo>
                <a:cubicBezTo>
                  <a:pt x="2583" y="254"/>
                  <a:pt x="2601" y="266"/>
                  <a:pt x="2615" y="281"/>
                </a:cubicBezTo>
                <a:cubicBezTo>
                  <a:pt x="2630" y="296"/>
                  <a:pt x="2641" y="315"/>
                  <a:pt x="2648" y="336"/>
                </a:cubicBezTo>
                <a:cubicBezTo>
                  <a:pt x="2655" y="358"/>
                  <a:pt x="2659" y="381"/>
                  <a:pt x="2659" y="407"/>
                </a:cubicBezTo>
                <a:lnTo>
                  <a:pt x="2659" y="692"/>
                </a:lnTo>
                <a:lnTo>
                  <a:pt x="2610" y="692"/>
                </a:lnTo>
                <a:cubicBezTo>
                  <a:pt x="2600" y="692"/>
                  <a:pt x="2592" y="690"/>
                  <a:pt x="2586" y="687"/>
                </a:cubicBezTo>
                <a:cubicBezTo>
                  <a:pt x="2581" y="684"/>
                  <a:pt x="2576" y="678"/>
                  <a:pt x="2573" y="669"/>
                </a:cubicBezTo>
                <a:lnTo>
                  <a:pt x="2563" y="636"/>
                </a:lnTo>
                <a:cubicBezTo>
                  <a:pt x="2552" y="646"/>
                  <a:pt x="2541" y="655"/>
                  <a:pt x="2530" y="663"/>
                </a:cubicBezTo>
                <a:cubicBezTo>
                  <a:pt x="2519" y="671"/>
                  <a:pt x="2508" y="677"/>
                  <a:pt x="2496" y="683"/>
                </a:cubicBezTo>
                <a:cubicBezTo>
                  <a:pt x="2484" y="688"/>
                  <a:pt x="2472" y="692"/>
                  <a:pt x="2458" y="695"/>
                </a:cubicBezTo>
                <a:cubicBezTo>
                  <a:pt x="2445" y="698"/>
                  <a:pt x="2430" y="699"/>
                  <a:pt x="2414" y="699"/>
                </a:cubicBezTo>
                <a:cubicBezTo>
                  <a:pt x="2395" y="699"/>
                  <a:pt x="2377" y="697"/>
                  <a:pt x="2361" y="691"/>
                </a:cubicBezTo>
                <a:cubicBezTo>
                  <a:pt x="2345" y="686"/>
                  <a:pt x="2331" y="678"/>
                  <a:pt x="2319" y="668"/>
                </a:cubicBezTo>
                <a:cubicBezTo>
                  <a:pt x="2307" y="658"/>
                  <a:pt x="2298" y="645"/>
                  <a:pt x="2292" y="630"/>
                </a:cubicBezTo>
                <a:cubicBezTo>
                  <a:pt x="2285" y="615"/>
                  <a:pt x="2282" y="597"/>
                  <a:pt x="2282" y="577"/>
                </a:cubicBezTo>
                <a:cubicBezTo>
                  <a:pt x="2282" y="565"/>
                  <a:pt x="2284" y="554"/>
                  <a:pt x="2288" y="543"/>
                </a:cubicBezTo>
                <a:cubicBezTo>
                  <a:pt x="2292" y="531"/>
                  <a:pt x="2298" y="521"/>
                  <a:pt x="2307" y="510"/>
                </a:cubicBezTo>
                <a:cubicBezTo>
                  <a:pt x="2315" y="500"/>
                  <a:pt x="2327" y="490"/>
                  <a:pt x="2340" y="481"/>
                </a:cubicBezTo>
                <a:cubicBezTo>
                  <a:pt x="2354" y="472"/>
                  <a:pt x="2371" y="464"/>
                  <a:pt x="2391" y="457"/>
                </a:cubicBezTo>
                <a:cubicBezTo>
                  <a:pt x="2411" y="451"/>
                  <a:pt x="2435" y="445"/>
                  <a:pt x="2461" y="441"/>
                </a:cubicBezTo>
                <a:cubicBezTo>
                  <a:pt x="2488" y="436"/>
                  <a:pt x="2519" y="434"/>
                  <a:pt x="2553" y="433"/>
                </a:cubicBezTo>
                <a:lnTo>
                  <a:pt x="2553" y="407"/>
                </a:lnTo>
                <a:cubicBezTo>
                  <a:pt x="2553" y="377"/>
                  <a:pt x="2547" y="354"/>
                  <a:pt x="2534" y="339"/>
                </a:cubicBezTo>
                <a:cubicBezTo>
                  <a:pt x="2521" y="325"/>
                  <a:pt x="2502" y="318"/>
                  <a:pt x="2478" y="318"/>
                </a:cubicBezTo>
                <a:cubicBezTo>
                  <a:pt x="2460" y="318"/>
                  <a:pt x="2445" y="320"/>
                  <a:pt x="2434" y="324"/>
                </a:cubicBezTo>
                <a:cubicBezTo>
                  <a:pt x="2422" y="328"/>
                  <a:pt x="2412" y="333"/>
                  <a:pt x="2403" y="338"/>
                </a:cubicBezTo>
                <a:cubicBezTo>
                  <a:pt x="2395" y="343"/>
                  <a:pt x="2387" y="348"/>
                  <a:pt x="2379" y="352"/>
                </a:cubicBezTo>
                <a:cubicBezTo>
                  <a:pt x="2372" y="356"/>
                  <a:pt x="2364" y="358"/>
                  <a:pt x="2355" y="358"/>
                </a:cubicBezTo>
                <a:cubicBezTo>
                  <a:pt x="2348" y="358"/>
                  <a:pt x="2341" y="356"/>
                  <a:pt x="2336" y="352"/>
                </a:cubicBezTo>
                <a:cubicBezTo>
                  <a:pt x="2331" y="348"/>
                  <a:pt x="2326" y="343"/>
                  <a:pt x="2323" y="338"/>
                </a:cubicBezTo>
                <a:moveTo>
                  <a:pt x="2912" y="699"/>
                </a:moveTo>
                <a:cubicBezTo>
                  <a:pt x="2873" y="699"/>
                  <a:pt x="2842" y="688"/>
                  <a:pt x="2821" y="666"/>
                </a:cubicBezTo>
                <a:cubicBezTo>
                  <a:pt x="2800" y="644"/>
                  <a:pt x="2790" y="613"/>
                  <a:pt x="2790" y="574"/>
                </a:cubicBezTo>
                <a:lnTo>
                  <a:pt x="2790" y="322"/>
                </a:lnTo>
                <a:lnTo>
                  <a:pt x="2744" y="322"/>
                </a:lnTo>
                <a:cubicBezTo>
                  <a:pt x="2738" y="322"/>
                  <a:pt x="2733" y="320"/>
                  <a:pt x="2729" y="316"/>
                </a:cubicBezTo>
                <a:cubicBezTo>
                  <a:pt x="2725" y="312"/>
                  <a:pt x="2722" y="306"/>
                  <a:pt x="2722" y="299"/>
                </a:cubicBezTo>
                <a:lnTo>
                  <a:pt x="2722" y="256"/>
                </a:lnTo>
                <a:lnTo>
                  <a:pt x="2795" y="244"/>
                </a:lnTo>
                <a:lnTo>
                  <a:pt x="2818" y="120"/>
                </a:lnTo>
                <a:cubicBezTo>
                  <a:pt x="2820" y="114"/>
                  <a:pt x="2822" y="109"/>
                  <a:pt x="2826" y="106"/>
                </a:cubicBezTo>
                <a:cubicBezTo>
                  <a:pt x="2831" y="103"/>
                  <a:pt x="2836" y="101"/>
                  <a:pt x="2842" y="101"/>
                </a:cubicBezTo>
                <a:lnTo>
                  <a:pt x="2899" y="101"/>
                </a:lnTo>
                <a:lnTo>
                  <a:pt x="2899" y="244"/>
                </a:lnTo>
                <a:lnTo>
                  <a:pt x="3019" y="244"/>
                </a:lnTo>
                <a:lnTo>
                  <a:pt x="3019" y="322"/>
                </a:lnTo>
                <a:lnTo>
                  <a:pt x="2899" y="322"/>
                </a:lnTo>
                <a:lnTo>
                  <a:pt x="2899" y="566"/>
                </a:lnTo>
                <a:cubicBezTo>
                  <a:pt x="2899" y="581"/>
                  <a:pt x="2902" y="592"/>
                  <a:pt x="2909" y="600"/>
                </a:cubicBezTo>
                <a:cubicBezTo>
                  <a:pt x="2916" y="607"/>
                  <a:pt x="2925" y="611"/>
                  <a:pt x="2938" y="611"/>
                </a:cubicBezTo>
                <a:cubicBezTo>
                  <a:pt x="2944" y="611"/>
                  <a:pt x="2950" y="611"/>
                  <a:pt x="2954" y="609"/>
                </a:cubicBezTo>
                <a:cubicBezTo>
                  <a:pt x="2959" y="607"/>
                  <a:pt x="2963" y="606"/>
                  <a:pt x="2966" y="604"/>
                </a:cubicBezTo>
                <a:cubicBezTo>
                  <a:pt x="2970" y="602"/>
                  <a:pt x="2973" y="600"/>
                  <a:pt x="2975" y="599"/>
                </a:cubicBezTo>
                <a:cubicBezTo>
                  <a:pt x="2978" y="597"/>
                  <a:pt x="2981" y="597"/>
                  <a:pt x="2983" y="597"/>
                </a:cubicBezTo>
                <a:cubicBezTo>
                  <a:pt x="2986" y="597"/>
                  <a:pt x="2989" y="597"/>
                  <a:pt x="2991" y="599"/>
                </a:cubicBezTo>
                <a:cubicBezTo>
                  <a:pt x="2993" y="600"/>
                  <a:pt x="2995" y="603"/>
                  <a:pt x="2998" y="606"/>
                </a:cubicBezTo>
                <a:lnTo>
                  <a:pt x="3030" y="659"/>
                </a:lnTo>
                <a:cubicBezTo>
                  <a:pt x="3015" y="672"/>
                  <a:pt x="2996" y="682"/>
                  <a:pt x="2976" y="689"/>
                </a:cubicBezTo>
                <a:cubicBezTo>
                  <a:pt x="2955" y="696"/>
                  <a:pt x="2934" y="699"/>
                  <a:pt x="2912" y="699"/>
                </a:cubicBezTo>
                <a:moveTo>
                  <a:pt x="3175" y="414"/>
                </a:moveTo>
                <a:lnTo>
                  <a:pt x="3380" y="414"/>
                </a:lnTo>
                <a:cubicBezTo>
                  <a:pt x="3380" y="400"/>
                  <a:pt x="3378" y="387"/>
                  <a:pt x="3374" y="374"/>
                </a:cubicBezTo>
                <a:cubicBezTo>
                  <a:pt x="3370" y="362"/>
                  <a:pt x="3364" y="351"/>
                  <a:pt x="3356" y="341"/>
                </a:cubicBezTo>
                <a:cubicBezTo>
                  <a:pt x="3348" y="332"/>
                  <a:pt x="3338" y="325"/>
                  <a:pt x="3326" y="319"/>
                </a:cubicBezTo>
                <a:cubicBezTo>
                  <a:pt x="3314" y="314"/>
                  <a:pt x="3300" y="311"/>
                  <a:pt x="3283" y="311"/>
                </a:cubicBezTo>
                <a:cubicBezTo>
                  <a:pt x="3252" y="311"/>
                  <a:pt x="3227" y="320"/>
                  <a:pt x="3209" y="338"/>
                </a:cubicBezTo>
                <a:cubicBezTo>
                  <a:pt x="3191" y="356"/>
                  <a:pt x="3180" y="381"/>
                  <a:pt x="3175" y="414"/>
                </a:cubicBezTo>
                <a:moveTo>
                  <a:pt x="3452" y="480"/>
                </a:moveTo>
                <a:lnTo>
                  <a:pt x="3173" y="480"/>
                </a:lnTo>
                <a:cubicBezTo>
                  <a:pt x="3174" y="503"/>
                  <a:pt x="3178" y="523"/>
                  <a:pt x="3185" y="540"/>
                </a:cubicBezTo>
                <a:cubicBezTo>
                  <a:pt x="3191" y="557"/>
                  <a:pt x="3200" y="571"/>
                  <a:pt x="3211" y="582"/>
                </a:cubicBezTo>
                <a:cubicBezTo>
                  <a:pt x="3221" y="593"/>
                  <a:pt x="3233" y="601"/>
                  <a:pt x="3248" y="606"/>
                </a:cubicBezTo>
                <a:cubicBezTo>
                  <a:pt x="3263" y="612"/>
                  <a:pt x="3279" y="614"/>
                  <a:pt x="3296" y="614"/>
                </a:cubicBezTo>
                <a:cubicBezTo>
                  <a:pt x="3314" y="614"/>
                  <a:pt x="3329" y="612"/>
                  <a:pt x="3342" y="608"/>
                </a:cubicBezTo>
                <a:cubicBezTo>
                  <a:pt x="3355" y="604"/>
                  <a:pt x="3366" y="600"/>
                  <a:pt x="3375" y="595"/>
                </a:cubicBezTo>
                <a:cubicBezTo>
                  <a:pt x="3385" y="590"/>
                  <a:pt x="3393" y="585"/>
                  <a:pt x="3401" y="581"/>
                </a:cubicBezTo>
                <a:cubicBezTo>
                  <a:pt x="3408" y="577"/>
                  <a:pt x="3414" y="575"/>
                  <a:pt x="3421" y="575"/>
                </a:cubicBezTo>
                <a:cubicBezTo>
                  <a:pt x="3430" y="575"/>
                  <a:pt x="3437" y="578"/>
                  <a:pt x="3441" y="585"/>
                </a:cubicBezTo>
                <a:lnTo>
                  <a:pt x="3473" y="625"/>
                </a:lnTo>
                <a:cubicBezTo>
                  <a:pt x="3461" y="639"/>
                  <a:pt x="3447" y="650"/>
                  <a:pt x="3432" y="660"/>
                </a:cubicBezTo>
                <a:cubicBezTo>
                  <a:pt x="3417" y="670"/>
                  <a:pt x="3402" y="677"/>
                  <a:pt x="3385" y="683"/>
                </a:cubicBezTo>
                <a:cubicBezTo>
                  <a:pt x="3369" y="689"/>
                  <a:pt x="3353" y="693"/>
                  <a:pt x="3336" y="695"/>
                </a:cubicBezTo>
                <a:cubicBezTo>
                  <a:pt x="3319" y="698"/>
                  <a:pt x="3303" y="699"/>
                  <a:pt x="3287" y="699"/>
                </a:cubicBezTo>
                <a:cubicBezTo>
                  <a:pt x="3255" y="699"/>
                  <a:pt x="3226" y="693"/>
                  <a:pt x="3199" y="683"/>
                </a:cubicBezTo>
                <a:cubicBezTo>
                  <a:pt x="3172" y="672"/>
                  <a:pt x="3148" y="657"/>
                  <a:pt x="3129" y="637"/>
                </a:cubicBezTo>
                <a:cubicBezTo>
                  <a:pt x="3108" y="616"/>
                  <a:pt x="3093" y="591"/>
                  <a:pt x="3081" y="561"/>
                </a:cubicBezTo>
                <a:cubicBezTo>
                  <a:pt x="3070" y="531"/>
                  <a:pt x="3064" y="496"/>
                  <a:pt x="3064" y="456"/>
                </a:cubicBezTo>
                <a:cubicBezTo>
                  <a:pt x="3064" y="426"/>
                  <a:pt x="3069" y="397"/>
                  <a:pt x="3079" y="370"/>
                </a:cubicBezTo>
                <a:cubicBezTo>
                  <a:pt x="3089" y="342"/>
                  <a:pt x="3103" y="319"/>
                  <a:pt x="3122" y="298"/>
                </a:cubicBezTo>
                <a:cubicBezTo>
                  <a:pt x="3141" y="278"/>
                  <a:pt x="3164" y="262"/>
                  <a:pt x="3191" y="251"/>
                </a:cubicBezTo>
                <a:cubicBezTo>
                  <a:pt x="3217" y="239"/>
                  <a:pt x="3247" y="233"/>
                  <a:pt x="3281" y="233"/>
                </a:cubicBezTo>
                <a:cubicBezTo>
                  <a:pt x="3310" y="233"/>
                  <a:pt x="3336" y="238"/>
                  <a:pt x="3360" y="247"/>
                </a:cubicBezTo>
                <a:cubicBezTo>
                  <a:pt x="3384" y="256"/>
                  <a:pt x="3405" y="269"/>
                  <a:pt x="3422" y="287"/>
                </a:cubicBezTo>
                <a:cubicBezTo>
                  <a:pt x="3440" y="304"/>
                  <a:pt x="3453" y="326"/>
                  <a:pt x="3463" y="351"/>
                </a:cubicBezTo>
                <a:cubicBezTo>
                  <a:pt x="3473" y="376"/>
                  <a:pt x="3478" y="406"/>
                  <a:pt x="3478" y="438"/>
                </a:cubicBezTo>
                <a:cubicBezTo>
                  <a:pt x="3478" y="454"/>
                  <a:pt x="3476" y="466"/>
                  <a:pt x="3472" y="471"/>
                </a:cubicBezTo>
                <a:cubicBezTo>
                  <a:pt x="3469" y="477"/>
                  <a:pt x="3462" y="480"/>
                  <a:pt x="3452" y="480"/>
                </a:cubicBezTo>
                <a:moveTo>
                  <a:pt x="3842" y="558"/>
                </a:moveTo>
                <a:lnTo>
                  <a:pt x="3842" y="356"/>
                </a:lnTo>
                <a:cubicBezTo>
                  <a:pt x="3830" y="341"/>
                  <a:pt x="3817" y="330"/>
                  <a:pt x="3803" y="324"/>
                </a:cubicBezTo>
                <a:cubicBezTo>
                  <a:pt x="3788" y="318"/>
                  <a:pt x="3772" y="315"/>
                  <a:pt x="3755" y="315"/>
                </a:cubicBezTo>
                <a:cubicBezTo>
                  <a:pt x="3739" y="315"/>
                  <a:pt x="3724" y="318"/>
                  <a:pt x="3711" y="324"/>
                </a:cubicBezTo>
                <a:cubicBezTo>
                  <a:pt x="3698" y="330"/>
                  <a:pt x="3686" y="339"/>
                  <a:pt x="3677" y="352"/>
                </a:cubicBezTo>
                <a:cubicBezTo>
                  <a:pt x="3668" y="364"/>
                  <a:pt x="3660" y="380"/>
                  <a:pt x="3656" y="399"/>
                </a:cubicBezTo>
                <a:cubicBezTo>
                  <a:pt x="3651" y="419"/>
                  <a:pt x="3648" y="441"/>
                  <a:pt x="3648" y="467"/>
                </a:cubicBezTo>
                <a:cubicBezTo>
                  <a:pt x="3648" y="494"/>
                  <a:pt x="3650" y="516"/>
                  <a:pt x="3655" y="535"/>
                </a:cubicBezTo>
                <a:cubicBezTo>
                  <a:pt x="3659" y="553"/>
                  <a:pt x="3665" y="568"/>
                  <a:pt x="3673" y="580"/>
                </a:cubicBezTo>
                <a:cubicBezTo>
                  <a:pt x="3681" y="591"/>
                  <a:pt x="3690" y="599"/>
                  <a:pt x="3702" y="605"/>
                </a:cubicBezTo>
                <a:cubicBezTo>
                  <a:pt x="3713" y="610"/>
                  <a:pt x="3726" y="612"/>
                  <a:pt x="3740" y="612"/>
                </a:cubicBezTo>
                <a:cubicBezTo>
                  <a:pt x="3763" y="612"/>
                  <a:pt x="3782" y="608"/>
                  <a:pt x="3798" y="598"/>
                </a:cubicBezTo>
                <a:cubicBezTo>
                  <a:pt x="3814" y="589"/>
                  <a:pt x="3828" y="575"/>
                  <a:pt x="3842" y="558"/>
                </a:cubicBezTo>
                <a:moveTo>
                  <a:pt x="3842" y="37"/>
                </a:moveTo>
                <a:lnTo>
                  <a:pt x="3952" y="37"/>
                </a:lnTo>
                <a:lnTo>
                  <a:pt x="3952" y="692"/>
                </a:lnTo>
                <a:lnTo>
                  <a:pt x="3885" y="692"/>
                </a:lnTo>
                <a:cubicBezTo>
                  <a:pt x="3871" y="692"/>
                  <a:pt x="3862" y="685"/>
                  <a:pt x="3858" y="672"/>
                </a:cubicBezTo>
                <a:lnTo>
                  <a:pt x="3848" y="629"/>
                </a:lnTo>
                <a:cubicBezTo>
                  <a:pt x="3830" y="649"/>
                  <a:pt x="3809" y="666"/>
                  <a:pt x="3786" y="679"/>
                </a:cubicBezTo>
                <a:cubicBezTo>
                  <a:pt x="3762" y="692"/>
                  <a:pt x="3734" y="699"/>
                  <a:pt x="3703" y="699"/>
                </a:cubicBezTo>
                <a:cubicBezTo>
                  <a:pt x="3678" y="699"/>
                  <a:pt x="3656" y="694"/>
                  <a:pt x="3635" y="683"/>
                </a:cubicBezTo>
                <a:cubicBezTo>
                  <a:pt x="3615" y="673"/>
                  <a:pt x="3597" y="658"/>
                  <a:pt x="3582" y="639"/>
                </a:cubicBezTo>
                <a:cubicBezTo>
                  <a:pt x="3567" y="619"/>
                  <a:pt x="3556" y="595"/>
                  <a:pt x="3548" y="566"/>
                </a:cubicBezTo>
                <a:cubicBezTo>
                  <a:pt x="3540" y="537"/>
                  <a:pt x="3536" y="505"/>
                  <a:pt x="3536" y="467"/>
                </a:cubicBezTo>
                <a:cubicBezTo>
                  <a:pt x="3536" y="434"/>
                  <a:pt x="3540" y="403"/>
                  <a:pt x="3550" y="374"/>
                </a:cubicBezTo>
                <a:cubicBezTo>
                  <a:pt x="3559" y="345"/>
                  <a:pt x="3572" y="320"/>
                  <a:pt x="3588" y="299"/>
                </a:cubicBezTo>
                <a:cubicBezTo>
                  <a:pt x="3606" y="278"/>
                  <a:pt x="3626" y="262"/>
                  <a:pt x="3650" y="250"/>
                </a:cubicBezTo>
                <a:cubicBezTo>
                  <a:pt x="3673" y="238"/>
                  <a:pt x="3700" y="232"/>
                  <a:pt x="3730" y="232"/>
                </a:cubicBezTo>
                <a:cubicBezTo>
                  <a:pt x="3755" y="232"/>
                  <a:pt x="3777" y="236"/>
                  <a:pt x="3795" y="244"/>
                </a:cubicBezTo>
                <a:cubicBezTo>
                  <a:pt x="3813" y="252"/>
                  <a:pt x="3828" y="262"/>
                  <a:pt x="3842" y="276"/>
                </a:cubicBezTo>
                <a:lnTo>
                  <a:pt x="3842" y="37"/>
                </a:lnTo>
                <a:moveTo>
                  <a:pt x="4424" y="452"/>
                </a:moveTo>
                <a:lnTo>
                  <a:pt x="4626" y="452"/>
                </a:lnTo>
                <a:lnTo>
                  <a:pt x="4549" y="240"/>
                </a:lnTo>
                <a:cubicBezTo>
                  <a:pt x="4545" y="230"/>
                  <a:pt x="4541" y="218"/>
                  <a:pt x="4537" y="205"/>
                </a:cubicBezTo>
                <a:cubicBezTo>
                  <a:pt x="4533" y="192"/>
                  <a:pt x="4529" y="179"/>
                  <a:pt x="4525" y="164"/>
                </a:cubicBezTo>
                <a:cubicBezTo>
                  <a:pt x="4521" y="179"/>
                  <a:pt x="4517" y="193"/>
                  <a:pt x="4513" y="206"/>
                </a:cubicBezTo>
                <a:cubicBezTo>
                  <a:pt x="4509" y="220"/>
                  <a:pt x="4505" y="231"/>
                  <a:pt x="4501" y="241"/>
                </a:cubicBezTo>
                <a:lnTo>
                  <a:pt x="4424" y="452"/>
                </a:lnTo>
                <a:moveTo>
                  <a:pt x="4585" y="54"/>
                </a:moveTo>
                <a:lnTo>
                  <a:pt x="4835" y="692"/>
                </a:lnTo>
                <a:lnTo>
                  <a:pt x="4744" y="692"/>
                </a:lnTo>
                <a:cubicBezTo>
                  <a:pt x="4734" y="692"/>
                  <a:pt x="4725" y="689"/>
                  <a:pt x="4719" y="684"/>
                </a:cubicBezTo>
                <a:cubicBezTo>
                  <a:pt x="4712" y="679"/>
                  <a:pt x="4708" y="673"/>
                  <a:pt x="4704" y="665"/>
                </a:cubicBezTo>
                <a:lnTo>
                  <a:pt x="4657" y="535"/>
                </a:lnTo>
                <a:lnTo>
                  <a:pt x="4393" y="535"/>
                </a:lnTo>
                <a:lnTo>
                  <a:pt x="4345" y="665"/>
                </a:lnTo>
                <a:cubicBezTo>
                  <a:pt x="4343" y="672"/>
                  <a:pt x="4339" y="678"/>
                  <a:pt x="4332" y="684"/>
                </a:cubicBezTo>
                <a:cubicBezTo>
                  <a:pt x="4325" y="689"/>
                  <a:pt x="4317" y="692"/>
                  <a:pt x="4307" y="692"/>
                </a:cubicBezTo>
                <a:lnTo>
                  <a:pt x="4214" y="692"/>
                </a:lnTo>
                <a:lnTo>
                  <a:pt x="4465" y="54"/>
                </a:lnTo>
                <a:lnTo>
                  <a:pt x="4585" y="54"/>
                </a:lnTo>
                <a:moveTo>
                  <a:pt x="5133" y="454"/>
                </a:moveTo>
                <a:lnTo>
                  <a:pt x="5289" y="692"/>
                </a:lnTo>
                <a:lnTo>
                  <a:pt x="5183" y="692"/>
                </a:lnTo>
                <a:cubicBezTo>
                  <a:pt x="5175" y="692"/>
                  <a:pt x="5169" y="690"/>
                  <a:pt x="5164" y="686"/>
                </a:cubicBezTo>
                <a:cubicBezTo>
                  <a:pt x="5159" y="682"/>
                  <a:pt x="5155" y="677"/>
                  <a:pt x="5151" y="672"/>
                </a:cubicBezTo>
                <a:lnTo>
                  <a:pt x="5056" y="515"/>
                </a:lnTo>
                <a:cubicBezTo>
                  <a:pt x="5055" y="520"/>
                  <a:pt x="5053" y="524"/>
                  <a:pt x="5051" y="529"/>
                </a:cubicBezTo>
                <a:cubicBezTo>
                  <a:pt x="5049" y="533"/>
                  <a:pt x="5047" y="537"/>
                  <a:pt x="5044" y="541"/>
                </a:cubicBezTo>
                <a:lnTo>
                  <a:pt x="4960" y="672"/>
                </a:lnTo>
                <a:cubicBezTo>
                  <a:pt x="4957" y="677"/>
                  <a:pt x="4953" y="681"/>
                  <a:pt x="4948" y="686"/>
                </a:cubicBezTo>
                <a:cubicBezTo>
                  <a:pt x="4943" y="690"/>
                  <a:pt x="4938" y="692"/>
                  <a:pt x="4931" y="692"/>
                </a:cubicBezTo>
                <a:lnTo>
                  <a:pt x="4833" y="692"/>
                </a:lnTo>
                <a:lnTo>
                  <a:pt x="4988" y="459"/>
                </a:lnTo>
                <a:lnTo>
                  <a:pt x="4839" y="240"/>
                </a:lnTo>
                <a:lnTo>
                  <a:pt x="4944" y="240"/>
                </a:lnTo>
                <a:cubicBezTo>
                  <a:pt x="4952" y="240"/>
                  <a:pt x="4958" y="241"/>
                  <a:pt x="4962" y="244"/>
                </a:cubicBezTo>
                <a:cubicBezTo>
                  <a:pt x="4966" y="246"/>
                  <a:pt x="4969" y="249"/>
                  <a:pt x="4972" y="254"/>
                </a:cubicBezTo>
                <a:lnTo>
                  <a:pt x="5066" y="405"/>
                </a:lnTo>
                <a:cubicBezTo>
                  <a:pt x="5070" y="395"/>
                  <a:pt x="5074" y="385"/>
                  <a:pt x="5080" y="375"/>
                </a:cubicBezTo>
                <a:lnTo>
                  <a:pt x="5156" y="256"/>
                </a:lnTo>
                <a:cubicBezTo>
                  <a:pt x="5163" y="246"/>
                  <a:pt x="5171" y="240"/>
                  <a:pt x="5182" y="240"/>
                </a:cubicBezTo>
                <a:lnTo>
                  <a:pt x="5282" y="240"/>
                </a:lnTo>
                <a:lnTo>
                  <a:pt x="5133" y="454"/>
                </a:lnTo>
                <a:moveTo>
                  <a:pt x="5348" y="240"/>
                </a:moveTo>
                <a:lnTo>
                  <a:pt x="5458" y="240"/>
                </a:lnTo>
                <a:lnTo>
                  <a:pt x="5458" y="692"/>
                </a:lnTo>
                <a:lnTo>
                  <a:pt x="5348" y="692"/>
                </a:lnTo>
                <a:lnTo>
                  <a:pt x="5348" y="240"/>
                </a:lnTo>
                <a:moveTo>
                  <a:pt x="5472" y="107"/>
                </a:moveTo>
                <a:cubicBezTo>
                  <a:pt x="5472" y="117"/>
                  <a:pt x="5471" y="126"/>
                  <a:pt x="5467" y="134"/>
                </a:cubicBezTo>
                <a:cubicBezTo>
                  <a:pt x="5463" y="142"/>
                  <a:pt x="5458" y="149"/>
                  <a:pt x="5452" y="156"/>
                </a:cubicBezTo>
                <a:cubicBezTo>
                  <a:pt x="5445" y="162"/>
                  <a:pt x="5438" y="167"/>
                  <a:pt x="5429" y="170"/>
                </a:cubicBezTo>
                <a:cubicBezTo>
                  <a:pt x="5421" y="174"/>
                  <a:pt x="5412" y="176"/>
                  <a:pt x="5402" y="176"/>
                </a:cubicBezTo>
                <a:cubicBezTo>
                  <a:pt x="5393" y="176"/>
                  <a:pt x="5384" y="174"/>
                  <a:pt x="5376" y="170"/>
                </a:cubicBezTo>
                <a:cubicBezTo>
                  <a:pt x="5367" y="167"/>
                  <a:pt x="5360" y="162"/>
                  <a:pt x="5354" y="156"/>
                </a:cubicBezTo>
                <a:cubicBezTo>
                  <a:pt x="5347" y="149"/>
                  <a:pt x="5343" y="142"/>
                  <a:pt x="5339" y="134"/>
                </a:cubicBezTo>
                <a:cubicBezTo>
                  <a:pt x="5335" y="126"/>
                  <a:pt x="5334" y="117"/>
                  <a:pt x="5334" y="107"/>
                </a:cubicBezTo>
                <a:cubicBezTo>
                  <a:pt x="5334" y="98"/>
                  <a:pt x="5335" y="89"/>
                  <a:pt x="5339" y="80"/>
                </a:cubicBezTo>
                <a:cubicBezTo>
                  <a:pt x="5343" y="72"/>
                  <a:pt x="5347" y="64"/>
                  <a:pt x="5354" y="58"/>
                </a:cubicBezTo>
                <a:cubicBezTo>
                  <a:pt x="5360" y="52"/>
                  <a:pt x="5367" y="47"/>
                  <a:pt x="5376" y="43"/>
                </a:cubicBezTo>
                <a:cubicBezTo>
                  <a:pt x="5384" y="40"/>
                  <a:pt x="5393" y="38"/>
                  <a:pt x="5402" y="38"/>
                </a:cubicBezTo>
                <a:cubicBezTo>
                  <a:pt x="5412" y="38"/>
                  <a:pt x="5421" y="40"/>
                  <a:pt x="5429" y="43"/>
                </a:cubicBezTo>
                <a:cubicBezTo>
                  <a:pt x="5438" y="47"/>
                  <a:pt x="5445" y="52"/>
                  <a:pt x="5452" y="58"/>
                </a:cubicBezTo>
                <a:cubicBezTo>
                  <a:pt x="5458" y="64"/>
                  <a:pt x="5463" y="72"/>
                  <a:pt x="5467" y="80"/>
                </a:cubicBezTo>
                <a:cubicBezTo>
                  <a:pt x="5471" y="89"/>
                  <a:pt x="5472" y="98"/>
                  <a:pt x="5472" y="107"/>
                </a:cubicBezTo>
                <a:moveTo>
                  <a:pt x="5869" y="289"/>
                </a:moveTo>
                <a:lnTo>
                  <a:pt x="5844" y="328"/>
                </a:lnTo>
                <a:cubicBezTo>
                  <a:pt x="5841" y="333"/>
                  <a:pt x="5838" y="336"/>
                  <a:pt x="5835" y="338"/>
                </a:cubicBezTo>
                <a:cubicBezTo>
                  <a:pt x="5832" y="340"/>
                  <a:pt x="5828" y="341"/>
                  <a:pt x="5823" y="341"/>
                </a:cubicBezTo>
                <a:cubicBezTo>
                  <a:pt x="5817" y="341"/>
                  <a:pt x="5812" y="340"/>
                  <a:pt x="5806" y="337"/>
                </a:cubicBezTo>
                <a:cubicBezTo>
                  <a:pt x="5800" y="334"/>
                  <a:pt x="5793" y="331"/>
                  <a:pt x="5785" y="327"/>
                </a:cubicBezTo>
                <a:cubicBezTo>
                  <a:pt x="5777" y="323"/>
                  <a:pt x="5768" y="320"/>
                  <a:pt x="5758" y="317"/>
                </a:cubicBezTo>
                <a:cubicBezTo>
                  <a:pt x="5747" y="314"/>
                  <a:pt x="5735" y="312"/>
                  <a:pt x="5722" y="312"/>
                </a:cubicBezTo>
                <a:cubicBezTo>
                  <a:pt x="5700" y="312"/>
                  <a:pt x="5683" y="317"/>
                  <a:pt x="5671" y="326"/>
                </a:cubicBezTo>
                <a:cubicBezTo>
                  <a:pt x="5659" y="335"/>
                  <a:pt x="5653" y="347"/>
                  <a:pt x="5653" y="362"/>
                </a:cubicBezTo>
                <a:cubicBezTo>
                  <a:pt x="5653" y="372"/>
                  <a:pt x="5656" y="380"/>
                  <a:pt x="5662" y="386"/>
                </a:cubicBezTo>
                <a:cubicBezTo>
                  <a:pt x="5669" y="393"/>
                  <a:pt x="5677" y="399"/>
                  <a:pt x="5688" y="403"/>
                </a:cubicBezTo>
                <a:cubicBezTo>
                  <a:pt x="5698" y="409"/>
                  <a:pt x="5710" y="413"/>
                  <a:pt x="5723" y="417"/>
                </a:cubicBezTo>
                <a:cubicBezTo>
                  <a:pt x="5736" y="421"/>
                  <a:pt x="5750" y="425"/>
                  <a:pt x="5763" y="430"/>
                </a:cubicBezTo>
                <a:cubicBezTo>
                  <a:pt x="5777" y="435"/>
                  <a:pt x="5791" y="440"/>
                  <a:pt x="5804" y="446"/>
                </a:cubicBezTo>
                <a:cubicBezTo>
                  <a:pt x="5817" y="452"/>
                  <a:pt x="5829" y="460"/>
                  <a:pt x="5839" y="469"/>
                </a:cubicBezTo>
                <a:cubicBezTo>
                  <a:pt x="5850" y="478"/>
                  <a:pt x="5858" y="489"/>
                  <a:pt x="5864" y="502"/>
                </a:cubicBezTo>
                <a:cubicBezTo>
                  <a:pt x="5871" y="515"/>
                  <a:pt x="5874" y="531"/>
                  <a:pt x="5874" y="549"/>
                </a:cubicBezTo>
                <a:cubicBezTo>
                  <a:pt x="5874" y="571"/>
                  <a:pt x="5870" y="591"/>
                  <a:pt x="5862" y="609"/>
                </a:cubicBezTo>
                <a:cubicBezTo>
                  <a:pt x="5854" y="627"/>
                  <a:pt x="5843" y="643"/>
                  <a:pt x="5827" y="656"/>
                </a:cubicBezTo>
                <a:cubicBezTo>
                  <a:pt x="5812" y="670"/>
                  <a:pt x="5793" y="680"/>
                  <a:pt x="5771" y="688"/>
                </a:cubicBezTo>
                <a:cubicBezTo>
                  <a:pt x="5748" y="695"/>
                  <a:pt x="5723" y="699"/>
                  <a:pt x="5693" y="699"/>
                </a:cubicBezTo>
                <a:cubicBezTo>
                  <a:pt x="5678" y="699"/>
                  <a:pt x="5662" y="698"/>
                  <a:pt x="5648" y="695"/>
                </a:cubicBezTo>
                <a:cubicBezTo>
                  <a:pt x="5633" y="692"/>
                  <a:pt x="5619" y="688"/>
                  <a:pt x="5605" y="683"/>
                </a:cubicBezTo>
                <a:cubicBezTo>
                  <a:pt x="5591" y="678"/>
                  <a:pt x="5579" y="672"/>
                  <a:pt x="5567" y="666"/>
                </a:cubicBezTo>
                <a:cubicBezTo>
                  <a:pt x="5555" y="659"/>
                  <a:pt x="5545" y="651"/>
                  <a:pt x="5536" y="644"/>
                </a:cubicBezTo>
                <a:lnTo>
                  <a:pt x="5562" y="602"/>
                </a:lnTo>
                <a:cubicBezTo>
                  <a:pt x="5565" y="597"/>
                  <a:pt x="5569" y="593"/>
                  <a:pt x="5573" y="591"/>
                </a:cubicBezTo>
                <a:cubicBezTo>
                  <a:pt x="5577" y="588"/>
                  <a:pt x="5583" y="587"/>
                  <a:pt x="5590" y="587"/>
                </a:cubicBezTo>
                <a:cubicBezTo>
                  <a:pt x="5596" y="587"/>
                  <a:pt x="5603" y="589"/>
                  <a:pt x="5609" y="592"/>
                </a:cubicBezTo>
                <a:cubicBezTo>
                  <a:pt x="5615" y="596"/>
                  <a:pt x="5622" y="600"/>
                  <a:pt x="5630" y="605"/>
                </a:cubicBezTo>
                <a:cubicBezTo>
                  <a:pt x="5638" y="609"/>
                  <a:pt x="5647" y="613"/>
                  <a:pt x="5658" y="617"/>
                </a:cubicBezTo>
                <a:cubicBezTo>
                  <a:pt x="5669" y="621"/>
                  <a:pt x="5682" y="623"/>
                  <a:pt x="5698" y="623"/>
                </a:cubicBezTo>
                <a:cubicBezTo>
                  <a:pt x="5711" y="623"/>
                  <a:pt x="5723" y="621"/>
                  <a:pt x="5732" y="618"/>
                </a:cubicBezTo>
                <a:cubicBezTo>
                  <a:pt x="5741" y="615"/>
                  <a:pt x="5748" y="611"/>
                  <a:pt x="5755" y="606"/>
                </a:cubicBezTo>
                <a:cubicBezTo>
                  <a:pt x="5761" y="601"/>
                  <a:pt x="5765" y="595"/>
                  <a:pt x="5768" y="589"/>
                </a:cubicBezTo>
                <a:cubicBezTo>
                  <a:pt x="5770" y="582"/>
                  <a:pt x="5772" y="575"/>
                  <a:pt x="5772" y="568"/>
                </a:cubicBezTo>
                <a:cubicBezTo>
                  <a:pt x="5772" y="558"/>
                  <a:pt x="5769" y="549"/>
                  <a:pt x="5763" y="542"/>
                </a:cubicBezTo>
                <a:cubicBezTo>
                  <a:pt x="5756" y="536"/>
                  <a:pt x="5748" y="530"/>
                  <a:pt x="5737" y="525"/>
                </a:cubicBezTo>
                <a:cubicBezTo>
                  <a:pt x="5727" y="520"/>
                  <a:pt x="5715" y="515"/>
                  <a:pt x="5702" y="511"/>
                </a:cubicBezTo>
                <a:cubicBezTo>
                  <a:pt x="5688" y="507"/>
                  <a:pt x="5675" y="503"/>
                  <a:pt x="5661" y="498"/>
                </a:cubicBezTo>
                <a:cubicBezTo>
                  <a:pt x="5647" y="494"/>
                  <a:pt x="5633" y="488"/>
                  <a:pt x="5620" y="482"/>
                </a:cubicBezTo>
                <a:cubicBezTo>
                  <a:pt x="5606" y="475"/>
                  <a:pt x="5595" y="467"/>
                  <a:pt x="5584" y="458"/>
                </a:cubicBezTo>
                <a:cubicBezTo>
                  <a:pt x="5574" y="448"/>
                  <a:pt x="5565" y="436"/>
                  <a:pt x="5559" y="422"/>
                </a:cubicBezTo>
                <a:cubicBezTo>
                  <a:pt x="5553" y="408"/>
                  <a:pt x="5550" y="391"/>
                  <a:pt x="5550" y="371"/>
                </a:cubicBezTo>
                <a:cubicBezTo>
                  <a:pt x="5550" y="352"/>
                  <a:pt x="5553" y="335"/>
                  <a:pt x="5561" y="318"/>
                </a:cubicBezTo>
                <a:cubicBezTo>
                  <a:pt x="5568" y="301"/>
                  <a:pt x="5579" y="287"/>
                  <a:pt x="5593" y="274"/>
                </a:cubicBezTo>
                <a:cubicBezTo>
                  <a:pt x="5607" y="262"/>
                  <a:pt x="5625" y="252"/>
                  <a:pt x="5646" y="245"/>
                </a:cubicBezTo>
                <a:cubicBezTo>
                  <a:pt x="5668" y="237"/>
                  <a:pt x="5692" y="233"/>
                  <a:pt x="5720" y="233"/>
                </a:cubicBezTo>
                <a:cubicBezTo>
                  <a:pt x="5751" y="233"/>
                  <a:pt x="5780" y="238"/>
                  <a:pt x="5805" y="249"/>
                </a:cubicBezTo>
                <a:cubicBezTo>
                  <a:pt x="5831" y="259"/>
                  <a:pt x="5852" y="272"/>
                  <a:pt x="5869" y="289"/>
                </a:cubicBezTo>
                <a:moveTo>
                  <a:pt x="6242" y="416"/>
                </a:moveTo>
                <a:cubicBezTo>
                  <a:pt x="6242" y="477"/>
                  <a:pt x="6250" y="536"/>
                  <a:pt x="6264" y="594"/>
                </a:cubicBezTo>
                <a:cubicBezTo>
                  <a:pt x="6279" y="653"/>
                  <a:pt x="6300" y="708"/>
                  <a:pt x="6327" y="759"/>
                </a:cubicBezTo>
                <a:cubicBezTo>
                  <a:pt x="6330" y="765"/>
                  <a:pt x="6332" y="770"/>
                  <a:pt x="6332" y="775"/>
                </a:cubicBezTo>
                <a:cubicBezTo>
                  <a:pt x="6333" y="779"/>
                  <a:pt x="6332" y="783"/>
                  <a:pt x="6331" y="786"/>
                </a:cubicBezTo>
                <a:cubicBezTo>
                  <a:pt x="6330" y="790"/>
                  <a:pt x="6328" y="793"/>
                  <a:pt x="6326" y="795"/>
                </a:cubicBezTo>
                <a:cubicBezTo>
                  <a:pt x="6323" y="798"/>
                  <a:pt x="6320" y="800"/>
                  <a:pt x="6317" y="802"/>
                </a:cubicBezTo>
                <a:lnTo>
                  <a:pt x="6269" y="831"/>
                </a:lnTo>
                <a:cubicBezTo>
                  <a:pt x="6247" y="798"/>
                  <a:pt x="6229" y="764"/>
                  <a:pt x="6213" y="730"/>
                </a:cubicBezTo>
                <a:cubicBezTo>
                  <a:pt x="6198" y="697"/>
                  <a:pt x="6186" y="663"/>
                  <a:pt x="6176" y="628"/>
                </a:cubicBezTo>
                <a:cubicBezTo>
                  <a:pt x="6166" y="594"/>
                  <a:pt x="6159" y="559"/>
                  <a:pt x="6155" y="524"/>
                </a:cubicBezTo>
                <a:cubicBezTo>
                  <a:pt x="6150" y="488"/>
                  <a:pt x="6148" y="453"/>
                  <a:pt x="6148" y="416"/>
                </a:cubicBezTo>
                <a:cubicBezTo>
                  <a:pt x="6148" y="379"/>
                  <a:pt x="6150" y="343"/>
                  <a:pt x="6155" y="308"/>
                </a:cubicBezTo>
                <a:cubicBezTo>
                  <a:pt x="6159" y="273"/>
                  <a:pt x="6166" y="238"/>
                  <a:pt x="6176" y="202"/>
                </a:cubicBezTo>
                <a:cubicBezTo>
                  <a:pt x="6186" y="168"/>
                  <a:pt x="6198" y="134"/>
                  <a:pt x="6213" y="100"/>
                </a:cubicBezTo>
                <a:cubicBezTo>
                  <a:pt x="6229" y="67"/>
                  <a:pt x="6247" y="33"/>
                  <a:pt x="6269" y="0"/>
                </a:cubicBezTo>
                <a:lnTo>
                  <a:pt x="6317" y="29"/>
                </a:lnTo>
                <a:cubicBezTo>
                  <a:pt x="6320" y="31"/>
                  <a:pt x="6323" y="33"/>
                  <a:pt x="6326" y="35"/>
                </a:cubicBezTo>
                <a:cubicBezTo>
                  <a:pt x="6328" y="38"/>
                  <a:pt x="6330" y="41"/>
                  <a:pt x="6331" y="44"/>
                </a:cubicBezTo>
                <a:cubicBezTo>
                  <a:pt x="6332" y="48"/>
                  <a:pt x="6333" y="51"/>
                  <a:pt x="6332" y="56"/>
                </a:cubicBezTo>
                <a:cubicBezTo>
                  <a:pt x="6332" y="61"/>
                  <a:pt x="6330" y="66"/>
                  <a:pt x="6327" y="72"/>
                </a:cubicBezTo>
                <a:cubicBezTo>
                  <a:pt x="6300" y="123"/>
                  <a:pt x="6279" y="178"/>
                  <a:pt x="6264" y="238"/>
                </a:cubicBezTo>
                <a:cubicBezTo>
                  <a:pt x="6250" y="296"/>
                  <a:pt x="6242" y="355"/>
                  <a:pt x="6242" y="416"/>
                </a:cubicBezTo>
                <a:moveTo>
                  <a:pt x="6547" y="600"/>
                </a:moveTo>
                <a:lnTo>
                  <a:pt x="6667" y="600"/>
                </a:lnTo>
                <a:cubicBezTo>
                  <a:pt x="6689" y="600"/>
                  <a:pt x="6707" y="597"/>
                  <a:pt x="6722" y="592"/>
                </a:cubicBezTo>
                <a:cubicBezTo>
                  <a:pt x="6737" y="586"/>
                  <a:pt x="6749" y="579"/>
                  <a:pt x="6758" y="570"/>
                </a:cubicBezTo>
                <a:cubicBezTo>
                  <a:pt x="6767" y="562"/>
                  <a:pt x="6773" y="551"/>
                  <a:pt x="6777" y="540"/>
                </a:cubicBezTo>
                <a:cubicBezTo>
                  <a:pt x="6781" y="528"/>
                  <a:pt x="6783" y="515"/>
                  <a:pt x="6783" y="502"/>
                </a:cubicBezTo>
                <a:cubicBezTo>
                  <a:pt x="6783" y="489"/>
                  <a:pt x="6781" y="476"/>
                  <a:pt x="6777" y="465"/>
                </a:cubicBezTo>
                <a:cubicBezTo>
                  <a:pt x="6772" y="454"/>
                  <a:pt x="6765" y="445"/>
                  <a:pt x="6756" y="437"/>
                </a:cubicBezTo>
                <a:cubicBezTo>
                  <a:pt x="6747" y="429"/>
                  <a:pt x="6734" y="423"/>
                  <a:pt x="6720" y="419"/>
                </a:cubicBezTo>
                <a:cubicBezTo>
                  <a:pt x="6705" y="415"/>
                  <a:pt x="6687" y="413"/>
                  <a:pt x="6666" y="413"/>
                </a:cubicBezTo>
                <a:lnTo>
                  <a:pt x="6547" y="413"/>
                </a:lnTo>
                <a:lnTo>
                  <a:pt x="6547" y="600"/>
                </a:lnTo>
                <a:moveTo>
                  <a:pt x="6648" y="146"/>
                </a:moveTo>
                <a:lnTo>
                  <a:pt x="6547" y="146"/>
                </a:lnTo>
                <a:lnTo>
                  <a:pt x="6547" y="331"/>
                </a:lnTo>
                <a:lnTo>
                  <a:pt x="6641" y="331"/>
                </a:lnTo>
                <a:cubicBezTo>
                  <a:pt x="6682" y="331"/>
                  <a:pt x="6712" y="324"/>
                  <a:pt x="6733" y="309"/>
                </a:cubicBezTo>
                <a:cubicBezTo>
                  <a:pt x="6754" y="294"/>
                  <a:pt x="6764" y="271"/>
                  <a:pt x="6764" y="239"/>
                </a:cubicBezTo>
                <a:cubicBezTo>
                  <a:pt x="6764" y="205"/>
                  <a:pt x="6754" y="181"/>
                  <a:pt x="6736" y="167"/>
                </a:cubicBezTo>
                <a:cubicBezTo>
                  <a:pt x="6717" y="153"/>
                  <a:pt x="6688" y="146"/>
                  <a:pt x="6648" y="146"/>
                </a:cubicBezTo>
                <a:moveTo>
                  <a:pt x="6429" y="54"/>
                </a:moveTo>
                <a:lnTo>
                  <a:pt x="6648" y="54"/>
                </a:lnTo>
                <a:cubicBezTo>
                  <a:pt x="6689" y="54"/>
                  <a:pt x="6725" y="58"/>
                  <a:pt x="6755" y="66"/>
                </a:cubicBezTo>
                <a:cubicBezTo>
                  <a:pt x="6784" y="74"/>
                  <a:pt x="6808" y="85"/>
                  <a:pt x="6827" y="100"/>
                </a:cubicBezTo>
                <a:cubicBezTo>
                  <a:pt x="6846" y="115"/>
                  <a:pt x="6860" y="133"/>
                  <a:pt x="6869" y="154"/>
                </a:cubicBezTo>
                <a:cubicBezTo>
                  <a:pt x="6878" y="174"/>
                  <a:pt x="6882" y="198"/>
                  <a:pt x="6882" y="225"/>
                </a:cubicBezTo>
                <a:cubicBezTo>
                  <a:pt x="6882" y="240"/>
                  <a:pt x="6880" y="254"/>
                  <a:pt x="6876" y="268"/>
                </a:cubicBezTo>
                <a:cubicBezTo>
                  <a:pt x="6871" y="281"/>
                  <a:pt x="6864" y="294"/>
                  <a:pt x="6855" y="306"/>
                </a:cubicBezTo>
                <a:cubicBezTo>
                  <a:pt x="6846" y="318"/>
                  <a:pt x="6834" y="329"/>
                  <a:pt x="6820" y="338"/>
                </a:cubicBezTo>
                <a:cubicBezTo>
                  <a:pt x="6806" y="348"/>
                  <a:pt x="6789" y="356"/>
                  <a:pt x="6769" y="363"/>
                </a:cubicBezTo>
                <a:cubicBezTo>
                  <a:pt x="6857" y="383"/>
                  <a:pt x="6900" y="430"/>
                  <a:pt x="6900" y="505"/>
                </a:cubicBezTo>
                <a:cubicBezTo>
                  <a:pt x="6900" y="532"/>
                  <a:pt x="6895" y="557"/>
                  <a:pt x="6885" y="580"/>
                </a:cubicBezTo>
                <a:cubicBezTo>
                  <a:pt x="6875" y="603"/>
                  <a:pt x="6860" y="622"/>
                  <a:pt x="6840" y="639"/>
                </a:cubicBezTo>
                <a:cubicBezTo>
                  <a:pt x="6820" y="656"/>
                  <a:pt x="6796" y="669"/>
                  <a:pt x="6768" y="678"/>
                </a:cubicBezTo>
                <a:cubicBezTo>
                  <a:pt x="6739" y="687"/>
                  <a:pt x="6706" y="692"/>
                  <a:pt x="6669" y="692"/>
                </a:cubicBezTo>
                <a:lnTo>
                  <a:pt x="6429" y="692"/>
                </a:lnTo>
                <a:lnTo>
                  <a:pt x="6429" y="54"/>
                </a:lnTo>
                <a:moveTo>
                  <a:pt x="7230" y="575"/>
                </a:moveTo>
                <a:lnTo>
                  <a:pt x="7230" y="499"/>
                </a:lnTo>
                <a:cubicBezTo>
                  <a:pt x="7198" y="501"/>
                  <a:pt x="7172" y="503"/>
                  <a:pt x="7151" y="507"/>
                </a:cubicBezTo>
                <a:cubicBezTo>
                  <a:pt x="7129" y="511"/>
                  <a:pt x="7112" y="516"/>
                  <a:pt x="7099" y="522"/>
                </a:cubicBezTo>
                <a:cubicBezTo>
                  <a:pt x="7086" y="529"/>
                  <a:pt x="7077" y="536"/>
                  <a:pt x="7071" y="544"/>
                </a:cubicBezTo>
                <a:cubicBezTo>
                  <a:pt x="7066" y="552"/>
                  <a:pt x="7063" y="561"/>
                  <a:pt x="7063" y="571"/>
                </a:cubicBezTo>
                <a:cubicBezTo>
                  <a:pt x="7063" y="590"/>
                  <a:pt x="7068" y="604"/>
                  <a:pt x="7080" y="612"/>
                </a:cubicBezTo>
                <a:cubicBezTo>
                  <a:pt x="7091" y="620"/>
                  <a:pt x="7106" y="624"/>
                  <a:pt x="7124" y="624"/>
                </a:cubicBezTo>
                <a:cubicBezTo>
                  <a:pt x="7146" y="624"/>
                  <a:pt x="7166" y="620"/>
                  <a:pt x="7182" y="612"/>
                </a:cubicBezTo>
                <a:cubicBezTo>
                  <a:pt x="7198" y="604"/>
                  <a:pt x="7214" y="592"/>
                  <a:pt x="7230" y="575"/>
                </a:cubicBezTo>
                <a:moveTo>
                  <a:pt x="7000" y="338"/>
                </a:moveTo>
                <a:lnTo>
                  <a:pt x="6981" y="303"/>
                </a:lnTo>
                <a:cubicBezTo>
                  <a:pt x="7032" y="256"/>
                  <a:pt x="7095" y="232"/>
                  <a:pt x="7168" y="232"/>
                </a:cubicBezTo>
                <a:cubicBezTo>
                  <a:pt x="7195" y="232"/>
                  <a:pt x="7218" y="236"/>
                  <a:pt x="7239" y="245"/>
                </a:cubicBezTo>
                <a:cubicBezTo>
                  <a:pt x="7260" y="254"/>
                  <a:pt x="7277" y="266"/>
                  <a:pt x="7292" y="281"/>
                </a:cubicBezTo>
                <a:cubicBezTo>
                  <a:pt x="7306" y="296"/>
                  <a:pt x="7317" y="315"/>
                  <a:pt x="7325" y="336"/>
                </a:cubicBezTo>
                <a:cubicBezTo>
                  <a:pt x="7332" y="358"/>
                  <a:pt x="7336" y="381"/>
                  <a:pt x="7336" y="407"/>
                </a:cubicBezTo>
                <a:lnTo>
                  <a:pt x="7336" y="692"/>
                </a:lnTo>
                <a:lnTo>
                  <a:pt x="7286" y="692"/>
                </a:lnTo>
                <a:cubicBezTo>
                  <a:pt x="7276" y="692"/>
                  <a:pt x="7268" y="690"/>
                  <a:pt x="7263" y="687"/>
                </a:cubicBezTo>
                <a:cubicBezTo>
                  <a:pt x="7257" y="684"/>
                  <a:pt x="7253" y="678"/>
                  <a:pt x="7249" y="669"/>
                </a:cubicBezTo>
                <a:lnTo>
                  <a:pt x="7240" y="636"/>
                </a:lnTo>
                <a:cubicBezTo>
                  <a:pt x="7228" y="646"/>
                  <a:pt x="7217" y="655"/>
                  <a:pt x="7206" y="663"/>
                </a:cubicBezTo>
                <a:cubicBezTo>
                  <a:pt x="7196" y="671"/>
                  <a:pt x="7184" y="677"/>
                  <a:pt x="7173" y="683"/>
                </a:cubicBezTo>
                <a:cubicBezTo>
                  <a:pt x="7161" y="688"/>
                  <a:pt x="7148" y="692"/>
                  <a:pt x="7135" y="695"/>
                </a:cubicBezTo>
                <a:cubicBezTo>
                  <a:pt x="7121" y="698"/>
                  <a:pt x="7107" y="699"/>
                  <a:pt x="7091" y="699"/>
                </a:cubicBezTo>
                <a:cubicBezTo>
                  <a:pt x="7071" y="699"/>
                  <a:pt x="7054" y="697"/>
                  <a:pt x="7038" y="691"/>
                </a:cubicBezTo>
                <a:cubicBezTo>
                  <a:pt x="7022" y="686"/>
                  <a:pt x="7008" y="678"/>
                  <a:pt x="6996" y="668"/>
                </a:cubicBezTo>
                <a:cubicBezTo>
                  <a:pt x="6984" y="658"/>
                  <a:pt x="6975" y="645"/>
                  <a:pt x="6969" y="630"/>
                </a:cubicBezTo>
                <a:cubicBezTo>
                  <a:pt x="6962" y="615"/>
                  <a:pt x="6959" y="597"/>
                  <a:pt x="6959" y="577"/>
                </a:cubicBezTo>
                <a:cubicBezTo>
                  <a:pt x="6959" y="565"/>
                  <a:pt x="6961" y="554"/>
                  <a:pt x="6965" y="543"/>
                </a:cubicBezTo>
                <a:cubicBezTo>
                  <a:pt x="6968" y="531"/>
                  <a:pt x="6975" y="521"/>
                  <a:pt x="6983" y="510"/>
                </a:cubicBezTo>
                <a:cubicBezTo>
                  <a:pt x="6992" y="500"/>
                  <a:pt x="7003" y="490"/>
                  <a:pt x="7017" y="481"/>
                </a:cubicBezTo>
                <a:cubicBezTo>
                  <a:pt x="7031" y="472"/>
                  <a:pt x="7048" y="464"/>
                  <a:pt x="7068" y="457"/>
                </a:cubicBezTo>
                <a:cubicBezTo>
                  <a:pt x="7088" y="451"/>
                  <a:pt x="7111" y="445"/>
                  <a:pt x="7138" y="441"/>
                </a:cubicBezTo>
                <a:cubicBezTo>
                  <a:pt x="7165" y="436"/>
                  <a:pt x="7195" y="434"/>
                  <a:pt x="7230" y="433"/>
                </a:cubicBezTo>
                <a:lnTo>
                  <a:pt x="7230" y="407"/>
                </a:lnTo>
                <a:cubicBezTo>
                  <a:pt x="7230" y="377"/>
                  <a:pt x="7223" y="354"/>
                  <a:pt x="7210" y="339"/>
                </a:cubicBezTo>
                <a:cubicBezTo>
                  <a:pt x="7197" y="325"/>
                  <a:pt x="7179" y="318"/>
                  <a:pt x="7154" y="318"/>
                </a:cubicBezTo>
                <a:cubicBezTo>
                  <a:pt x="7137" y="318"/>
                  <a:pt x="7122" y="320"/>
                  <a:pt x="7111" y="324"/>
                </a:cubicBezTo>
                <a:cubicBezTo>
                  <a:pt x="7099" y="328"/>
                  <a:pt x="7089" y="333"/>
                  <a:pt x="7080" y="338"/>
                </a:cubicBezTo>
                <a:cubicBezTo>
                  <a:pt x="7071" y="343"/>
                  <a:pt x="7063" y="348"/>
                  <a:pt x="7056" y="352"/>
                </a:cubicBezTo>
                <a:cubicBezTo>
                  <a:pt x="7049" y="356"/>
                  <a:pt x="7041" y="358"/>
                  <a:pt x="7032" y="358"/>
                </a:cubicBezTo>
                <a:cubicBezTo>
                  <a:pt x="7024" y="358"/>
                  <a:pt x="7018" y="356"/>
                  <a:pt x="7013" y="352"/>
                </a:cubicBezTo>
                <a:cubicBezTo>
                  <a:pt x="7007" y="348"/>
                  <a:pt x="7003" y="343"/>
                  <a:pt x="7000" y="338"/>
                </a:cubicBezTo>
                <a:moveTo>
                  <a:pt x="7722" y="558"/>
                </a:moveTo>
                <a:lnTo>
                  <a:pt x="7722" y="356"/>
                </a:lnTo>
                <a:cubicBezTo>
                  <a:pt x="7709" y="341"/>
                  <a:pt x="7696" y="330"/>
                  <a:pt x="7681" y="324"/>
                </a:cubicBezTo>
                <a:cubicBezTo>
                  <a:pt x="7667" y="318"/>
                  <a:pt x="7651" y="315"/>
                  <a:pt x="7634" y="315"/>
                </a:cubicBezTo>
                <a:cubicBezTo>
                  <a:pt x="7618" y="315"/>
                  <a:pt x="7603" y="318"/>
                  <a:pt x="7590" y="324"/>
                </a:cubicBezTo>
                <a:cubicBezTo>
                  <a:pt x="7577" y="330"/>
                  <a:pt x="7565" y="339"/>
                  <a:pt x="7556" y="352"/>
                </a:cubicBezTo>
                <a:cubicBezTo>
                  <a:pt x="7546" y="364"/>
                  <a:pt x="7539" y="380"/>
                  <a:pt x="7534" y="399"/>
                </a:cubicBezTo>
                <a:cubicBezTo>
                  <a:pt x="7529" y="419"/>
                  <a:pt x="7527" y="441"/>
                  <a:pt x="7527" y="467"/>
                </a:cubicBezTo>
                <a:cubicBezTo>
                  <a:pt x="7527" y="494"/>
                  <a:pt x="7529" y="516"/>
                  <a:pt x="7533" y="535"/>
                </a:cubicBezTo>
                <a:cubicBezTo>
                  <a:pt x="7538" y="553"/>
                  <a:pt x="7544" y="568"/>
                  <a:pt x="7552" y="580"/>
                </a:cubicBezTo>
                <a:cubicBezTo>
                  <a:pt x="7559" y="591"/>
                  <a:pt x="7569" y="599"/>
                  <a:pt x="7581" y="605"/>
                </a:cubicBezTo>
                <a:cubicBezTo>
                  <a:pt x="7592" y="610"/>
                  <a:pt x="7605" y="612"/>
                  <a:pt x="7619" y="612"/>
                </a:cubicBezTo>
                <a:cubicBezTo>
                  <a:pt x="7641" y="612"/>
                  <a:pt x="7661" y="608"/>
                  <a:pt x="7676" y="598"/>
                </a:cubicBezTo>
                <a:cubicBezTo>
                  <a:pt x="7692" y="589"/>
                  <a:pt x="7707" y="575"/>
                  <a:pt x="7722" y="558"/>
                </a:cubicBezTo>
                <a:moveTo>
                  <a:pt x="7722" y="37"/>
                </a:moveTo>
                <a:lnTo>
                  <a:pt x="7830" y="37"/>
                </a:lnTo>
                <a:lnTo>
                  <a:pt x="7830" y="692"/>
                </a:lnTo>
                <a:lnTo>
                  <a:pt x="7764" y="692"/>
                </a:lnTo>
                <a:cubicBezTo>
                  <a:pt x="7749" y="692"/>
                  <a:pt x="7740" y="685"/>
                  <a:pt x="7736" y="672"/>
                </a:cubicBezTo>
                <a:lnTo>
                  <a:pt x="7727" y="629"/>
                </a:lnTo>
                <a:cubicBezTo>
                  <a:pt x="7709" y="649"/>
                  <a:pt x="7688" y="666"/>
                  <a:pt x="7665" y="679"/>
                </a:cubicBezTo>
                <a:cubicBezTo>
                  <a:pt x="7641" y="692"/>
                  <a:pt x="7613" y="699"/>
                  <a:pt x="7582" y="699"/>
                </a:cubicBezTo>
                <a:cubicBezTo>
                  <a:pt x="7557" y="699"/>
                  <a:pt x="7535" y="694"/>
                  <a:pt x="7514" y="683"/>
                </a:cubicBezTo>
                <a:cubicBezTo>
                  <a:pt x="7494" y="673"/>
                  <a:pt x="7476" y="658"/>
                  <a:pt x="7461" y="639"/>
                </a:cubicBezTo>
                <a:cubicBezTo>
                  <a:pt x="7446" y="619"/>
                  <a:pt x="7435" y="595"/>
                  <a:pt x="7427" y="566"/>
                </a:cubicBezTo>
                <a:cubicBezTo>
                  <a:pt x="7419" y="537"/>
                  <a:pt x="7415" y="505"/>
                  <a:pt x="7415" y="467"/>
                </a:cubicBezTo>
                <a:cubicBezTo>
                  <a:pt x="7415" y="434"/>
                  <a:pt x="7419" y="403"/>
                  <a:pt x="7428" y="374"/>
                </a:cubicBezTo>
                <a:cubicBezTo>
                  <a:pt x="7437" y="345"/>
                  <a:pt x="7450" y="320"/>
                  <a:pt x="7468" y="299"/>
                </a:cubicBezTo>
                <a:cubicBezTo>
                  <a:pt x="7484" y="278"/>
                  <a:pt x="7505" y="262"/>
                  <a:pt x="7528" y="250"/>
                </a:cubicBezTo>
                <a:cubicBezTo>
                  <a:pt x="7552" y="238"/>
                  <a:pt x="7579" y="232"/>
                  <a:pt x="7609" y="232"/>
                </a:cubicBezTo>
                <a:cubicBezTo>
                  <a:pt x="7634" y="232"/>
                  <a:pt x="7656" y="236"/>
                  <a:pt x="7673" y="244"/>
                </a:cubicBezTo>
                <a:cubicBezTo>
                  <a:pt x="7691" y="252"/>
                  <a:pt x="7707" y="262"/>
                  <a:pt x="7722" y="276"/>
                </a:cubicBezTo>
                <a:lnTo>
                  <a:pt x="7722" y="37"/>
                </a:lnTo>
                <a:moveTo>
                  <a:pt x="7999" y="416"/>
                </a:moveTo>
                <a:cubicBezTo>
                  <a:pt x="7999" y="355"/>
                  <a:pt x="7992" y="296"/>
                  <a:pt x="7977" y="238"/>
                </a:cubicBezTo>
                <a:cubicBezTo>
                  <a:pt x="7963" y="178"/>
                  <a:pt x="7942" y="123"/>
                  <a:pt x="7914" y="72"/>
                </a:cubicBezTo>
                <a:cubicBezTo>
                  <a:pt x="7911" y="66"/>
                  <a:pt x="7909" y="61"/>
                  <a:pt x="7909" y="56"/>
                </a:cubicBezTo>
                <a:cubicBezTo>
                  <a:pt x="7908" y="51"/>
                  <a:pt x="7909" y="48"/>
                  <a:pt x="7910" y="44"/>
                </a:cubicBezTo>
                <a:cubicBezTo>
                  <a:pt x="7911" y="41"/>
                  <a:pt x="7913" y="38"/>
                  <a:pt x="7916" y="35"/>
                </a:cubicBezTo>
                <a:cubicBezTo>
                  <a:pt x="7918" y="33"/>
                  <a:pt x="7921" y="31"/>
                  <a:pt x="7924" y="29"/>
                </a:cubicBezTo>
                <a:lnTo>
                  <a:pt x="7972" y="0"/>
                </a:lnTo>
                <a:cubicBezTo>
                  <a:pt x="7994" y="33"/>
                  <a:pt x="8013" y="67"/>
                  <a:pt x="8028" y="100"/>
                </a:cubicBezTo>
                <a:cubicBezTo>
                  <a:pt x="8043" y="134"/>
                  <a:pt x="8056" y="168"/>
                  <a:pt x="8065" y="202"/>
                </a:cubicBezTo>
                <a:cubicBezTo>
                  <a:pt x="8075" y="238"/>
                  <a:pt x="8082" y="273"/>
                  <a:pt x="8087" y="308"/>
                </a:cubicBezTo>
                <a:cubicBezTo>
                  <a:pt x="8091" y="343"/>
                  <a:pt x="8093" y="379"/>
                  <a:pt x="8093" y="416"/>
                </a:cubicBezTo>
                <a:cubicBezTo>
                  <a:pt x="8093" y="453"/>
                  <a:pt x="8091" y="488"/>
                  <a:pt x="8087" y="524"/>
                </a:cubicBezTo>
                <a:cubicBezTo>
                  <a:pt x="8082" y="559"/>
                  <a:pt x="8075" y="594"/>
                  <a:pt x="8065" y="628"/>
                </a:cubicBezTo>
                <a:cubicBezTo>
                  <a:pt x="8056" y="663"/>
                  <a:pt x="8043" y="697"/>
                  <a:pt x="8028" y="730"/>
                </a:cubicBezTo>
                <a:cubicBezTo>
                  <a:pt x="8013" y="764"/>
                  <a:pt x="7994" y="798"/>
                  <a:pt x="7972" y="831"/>
                </a:cubicBezTo>
                <a:lnTo>
                  <a:pt x="7924" y="802"/>
                </a:lnTo>
                <a:cubicBezTo>
                  <a:pt x="7921" y="800"/>
                  <a:pt x="7918" y="798"/>
                  <a:pt x="7916" y="795"/>
                </a:cubicBezTo>
                <a:cubicBezTo>
                  <a:pt x="7913" y="793"/>
                  <a:pt x="7911" y="790"/>
                  <a:pt x="7910" y="786"/>
                </a:cubicBezTo>
                <a:cubicBezTo>
                  <a:pt x="7909" y="783"/>
                  <a:pt x="7908" y="779"/>
                  <a:pt x="7909" y="775"/>
                </a:cubicBezTo>
                <a:cubicBezTo>
                  <a:pt x="7909" y="770"/>
                  <a:pt x="7911" y="765"/>
                  <a:pt x="7914" y="759"/>
                </a:cubicBezTo>
                <a:cubicBezTo>
                  <a:pt x="7942" y="708"/>
                  <a:pt x="7963" y="653"/>
                  <a:pt x="7977" y="594"/>
                </a:cubicBezTo>
                <a:cubicBezTo>
                  <a:pt x="7992" y="536"/>
                  <a:pt x="7999" y="477"/>
                  <a:pt x="7999" y="4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/>
          <p:nvPr/>
        </p:nvSpPr>
        <p:spPr>
          <a:xfrm>
            <a:off x="7314840" y="331452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54" name=""/>
          <p:cNvSpPr/>
          <p:nvPr/>
        </p:nvSpPr>
        <p:spPr>
          <a:xfrm>
            <a:off x="8281440" y="5011200"/>
            <a:ext cx="2944080" cy="264600"/>
          </a:xfrm>
          <a:custGeom>
            <a:avLst/>
            <a:gdLst/>
            <a:ahLst/>
            <a:rect l="0" t="0" r="r" b="b"/>
            <a:pathLst>
              <a:path w="8178" h="735">
                <a:moveTo>
                  <a:pt x="435" y="48"/>
                </a:moveTo>
                <a:lnTo>
                  <a:pt x="435" y="87"/>
                </a:lnTo>
                <a:cubicBezTo>
                  <a:pt x="435" y="99"/>
                  <a:pt x="432" y="109"/>
                  <a:pt x="425" y="119"/>
                </a:cubicBezTo>
                <a:lnTo>
                  <a:pt x="136" y="529"/>
                </a:lnTo>
                <a:lnTo>
                  <a:pt x="429" y="529"/>
                </a:lnTo>
                <a:lnTo>
                  <a:pt x="429" y="612"/>
                </a:lnTo>
                <a:lnTo>
                  <a:pt x="0" y="612"/>
                </a:lnTo>
                <a:lnTo>
                  <a:pt x="0" y="571"/>
                </a:lnTo>
                <a:cubicBezTo>
                  <a:pt x="0" y="566"/>
                  <a:pt x="1" y="561"/>
                  <a:pt x="3" y="556"/>
                </a:cubicBezTo>
                <a:cubicBezTo>
                  <a:pt x="5" y="551"/>
                  <a:pt x="7" y="547"/>
                  <a:pt x="10" y="542"/>
                </a:cubicBezTo>
                <a:lnTo>
                  <a:pt x="300" y="131"/>
                </a:lnTo>
                <a:lnTo>
                  <a:pt x="19" y="131"/>
                </a:lnTo>
                <a:lnTo>
                  <a:pt x="19" y="48"/>
                </a:lnTo>
                <a:lnTo>
                  <a:pt x="435" y="48"/>
                </a:lnTo>
                <a:moveTo>
                  <a:pt x="580" y="365"/>
                </a:moveTo>
                <a:lnTo>
                  <a:pt x="761" y="365"/>
                </a:lnTo>
                <a:cubicBezTo>
                  <a:pt x="761" y="353"/>
                  <a:pt x="760" y="341"/>
                  <a:pt x="756" y="330"/>
                </a:cubicBezTo>
                <a:cubicBezTo>
                  <a:pt x="753" y="319"/>
                  <a:pt x="747" y="309"/>
                  <a:pt x="740" y="301"/>
                </a:cubicBezTo>
                <a:cubicBezTo>
                  <a:pt x="733" y="293"/>
                  <a:pt x="724" y="286"/>
                  <a:pt x="714" y="282"/>
                </a:cubicBezTo>
                <a:cubicBezTo>
                  <a:pt x="703" y="277"/>
                  <a:pt x="690" y="274"/>
                  <a:pt x="676" y="274"/>
                </a:cubicBezTo>
                <a:cubicBezTo>
                  <a:pt x="648" y="274"/>
                  <a:pt x="627" y="282"/>
                  <a:pt x="611" y="298"/>
                </a:cubicBezTo>
                <a:cubicBezTo>
                  <a:pt x="595" y="314"/>
                  <a:pt x="584" y="336"/>
                  <a:pt x="580" y="365"/>
                </a:cubicBezTo>
                <a:moveTo>
                  <a:pt x="825" y="425"/>
                </a:moveTo>
                <a:lnTo>
                  <a:pt x="578" y="425"/>
                </a:lnTo>
                <a:cubicBezTo>
                  <a:pt x="580" y="445"/>
                  <a:pt x="583" y="463"/>
                  <a:pt x="589" y="478"/>
                </a:cubicBezTo>
                <a:cubicBezTo>
                  <a:pt x="595" y="493"/>
                  <a:pt x="602" y="505"/>
                  <a:pt x="612" y="515"/>
                </a:cubicBezTo>
                <a:cubicBezTo>
                  <a:pt x="621" y="524"/>
                  <a:pt x="632" y="532"/>
                  <a:pt x="645" y="536"/>
                </a:cubicBezTo>
                <a:cubicBezTo>
                  <a:pt x="658" y="541"/>
                  <a:pt x="672" y="544"/>
                  <a:pt x="687" y="544"/>
                </a:cubicBezTo>
                <a:cubicBezTo>
                  <a:pt x="703" y="544"/>
                  <a:pt x="716" y="542"/>
                  <a:pt x="728" y="538"/>
                </a:cubicBezTo>
                <a:cubicBezTo>
                  <a:pt x="739" y="534"/>
                  <a:pt x="749" y="530"/>
                  <a:pt x="757" y="526"/>
                </a:cubicBezTo>
                <a:cubicBezTo>
                  <a:pt x="766" y="522"/>
                  <a:pt x="773" y="518"/>
                  <a:pt x="780" y="514"/>
                </a:cubicBezTo>
                <a:cubicBezTo>
                  <a:pt x="786" y="510"/>
                  <a:pt x="792" y="509"/>
                  <a:pt x="798" y="509"/>
                </a:cubicBezTo>
                <a:cubicBezTo>
                  <a:pt x="806" y="509"/>
                  <a:pt x="812" y="512"/>
                  <a:pt x="816" y="518"/>
                </a:cubicBezTo>
                <a:lnTo>
                  <a:pt x="844" y="553"/>
                </a:lnTo>
                <a:cubicBezTo>
                  <a:pt x="833" y="565"/>
                  <a:pt x="821" y="575"/>
                  <a:pt x="808" y="584"/>
                </a:cubicBezTo>
                <a:cubicBezTo>
                  <a:pt x="795" y="592"/>
                  <a:pt x="781" y="599"/>
                  <a:pt x="766" y="604"/>
                </a:cubicBezTo>
                <a:cubicBezTo>
                  <a:pt x="752" y="609"/>
                  <a:pt x="737" y="613"/>
                  <a:pt x="722" y="615"/>
                </a:cubicBezTo>
                <a:cubicBezTo>
                  <a:pt x="707" y="617"/>
                  <a:pt x="693" y="618"/>
                  <a:pt x="679" y="618"/>
                </a:cubicBezTo>
                <a:cubicBezTo>
                  <a:pt x="651" y="618"/>
                  <a:pt x="625" y="613"/>
                  <a:pt x="601" y="604"/>
                </a:cubicBezTo>
                <a:cubicBezTo>
                  <a:pt x="577" y="595"/>
                  <a:pt x="557" y="581"/>
                  <a:pt x="539" y="563"/>
                </a:cubicBezTo>
                <a:cubicBezTo>
                  <a:pt x="521" y="545"/>
                  <a:pt x="508" y="523"/>
                  <a:pt x="497" y="496"/>
                </a:cubicBezTo>
                <a:cubicBezTo>
                  <a:pt x="487" y="470"/>
                  <a:pt x="482" y="439"/>
                  <a:pt x="482" y="404"/>
                </a:cubicBezTo>
                <a:cubicBezTo>
                  <a:pt x="482" y="376"/>
                  <a:pt x="487" y="350"/>
                  <a:pt x="495" y="326"/>
                </a:cubicBezTo>
                <a:cubicBezTo>
                  <a:pt x="504" y="302"/>
                  <a:pt x="517" y="281"/>
                  <a:pt x="533" y="263"/>
                </a:cubicBezTo>
                <a:cubicBezTo>
                  <a:pt x="550" y="245"/>
                  <a:pt x="570" y="231"/>
                  <a:pt x="594" y="221"/>
                </a:cubicBezTo>
                <a:cubicBezTo>
                  <a:pt x="618" y="211"/>
                  <a:pt x="644" y="205"/>
                  <a:pt x="674" y="205"/>
                </a:cubicBezTo>
                <a:cubicBezTo>
                  <a:pt x="699" y="205"/>
                  <a:pt x="723" y="209"/>
                  <a:pt x="744" y="217"/>
                </a:cubicBezTo>
                <a:cubicBezTo>
                  <a:pt x="765" y="225"/>
                  <a:pt x="784" y="237"/>
                  <a:pt x="799" y="253"/>
                </a:cubicBezTo>
                <a:cubicBezTo>
                  <a:pt x="814" y="268"/>
                  <a:pt x="826" y="287"/>
                  <a:pt x="835" y="309"/>
                </a:cubicBezTo>
                <a:cubicBezTo>
                  <a:pt x="844" y="332"/>
                  <a:pt x="848" y="358"/>
                  <a:pt x="848" y="386"/>
                </a:cubicBezTo>
                <a:cubicBezTo>
                  <a:pt x="848" y="402"/>
                  <a:pt x="846" y="412"/>
                  <a:pt x="843" y="417"/>
                </a:cubicBezTo>
                <a:cubicBezTo>
                  <a:pt x="840" y="422"/>
                  <a:pt x="834" y="425"/>
                  <a:pt x="825" y="425"/>
                </a:cubicBezTo>
                <a:moveTo>
                  <a:pt x="1005" y="236"/>
                </a:moveTo>
                <a:lnTo>
                  <a:pt x="1011" y="281"/>
                </a:lnTo>
                <a:cubicBezTo>
                  <a:pt x="1023" y="257"/>
                  <a:pt x="1038" y="238"/>
                  <a:pt x="1055" y="225"/>
                </a:cubicBezTo>
                <a:cubicBezTo>
                  <a:pt x="1072" y="211"/>
                  <a:pt x="1092" y="204"/>
                  <a:pt x="1116" y="204"/>
                </a:cubicBezTo>
                <a:cubicBezTo>
                  <a:pt x="1134" y="204"/>
                  <a:pt x="1149" y="208"/>
                  <a:pt x="1160" y="216"/>
                </a:cubicBezTo>
                <a:lnTo>
                  <a:pt x="1154" y="288"/>
                </a:lnTo>
                <a:cubicBezTo>
                  <a:pt x="1153" y="293"/>
                  <a:pt x="1151" y="296"/>
                  <a:pt x="1148" y="298"/>
                </a:cubicBezTo>
                <a:cubicBezTo>
                  <a:pt x="1146" y="300"/>
                  <a:pt x="1143" y="301"/>
                  <a:pt x="1139" y="301"/>
                </a:cubicBezTo>
                <a:cubicBezTo>
                  <a:pt x="1134" y="301"/>
                  <a:pt x="1129" y="301"/>
                  <a:pt x="1121" y="299"/>
                </a:cubicBezTo>
                <a:cubicBezTo>
                  <a:pt x="1113" y="298"/>
                  <a:pt x="1106" y="297"/>
                  <a:pt x="1099" y="297"/>
                </a:cubicBezTo>
                <a:cubicBezTo>
                  <a:pt x="1088" y="297"/>
                  <a:pt x="1078" y="299"/>
                  <a:pt x="1070" y="302"/>
                </a:cubicBezTo>
                <a:cubicBezTo>
                  <a:pt x="1062" y="305"/>
                  <a:pt x="1055" y="310"/>
                  <a:pt x="1048" y="316"/>
                </a:cubicBezTo>
                <a:cubicBezTo>
                  <a:pt x="1041" y="321"/>
                  <a:pt x="1035" y="328"/>
                  <a:pt x="1030" y="337"/>
                </a:cubicBezTo>
                <a:cubicBezTo>
                  <a:pt x="1025" y="345"/>
                  <a:pt x="1021" y="354"/>
                  <a:pt x="1016" y="365"/>
                </a:cubicBezTo>
                <a:lnTo>
                  <a:pt x="1016" y="612"/>
                </a:lnTo>
                <a:lnTo>
                  <a:pt x="920" y="612"/>
                </a:lnTo>
                <a:lnTo>
                  <a:pt x="920" y="212"/>
                </a:lnTo>
                <a:lnTo>
                  <a:pt x="976" y="212"/>
                </a:lnTo>
                <a:cubicBezTo>
                  <a:pt x="986" y="212"/>
                  <a:pt x="993" y="213"/>
                  <a:pt x="997" y="217"/>
                </a:cubicBezTo>
                <a:cubicBezTo>
                  <a:pt x="1001" y="220"/>
                  <a:pt x="1003" y="227"/>
                  <a:pt x="1005" y="236"/>
                </a:cubicBezTo>
                <a:moveTo>
                  <a:pt x="1387" y="205"/>
                </a:moveTo>
                <a:cubicBezTo>
                  <a:pt x="1417" y="205"/>
                  <a:pt x="1444" y="210"/>
                  <a:pt x="1468" y="220"/>
                </a:cubicBezTo>
                <a:cubicBezTo>
                  <a:pt x="1492" y="229"/>
                  <a:pt x="1513" y="243"/>
                  <a:pt x="1530" y="261"/>
                </a:cubicBezTo>
                <a:cubicBezTo>
                  <a:pt x="1548" y="278"/>
                  <a:pt x="1561" y="300"/>
                  <a:pt x="1570" y="325"/>
                </a:cubicBezTo>
                <a:cubicBezTo>
                  <a:pt x="1580" y="351"/>
                  <a:pt x="1584" y="379"/>
                  <a:pt x="1584" y="412"/>
                </a:cubicBezTo>
                <a:cubicBezTo>
                  <a:pt x="1584" y="443"/>
                  <a:pt x="1580" y="472"/>
                  <a:pt x="1570" y="497"/>
                </a:cubicBezTo>
                <a:cubicBezTo>
                  <a:pt x="1561" y="523"/>
                  <a:pt x="1548" y="544"/>
                  <a:pt x="1530" y="562"/>
                </a:cubicBezTo>
                <a:cubicBezTo>
                  <a:pt x="1513" y="580"/>
                  <a:pt x="1492" y="594"/>
                  <a:pt x="1468" y="604"/>
                </a:cubicBezTo>
                <a:cubicBezTo>
                  <a:pt x="1444" y="613"/>
                  <a:pt x="1417" y="618"/>
                  <a:pt x="1387" y="618"/>
                </a:cubicBezTo>
                <a:cubicBezTo>
                  <a:pt x="1357" y="618"/>
                  <a:pt x="1330" y="613"/>
                  <a:pt x="1306" y="604"/>
                </a:cubicBezTo>
                <a:cubicBezTo>
                  <a:pt x="1281" y="594"/>
                  <a:pt x="1261" y="580"/>
                  <a:pt x="1244" y="562"/>
                </a:cubicBezTo>
                <a:cubicBezTo>
                  <a:pt x="1226" y="544"/>
                  <a:pt x="1213" y="523"/>
                  <a:pt x="1203" y="497"/>
                </a:cubicBezTo>
                <a:cubicBezTo>
                  <a:pt x="1194" y="472"/>
                  <a:pt x="1189" y="443"/>
                  <a:pt x="1189" y="412"/>
                </a:cubicBezTo>
                <a:cubicBezTo>
                  <a:pt x="1189" y="379"/>
                  <a:pt x="1194" y="351"/>
                  <a:pt x="1203" y="325"/>
                </a:cubicBezTo>
                <a:cubicBezTo>
                  <a:pt x="1213" y="300"/>
                  <a:pt x="1226" y="278"/>
                  <a:pt x="1244" y="261"/>
                </a:cubicBezTo>
                <a:cubicBezTo>
                  <a:pt x="1261" y="243"/>
                  <a:pt x="1281" y="229"/>
                  <a:pt x="1306" y="220"/>
                </a:cubicBezTo>
                <a:cubicBezTo>
                  <a:pt x="1330" y="210"/>
                  <a:pt x="1357" y="205"/>
                  <a:pt x="1387" y="205"/>
                </a:cubicBezTo>
                <a:moveTo>
                  <a:pt x="1387" y="544"/>
                </a:moveTo>
                <a:cubicBezTo>
                  <a:pt x="1421" y="544"/>
                  <a:pt x="1445" y="533"/>
                  <a:pt x="1461" y="511"/>
                </a:cubicBezTo>
                <a:cubicBezTo>
                  <a:pt x="1477" y="488"/>
                  <a:pt x="1485" y="455"/>
                  <a:pt x="1485" y="412"/>
                </a:cubicBezTo>
                <a:cubicBezTo>
                  <a:pt x="1485" y="368"/>
                  <a:pt x="1477" y="335"/>
                  <a:pt x="1461" y="313"/>
                </a:cubicBezTo>
                <a:cubicBezTo>
                  <a:pt x="1445" y="290"/>
                  <a:pt x="1421" y="279"/>
                  <a:pt x="1387" y="279"/>
                </a:cubicBezTo>
                <a:cubicBezTo>
                  <a:pt x="1353" y="279"/>
                  <a:pt x="1329" y="290"/>
                  <a:pt x="1312" y="313"/>
                </a:cubicBezTo>
                <a:cubicBezTo>
                  <a:pt x="1296" y="336"/>
                  <a:pt x="1288" y="368"/>
                  <a:pt x="1288" y="412"/>
                </a:cubicBezTo>
                <a:cubicBezTo>
                  <a:pt x="1288" y="455"/>
                  <a:pt x="1296" y="488"/>
                  <a:pt x="1312" y="510"/>
                </a:cubicBezTo>
                <a:cubicBezTo>
                  <a:pt x="1329" y="533"/>
                  <a:pt x="1353" y="544"/>
                  <a:pt x="1387" y="544"/>
                </a:cubicBezTo>
                <a:moveTo>
                  <a:pt x="1655" y="417"/>
                </a:moveTo>
                <a:lnTo>
                  <a:pt x="1655" y="336"/>
                </a:lnTo>
                <a:lnTo>
                  <a:pt x="1857" y="336"/>
                </a:lnTo>
                <a:lnTo>
                  <a:pt x="1857" y="417"/>
                </a:lnTo>
                <a:lnTo>
                  <a:pt x="1655" y="417"/>
                </a:lnTo>
                <a:moveTo>
                  <a:pt x="2069" y="530"/>
                </a:moveTo>
                <a:lnTo>
                  <a:pt x="2175" y="530"/>
                </a:lnTo>
                <a:cubicBezTo>
                  <a:pt x="2194" y="530"/>
                  <a:pt x="2210" y="528"/>
                  <a:pt x="2224" y="523"/>
                </a:cubicBezTo>
                <a:cubicBezTo>
                  <a:pt x="2237" y="519"/>
                  <a:pt x="2247" y="512"/>
                  <a:pt x="2255" y="505"/>
                </a:cubicBezTo>
                <a:cubicBezTo>
                  <a:pt x="2263" y="497"/>
                  <a:pt x="2269" y="488"/>
                  <a:pt x="2272" y="477"/>
                </a:cubicBezTo>
                <a:cubicBezTo>
                  <a:pt x="2276" y="467"/>
                  <a:pt x="2277" y="456"/>
                  <a:pt x="2277" y="444"/>
                </a:cubicBezTo>
                <a:cubicBezTo>
                  <a:pt x="2277" y="432"/>
                  <a:pt x="2276" y="421"/>
                  <a:pt x="2272" y="411"/>
                </a:cubicBezTo>
                <a:cubicBezTo>
                  <a:pt x="2268" y="402"/>
                  <a:pt x="2262" y="392"/>
                  <a:pt x="2253" y="386"/>
                </a:cubicBezTo>
                <a:cubicBezTo>
                  <a:pt x="2245" y="379"/>
                  <a:pt x="2234" y="373"/>
                  <a:pt x="2221" y="370"/>
                </a:cubicBezTo>
                <a:cubicBezTo>
                  <a:pt x="2208" y="366"/>
                  <a:pt x="2192" y="364"/>
                  <a:pt x="2174" y="364"/>
                </a:cubicBezTo>
                <a:lnTo>
                  <a:pt x="2069" y="364"/>
                </a:lnTo>
                <a:lnTo>
                  <a:pt x="2069" y="530"/>
                </a:lnTo>
                <a:moveTo>
                  <a:pt x="2158" y="129"/>
                </a:moveTo>
                <a:lnTo>
                  <a:pt x="2069" y="129"/>
                </a:lnTo>
                <a:lnTo>
                  <a:pt x="2069" y="292"/>
                </a:lnTo>
                <a:lnTo>
                  <a:pt x="2152" y="292"/>
                </a:lnTo>
                <a:cubicBezTo>
                  <a:pt x="2188" y="292"/>
                  <a:pt x="2215" y="285"/>
                  <a:pt x="2233" y="273"/>
                </a:cubicBezTo>
                <a:cubicBezTo>
                  <a:pt x="2251" y="259"/>
                  <a:pt x="2261" y="239"/>
                  <a:pt x="2261" y="211"/>
                </a:cubicBezTo>
                <a:cubicBezTo>
                  <a:pt x="2261" y="181"/>
                  <a:pt x="2252" y="160"/>
                  <a:pt x="2235" y="148"/>
                </a:cubicBezTo>
                <a:cubicBezTo>
                  <a:pt x="2219" y="135"/>
                  <a:pt x="2193" y="129"/>
                  <a:pt x="2158" y="129"/>
                </a:cubicBezTo>
                <a:moveTo>
                  <a:pt x="1964" y="48"/>
                </a:moveTo>
                <a:lnTo>
                  <a:pt x="2158" y="48"/>
                </a:lnTo>
                <a:cubicBezTo>
                  <a:pt x="2194" y="48"/>
                  <a:pt x="2226" y="51"/>
                  <a:pt x="2252" y="58"/>
                </a:cubicBezTo>
                <a:cubicBezTo>
                  <a:pt x="2279" y="65"/>
                  <a:pt x="2300" y="76"/>
                  <a:pt x="2317" y="89"/>
                </a:cubicBezTo>
                <a:cubicBezTo>
                  <a:pt x="2333" y="101"/>
                  <a:pt x="2346" y="117"/>
                  <a:pt x="2354" y="136"/>
                </a:cubicBezTo>
                <a:cubicBezTo>
                  <a:pt x="2361" y="154"/>
                  <a:pt x="2365" y="175"/>
                  <a:pt x="2365" y="198"/>
                </a:cubicBezTo>
                <a:cubicBezTo>
                  <a:pt x="2365" y="211"/>
                  <a:pt x="2363" y="224"/>
                  <a:pt x="2359" y="236"/>
                </a:cubicBezTo>
                <a:cubicBezTo>
                  <a:pt x="2356" y="248"/>
                  <a:pt x="2349" y="259"/>
                  <a:pt x="2341" y="270"/>
                </a:cubicBezTo>
                <a:cubicBezTo>
                  <a:pt x="2333" y="280"/>
                  <a:pt x="2323" y="290"/>
                  <a:pt x="2310" y="299"/>
                </a:cubicBezTo>
                <a:cubicBezTo>
                  <a:pt x="2298" y="307"/>
                  <a:pt x="2283" y="314"/>
                  <a:pt x="2265" y="320"/>
                </a:cubicBezTo>
                <a:cubicBezTo>
                  <a:pt x="2342" y="338"/>
                  <a:pt x="2381" y="379"/>
                  <a:pt x="2381" y="447"/>
                </a:cubicBezTo>
                <a:cubicBezTo>
                  <a:pt x="2381" y="470"/>
                  <a:pt x="2377" y="493"/>
                  <a:pt x="2368" y="513"/>
                </a:cubicBezTo>
                <a:cubicBezTo>
                  <a:pt x="2359" y="533"/>
                  <a:pt x="2345" y="550"/>
                  <a:pt x="2328" y="565"/>
                </a:cubicBezTo>
                <a:cubicBezTo>
                  <a:pt x="2311" y="580"/>
                  <a:pt x="2289" y="591"/>
                  <a:pt x="2264" y="600"/>
                </a:cubicBezTo>
                <a:cubicBezTo>
                  <a:pt x="2238" y="608"/>
                  <a:pt x="2209" y="612"/>
                  <a:pt x="2176" y="612"/>
                </a:cubicBezTo>
                <a:lnTo>
                  <a:pt x="1964" y="612"/>
                </a:lnTo>
                <a:lnTo>
                  <a:pt x="1964" y="48"/>
                </a:lnTo>
                <a:moveTo>
                  <a:pt x="2672" y="509"/>
                </a:moveTo>
                <a:lnTo>
                  <a:pt x="2672" y="441"/>
                </a:lnTo>
                <a:cubicBezTo>
                  <a:pt x="2645" y="443"/>
                  <a:pt x="2621" y="445"/>
                  <a:pt x="2602" y="449"/>
                </a:cubicBezTo>
                <a:cubicBezTo>
                  <a:pt x="2584" y="452"/>
                  <a:pt x="2568" y="457"/>
                  <a:pt x="2557" y="462"/>
                </a:cubicBezTo>
                <a:cubicBezTo>
                  <a:pt x="2545" y="468"/>
                  <a:pt x="2537" y="474"/>
                  <a:pt x="2532" y="481"/>
                </a:cubicBezTo>
                <a:cubicBezTo>
                  <a:pt x="2527" y="489"/>
                  <a:pt x="2525" y="497"/>
                  <a:pt x="2525" y="505"/>
                </a:cubicBezTo>
                <a:cubicBezTo>
                  <a:pt x="2525" y="522"/>
                  <a:pt x="2530" y="534"/>
                  <a:pt x="2540" y="541"/>
                </a:cubicBezTo>
                <a:cubicBezTo>
                  <a:pt x="2550" y="549"/>
                  <a:pt x="2563" y="552"/>
                  <a:pt x="2579" y="552"/>
                </a:cubicBezTo>
                <a:cubicBezTo>
                  <a:pt x="2599" y="552"/>
                  <a:pt x="2616" y="549"/>
                  <a:pt x="2630" y="541"/>
                </a:cubicBezTo>
                <a:cubicBezTo>
                  <a:pt x="2645" y="534"/>
                  <a:pt x="2659" y="524"/>
                  <a:pt x="2672" y="509"/>
                </a:cubicBezTo>
                <a:moveTo>
                  <a:pt x="2469" y="298"/>
                </a:moveTo>
                <a:lnTo>
                  <a:pt x="2452" y="267"/>
                </a:lnTo>
                <a:cubicBezTo>
                  <a:pt x="2498" y="225"/>
                  <a:pt x="2553" y="204"/>
                  <a:pt x="2618" y="204"/>
                </a:cubicBezTo>
                <a:cubicBezTo>
                  <a:pt x="2641" y="204"/>
                  <a:pt x="2662" y="208"/>
                  <a:pt x="2681" y="216"/>
                </a:cubicBezTo>
                <a:cubicBezTo>
                  <a:pt x="2699" y="223"/>
                  <a:pt x="2715" y="234"/>
                  <a:pt x="2728" y="247"/>
                </a:cubicBezTo>
                <a:cubicBezTo>
                  <a:pt x="2740" y="261"/>
                  <a:pt x="2750" y="278"/>
                  <a:pt x="2756" y="297"/>
                </a:cubicBezTo>
                <a:cubicBezTo>
                  <a:pt x="2763" y="316"/>
                  <a:pt x="2767" y="336"/>
                  <a:pt x="2767" y="359"/>
                </a:cubicBezTo>
                <a:lnTo>
                  <a:pt x="2767" y="612"/>
                </a:lnTo>
                <a:lnTo>
                  <a:pt x="2723" y="612"/>
                </a:lnTo>
                <a:cubicBezTo>
                  <a:pt x="2714" y="612"/>
                  <a:pt x="2707" y="611"/>
                  <a:pt x="2702" y="608"/>
                </a:cubicBezTo>
                <a:cubicBezTo>
                  <a:pt x="2697" y="605"/>
                  <a:pt x="2693" y="600"/>
                  <a:pt x="2690" y="592"/>
                </a:cubicBezTo>
                <a:lnTo>
                  <a:pt x="2682" y="563"/>
                </a:lnTo>
                <a:cubicBezTo>
                  <a:pt x="2671" y="572"/>
                  <a:pt x="2662" y="580"/>
                  <a:pt x="2652" y="587"/>
                </a:cubicBezTo>
                <a:cubicBezTo>
                  <a:pt x="2642" y="594"/>
                  <a:pt x="2632" y="599"/>
                  <a:pt x="2622" y="604"/>
                </a:cubicBezTo>
                <a:cubicBezTo>
                  <a:pt x="2612" y="609"/>
                  <a:pt x="2600" y="612"/>
                  <a:pt x="2589" y="615"/>
                </a:cubicBezTo>
                <a:cubicBezTo>
                  <a:pt x="2577" y="617"/>
                  <a:pt x="2564" y="618"/>
                  <a:pt x="2549" y="618"/>
                </a:cubicBezTo>
                <a:cubicBezTo>
                  <a:pt x="2532" y="618"/>
                  <a:pt x="2517" y="616"/>
                  <a:pt x="2503" y="611"/>
                </a:cubicBezTo>
                <a:cubicBezTo>
                  <a:pt x="2488" y="607"/>
                  <a:pt x="2476" y="600"/>
                  <a:pt x="2466" y="591"/>
                </a:cubicBezTo>
                <a:cubicBezTo>
                  <a:pt x="2455" y="582"/>
                  <a:pt x="2447" y="571"/>
                  <a:pt x="2442" y="557"/>
                </a:cubicBezTo>
                <a:cubicBezTo>
                  <a:pt x="2436" y="544"/>
                  <a:pt x="2433" y="528"/>
                  <a:pt x="2433" y="510"/>
                </a:cubicBezTo>
                <a:cubicBezTo>
                  <a:pt x="2433" y="500"/>
                  <a:pt x="2435" y="490"/>
                  <a:pt x="2438" y="480"/>
                </a:cubicBezTo>
                <a:cubicBezTo>
                  <a:pt x="2441" y="470"/>
                  <a:pt x="2447" y="460"/>
                  <a:pt x="2455" y="451"/>
                </a:cubicBezTo>
                <a:cubicBezTo>
                  <a:pt x="2462" y="442"/>
                  <a:pt x="2472" y="434"/>
                  <a:pt x="2484" y="426"/>
                </a:cubicBezTo>
                <a:cubicBezTo>
                  <a:pt x="2497" y="417"/>
                  <a:pt x="2512" y="410"/>
                  <a:pt x="2529" y="405"/>
                </a:cubicBezTo>
                <a:cubicBezTo>
                  <a:pt x="2547" y="399"/>
                  <a:pt x="2568" y="394"/>
                  <a:pt x="2591" y="389"/>
                </a:cubicBezTo>
                <a:cubicBezTo>
                  <a:pt x="2615" y="385"/>
                  <a:pt x="2642" y="383"/>
                  <a:pt x="2672" y="382"/>
                </a:cubicBezTo>
                <a:lnTo>
                  <a:pt x="2672" y="359"/>
                </a:lnTo>
                <a:cubicBezTo>
                  <a:pt x="2672" y="332"/>
                  <a:pt x="2667" y="312"/>
                  <a:pt x="2655" y="299"/>
                </a:cubicBezTo>
                <a:cubicBezTo>
                  <a:pt x="2644" y="286"/>
                  <a:pt x="2627" y="280"/>
                  <a:pt x="2606" y="280"/>
                </a:cubicBezTo>
                <a:cubicBezTo>
                  <a:pt x="2590" y="280"/>
                  <a:pt x="2577" y="282"/>
                  <a:pt x="2567" y="286"/>
                </a:cubicBezTo>
                <a:cubicBezTo>
                  <a:pt x="2557" y="289"/>
                  <a:pt x="2548" y="293"/>
                  <a:pt x="2540" y="298"/>
                </a:cubicBezTo>
                <a:cubicBezTo>
                  <a:pt x="2532" y="302"/>
                  <a:pt x="2525" y="306"/>
                  <a:pt x="2519" y="310"/>
                </a:cubicBezTo>
                <a:cubicBezTo>
                  <a:pt x="2513" y="314"/>
                  <a:pt x="2506" y="316"/>
                  <a:pt x="2498" y="316"/>
                </a:cubicBezTo>
                <a:cubicBezTo>
                  <a:pt x="2491" y="316"/>
                  <a:pt x="2485" y="314"/>
                  <a:pt x="2481" y="310"/>
                </a:cubicBezTo>
                <a:cubicBezTo>
                  <a:pt x="2476" y="307"/>
                  <a:pt x="2472" y="303"/>
                  <a:pt x="2469" y="298"/>
                </a:cubicBezTo>
                <a:moveTo>
                  <a:pt x="3122" y="255"/>
                </a:moveTo>
                <a:lnTo>
                  <a:pt x="3100" y="289"/>
                </a:lnTo>
                <a:cubicBezTo>
                  <a:pt x="3098" y="294"/>
                  <a:pt x="3095" y="297"/>
                  <a:pt x="3092" y="298"/>
                </a:cubicBezTo>
                <a:cubicBezTo>
                  <a:pt x="3090" y="300"/>
                  <a:pt x="3086" y="301"/>
                  <a:pt x="3081" y="301"/>
                </a:cubicBezTo>
                <a:cubicBezTo>
                  <a:pt x="3077" y="301"/>
                  <a:pt x="3072" y="299"/>
                  <a:pt x="3067" y="297"/>
                </a:cubicBezTo>
                <a:cubicBezTo>
                  <a:pt x="3061" y="294"/>
                  <a:pt x="3055" y="291"/>
                  <a:pt x="3048" y="288"/>
                </a:cubicBezTo>
                <a:cubicBezTo>
                  <a:pt x="3041" y="285"/>
                  <a:pt x="3033" y="282"/>
                  <a:pt x="3024" y="279"/>
                </a:cubicBezTo>
                <a:cubicBezTo>
                  <a:pt x="3015" y="277"/>
                  <a:pt x="3005" y="276"/>
                  <a:pt x="2992" y="276"/>
                </a:cubicBezTo>
                <a:cubicBezTo>
                  <a:pt x="2973" y="276"/>
                  <a:pt x="2959" y="280"/>
                  <a:pt x="2948" y="287"/>
                </a:cubicBezTo>
                <a:cubicBezTo>
                  <a:pt x="2937" y="296"/>
                  <a:pt x="2931" y="306"/>
                  <a:pt x="2931" y="319"/>
                </a:cubicBezTo>
                <a:cubicBezTo>
                  <a:pt x="2931" y="327"/>
                  <a:pt x="2934" y="335"/>
                  <a:pt x="2940" y="341"/>
                </a:cubicBezTo>
                <a:cubicBezTo>
                  <a:pt x="2946" y="346"/>
                  <a:pt x="2953" y="352"/>
                  <a:pt x="2962" y="356"/>
                </a:cubicBezTo>
                <a:cubicBezTo>
                  <a:pt x="2971" y="360"/>
                  <a:pt x="2982" y="364"/>
                  <a:pt x="2993" y="368"/>
                </a:cubicBezTo>
                <a:cubicBezTo>
                  <a:pt x="3005" y="371"/>
                  <a:pt x="3017" y="375"/>
                  <a:pt x="3029" y="380"/>
                </a:cubicBezTo>
                <a:cubicBezTo>
                  <a:pt x="3041" y="384"/>
                  <a:pt x="3053" y="388"/>
                  <a:pt x="3065" y="395"/>
                </a:cubicBezTo>
                <a:cubicBezTo>
                  <a:pt x="3076" y="400"/>
                  <a:pt x="3087" y="407"/>
                  <a:pt x="3096" y="415"/>
                </a:cubicBezTo>
                <a:cubicBezTo>
                  <a:pt x="3105" y="423"/>
                  <a:pt x="3113" y="433"/>
                  <a:pt x="3118" y="444"/>
                </a:cubicBezTo>
                <a:cubicBezTo>
                  <a:pt x="3124" y="456"/>
                  <a:pt x="3127" y="469"/>
                  <a:pt x="3127" y="486"/>
                </a:cubicBezTo>
                <a:cubicBezTo>
                  <a:pt x="3127" y="505"/>
                  <a:pt x="3123" y="522"/>
                  <a:pt x="3116" y="539"/>
                </a:cubicBezTo>
                <a:cubicBezTo>
                  <a:pt x="3109" y="555"/>
                  <a:pt x="3099" y="569"/>
                  <a:pt x="3086" y="581"/>
                </a:cubicBezTo>
                <a:cubicBezTo>
                  <a:pt x="3072" y="593"/>
                  <a:pt x="3056" y="602"/>
                  <a:pt x="3036" y="608"/>
                </a:cubicBezTo>
                <a:cubicBezTo>
                  <a:pt x="3016" y="615"/>
                  <a:pt x="2993" y="618"/>
                  <a:pt x="2967" y="618"/>
                </a:cubicBezTo>
                <a:cubicBezTo>
                  <a:pt x="2953" y="618"/>
                  <a:pt x="2940" y="617"/>
                  <a:pt x="2927" y="615"/>
                </a:cubicBezTo>
                <a:cubicBezTo>
                  <a:pt x="2914" y="612"/>
                  <a:pt x="2901" y="609"/>
                  <a:pt x="2889" y="604"/>
                </a:cubicBezTo>
                <a:cubicBezTo>
                  <a:pt x="2877" y="600"/>
                  <a:pt x="2866" y="595"/>
                  <a:pt x="2855" y="589"/>
                </a:cubicBezTo>
                <a:cubicBezTo>
                  <a:pt x="2845" y="583"/>
                  <a:pt x="2836" y="577"/>
                  <a:pt x="2828" y="570"/>
                </a:cubicBezTo>
                <a:lnTo>
                  <a:pt x="2850" y="533"/>
                </a:lnTo>
                <a:cubicBezTo>
                  <a:pt x="2853" y="528"/>
                  <a:pt x="2857" y="525"/>
                  <a:pt x="2861" y="522"/>
                </a:cubicBezTo>
                <a:cubicBezTo>
                  <a:pt x="2864" y="520"/>
                  <a:pt x="2869" y="519"/>
                  <a:pt x="2876" y="519"/>
                </a:cubicBezTo>
                <a:cubicBezTo>
                  <a:pt x="2881" y="519"/>
                  <a:pt x="2887" y="521"/>
                  <a:pt x="2892" y="524"/>
                </a:cubicBezTo>
                <a:cubicBezTo>
                  <a:pt x="2898" y="528"/>
                  <a:pt x="2904" y="531"/>
                  <a:pt x="2911" y="535"/>
                </a:cubicBezTo>
                <a:cubicBezTo>
                  <a:pt x="2918" y="539"/>
                  <a:pt x="2926" y="543"/>
                  <a:pt x="2936" y="546"/>
                </a:cubicBezTo>
                <a:cubicBezTo>
                  <a:pt x="2945" y="549"/>
                  <a:pt x="2957" y="551"/>
                  <a:pt x="2972" y="551"/>
                </a:cubicBezTo>
                <a:cubicBezTo>
                  <a:pt x="2983" y="551"/>
                  <a:pt x="2993" y="550"/>
                  <a:pt x="3001" y="547"/>
                </a:cubicBezTo>
                <a:cubicBezTo>
                  <a:pt x="3009" y="544"/>
                  <a:pt x="3016" y="541"/>
                  <a:pt x="3021" y="536"/>
                </a:cubicBezTo>
                <a:cubicBezTo>
                  <a:pt x="3027" y="532"/>
                  <a:pt x="3031" y="527"/>
                  <a:pt x="3033" y="521"/>
                </a:cubicBezTo>
                <a:cubicBezTo>
                  <a:pt x="3036" y="515"/>
                  <a:pt x="3037" y="509"/>
                  <a:pt x="3037" y="503"/>
                </a:cubicBezTo>
                <a:cubicBezTo>
                  <a:pt x="3037" y="493"/>
                  <a:pt x="3034" y="486"/>
                  <a:pt x="3028" y="480"/>
                </a:cubicBezTo>
                <a:cubicBezTo>
                  <a:pt x="3023" y="474"/>
                  <a:pt x="3015" y="469"/>
                  <a:pt x="3006" y="464"/>
                </a:cubicBezTo>
                <a:cubicBezTo>
                  <a:pt x="2997" y="460"/>
                  <a:pt x="2986" y="456"/>
                  <a:pt x="2974" y="452"/>
                </a:cubicBezTo>
                <a:cubicBezTo>
                  <a:pt x="2963" y="449"/>
                  <a:pt x="2951" y="445"/>
                  <a:pt x="2938" y="441"/>
                </a:cubicBezTo>
                <a:cubicBezTo>
                  <a:pt x="2926" y="437"/>
                  <a:pt x="2914" y="432"/>
                  <a:pt x="2902" y="426"/>
                </a:cubicBezTo>
                <a:cubicBezTo>
                  <a:pt x="2890" y="421"/>
                  <a:pt x="2880" y="413"/>
                  <a:pt x="2870" y="405"/>
                </a:cubicBezTo>
                <a:cubicBezTo>
                  <a:pt x="2861" y="396"/>
                  <a:pt x="2854" y="385"/>
                  <a:pt x="2848" y="372"/>
                </a:cubicBezTo>
                <a:cubicBezTo>
                  <a:pt x="2843" y="360"/>
                  <a:pt x="2840" y="345"/>
                  <a:pt x="2840" y="327"/>
                </a:cubicBezTo>
                <a:cubicBezTo>
                  <a:pt x="2840" y="311"/>
                  <a:pt x="2843" y="295"/>
                  <a:pt x="2850" y="281"/>
                </a:cubicBezTo>
                <a:cubicBezTo>
                  <a:pt x="2856" y="266"/>
                  <a:pt x="2866" y="253"/>
                  <a:pt x="2878" y="242"/>
                </a:cubicBezTo>
                <a:cubicBezTo>
                  <a:pt x="2891" y="231"/>
                  <a:pt x="2907" y="222"/>
                  <a:pt x="2925" y="215"/>
                </a:cubicBezTo>
                <a:cubicBezTo>
                  <a:pt x="2944" y="209"/>
                  <a:pt x="2966" y="205"/>
                  <a:pt x="2991" y="205"/>
                </a:cubicBezTo>
                <a:cubicBezTo>
                  <a:pt x="3018" y="205"/>
                  <a:pt x="3043" y="210"/>
                  <a:pt x="3066" y="219"/>
                </a:cubicBezTo>
                <a:cubicBezTo>
                  <a:pt x="3088" y="228"/>
                  <a:pt x="3107" y="240"/>
                  <a:pt x="3122" y="255"/>
                </a:cubicBezTo>
                <a:moveTo>
                  <a:pt x="3275" y="365"/>
                </a:moveTo>
                <a:lnTo>
                  <a:pt x="3456" y="365"/>
                </a:lnTo>
                <a:cubicBezTo>
                  <a:pt x="3456" y="353"/>
                  <a:pt x="3455" y="341"/>
                  <a:pt x="3451" y="330"/>
                </a:cubicBezTo>
                <a:cubicBezTo>
                  <a:pt x="3448" y="319"/>
                  <a:pt x="3442" y="309"/>
                  <a:pt x="3435" y="301"/>
                </a:cubicBezTo>
                <a:cubicBezTo>
                  <a:pt x="3428" y="293"/>
                  <a:pt x="3420" y="286"/>
                  <a:pt x="3409" y="282"/>
                </a:cubicBezTo>
                <a:cubicBezTo>
                  <a:pt x="3398" y="277"/>
                  <a:pt x="3386" y="274"/>
                  <a:pt x="3371" y="274"/>
                </a:cubicBezTo>
                <a:cubicBezTo>
                  <a:pt x="3344" y="274"/>
                  <a:pt x="3322" y="282"/>
                  <a:pt x="3306" y="298"/>
                </a:cubicBezTo>
                <a:cubicBezTo>
                  <a:pt x="3290" y="314"/>
                  <a:pt x="3279" y="336"/>
                  <a:pt x="3275" y="365"/>
                </a:cubicBezTo>
                <a:moveTo>
                  <a:pt x="3520" y="425"/>
                </a:moveTo>
                <a:lnTo>
                  <a:pt x="3273" y="425"/>
                </a:lnTo>
                <a:cubicBezTo>
                  <a:pt x="3275" y="445"/>
                  <a:pt x="3278" y="463"/>
                  <a:pt x="3284" y="478"/>
                </a:cubicBezTo>
                <a:cubicBezTo>
                  <a:pt x="3290" y="493"/>
                  <a:pt x="3297" y="505"/>
                  <a:pt x="3307" y="515"/>
                </a:cubicBezTo>
                <a:cubicBezTo>
                  <a:pt x="3316" y="524"/>
                  <a:pt x="3327" y="532"/>
                  <a:pt x="3340" y="536"/>
                </a:cubicBezTo>
                <a:cubicBezTo>
                  <a:pt x="3353" y="541"/>
                  <a:pt x="3367" y="544"/>
                  <a:pt x="3383" y="544"/>
                </a:cubicBezTo>
                <a:cubicBezTo>
                  <a:pt x="3398" y="544"/>
                  <a:pt x="3412" y="542"/>
                  <a:pt x="3423" y="538"/>
                </a:cubicBezTo>
                <a:cubicBezTo>
                  <a:pt x="3434" y="534"/>
                  <a:pt x="3444" y="530"/>
                  <a:pt x="3452" y="526"/>
                </a:cubicBezTo>
                <a:cubicBezTo>
                  <a:pt x="3461" y="522"/>
                  <a:pt x="3468" y="518"/>
                  <a:pt x="3475" y="514"/>
                </a:cubicBezTo>
                <a:cubicBezTo>
                  <a:pt x="3481" y="510"/>
                  <a:pt x="3487" y="509"/>
                  <a:pt x="3493" y="509"/>
                </a:cubicBezTo>
                <a:cubicBezTo>
                  <a:pt x="3501" y="509"/>
                  <a:pt x="3507" y="512"/>
                  <a:pt x="3511" y="518"/>
                </a:cubicBezTo>
                <a:lnTo>
                  <a:pt x="3539" y="553"/>
                </a:lnTo>
                <a:cubicBezTo>
                  <a:pt x="3528" y="565"/>
                  <a:pt x="3516" y="575"/>
                  <a:pt x="3503" y="584"/>
                </a:cubicBezTo>
                <a:cubicBezTo>
                  <a:pt x="3490" y="592"/>
                  <a:pt x="3476" y="599"/>
                  <a:pt x="3461" y="604"/>
                </a:cubicBezTo>
                <a:cubicBezTo>
                  <a:pt x="3447" y="609"/>
                  <a:pt x="3432" y="613"/>
                  <a:pt x="3417" y="615"/>
                </a:cubicBezTo>
                <a:cubicBezTo>
                  <a:pt x="3403" y="617"/>
                  <a:pt x="3388" y="618"/>
                  <a:pt x="3374" y="618"/>
                </a:cubicBezTo>
                <a:cubicBezTo>
                  <a:pt x="3346" y="618"/>
                  <a:pt x="3320" y="613"/>
                  <a:pt x="3297" y="604"/>
                </a:cubicBezTo>
                <a:cubicBezTo>
                  <a:pt x="3273" y="595"/>
                  <a:pt x="3252" y="581"/>
                  <a:pt x="3234" y="563"/>
                </a:cubicBezTo>
                <a:cubicBezTo>
                  <a:pt x="3217" y="545"/>
                  <a:pt x="3203" y="523"/>
                  <a:pt x="3193" y="496"/>
                </a:cubicBezTo>
                <a:cubicBezTo>
                  <a:pt x="3182" y="470"/>
                  <a:pt x="3177" y="439"/>
                  <a:pt x="3177" y="404"/>
                </a:cubicBezTo>
                <a:cubicBezTo>
                  <a:pt x="3177" y="376"/>
                  <a:pt x="3182" y="350"/>
                  <a:pt x="3191" y="326"/>
                </a:cubicBezTo>
                <a:cubicBezTo>
                  <a:pt x="3199" y="302"/>
                  <a:pt x="3212" y="281"/>
                  <a:pt x="3228" y="263"/>
                </a:cubicBezTo>
                <a:cubicBezTo>
                  <a:pt x="3245" y="245"/>
                  <a:pt x="3265" y="231"/>
                  <a:pt x="3289" y="221"/>
                </a:cubicBezTo>
                <a:cubicBezTo>
                  <a:pt x="3313" y="211"/>
                  <a:pt x="3340" y="205"/>
                  <a:pt x="3369" y="205"/>
                </a:cubicBezTo>
                <a:cubicBezTo>
                  <a:pt x="3394" y="205"/>
                  <a:pt x="3418" y="209"/>
                  <a:pt x="3439" y="217"/>
                </a:cubicBezTo>
                <a:cubicBezTo>
                  <a:pt x="3460" y="225"/>
                  <a:pt x="3479" y="237"/>
                  <a:pt x="3494" y="253"/>
                </a:cubicBezTo>
                <a:cubicBezTo>
                  <a:pt x="3509" y="268"/>
                  <a:pt x="3521" y="287"/>
                  <a:pt x="3530" y="309"/>
                </a:cubicBezTo>
                <a:cubicBezTo>
                  <a:pt x="3539" y="332"/>
                  <a:pt x="3543" y="358"/>
                  <a:pt x="3543" y="386"/>
                </a:cubicBezTo>
                <a:cubicBezTo>
                  <a:pt x="3543" y="402"/>
                  <a:pt x="3541" y="412"/>
                  <a:pt x="3538" y="417"/>
                </a:cubicBezTo>
                <a:cubicBezTo>
                  <a:pt x="3535" y="422"/>
                  <a:pt x="3529" y="425"/>
                  <a:pt x="3520" y="425"/>
                </a:cubicBezTo>
                <a:moveTo>
                  <a:pt x="3866" y="494"/>
                </a:moveTo>
                <a:lnTo>
                  <a:pt x="3866" y="313"/>
                </a:lnTo>
                <a:cubicBezTo>
                  <a:pt x="3855" y="300"/>
                  <a:pt x="3843" y="291"/>
                  <a:pt x="3830" y="286"/>
                </a:cubicBezTo>
                <a:cubicBezTo>
                  <a:pt x="3817" y="280"/>
                  <a:pt x="3804" y="277"/>
                  <a:pt x="3789" y="277"/>
                </a:cubicBezTo>
                <a:cubicBezTo>
                  <a:pt x="3774" y="277"/>
                  <a:pt x="3761" y="280"/>
                  <a:pt x="3749" y="286"/>
                </a:cubicBezTo>
                <a:cubicBezTo>
                  <a:pt x="3738" y="291"/>
                  <a:pt x="3728" y="299"/>
                  <a:pt x="3720" y="310"/>
                </a:cubicBezTo>
                <a:cubicBezTo>
                  <a:pt x="3711" y="322"/>
                  <a:pt x="3705" y="336"/>
                  <a:pt x="3700" y="352"/>
                </a:cubicBezTo>
                <a:cubicBezTo>
                  <a:pt x="3696" y="369"/>
                  <a:pt x="3694" y="389"/>
                  <a:pt x="3694" y="413"/>
                </a:cubicBezTo>
                <a:cubicBezTo>
                  <a:pt x="3694" y="437"/>
                  <a:pt x="3696" y="457"/>
                  <a:pt x="3699" y="473"/>
                </a:cubicBezTo>
                <a:cubicBezTo>
                  <a:pt x="3703" y="489"/>
                  <a:pt x="3708" y="502"/>
                  <a:pt x="3715" y="513"/>
                </a:cubicBezTo>
                <a:cubicBezTo>
                  <a:pt x="3722" y="523"/>
                  <a:pt x="3731" y="530"/>
                  <a:pt x="3741" y="535"/>
                </a:cubicBezTo>
                <a:cubicBezTo>
                  <a:pt x="3751" y="539"/>
                  <a:pt x="3763" y="542"/>
                  <a:pt x="3775" y="542"/>
                </a:cubicBezTo>
                <a:cubicBezTo>
                  <a:pt x="3795" y="542"/>
                  <a:pt x="3812" y="538"/>
                  <a:pt x="3826" y="529"/>
                </a:cubicBezTo>
                <a:cubicBezTo>
                  <a:pt x="3840" y="521"/>
                  <a:pt x="3853" y="509"/>
                  <a:pt x="3866" y="494"/>
                </a:cubicBezTo>
                <a:moveTo>
                  <a:pt x="3866" y="32"/>
                </a:moveTo>
                <a:lnTo>
                  <a:pt x="3962" y="32"/>
                </a:lnTo>
                <a:lnTo>
                  <a:pt x="3962" y="612"/>
                </a:lnTo>
                <a:lnTo>
                  <a:pt x="3903" y="612"/>
                </a:lnTo>
                <a:cubicBezTo>
                  <a:pt x="3890" y="612"/>
                  <a:pt x="3882" y="606"/>
                  <a:pt x="3879" y="595"/>
                </a:cubicBezTo>
                <a:lnTo>
                  <a:pt x="3871" y="556"/>
                </a:lnTo>
                <a:cubicBezTo>
                  <a:pt x="3855" y="574"/>
                  <a:pt x="3836" y="589"/>
                  <a:pt x="3815" y="601"/>
                </a:cubicBezTo>
                <a:cubicBezTo>
                  <a:pt x="3795" y="612"/>
                  <a:pt x="3770" y="618"/>
                  <a:pt x="3743" y="618"/>
                </a:cubicBezTo>
                <a:cubicBezTo>
                  <a:pt x="3721" y="618"/>
                  <a:pt x="3701" y="613"/>
                  <a:pt x="3682" y="604"/>
                </a:cubicBezTo>
                <a:cubicBezTo>
                  <a:pt x="3664" y="595"/>
                  <a:pt x="3649" y="582"/>
                  <a:pt x="3636" y="565"/>
                </a:cubicBezTo>
                <a:cubicBezTo>
                  <a:pt x="3622" y="548"/>
                  <a:pt x="3612" y="526"/>
                  <a:pt x="3605" y="501"/>
                </a:cubicBezTo>
                <a:cubicBezTo>
                  <a:pt x="3598" y="475"/>
                  <a:pt x="3595" y="446"/>
                  <a:pt x="3595" y="413"/>
                </a:cubicBezTo>
                <a:cubicBezTo>
                  <a:pt x="3595" y="383"/>
                  <a:pt x="3598" y="355"/>
                  <a:pt x="3606" y="330"/>
                </a:cubicBezTo>
                <a:cubicBezTo>
                  <a:pt x="3615" y="305"/>
                  <a:pt x="3626" y="282"/>
                  <a:pt x="3641" y="264"/>
                </a:cubicBezTo>
                <a:cubicBezTo>
                  <a:pt x="3656" y="245"/>
                  <a:pt x="3674" y="230"/>
                  <a:pt x="3695" y="220"/>
                </a:cubicBezTo>
                <a:cubicBezTo>
                  <a:pt x="3716" y="209"/>
                  <a:pt x="3740" y="204"/>
                  <a:pt x="3766" y="204"/>
                </a:cubicBezTo>
                <a:cubicBezTo>
                  <a:pt x="3789" y="204"/>
                  <a:pt x="3808" y="208"/>
                  <a:pt x="3823" y="215"/>
                </a:cubicBezTo>
                <a:cubicBezTo>
                  <a:pt x="3839" y="222"/>
                  <a:pt x="3853" y="231"/>
                  <a:pt x="3866" y="243"/>
                </a:cubicBezTo>
                <a:lnTo>
                  <a:pt x="3866" y="32"/>
                </a:lnTo>
                <a:moveTo>
                  <a:pt x="4380" y="399"/>
                </a:moveTo>
                <a:lnTo>
                  <a:pt x="4559" y="399"/>
                </a:lnTo>
                <a:lnTo>
                  <a:pt x="4491" y="211"/>
                </a:lnTo>
                <a:cubicBezTo>
                  <a:pt x="4487" y="203"/>
                  <a:pt x="4484" y="193"/>
                  <a:pt x="4480" y="182"/>
                </a:cubicBezTo>
                <a:cubicBezTo>
                  <a:pt x="4477" y="170"/>
                  <a:pt x="4473" y="158"/>
                  <a:pt x="4469" y="144"/>
                </a:cubicBezTo>
                <a:cubicBezTo>
                  <a:pt x="4466" y="158"/>
                  <a:pt x="4462" y="170"/>
                  <a:pt x="4458" y="182"/>
                </a:cubicBezTo>
                <a:cubicBezTo>
                  <a:pt x="4455" y="193"/>
                  <a:pt x="4451" y="203"/>
                  <a:pt x="4448" y="212"/>
                </a:cubicBezTo>
                <a:lnTo>
                  <a:pt x="4380" y="399"/>
                </a:lnTo>
                <a:moveTo>
                  <a:pt x="4523" y="48"/>
                </a:moveTo>
                <a:lnTo>
                  <a:pt x="4744" y="612"/>
                </a:lnTo>
                <a:lnTo>
                  <a:pt x="4663" y="612"/>
                </a:lnTo>
                <a:cubicBezTo>
                  <a:pt x="4654" y="612"/>
                  <a:pt x="4647" y="610"/>
                  <a:pt x="4641" y="605"/>
                </a:cubicBezTo>
                <a:cubicBezTo>
                  <a:pt x="4635" y="601"/>
                  <a:pt x="4631" y="595"/>
                  <a:pt x="4628" y="588"/>
                </a:cubicBezTo>
                <a:lnTo>
                  <a:pt x="4586" y="474"/>
                </a:lnTo>
                <a:lnTo>
                  <a:pt x="4353" y="474"/>
                </a:lnTo>
                <a:lnTo>
                  <a:pt x="4310" y="588"/>
                </a:lnTo>
                <a:cubicBezTo>
                  <a:pt x="4308" y="594"/>
                  <a:pt x="4305" y="600"/>
                  <a:pt x="4299" y="605"/>
                </a:cubicBezTo>
                <a:cubicBezTo>
                  <a:pt x="4293" y="610"/>
                  <a:pt x="4285" y="612"/>
                  <a:pt x="4276" y="612"/>
                </a:cubicBezTo>
                <a:lnTo>
                  <a:pt x="4195" y="612"/>
                </a:lnTo>
                <a:lnTo>
                  <a:pt x="4416" y="48"/>
                </a:lnTo>
                <a:lnTo>
                  <a:pt x="4523" y="48"/>
                </a:lnTo>
                <a:moveTo>
                  <a:pt x="5007" y="402"/>
                </a:moveTo>
                <a:lnTo>
                  <a:pt x="5144" y="612"/>
                </a:lnTo>
                <a:lnTo>
                  <a:pt x="5051" y="612"/>
                </a:lnTo>
                <a:cubicBezTo>
                  <a:pt x="5044" y="612"/>
                  <a:pt x="5039" y="610"/>
                  <a:pt x="5035" y="607"/>
                </a:cubicBezTo>
                <a:cubicBezTo>
                  <a:pt x="5030" y="603"/>
                  <a:pt x="5027" y="599"/>
                  <a:pt x="5024" y="594"/>
                </a:cubicBezTo>
                <a:lnTo>
                  <a:pt x="4939" y="455"/>
                </a:lnTo>
                <a:cubicBezTo>
                  <a:pt x="4938" y="460"/>
                  <a:pt x="4936" y="464"/>
                  <a:pt x="4935" y="468"/>
                </a:cubicBezTo>
                <a:cubicBezTo>
                  <a:pt x="4933" y="472"/>
                  <a:pt x="4931" y="475"/>
                  <a:pt x="4929" y="479"/>
                </a:cubicBezTo>
                <a:lnTo>
                  <a:pt x="4854" y="594"/>
                </a:lnTo>
                <a:cubicBezTo>
                  <a:pt x="4851" y="599"/>
                  <a:pt x="4848" y="603"/>
                  <a:pt x="4844" y="606"/>
                </a:cubicBezTo>
                <a:cubicBezTo>
                  <a:pt x="4840" y="610"/>
                  <a:pt x="4834" y="612"/>
                  <a:pt x="4828" y="612"/>
                </a:cubicBezTo>
                <a:lnTo>
                  <a:pt x="4742" y="612"/>
                </a:lnTo>
                <a:lnTo>
                  <a:pt x="4879" y="406"/>
                </a:lnTo>
                <a:lnTo>
                  <a:pt x="4748" y="212"/>
                </a:lnTo>
                <a:lnTo>
                  <a:pt x="4840" y="212"/>
                </a:lnTo>
                <a:cubicBezTo>
                  <a:pt x="4847" y="212"/>
                  <a:pt x="4852" y="213"/>
                  <a:pt x="4856" y="215"/>
                </a:cubicBezTo>
                <a:cubicBezTo>
                  <a:pt x="4859" y="216"/>
                  <a:pt x="4862" y="220"/>
                  <a:pt x="4865" y="224"/>
                </a:cubicBezTo>
                <a:lnTo>
                  <a:pt x="4949" y="357"/>
                </a:lnTo>
                <a:cubicBezTo>
                  <a:pt x="4951" y="348"/>
                  <a:pt x="4956" y="340"/>
                  <a:pt x="4961" y="331"/>
                </a:cubicBezTo>
                <a:lnTo>
                  <a:pt x="5028" y="226"/>
                </a:lnTo>
                <a:cubicBezTo>
                  <a:pt x="5034" y="216"/>
                  <a:pt x="5041" y="212"/>
                  <a:pt x="5050" y="212"/>
                </a:cubicBezTo>
                <a:lnTo>
                  <a:pt x="5139" y="212"/>
                </a:lnTo>
                <a:lnTo>
                  <a:pt x="5007" y="402"/>
                </a:lnTo>
                <a:moveTo>
                  <a:pt x="5197" y="212"/>
                </a:moveTo>
                <a:lnTo>
                  <a:pt x="5294" y="212"/>
                </a:lnTo>
                <a:lnTo>
                  <a:pt x="5294" y="612"/>
                </a:lnTo>
                <a:lnTo>
                  <a:pt x="5197" y="612"/>
                </a:lnTo>
                <a:lnTo>
                  <a:pt x="5197" y="212"/>
                </a:lnTo>
                <a:moveTo>
                  <a:pt x="5307" y="95"/>
                </a:moveTo>
                <a:cubicBezTo>
                  <a:pt x="5307" y="103"/>
                  <a:pt x="5305" y="111"/>
                  <a:pt x="5302" y="118"/>
                </a:cubicBezTo>
                <a:cubicBezTo>
                  <a:pt x="5298" y="126"/>
                  <a:pt x="5294" y="132"/>
                  <a:pt x="5288" y="138"/>
                </a:cubicBezTo>
                <a:cubicBezTo>
                  <a:pt x="5283" y="143"/>
                  <a:pt x="5276" y="147"/>
                  <a:pt x="5269" y="151"/>
                </a:cubicBezTo>
                <a:cubicBezTo>
                  <a:pt x="5261" y="154"/>
                  <a:pt x="5253" y="155"/>
                  <a:pt x="5245" y="155"/>
                </a:cubicBezTo>
                <a:cubicBezTo>
                  <a:pt x="5236" y="155"/>
                  <a:pt x="5228" y="154"/>
                  <a:pt x="5221" y="151"/>
                </a:cubicBezTo>
                <a:cubicBezTo>
                  <a:pt x="5214" y="147"/>
                  <a:pt x="5207" y="143"/>
                  <a:pt x="5202" y="138"/>
                </a:cubicBezTo>
                <a:cubicBezTo>
                  <a:pt x="5196" y="132"/>
                  <a:pt x="5192" y="126"/>
                  <a:pt x="5189" y="118"/>
                </a:cubicBezTo>
                <a:cubicBezTo>
                  <a:pt x="5185" y="111"/>
                  <a:pt x="5184" y="103"/>
                  <a:pt x="5184" y="95"/>
                </a:cubicBezTo>
                <a:cubicBezTo>
                  <a:pt x="5184" y="86"/>
                  <a:pt x="5185" y="78"/>
                  <a:pt x="5189" y="71"/>
                </a:cubicBezTo>
                <a:cubicBezTo>
                  <a:pt x="5192" y="64"/>
                  <a:pt x="5196" y="57"/>
                  <a:pt x="5202" y="51"/>
                </a:cubicBezTo>
                <a:cubicBezTo>
                  <a:pt x="5207" y="46"/>
                  <a:pt x="5214" y="42"/>
                  <a:pt x="5221" y="38"/>
                </a:cubicBezTo>
                <a:cubicBezTo>
                  <a:pt x="5228" y="35"/>
                  <a:pt x="5236" y="34"/>
                  <a:pt x="5245" y="34"/>
                </a:cubicBezTo>
                <a:cubicBezTo>
                  <a:pt x="5253" y="34"/>
                  <a:pt x="5261" y="35"/>
                  <a:pt x="5269" y="38"/>
                </a:cubicBezTo>
                <a:cubicBezTo>
                  <a:pt x="5276" y="42"/>
                  <a:pt x="5283" y="46"/>
                  <a:pt x="5288" y="51"/>
                </a:cubicBezTo>
                <a:cubicBezTo>
                  <a:pt x="5294" y="57"/>
                  <a:pt x="5298" y="64"/>
                  <a:pt x="5302" y="71"/>
                </a:cubicBezTo>
                <a:cubicBezTo>
                  <a:pt x="5305" y="78"/>
                  <a:pt x="5307" y="86"/>
                  <a:pt x="5307" y="95"/>
                </a:cubicBezTo>
                <a:moveTo>
                  <a:pt x="5658" y="255"/>
                </a:moveTo>
                <a:lnTo>
                  <a:pt x="5637" y="289"/>
                </a:lnTo>
                <a:cubicBezTo>
                  <a:pt x="5634" y="294"/>
                  <a:pt x="5631" y="297"/>
                  <a:pt x="5629" y="298"/>
                </a:cubicBezTo>
                <a:cubicBezTo>
                  <a:pt x="5626" y="300"/>
                  <a:pt x="5622" y="301"/>
                  <a:pt x="5617" y="301"/>
                </a:cubicBezTo>
                <a:cubicBezTo>
                  <a:pt x="5612" y="301"/>
                  <a:pt x="5607" y="299"/>
                  <a:pt x="5601" y="297"/>
                </a:cubicBezTo>
                <a:cubicBezTo>
                  <a:pt x="5596" y="294"/>
                  <a:pt x="5590" y="291"/>
                  <a:pt x="5583" y="288"/>
                </a:cubicBezTo>
                <a:cubicBezTo>
                  <a:pt x="5576" y="285"/>
                  <a:pt x="5568" y="282"/>
                  <a:pt x="5559" y="279"/>
                </a:cubicBezTo>
                <a:cubicBezTo>
                  <a:pt x="5550" y="277"/>
                  <a:pt x="5540" y="276"/>
                  <a:pt x="5527" y="276"/>
                </a:cubicBezTo>
                <a:cubicBezTo>
                  <a:pt x="5508" y="276"/>
                  <a:pt x="5493" y="280"/>
                  <a:pt x="5483" y="287"/>
                </a:cubicBezTo>
                <a:cubicBezTo>
                  <a:pt x="5472" y="296"/>
                  <a:pt x="5467" y="306"/>
                  <a:pt x="5467" y="319"/>
                </a:cubicBezTo>
                <a:cubicBezTo>
                  <a:pt x="5467" y="327"/>
                  <a:pt x="5469" y="335"/>
                  <a:pt x="5475" y="341"/>
                </a:cubicBezTo>
                <a:cubicBezTo>
                  <a:pt x="5480" y="346"/>
                  <a:pt x="5488" y="352"/>
                  <a:pt x="5497" y="356"/>
                </a:cubicBezTo>
                <a:cubicBezTo>
                  <a:pt x="5506" y="360"/>
                  <a:pt x="5517" y="364"/>
                  <a:pt x="5528" y="368"/>
                </a:cubicBezTo>
                <a:cubicBezTo>
                  <a:pt x="5540" y="371"/>
                  <a:pt x="5552" y="375"/>
                  <a:pt x="5564" y="380"/>
                </a:cubicBezTo>
                <a:cubicBezTo>
                  <a:pt x="5576" y="384"/>
                  <a:pt x="5588" y="388"/>
                  <a:pt x="5600" y="395"/>
                </a:cubicBezTo>
                <a:cubicBezTo>
                  <a:pt x="5612" y="400"/>
                  <a:pt x="5623" y="407"/>
                  <a:pt x="5632" y="415"/>
                </a:cubicBezTo>
                <a:cubicBezTo>
                  <a:pt x="5641" y="423"/>
                  <a:pt x="5649" y="433"/>
                  <a:pt x="5654" y="444"/>
                </a:cubicBezTo>
                <a:cubicBezTo>
                  <a:pt x="5660" y="456"/>
                  <a:pt x="5663" y="469"/>
                  <a:pt x="5663" y="486"/>
                </a:cubicBezTo>
                <a:cubicBezTo>
                  <a:pt x="5663" y="505"/>
                  <a:pt x="5659" y="522"/>
                  <a:pt x="5652" y="539"/>
                </a:cubicBezTo>
                <a:cubicBezTo>
                  <a:pt x="5645" y="555"/>
                  <a:pt x="5635" y="569"/>
                  <a:pt x="5622" y="581"/>
                </a:cubicBezTo>
                <a:cubicBezTo>
                  <a:pt x="5607" y="593"/>
                  <a:pt x="5591" y="602"/>
                  <a:pt x="5571" y="608"/>
                </a:cubicBezTo>
                <a:cubicBezTo>
                  <a:pt x="5551" y="615"/>
                  <a:pt x="5528" y="618"/>
                  <a:pt x="5502" y="618"/>
                </a:cubicBezTo>
                <a:cubicBezTo>
                  <a:pt x="5488" y="618"/>
                  <a:pt x="5475" y="617"/>
                  <a:pt x="5462" y="615"/>
                </a:cubicBezTo>
                <a:cubicBezTo>
                  <a:pt x="5449" y="612"/>
                  <a:pt x="5436" y="609"/>
                  <a:pt x="5424" y="604"/>
                </a:cubicBezTo>
                <a:cubicBezTo>
                  <a:pt x="5412" y="600"/>
                  <a:pt x="5401" y="595"/>
                  <a:pt x="5390" y="589"/>
                </a:cubicBezTo>
                <a:cubicBezTo>
                  <a:pt x="5380" y="583"/>
                  <a:pt x="5371" y="577"/>
                  <a:pt x="5363" y="570"/>
                </a:cubicBezTo>
                <a:lnTo>
                  <a:pt x="5385" y="533"/>
                </a:lnTo>
                <a:cubicBezTo>
                  <a:pt x="5388" y="528"/>
                  <a:pt x="5392" y="525"/>
                  <a:pt x="5396" y="522"/>
                </a:cubicBezTo>
                <a:cubicBezTo>
                  <a:pt x="5400" y="520"/>
                  <a:pt x="5405" y="519"/>
                  <a:pt x="5410" y="519"/>
                </a:cubicBezTo>
                <a:cubicBezTo>
                  <a:pt x="5416" y="519"/>
                  <a:pt x="5422" y="521"/>
                  <a:pt x="5427" y="524"/>
                </a:cubicBezTo>
                <a:cubicBezTo>
                  <a:pt x="5433" y="528"/>
                  <a:pt x="5439" y="531"/>
                  <a:pt x="5446" y="535"/>
                </a:cubicBezTo>
                <a:cubicBezTo>
                  <a:pt x="5453" y="539"/>
                  <a:pt x="5461" y="543"/>
                  <a:pt x="5471" y="546"/>
                </a:cubicBezTo>
                <a:cubicBezTo>
                  <a:pt x="5480" y="549"/>
                  <a:pt x="5492" y="551"/>
                  <a:pt x="5507" y="551"/>
                </a:cubicBezTo>
                <a:cubicBezTo>
                  <a:pt x="5518" y="551"/>
                  <a:pt x="5528" y="550"/>
                  <a:pt x="5536" y="547"/>
                </a:cubicBezTo>
                <a:cubicBezTo>
                  <a:pt x="5544" y="544"/>
                  <a:pt x="5551" y="541"/>
                  <a:pt x="5556" y="536"/>
                </a:cubicBezTo>
                <a:cubicBezTo>
                  <a:pt x="5562" y="532"/>
                  <a:pt x="5565" y="527"/>
                  <a:pt x="5568" y="521"/>
                </a:cubicBezTo>
                <a:cubicBezTo>
                  <a:pt x="5570" y="515"/>
                  <a:pt x="5572" y="509"/>
                  <a:pt x="5572" y="503"/>
                </a:cubicBezTo>
                <a:cubicBezTo>
                  <a:pt x="5572" y="493"/>
                  <a:pt x="5569" y="486"/>
                  <a:pt x="5563" y="480"/>
                </a:cubicBezTo>
                <a:cubicBezTo>
                  <a:pt x="5558" y="474"/>
                  <a:pt x="5550" y="469"/>
                  <a:pt x="5541" y="464"/>
                </a:cubicBezTo>
                <a:cubicBezTo>
                  <a:pt x="5532" y="460"/>
                  <a:pt x="5521" y="456"/>
                  <a:pt x="5510" y="452"/>
                </a:cubicBezTo>
                <a:cubicBezTo>
                  <a:pt x="5498" y="449"/>
                  <a:pt x="5486" y="445"/>
                  <a:pt x="5473" y="441"/>
                </a:cubicBezTo>
                <a:cubicBezTo>
                  <a:pt x="5461" y="437"/>
                  <a:pt x="5449" y="432"/>
                  <a:pt x="5437" y="426"/>
                </a:cubicBezTo>
                <a:cubicBezTo>
                  <a:pt x="5425" y="421"/>
                  <a:pt x="5415" y="413"/>
                  <a:pt x="5406" y="405"/>
                </a:cubicBezTo>
                <a:cubicBezTo>
                  <a:pt x="5396" y="396"/>
                  <a:pt x="5389" y="385"/>
                  <a:pt x="5383" y="372"/>
                </a:cubicBezTo>
                <a:cubicBezTo>
                  <a:pt x="5378" y="360"/>
                  <a:pt x="5375" y="345"/>
                  <a:pt x="5375" y="327"/>
                </a:cubicBezTo>
                <a:cubicBezTo>
                  <a:pt x="5375" y="311"/>
                  <a:pt x="5378" y="295"/>
                  <a:pt x="5385" y="281"/>
                </a:cubicBezTo>
                <a:cubicBezTo>
                  <a:pt x="5391" y="266"/>
                  <a:pt x="5401" y="253"/>
                  <a:pt x="5414" y="242"/>
                </a:cubicBezTo>
                <a:cubicBezTo>
                  <a:pt x="5426" y="231"/>
                  <a:pt x="5442" y="222"/>
                  <a:pt x="5461" y="215"/>
                </a:cubicBezTo>
                <a:cubicBezTo>
                  <a:pt x="5479" y="209"/>
                  <a:pt x="5501" y="205"/>
                  <a:pt x="5526" y="205"/>
                </a:cubicBezTo>
                <a:cubicBezTo>
                  <a:pt x="5553" y="205"/>
                  <a:pt x="5578" y="210"/>
                  <a:pt x="5601" y="219"/>
                </a:cubicBezTo>
                <a:cubicBezTo>
                  <a:pt x="5624" y="228"/>
                  <a:pt x="5643" y="240"/>
                  <a:pt x="5658" y="255"/>
                </a:cubicBezTo>
                <a:moveTo>
                  <a:pt x="5989" y="367"/>
                </a:moveTo>
                <a:cubicBezTo>
                  <a:pt x="5989" y="422"/>
                  <a:pt x="5995" y="474"/>
                  <a:pt x="6008" y="526"/>
                </a:cubicBezTo>
                <a:cubicBezTo>
                  <a:pt x="6021" y="578"/>
                  <a:pt x="6040" y="626"/>
                  <a:pt x="6064" y="671"/>
                </a:cubicBezTo>
                <a:cubicBezTo>
                  <a:pt x="6066" y="677"/>
                  <a:pt x="6068" y="681"/>
                  <a:pt x="6068" y="685"/>
                </a:cubicBezTo>
                <a:cubicBezTo>
                  <a:pt x="6069" y="689"/>
                  <a:pt x="6068" y="693"/>
                  <a:pt x="6067" y="696"/>
                </a:cubicBezTo>
                <a:cubicBezTo>
                  <a:pt x="6066" y="699"/>
                  <a:pt x="6065" y="701"/>
                  <a:pt x="6062" y="704"/>
                </a:cubicBezTo>
                <a:cubicBezTo>
                  <a:pt x="6060" y="706"/>
                  <a:pt x="6058" y="707"/>
                  <a:pt x="6055" y="709"/>
                </a:cubicBezTo>
                <a:lnTo>
                  <a:pt x="6012" y="735"/>
                </a:lnTo>
                <a:cubicBezTo>
                  <a:pt x="5993" y="706"/>
                  <a:pt x="5977" y="676"/>
                  <a:pt x="5964" y="646"/>
                </a:cubicBezTo>
                <a:cubicBezTo>
                  <a:pt x="5950" y="616"/>
                  <a:pt x="5939" y="586"/>
                  <a:pt x="5930" y="556"/>
                </a:cubicBezTo>
                <a:cubicBezTo>
                  <a:pt x="5922" y="525"/>
                  <a:pt x="5915" y="495"/>
                  <a:pt x="5911" y="464"/>
                </a:cubicBezTo>
                <a:cubicBezTo>
                  <a:pt x="5907" y="432"/>
                  <a:pt x="5905" y="401"/>
                  <a:pt x="5905" y="367"/>
                </a:cubicBezTo>
                <a:cubicBezTo>
                  <a:pt x="5905" y="334"/>
                  <a:pt x="5907" y="303"/>
                  <a:pt x="5911" y="271"/>
                </a:cubicBezTo>
                <a:cubicBezTo>
                  <a:pt x="5915" y="240"/>
                  <a:pt x="5922" y="209"/>
                  <a:pt x="5930" y="179"/>
                </a:cubicBezTo>
                <a:cubicBezTo>
                  <a:pt x="5939" y="148"/>
                  <a:pt x="5950" y="118"/>
                  <a:pt x="5964" y="89"/>
                </a:cubicBezTo>
                <a:cubicBezTo>
                  <a:pt x="5977" y="59"/>
                  <a:pt x="5993" y="29"/>
                  <a:pt x="6012" y="0"/>
                </a:cubicBezTo>
                <a:lnTo>
                  <a:pt x="6055" y="25"/>
                </a:lnTo>
                <a:cubicBezTo>
                  <a:pt x="6058" y="27"/>
                  <a:pt x="6060" y="29"/>
                  <a:pt x="6062" y="31"/>
                </a:cubicBezTo>
                <a:cubicBezTo>
                  <a:pt x="6065" y="33"/>
                  <a:pt x="6066" y="36"/>
                  <a:pt x="6067" y="39"/>
                </a:cubicBezTo>
                <a:cubicBezTo>
                  <a:pt x="6068" y="42"/>
                  <a:pt x="6069" y="45"/>
                  <a:pt x="6068" y="49"/>
                </a:cubicBezTo>
                <a:cubicBezTo>
                  <a:pt x="6068" y="53"/>
                  <a:pt x="6066" y="58"/>
                  <a:pt x="6064" y="64"/>
                </a:cubicBezTo>
                <a:cubicBezTo>
                  <a:pt x="6040" y="109"/>
                  <a:pt x="6021" y="157"/>
                  <a:pt x="6008" y="209"/>
                </a:cubicBezTo>
                <a:cubicBezTo>
                  <a:pt x="5995" y="261"/>
                  <a:pt x="5989" y="313"/>
                  <a:pt x="5989" y="367"/>
                </a:cubicBezTo>
                <a:moveTo>
                  <a:pt x="6431" y="329"/>
                </a:moveTo>
                <a:lnTo>
                  <a:pt x="6618" y="329"/>
                </a:lnTo>
                <a:lnTo>
                  <a:pt x="6618" y="558"/>
                </a:lnTo>
                <a:cubicBezTo>
                  <a:pt x="6589" y="579"/>
                  <a:pt x="6559" y="594"/>
                  <a:pt x="6526" y="604"/>
                </a:cubicBezTo>
                <a:cubicBezTo>
                  <a:pt x="6494" y="613"/>
                  <a:pt x="6459" y="618"/>
                  <a:pt x="6422" y="618"/>
                </a:cubicBezTo>
                <a:cubicBezTo>
                  <a:pt x="6377" y="618"/>
                  <a:pt x="6335" y="611"/>
                  <a:pt x="6298" y="597"/>
                </a:cubicBezTo>
                <a:cubicBezTo>
                  <a:pt x="6261" y="583"/>
                  <a:pt x="6229" y="563"/>
                  <a:pt x="6202" y="537"/>
                </a:cubicBezTo>
                <a:cubicBezTo>
                  <a:pt x="6176" y="512"/>
                  <a:pt x="6156" y="482"/>
                  <a:pt x="6141" y="446"/>
                </a:cubicBezTo>
                <a:cubicBezTo>
                  <a:pt x="6127" y="411"/>
                  <a:pt x="6120" y="372"/>
                  <a:pt x="6120" y="330"/>
                </a:cubicBezTo>
                <a:cubicBezTo>
                  <a:pt x="6120" y="287"/>
                  <a:pt x="6127" y="248"/>
                  <a:pt x="6141" y="213"/>
                </a:cubicBezTo>
                <a:cubicBezTo>
                  <a:pt x="6154" y="178"/>
                  <a:pt x="6174" y="147"/>
                  <a:pt x="6199" y="122"/>
                </a:cubicBezTo>
                <a:cubicBezTo>
                  <a:pt x="6225" y="97"/>
                  <a:pt x="6255" y="77"/>
                  <a:pt x="6291" y="63"/>
                </a:cubicBezTo>
                <a:cubicBezTo>
                  <a:pt x="6327" y="49"/>
                  <a:pt x="6368" y="42"/>
                  <a:pt x="6413" y="42"/>
                </a:cubicBezTo>
                <a:cubicBezTo>
                  <a:pt x="6436" y="42"/>
                  <a:pt x="6457" y="44"/>
                  <a:pt x="6477" y="47"/>
                </a:cubicBezTo>
                <a:cubicBezTo>
                  <a:pt x="6497" y="51"/>
                  <a:pt x="6515" y="56"/>
                  <a:pt x="6532" y="62"/>
                </a:cubicBezTo>
                <a:cubicBezTo>
                  <a:pt x="6549" y="69"/>
                  <a:pt x="6565" y="76"/>
                  <a:pt x="6579" y="85"/>
                </a:cubicBezTo>
                <a:cubicBezTo>
                  <a:pt x="6593" y="94"/>
                  <a:pt x="6606" y="105"/>
                  <a:pt x="6617" y="115"/>
                </a:cubicBezTo>
                <a:lnTo>
                  <a:pt x="6587" y="163"/>
                </a:lnTo>
                <a:cubicBezTo>
                  <a:pt x="6583" y="170"/>
                  <a:pt x="6576" y="175"/>
                  <a:pt x="6569" y="177"/>
                </a:cubicBezTo>
                <a:cubicBezTo>
                  <a:pt x="6561" y="178"/>
                  <a:pt x="6553" y="177"/>
                  <a:pt x="6544" y="171"/>
                </a:cubicBezTo>
                <a:lnTo>
                  <a:pt x="6519" y="156"/>
                </a:lnTo>
                <a:cubicBezTo>
                  <a:pt x="6510" y="151"/>
                  <a:pt x="6501" y="147"/>
                  <a:pt x="6490" y="143"/>
                </a:cubicBezTo>
                <a:cubicBezTo>
                  <a:pt x="6480" y="140"/>
                  <a:pt x="6468" y="137"/>
                  <a:pt x="6455" y="134"/>
                </a:cubicBezTo>
                <a:cubicBezTo>
                  <a:pt x="6441" y="132"/>
                  <a:pt x="6426" y="131"/>
                  <a:pt x="6409" y="131"/>
                </a:cubicBezTo>
                <a:cubicBezTo>
                  <a:pt x="6381" y="131"/>
                  <a:pt x="6356" y="136"/>
                  <a:pt x="6334" y="145"/>
                </a:cubicBezTo>
                <a:cubicBezTo>
                  <a:pt x="6311" y="154"/>
                  <a:pt x="6292" y="168"/>
                  <a:pt x="6276" y="185"/>
                </a:cubicBezTo>
                <a:cubicBezTo>
                  <a:pt x="6261" y="203"/>
                  <a:pt x="6248" y="223"/>
                  <a:pt x="6240" y="248"/>
                </a:cubicBezTo>
                <a:cubicBezTo>
                  <a:pt x="6231" y="272"/>
                  <a:pt x="6227" y="299"/>
                  <a:pt x="6227" y="330"/>
                </a:cubicBezTo>
                <a:cubicBezTo>
                  <a:pt x="6227" y="362"/>
                  <a:pt x="6232" y="390"/>
                  <a:pt x="6241" y="417"/>
                </a:cubicBezTo>
                <a:cubicBezTo>
                  <a:pt x="6250" y="442"/>
                  <a:pt x="6263" y="463"/>
                  <a:pt x="6280" y="481"/>
                </a:cubicBezTo>
                <a:cubicBezTo>
                  <a:pt x="6297" y="499"/>
                  <a:pt x="6317" y="512"/>
                  <a:pt x="6340" y="521"/>
                </a:cubicBezTo>
                <a:cubicBezTo>
                  <a:pt x="6364" y="530"/>
                  <a:pt x="6390" y="535"/>
                  <a:pt x="6419" y="535"/>
                </a:cubicBezTo>
                <a:cubicBezTo>
                  <a:pt x="6440" y="535"/>
                  <a:pt x="6459" y="533"/>
                  <a:pt x="6475" y="529"/>
                </a:cubicBezTo>
                <a:cubicBezTo>
                  <a:pt x="6491" y="524"/>
                  <a:pt x="6507" y="518"/>
                  <a:pt x="6523" y="511"/>
                </a:cubicBezTo>
                <a:lnTo>
                  <a:pt x="6523" y="409"/>
                </a:lnTo>
                <a:lnTo>
                  <a:pt x="6452" y="409"/>
                </a:lnTo>
                <a:cubicBezTo>
                  <a:pt x="6445" y="409"/>
                  <a:pt x="6440" y="407"/>
                  <a:pt x="6436" y="403"/>
                </a:cubicBezTo>
                <a:cubicBezTo>
                  <a:pt x="6433" y="399"/>
                  <a:pt x="6431" y="394"/>
                  <a:pt x="6431" y="388"/>
                </a:cubicBezTo>
                <a:lnTo>
                  <a:pt x="6431" y="329"/>
                </a:lnTo>
                <a:moveTo>
                  <a:pt x="6881" y="205"/>
                </a:moveTo>
                <a:cubicBezTo>
                  <a:pt x="6910" y="205"/>
                  <a:pt x="6937" y="210"/>
                  <a:pt x="6961" y="220"/>
                </a:cubicBezTo>
                <a:cubicBezTo>
                  <a:pt x="6986" y="229"/>
                  <a:pt x="7006" y="243"/>
                  <a:pt x="7024" y="261"/>
                </a:cubicBezTo>
                <a:cubicBezTo>
                  <a:pt x="7041" y="278"/>
                  <a:pt x="7054" y="300"/>
                  <a:pt x="7063" y="325"/>
                </a:cubicBezTo>
                <a:cubicBezTo>
                  <a:pt x="7073" y="351"/>
                  <a:pt x="7078" y="379"/>
                  <a:pt x="7078" y="412"/>
                </a:cubicBezTo>
                <a:cubicBezTo>
                  <a:pt x="7078" y="443"/>
                  <a:pt x="7073" y="472"/>
                  <a:pt x="7063" y="497"/>
                </a:cubicBezTo>
                <a:cubicBezTo>
                  <a:pt x="7054" y="523"/>
                  <a:pt x="7041" y="544"/>
                  <a:pt x="7024" y="562"/>
                </a:cubicBezTo>
                <a:cubicBezTo>
                  <a:pt x="7006" y="580"/>
                  <a:pt x="6986" y="594"/>
                  <a:pt x="6961" y="604"/>
                </a:cubicBezTo>
                <a:cubicBezTo>
                  <a:pt x="6937" y="613"/>
                  <a:pt x="6910" y="618"/>
                  <a:pt x="6881" y="618"/>
                </a:cubicBezTo>
                <a:cubicBezTo>
                  <a:pt x="6851" y="618"/>
                  <a:pt x="6824" y="613"/>
                  <a:pt x="6799" y="604"/>
                </a:cubicBezTo>
                <a:cubicBezTo>
                  <a:pt x="6775" y="594"/>
                  <a:pt x="6754" y="580"/>
                  <a:pt x="6737" y="562"/>
                </a:cubicBezTo>
                <a:cubicBezTo>
                  <a:pt x="6719" y="544"/>
                  <a:pt x="6706" y="523"/>
                  <a:pt x="6696" y="497"/>
                </a:cubicBezTo>
                <a:cubicBezTo>
                  <a:pt x="6687" y="472"/>
                  <a:pt x="6682" y="443"/>
                  <a:pt x="6682" y="412"/>
                </a:cubicBezTo>
                <a:cubicBezTo>
                  <a:pt x="6682" y="379"/>
                  <a:pt x="6687" y="351"/>
                  <a:pt x="6696" y="325"/>
                </a:cubicBezTo>
                <a:cubicBezTo>
                  <a:pt x="6706" y="300"/>
                  <a:pt x="6719" y="278"/>
                  <a:pt x="6737" y="261"/>
                </a:cubicBezTo>
                <a:cubicBezTo>
                  <a:pt x="6754" y="243"/>
                  <a:pt x="6775" y="229"/>
                  <a:pt x="6799" y="220"/>
                </a:cubicBezTo>
                <a:cubicBezTo>
                  <a:pt x="6824" y="210"/>
                  <a:pt x="6851" y="205"/>
                  <a:pt x="6881" y="205"/>
                </a:cubicBezTo>
                <a:moveTo>
                  <a:pt x="6881" y="544"/>
                </a:moveTo>
                <a:cubicBezTo>
                  <a:pt x="6914" y="544"/>
                  <a:pt x="6938" y="533"/>
                  <a:pt x="6954" y="511"/>
                </a:cubicBezTo>
                <a:cubicBezTo>
                  <a:pt x="6970" y="488"/>
                  <a:pt x="6978" y="455"/>
                  <a:pt x="6978" y="412"/>
                </a:cubicBezTo>
                <a:cubicBezTo>
                  <a:pt x="6978" y="368"/>
                  <a:pt x="6970" y="335"/>
                  <a:pt x="6954" y="313"/>
                </a:cubicBezTo>
                <a:cubicBezTo>
                  <a:pt x="6938" y="290"/>
                  <a:pt x="6914" y="279"/>
                  <a:pt x="6881" y="279"/>
                </a:cubicBezTo>
                <a:cubicBezTo>
                  <a:pt x="6847" y="279"/>
                  <a:pt x="6822" y="290"/>
                  <a:pt x="6805" y="313"/>
                </a:cubicBezTo>
                <a:cubicBezTo>
                  <a:pt x="6789" y="336"/>
                  <a:pt x="6781" y="368"/>
                  <a:pt x="6781" y="412"/>
                </a:cubicBezTo>
                <a:cubicBezTo>
                  <a:pt x="6781" y="455"/>
                  <a:pt x="6789" y="488"/>
                  <a:pt x="6805" y="510"/>
                </a:cubicBezTo>
                <a:cubicBezTo>
                  <a:pt x="6822" y="533"/>
                  <a:pt x="6847" y="544"/>
                  <a:pt x="6881" y="544"/>
                </a:cubicBezTo>
                <a:moveTo>
                  <a:pt x="7328" y="205"/>
                </a:moveTo>
                <a:cubicBezTo>
                  <a:pt x="7358" y="205"/>
                  <a:pt x="7385" y="210"/>
                  <a:pt x="7409" y="220"/>
                </a:cubicBezTo>
                <a:cubicBezTo>
                  <a:pt x="7433" y="229"/>
                  <a:pt x="7454" y="243"/>
                  <a:pt x="7471" y="261"/>
                </a:cubicBezTo>
                <a:cubicBezTo>
                  <a:pt x="7488" y="278"/>
                  <a:pt x="7502" y="300"/>
                  <a:pt x="7511" y="325"/>
                </a:cubicBezTo>
                <a:cubicBezTo>
                  <a:pt x="7520" y="351"/>
                  <a:pt x="7525" y="379"/>
                  <a:pt x="7525" y="412"/>
                </a:cubicBezTo>
                <a:cubicBezTo>
                  <a:pt x="7525" y="443"/>
                  <a:pt x="7520" y="472"/>
                  <a:pt x="7511" y="497"/>
                </a:cubicBezTo>
                <a:cubicBezTo>
                  <a:pt x="7502" y="523"/>
                  <a:pt x="7488" y="544"/>
                  <a:pt x="7471" y="562"/>
                </a:cubicBezTo>
                <a:cubicBezTo>
                  <a:pt x="7454" y="580"/>
                  <a:pt x="7433" y="594"/>
                  <a:pt x="7409" y="604"/>
                </a:cubicBezTo>
                <a:cubicBezTo>
                  <a:pt x="7385" y="613"/>
                  <a:pt x="7358" y="618"/>
                  <a:pt x="7328" y="618"/>
                </a:cubicBezTo>
                <a:cubicBezTo>
                  <a:pt x="7298" y="618"/>
                  <a:pt x="7271" y="613"/>
                  <a:pt x="7247" y="604"/>
                </a:cubicBezTo>
                <a:cubicBezTo>
                  <a:pt x="7222" y="594"/>
                  <a:pt x="7201" y="580"/>
                  <a:pt x="7184" y="562"/>
                </a:cubicBezTo>
                <a:cubicBezTo>
                  <a:pt x="7167" y="544"/>
                  <a:pt x="7154" y="523"/>
                  <a:pt x="7144" y="497"/>
                </a:cubicBezTo>
                <a:cubicBezTo>
                  <a:pt x="7135" y="472"/>
                  <a:pt x="7130" y="443"/>
                  <a:pt x="7130" y="412"/>
                </a:cubicBezTo>
                <a:cubicBezTo>
                  <a:pt x="7130" y="379"/>
                  <a:pt x="7135" y="351"/>
                  <a:pt x="7144" y="325"/>
                </a:cubicBezTo>
                <a:cubicBezTo>
                  <a:pt x="7154" y="300"/>
                  <a:pt x="7167" y="278"/>
                  <a:pt x="7184" y="261"/>
                </a:cubicBezTo>
                <a:cubicBezTo>
                  <a:pt x="7201" y="243"/>
                  <a:pt x="7222" y="229"/>
                  <a:pt x="7247" y="220"/>
                </a:cubicBezTo>
                <a:cubicBezTo>
                  <a:pt x="7271" y="210"/>
                  <a:pt x="7298" y="205"/>
                  <a:pt x="7328" y="205"/>
                </a:cubicBezTo>
                <a:moveTo>
                  <a:pt x="7328" y="544"/>
                </a:moveTo>
                <a:cubicBezTo>
                  <a:pt x="7361" y="544"/>
                  <a:pt x="7386" y="533"/>
                  <a:pt x="7402" y="511"/>
                </a:cubicBezTo>
                <a:cubicBezTo>
                  <a:pt x="7418" y="488"/>
                  <a:pt x="7426" y="455"/>
                  <a:pt x="7426" y="412"/>
                </a:cubicBezTo>
                <a:cubicBezTo>
                  <a:pt x="7426" y="368"/>
                  <a:pt x="7418" y="335"/>
                  <a:pt x="7402" y="313"/>
                </a:cubicBezTo>
                <a:cubicBezTo>
                  <a:pt x="7386" y="290"/>
                  <a:pt x="7361" y="279"/>
                  <a:pt x="7328" y="279"/>
                </a:cubicBezTo>
                <a:cubicBezTo>
                  <a:pt x="7294" y="279"/>
                  <a:pt x="7269" y="290"/>
                  <a:pt x="7253" y="313"/>
                </a:cubicBezTo>
                <a:cubicBezTo>
                  <a:pt x="7237" y="336"/>
                  <a:pt x="7229" y="368"/>
                  <a:pt x="7229" y="412"/>
                </a:cubicBezTo>
                <a:cubicBezTo>
                  <a:pt x="7229" y="455"/>
                  <a:pt x="7237" y="488"/>
                  <a:pt x="7253" y="510"/>
                </a:cubicBezTo>
                <a:cubicBezTo>
                  <a:pt x="7269" y="533"/>
                  <a:pt x="7294" y="544"/>
                  <a:pt x="7328" y="544"/>
                </a:cubicBezTo>
                <a:moveTo>
                  <a:pt x="7850" y="494"/>
                </a:moveTo>
                <a:lnTo>
                  <a:pt x="7850" y="313"/>
                </a:lnTo>
                <a:cubicBezTo>
                  <a:pt x="7839" y="300"/>
                  <a:pt x="7827" y="291"/>
                  <a:pt x="7814" y="286"/>
                </a:cubicBezTo>
                <a:cubicBezTo>
                  <a:pt x="7801" y="280"/>
                  <a:pt x="7787" y="277"/>
                  <a:pt x="7772" y="277"/>
                </a:cubicBezTo>
                <a:cubicBezTo>
                  <a:pt x="7758" y="277"/>
                  <a:pt x="7745" y="280"/>
                  <a:pt x="7733" y="286"/>
                </a:cubicBezTo>
                <a:cubicBezTo>
                  <a:pt x="7721" y="291"/>
                  <a:pt x="7711" y="299"/>
                  <a:pt x="7703" y="310"/>
                </a:cubicBezTo>
                <a:cubicBezTo>
                  <a:pt x="7695" y="322"/>
                  <a:pt x="7688" y="336"/>
                  <a:pt x="7684" y="352"/>
                </a:cubicBezTo>
                <a:cubicBezTo>
                  <a:pt x="7680" y="369"/>
                  <a:pt x="7677" y="389"/>
                  <a:pt x="7677" y="413"/>
                </a:cubicBezTo>
                <a:cubicBezTo>
                  <a:pt x="7677" y="437"/>
                  <a:pt x="7679" y="457"/>
                  <a:pt x="7683" y="473"/>
                </a:cubicBezTo>
                <a:cubicBezTo>
                  <a:pt x="7687" y="489"/>
                  <a:pt x="7692" y="502"/>
                  <a:pt x="7699" y="513"/>
                </a:cubicBezTo>
                <a:cubicBezTo>
                  <a:pt x="7706" y="523"/>
                  <a:pt x="7715" y="530"/>
                  <a:pt x="7725" y="535"/>
                </a:cubicBezTo>
                <a:cubicBezTo>
                  <a:pt x="7735" y="539"/>
                  <a:pt x="7746" y="542"/>
                  <a:pt x="7759" y="542"/>
                </a:cubicBezTo>
                <a:cubicBezTo>
                  <a:pt x="7779" y="542"/>
                  <a:pt x="7796" y="538"/>
                  <a:pt x="7810" y="529"/>
                </a:cubicBezTo>
                <a:cubicBezTo>
                  <a:pt x="7824" y="521"/>
                  <a:pt x="7837" y="509"/>
                  <a:pt x="7850" y="494"/>
                </a:cubicBezTo>
                <a:moveTo>
                  <a:pt x="7850" y="32"/>
                </a:moveTo>
                <a:lnTo>
                  <a:pt x="7946" y="32"/>
                </a:lnTo>
                <a:lnTo>
                  <a:pt x="7946" y="612"/>
                </a:lnTo>
                <a:lnTo>
                  <a:pt x="7887" y="612"/>
                </a:lnTo>
                <a:cubicBezTo>
                  <a:pt x="7874" y="612"/>
                  <a:pt x="7866" y="606"/>
                  <a:pt x="7863" y="595"/>
                </a:cubicBezTo>
                <a:lnTo>
                  <a:pt x="7855" y="556"/>
                </a:lnTo>
                <a:cubicBezTo>
                  <a:pt x="7839" y="574"/>
                  <a:pt x="7820" y="589"/>
                  <a:pt x="7799" y="601"/>
                </a:cubicBezTo>
                <a:cubicBezTo>
                  <a:pt x="7778" y="612"/>
                  <a:pt x="7754" y="618"/>
                  <a:pt x="7726" y="618"/>
                </a:cubicBezTo>
                <a:cubicBezTo>
                  <a:pt x="7704" y="618"/>
                  <a:pt x="7684" y="613"/>
                  <a:pt x="7666" y="604"/>
                </a:cubicBezTo>
                <a:cubicBezTo>
                  <a:pt x="7648" y="595"/>
                  <a:pt x="7632" y="582"/>
                  <a:pt x="7619" y="565"/>
                </a:cubicBezTo>
                <a:cubicBezTo>
                  <a:pt x="7606" y="548"/>
                  <a:pt x="7596" y="526"/>
                  <a:pt x="7589" y="501"/>
                </a:cubicBezTo>
                <a:cubicBezTo>
                  <a:pt x="7582" y="475"/>
                  <a:pt x="7578" y="446"/>
                  <a:pt x="7578" y="413"/>
                </a:cubicBezTo>
                <a:cubicBezTo>
                  <a:pt x="7578" y="383"/>
                  <a:pt x="7582" y="355"/>
                  <a:pt x="7590" y="330"/>
                </a:cubicBezTo>
                <a:cubicBezTo>
                  <a:pt x="7598" y="305"/>
                  <a:pt x="7610" y="282"/>
                  <a:pt x="7625" y="264"/>
                </a:cubicBezTo>
                <a:cubicBezTo>
                  <a:pt x="7640" y="245"/>
                  <a:pt x="7658" y="230"/>
                  <a:pt x="7679" y="220"/>
                </a:cubicBezTo>
                <a:cubicBezTo>
                  <a:pt x="7700" y="209"/>
                  <a:pt x="7724" y="204"/>
                  <a:pt x="7750" y="204"/>
                </a:cubicBezTo>
                <a:cubicBezTo>
                  <a:pt x="7772" y="204"/>
                  <a:pt x="7791" y="208"/>
                  <a:pt x="7807" y="215"/>
                </a:cubicBezTo>
                <a:cubicBezTo>
                  <a:pt x="7823" y="222"/>
                  <a:pt x="7837" y="231"/>
                  <a:pt x="7850" y="243"/>
                </a:cubicBezTo>
                <a:lnTo>
                  <a:pt x="7850" y="32"/>
                </a:lnTo>
                <a:moveTo>
                  <a:pt x="8095" y="367"/>
                </a:moveTo>
                <a:cubicBezTo>
                  <a:pt x="8095" y="313"/>
                  <a:pt x="8088" y="261"/>
                  <a:pt x="8076" y="209"/>
                </a:cubicBezTo>
                <a:cubicBezTo>
                  <a:pt x="8063" y="157"/>
                  <a:pt x="8044" y="109"/>
                  <a:pt x="8020" y="64"/>
                </a:cubicBezTo>
                <a:cubicBezTo>
                  <a:pt x="8017" y="58"/>
                  <a:pt x="8016" y="53"/>
                  <a:pt x="8015" y="49"/>
                </a:cubicBezTo>
                <a:cubicBezTo>
                  <a:pt x="8015" y="45"/>
                  <a:pt x="8015" y="42"/>
                  <a:pt x="8016" y="39"/>
                </a:cubicBezTo>
                <a:cubicBezTo>
                  <a:pt x="8017" y="36"/>
                  <a:pt x="8019" y="33"/>
                  <a:pt x="8021" y="31"/>
                </a:cubicBezTo>
                <a:cubicBezTo>
                  <a:pt x="8023" y="29"/>
                  <a:pt x="8026" y="27"/>
                  <a:pt x="8029" y="25"/>
                </a:cubicBezTo>
                <a:lnTo>
                  <a:pt x="8071" y="0"/>
                </a:lnTo>
                <a:cubicBezTo>
                  <a:pt x="8091" y="29"/>
                  <a:pt x="8107" y="59"/>
                  <a:pt x="8120" y="89"/>
                </a:cubicBezTo>
                <a:cubicBezTo>
                  <a:pt x="8134" y="118"/>
                  <a:pt x="8145" y="148"/>
                  <a:pt x="8154" y="179"/>
                </a:cubicBezTo>
                <a:cubicBezTo>
                  <a:pt x="8162" y="209"/>
                  <a:pt x="8168" y="240"/>
                  <a:pt x="8172" y="271"/>
                </a:cubicBezTo>
                <a:cubicBezTo>
                  <a:pt x="8176" y="303"/>
                  <a:pt x="8178" y="334"/>
                  <a:pt x="8178" y="367"/>
                </a:cubicBezTo>
                <a:cubicBezTo>
                  <a:pt x="8178" y="401"/>
                  <a:pt x="8176" y="432"/>
                  <a:pt x="8172" y="464"/>
                </a:cubicBezTo>
                <a:cubicBezTo>
                  <a:pt x="8168" y="495"/>
                  <a:pt x="8162" y="525"/>
                  <a:pt x="8154" y="556"/>
                </a:cubicBezTo>
                <a:cubicBezTo>
                  <a:pt x="8145" y="586"/>
                  <a:pt x="8134" y="616"/>
                  <a:pt x="8120" y="646"/>
                </a:cubicBezTo>
                <a:cubicBezTo>
                  <a:pt x="8107" y="676"/>
                  <a:pt x="8091" y="706"/>
                  <a:pt x="8071" y="735"/>
                </a:cubicBezTo>
                <a:lnTo>
                  <a:pt x="8029" y="709"/>
                </a:lnTo>
                <a:cubicBezTo>
                  <a:pt x="8026" y="707"/>
                  <a:pt x="8023" y="706"/>
                  <a:pt x="8021" y="704"/>
                </a:cubicBezTo>
                <a:cubicBezTo>
                  <a:pt x="8019" y="701"/>
                  <a:pt x="8017" y="699"/>
                  <a:pt x="8016" y="696"/>
                </a:cubicBezTo>
                <a:cubicBezTo>
                  <a:pt x="8015" y="693"/>
                  <a:pt x="8015" y="689"/>
                  <a:pt x="8015" y="685"/>
                </a:cubicBezTo>
                <a:cubicBezTo>
                  <a:pt x="8016" y="681"/>
                  <a:pt x="8017" y="677"/>
                  <a:pt x="8020" y="671"/>
                </a:cubicBezTo>
                <a:cubicBezTo>
                  <a:pt x="8044" y="626"/>
                  <a:pt x="8063" y="578"/>
                  <a:pt x="8076" y="526"/>
                </a:cubicBezTo>
                <a:cubicBezTo>
                  <a:pt x="8088" y="474"/>
                  <a:pt x="8095" y="422"/>
                  <a:pt x="8095" y="3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747720" y="1301040"/>
            <a:ext cx="5709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Трансформация графика: Пример 3 -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747720" y="1691640"/>
            <a:ext cx="16617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Искажение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747720" y="2391840"/>
            <a:ext cx="47206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Было: График с обрезанной осью Y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747720" y="2899080"/>
            <a:ext cx="4851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Визуальное искажение данных,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747720" y="3261240"/>
            <a:ext cx="3042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манипуляция восприятием.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747720" y="3613680"/>
            <a:ext cx="112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Решения: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959040" y="4127760"/>
            <a:ext cx="3931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Честность: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Всегда начинать ось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1224000" y="4480200"/>
            <a:ext cx="3525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количественных данных с нуля.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959040" y="4899600"/>
            <a:ext cx="4933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Акценты: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Использовать инсайт-текст для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1224000" y="5261400"/>
            <a:ext cx="3190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малых, но важных различий.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/>
          <p:nvPr/>
        </p:nvSpPr>
        <p:spPr>
          <a:xfrm>
            <a:off x="7314840" y="-11448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9" name=""/>
          <p:cNvSpPr/>
          <p:nvPr/>
        </p:nvSpPr>
        <p:spPr>
          <a:xfrm>
            <a:off x="8298360" y="1506240"/>
            <a:ext cx="2910240" cy="416520"/>
          </a:xfrm>
          <a:custGeom>
            <a:avLst/>
            <a:gdLst/>
            <a:ahLst/>
            <a:rect l="0" t="0" r="r" b="b"/>
            <a:pathLst>
              <a:path w="8084" h="1157">
                <a:moveTo>
                  <a:pt x="315" y="819"/>
                </a:moveTo>
                <a:cubicBezTo>
                  <a:pt x="340" y="819"/>
                  <a:pt x="363" y="815"/>
                  <a:pt x="382" y="808"/>
                </a:cubicBezTo>
                <a:cubicBezTo>
                  <a:pt x="401" y="800"/>
                  <a:pt x="417" y="790"/>
                  <a:pt x="430" y="777"/>
                </a:cubicBezTo>
                <a:cubicBezTo>
                  <a:pt x="444" y="764"/>
                  <a:pt x="454" y="749"/>
                  <a:pt x="460" y="731"/>
                </a:cubicBezTo>
                <a:cubicBezTo>
                  <a:pt x="467" y="713"/>
                  <a:pt x="470" y="694"/>
                  <a:pt x="470" y="673"/>
                </a:cubicBezTo>
                <a:cubicBezTo>
                  <a:pt x="470" y="623"/>
                  <a:pt x="457" y="585"/>
                  <a:pt x="429" y="560"/>
                </a:cubicBezTo>
                <a:cubicBezTo>
                  <a:pt x="402" y="535"/>
                  <a:pt x="364" y="522"/>
                  <a:pt x="315" y="522"/>
                </a:cubicBezTo>
                <a:cubicBezTo>
                  <a:pt x="267" y="522"/>
                  <a:pt x="229" y="535"/>
                  <a:pt x="201" y="560"/>
                </a:cubicBezTo>
                <a:cubicBezTo>
                  <a:pt x="173" y="585"/>
                  <a:pt x="160" y="623"/>
                  <a:pt x="160" y="673"/>
                </a:cubicBezTo>
                <a:cubicBezTo>
                  <a:pt x="160" y="694"/>
                  <a:pt x="163" y="713"/>
                  <a:pt x="170" y="731"/>
                </a:cubicBezTo>
                <a:cubicBezTo>
                  <a:pt x="176" y="749"/>
                  <a:pt x="186" y="764"/>
                  <a:pt x="199" y="777"/>
                </a:cubicBezTo>
                <a:cubicBezTo>
                  <a:pt x="213" y="790"/>
                  <a:pt x="229" y="800"/>
                  <a:pt x="248" y="808"/>
                </a:cubicBezTo>
                <a:cubicBezTo>
                  <a:pt x="267" y="815"/>
                  <a:pt x="289" y="819"/>
                  <a:pt x="315" y="819"/>
                </a:cubicBezTo>
                <a:moveTo>
                  <a:pt x="315" y="130"/>
                </a:moveTo>
                <a:cubicBezTo>
                  <a:pt x="292" y="130"/>
                  <a:pt x="272" y="134"/>
                  <a:pt x="255" y="141"/>
                </a:cubicBezTo>
                <a:cubicBezTo>
                  <a:pt x="239" y="148"/>
                  <a:pt x="225" y="157"/>
                  <a:pt x="214" y="169"/>
                </a:cubicBezTo>
                <a:cubicBezTo>
                  <a:pt x="203" y="181"/>
                  <a:pt x="195" y="195"/>
                  <a:pt x="189" y="210"/>
                </a:cubicBezTo>
                <a:cubicBezTo>
                  <a:pt x="184" y="226"/>
                  <a:pt x="182" y="242"/>
                  <a:pt x="182" y="259"/>
                </a:cubicBezTo>
                <a:cubicBezTo>
                  <a:pt x="182" y="277"/>
                  <a:pt x="184" y="295"/>
                  <a:pt x="188" y="311"/>
                </a:cubicBezTo>
                <a:cubicBezTo>
                  <a:pt x="193" y="328"/>
                  <a:pt x="200" y="343"/>
                  <a:pt x="210" y="357"/>
                </a:cubicBezTo>
                <a:cubicBezTo>
                  <a:pt x="221" y="370"/>
                  <a:pt x="234" y="380"/>
                  <a:pt x="252" y="388"/>
                </a:cubicBezTo>
                <a:cubicBezTo>
                  <a:pt x="269" y="396"/>
                  <a:pt x="290" y="400"/>
                  <a:pt x="315" y="400"/>
                </a:cubicBezTo>
                <a:cubicBezTo>
                  <a:pt x="340" y="400"/>
                  <a:pt x="361" y="396"/>
                  <a:pt x="378" y="388"/>
                </a:cubicBezTo>
                <a:cubicBezTo>
                  <a:pt x="395" y="380"/>
                  <a:pt x="409" y="370"/>
                  <a:pt x="420" y="357"/>
                </a:cubicBezTo>
                <a:cubicBezTo>
                  <a:pt x="430" y="343"/>
                  <a:pt x="437" y="328"/>
                  <a:pt x="442" y="311"/>
                </a:cubicBezTo>
                <a:cubicBezTo>
                  <a:pt x="446" y="295"/>
                  <a:pt x="448" y="277"/>
                  <a:pt x="448" y="259"/>
                </a:cubicBezTo>
                <a:cubicBezTo>
                  <a:pt x="448" y="242"/>
                  <a:pt x="446" y="226"/>
                  <a:pt x="440" y="210"/>
                </a:cubicBezTo>
                <a:cubicBezTo>
                  <a:pt x="435" y="195"/>
                  <a:pt x="427" y="181"/>
                  <a:pt x="416" y="169"/>
                </a:cubicBezTo>
                <a:cubicBezTo>
                  <a:pt x="405" y="157"/>
                  <a:pt x="391" y="148"/>
                  <a:pt x="375" y="141"/>
                </a:cubicBezTo>
                <a:cubicBezTo>
                  <a:pt x="358" y="134"/>
                  <a:pt x="338" y="130"/>
                  <a:pt x="315" y="130"/>
                </a:cubicBezTo>
                <a:moveTo>
                  <a:pt x="468" y="457"/>
                </a:moveTo>
                <a:cubicBezTo>
                  <a:pt x="523" y="475"/>
                  <a:pt x="564" y="503"/>
                  <a:pt x="590" y="539"/>
                </a:cubicBezTo>
                <a:cubicBezTo>
                  <a:pt x="616" y="576"/>
                  <a:pt x="630" y="622"/>
                  <a:pt x="630" y="675"/>
                </a:cubicBezTo>
                <a:cubicBezTo>
                  <a:pt x="630" y="715"/>
                  <a:pt x="622" y="752"/>
                  <a:pt x="607" y="784"/>
                </a:cubicBezTo>
                <a:cubicBezTo>
                  <a:pt x="591" y="817"/>
                  <a:pt x="570" y="845"/>
                  <a:pt x="543" y="868"/>
                </a:cubicBezTo>
                <a:cubicBezTo>
                  <a:pt x="515" y="891"/>
                  <a:pt x="482" y="908"/>
                  <a:pt x="443" y="921"/>
                </a:cubicBezTo>
                <a:cubicBezTo>
                  <a:pt x="404" y="933"/>
                  <a:pt x="362" y="940"/>
                  <a:pt x="315" y="940"/>
                </a:cubicBezTo>
                <a:cubicBezTo>
                  <a:pt x="268" y="940"/>
                  <a:pt x="226" y="933"/>
                  <a:pt x="187" y="921"/>
                </a:cubicBezTo>
                <a:cubicBezTo>
                  <a:pt x="148" y="908"/>
                  <a:pt x="115" y="891"/>
                  <a:pt x="88" y="868"/>
                </a:cubicBezTo>
                <a:cubicBezTo>
                  <a:pt x="60" y="845"/>
                  <a:pt x="39" y="817"/>
                  <a:pt x="23" y="784"/>
                </a:cubicBezTo>
                <a:cubicBezTo>
                  <a:pt x="8" y="752"/>
                  <a:pt x="0" y="715"/>
                  <a:pt x="0" y="675"/>
                </a:cubicBezTo>
                <a:cubicBezTo>
                  <a:pt x="0" y="622"/>
                  <a:pt x="14" y="576"/>
                  <a:pt x="40" y="539"/>
                </a:cubicBezTo>
                <a:cubicBezTo>
                  <a:pt x="66" y="503"/>
                  <a:pt x="107" y="475"/>
                  <a:pt x="162" y="457"/>
                </a:cubicBezTo>
                <a:cubicBezTo>
                  <a:pt x="118" y="439"/>
                  <a:pt x="85" y="413"/>
                  <a:pt x="63" y="379"/>
                </a:cubicBezTo>
                <a:cubicBezTo>
                  <a:pt x="41" y="345"/>
                  <a:pt x="30" y="304"/>
                  <a:pt x="30" y="257"/>
                </a:cubicBezTo>
                <a:cubicBezTo>
                  <a:pt x="30" y="222"/>
                  <a:pt x="37" y="190"/>
                  <a:pt x="51" y="161"/>
                </a:cubicBezTo>
                <a:cubicBezTo>
                  <a:pt x="65" y="131"/>
                  <a:pt x="85" y="105"/>
                  <a:pt x="110" y="84"/>
                </a:cubicBezTo>
                <a:cubicBezTo>
                  <a:pt x="135" y="61"/>
                  <a:pt x="165" y="44"/>
                  <a:pt x="200" y="32"/>
                </a:cubicBezTo>
                <a:cubicBezTo>
                  <a:pt x="235" y="20"/>
                  <a:pt x="273" y="13"/>
                  <a:pt x="315" y="13"/>
                </a:cubicBezTo>
                <a:cubicBezTo>
                  <a:pt x="357" y="13"/>
                  <a:pt x="395" y="20"/>
                  <a:pt x="430" y="32"/>
                </a:cubicBezTo>
                <a:cubicBezTo>
                  <a:pt x="465" y="44"/>
                  <a:pt x="495" y="61"/>
                  <a:pt x="520" y="84"/>
                </a:cubicBezTo>
                <a:cubicBezTo>
                  <a:pt x="545" y="105"/>
                  <a:pt x="564" y="131"/>
                  <a:pt x="578" y="161"/>
                </a:cubicBezTo>
                <a:cubicBezTo>
                  <a:pt x="592" y="190"/>
                  <a:pt x="599" y="222"/>
                  <a:pt x="599" y="257"/>
                </a:cubicBezTo>
                <a:cubicBezTo>
                  <a:pt x="599" y="304"/>
                  <a:pt x="589" y="345"/>
                  <a:pt x="567" y="379"/>
                </a:cubicBezTo>
                <a:cubicBezTo>
                  <a:pt x="545" y="413"/>
                  <a:pt x="512" y="439"/>
                  <a:pt x="468" y="457"/>
                </a:cubicBezTo>
                <a:moveTo>
                  <a:pt x="750" y="616"/>
                </a:moveTo>
                <a:lnTo>
                  <a:pt x="750" y="487"/>
                </a:lnTo>
                <a:lnTo>
                  <a:pt x="1074" y="487"/>
                </a:lnTo>
                <a:lnTo>
                  <a:pt x="1074" y="616"/>
                </a:lnTo>
                <a:lnTo>
                  <a:pt x="750" y="616"/>
                </a:lnTo>
                <a:moveTo>
                  <a:pt x="1771" y="109"/>
                </a:moveTo>
                <a:lnTo>
                  <a:pt x="1729" y="188"/>
                </a:lnTo>
                <a:cubicBezTo>
                  <a:pt x="1724" y="197"/>
                  <a:pt x="1719" y="203"/>
                  <a:pt x="1713" y="207"/>
                </a:cubicBezTo>
                <a:cubicBezTo>
                  <a:pt x="1707" y="211"/>
                  <a:pt x="1700" y="213"/>
                  <a:pt x="1692" y="213"/>
                </a:cubicBezTo>
                <a:cubicBezTo>
                  <a:pt x="1683" y="213"/>
                  <a:pt x="1674" y="210"/>
                  <a:pt x="1664" y="204"/>
                </a:cubicBezTo>
                <a:cubicBezTo>
                  <a:pt x="1653" y="197"/>
                  <a:pt x="1641" y="190"/>
                  <a:pt x="1627" y="182"/>
                </a:cubicBezTo>
                <a:cubicBezTo>
                  <a:pt x="1613" y="174"/>
                  <a:pt x="1596" y="167"/>
                  <a:pt x="1577" y="160"/>
                </a:cubicBezTo>
                <a:cubicBezTo>
                  <a:pt x="1558" y="154"/>
                  <a:pt x="1536" y="151"/>
                  <a:pt x="1510" y="151"/>
                </a:cubicBezTo>
                <a:cubicBezTo>
                  <a:pt x="1486" y="151"/>
                  <a:pt x="1466" y="153"/>
                  <a:pt x="1448" y="159"/>
                </a:cubicBezTo>
                <a:cubicBezTo>
                  <a:pt x="1431" y="165"/>
                  <a:pt x="1416" y="173"/>
                  <a:pt x="1404" y="183"/>
                </a:cubicBezTo>
                <a:cubicBezTo>
                  <a:pt x="1392" y="193"/>
                  <a:pt x="1384" y="205"/>
                  <a:pt x="1378" y="219"/>
                </a:cubicBezTo>
                <a:cubicBezTo>
                  <a:pt x="1372" y="233"/>
                  <a:pt x="1369" y="248"/>
                  <a:pt x="1369" y="265"/>
                </a:cubicBezTo>
                <a:cubicBezTo>
                  <a:pt x="1369" y="286"/>
                  <a:pt x="1375" y="304"/>
                  <a:pt x="1387" y="318"/>
                </a:cubicBezTo>
                <a:cubicBezTo>
                  <a:pt x="1399" y="332"/>
                  <a:pt x="1414" y="344"/>
                  <a:pt x="1434" y="354"/>
                </a:cubicBezTo>
                <a:cubicBezTo>
                  <a:pt x="1454" y="364"/>
                  <a:pt x="1476" y="373"/>
                  <a:pt x="1501" y="381"/>
                </a:cubicBezTo>
                <a:cubicBezTo>
                  <a:pt x="1526" y="389"/>
                  <a:pt x="1552" y="398"/>
                  <a:pt x="1578" y="407"/>
                </a:cubicBezTo>
                <a:cubicBezTo>
                  <a:pt x="1604" y="416"/>
                  <a:pt x="1630" y="426"/>
                  <a:pt x="1655" y="438"/>
                </a:cubicBezTo>
                <a:cubicBezTo>
                  <a:pt x="1680" y="450"/>
                  <a:pt x="1702" y="465"/>
                  <a:pt x="1722" y="483"/>
                </a:cubicBezTo>
                <a:cubicBezTo>
                  <a:pt x="1742" y="501"/>
                  <a:pt x="1758" y="523"/>
                  <a:pt x="1770" y="550"/>
                </a:cubicBezTo>
                <a:cubicBezTo>
                  <a:pt x="1782" y="576"/>
                  <a:pt x="1787" y="608"/>
                  <a:pt x="1787" y="646"/>
                </a:cubicBezTo>
                <a:cubicBezTo>
                  <a:pt x="1787" y="687"/>
                  <a:pt x="1780" y="725"/>
                  <a:pt x="1767" y="761"/>
                </a:cubicBezTo>
                <a:cubicBezTo>
                  <a:pt x="1753" y="796"/>
                  <a:pt x="1732" y="828"/>
                  <a:pt x="1705" y="854"/>
                </a:cubicBezTo>
                <a:cubicBezTo>
                  <a:pt x="1678" y="881"/>
                  <a:pt x="1645" y="902"/>
                  <a:pt x="1606" y="917"/>
                </a:cubicBezTo>
                <a:cubicBezTo>
                  <a:pt x="1567" y="932"/>
                  <a:pt x="1523" y="940"/>
                  <a:pt x="1473" y="940"/>
                </a:cubicBezTo>
                <a:cubicBezTo>
                  <a:pt x="1444" y="940"/>
                  <a:pt x="1416" y="937"/>
                  <a:pt x="1388" y="931"/>
                </a:cubicBezTo>
                <a:cubicBezTo>
                  <a:pt x="1360" y="926"/>
                  <a:pt x="1333" y="917"/>
                  <a:pt x="1307" y="907"/>
                </a:cubicBezTo>
                <a:cubicBezTo>
                  <a:pt x="1282" y="896"/>
                  <a:pt x="1257" y="884"/>
                  <a:pt x="1235" y="869"/>
                </a:cubicBezTo>
                <a:cubicBezTo>
                  <a:pt x="1212" y="855"/>
                  <a:pt x="1192" y="839"/>
                  <a:pt x="1175" y="820"/>
                </a:cubicBezTo>
                <a:lnTo>
                  <a:pt x="1224" y="740"/>
                </a:lnTo>
                <a:cubicBezTo>
                  <a:pt x="1228" y="734"/>
                  <a:pt x="1234" y="729"/>
                  <a:pt x="1241" y="725"/>
                </a:cubicBezTo>
                <a:cubicBezTo>
                  <a:pt x="1247" y="721"/>
                  <a:pt x="1254" y="719"/>
                  <a:pt x="1262" y="719"/>
                </a:cubicBezTo>
                <a:cubicBezTo>
                  <a:pt x="1272" y="719"/>
                  <a:pt x="1283" y="723"/>
                  <a:pt x="1295" y="732"/>
                </a:cubicBezTo>
                <a:cubicBezTo>
                  <a:pt x="1308" y="740"/>
                  <a:pt x="1322" y="750"/>
                  <a:pt x="1339" y="760"/>
                </a:cubicBezTo>
                <a:cubicBezTo>
                  <a:pt x="1355" y="771"/>
                  <a:pt x="1375" y="780"/>
                  <a:pt x="1397" y="789"/>
                </a:cubicBezTo>
                <a:cubicBezTo>
                  <a:pt x="1420" y="798"/>
                  <a:pt x="1447" y="802"/>
                  <a:pt x="1478" y="802"/>
                </a:cubicBezTo>
                <a:cubicBezTo>
                  <a:pt x="1526" y="802"/>
                  <a:pt x="1563" y="790"/>
                  <a:pt x="1589" y="768"/>
                </a:cubicBezTo>
                <a:cubicBezTo>
                  <a:pt x="1616" y="745"/>
                  <a:pt x="1629" y="712"/>
                  <a:pt x="1629" y="669"/>
                </a:cubicBezTo>
                <a:cubicBezTo>
                  <a:pt x="1629" y="646"/>
                  <a:pt x="1623" y="626"/>
                  <a:pt x="1611" y="611"/>
                </a:cubicBezTo>
                <a:cubicBezTo>
                  <a:pt x="1599" y="596"/>
                  <a:pt x="1583" y="584"/>
                  <a:pt x="1564" y="573"/>
                </a:cubicBezTo>
                <a:cubicBezTo>
                  <a:pt x="1544" y="563"/>
                  <a:pt x="1522" y="554"/>
                  <a:pt x="1497" y="547"/>
                </a:cubicBezTo>
                <a:cubicBezTo>
                  <a:pt x="1472" y="540"/>
                  <a:pt x="1446" y="533"/>
                  <a:pt x="1420" y="524"/>
                </a:cubicBezTo>
                <a:cubicBezTo>
                  <a:pt x="1394" y="516"/>
                  <a:pt x="1369" y="506"/>
                  <a:pt x="1344" y="494"/>
                </a:cubicBezTo>
                <a:cubicBezTo>
                  <a:pt x="1319" y="482"/>
                  <a:pt x="1296" y="467"/>
                  <a:pt x="1277" y="448"/>
                </a:cubicBezTo>
                <a:cubicBezTo>
                  <a:pt x="1257" y="430"/>
                  <a:pt x="1241" y="406"/>
                  <a:pt x="1229" y="378"/>
                </a:cubicBezTo>
                <a:cubicBezTo>
                  <a:pt x="1217" y="350"/>
                  <a:pt x="1211" y="315"/>
                  <a:pt x="1211" y="274"/>
                </a:cubicBezTo>
                <a:cubicBezTo>
                  <a:pt x="1211" y="241"/>
                  <a:pt x="1218" y="208"/>
                  <a:pt x="1231" y="177"/>
                </a:cubicBezTo>
                <a:cubicBezTo>
                  <a:pt x="1245" y="146"/>
                  <a:pt x="1264" y="118"/>
                  <a:pt x="1289" y="94"/>
                </a:cubicBezTo>
                <a:cubicBezTo>
                  <a:pt x="1314" y="70"/>
                  <a:pt x="1345" y="50"/>
                  <a:pt x="1381" y="35"/>
                </a:cubicBezTo>
                <a:cubicBezTo>
                  <a:pt x="1418" y="21"/>
                  <a:pt x="1460" y="13"/>
                  <a:pt x="1508" y="13"/>
                </a:cubicBezTo>
                <a:cubicBezTo>
                  <a:pt x="1561" y="13"/>
                  <a:pt x="1611" y="22"/>
                  <a:pt x="1656" y="39"/>
                </a:cubicBezTo>
                <a:cubicBezTo>
                  <a:pt x="1701" y="55"/>
                  <a:pt x="1739" y="79"/>
                  <a:pt x="1771" y="109"/>
                </a:cubicBezTo>
                <a:moveTo>
                  <a:pt x="2032" y="534"/>
                </a:moveTo>
                <a:lnTo>
                  <a:pt x="2324" y="534"/>
                </a:lnTo>
                <a:cubicBezTo>
                  <a:pt x="2324" y="514"/>
                  <a:pt x="2321" y="495"/>
                  <a:pt x="2315" y="477"/>
                </a:cubicBezTo>
                <a:cubicBezTo>
                  <a:pt x="2309" y="460"/>
                  <a:pt x="2301" y="444"/>
                  <a:pt x="2290" y="431"/>
                </a:cubicBezTo>
                <a:cubicBezTo>
                  <a:pt x="2278" y="417"/>
                  <a:pt x="2264" y="407"/>
                  <a:pt x="2247" y="399"/>
                </a:cubicBezTo>
                <a:cubicBezTo>
                  <a:pt x="2230" y="392"/>
                  <a:pt x="2209" y="388"/>
                  <a:pt x="2186" y="388"/>
                </a:cubicBezTo>
                <a:cubicBezTo>
                  <a:pt x="2142" y="388"/>
                  <a:pt x="2107" y="400"/>
                  <a:pt x="2081" y="426"/>
                </a:cubicBezTo>
                <a:cubicBezTo>
                  <a:pt x="2055" y="451"/>
                  <a:pt x="2039" y="487"/>
                  <a:pt x="2032" y="534"/>
                </a:cubicBezTo>
                <a:moveTo>
                  <a:pt x="2427" y="627"/>
                </a:moveTo>
                <a:lnTo>
                  <a:pt x="2029" y="627"/>
                </a:lnTo>
                <a:cubicBezTo>
                  <a:pt x="2031" y="660"/>
                  <a:pt x="2037" y="689"/>
                  <a:pt x="2046" y="713"/>
                </a:cubicBezTo>
                <a:cubicBezTo>
                  <a:pt x="2055" y="737"/>
                  <a:pt x="2067" y="757"/>
                  <a:pt x="2082" y="773"/>
                </a:cubicBezTo>
                <a:cubicBezTo>
                  <a:pt x="2098" y="788"/>
                  <a:pt x="2115" y="800"/>
                  <a:pt x="2136" y="808"/>
                </a:cubicBezTo>
                <a:cubicBezTo>
                  <a:pt x="2157" y="815"/>
                  <a:pt x="2180" y="819"/>
                  <a:pt x="2205" y="819"/>
                </a:cubicBezTo>
                <a:cubicBezTo>
                  <a:pt x="2230" y="819"/>
                  <a:pt x="2251" y="816"/>
                  <a:pt x="2269" y="811"/>
                </a:cubicBezTo>
                <a:cubicBezTo>
                  <a:pt x="2288" y="805"/>
                  <a:pt x="2304" y="798"/>
                  <a:pt x="2317" y="791"/>
                </a:cubicBezTo>
                <a:cubicBezTo>
                  <a:pt x="2331" y="784"/>
                  <a:pt x="2343" y="778"/>
                  <a:pt x="2353" y="772"/>
                </a:cubicBezTo>
                <a:cubicBezTo>
                  <a:pt x="2363" y="766"/>
                  <a:pt x="2373" y="763"/>
                  <a:pt x="2383" y="763"/>
                </a:cubicBezTo>
                <a:cubicBezTo>
                  <a:pt x="2395" y="763"/>
                  <a:pt x="2405" y="768"/>
                  <a:pt x="2411" y="777"/>
                </a:cubicBezTo>
                <a:lnTo>
                  <a:pt x="2456" y="834"/>
                </a:lnTo>
                <a:cubicBezTo>
                  <a:pt x="2439" y="854"/>
                  <a:pt x="2420" y="871"/>
                  <a:pt x="2398" y="884"/>
                </a:cubicBezTo>
                <a:cubicBezTo>
                  <a:pt x="2377" y="898"/>
                  <a:pt x="2355" y="909"/>
                  <a:pt x="2331" y="917"/>
                </a:cubicBezTo>
                <a:cubicBezTo>
                  <a:pt x="2308" y="925"/>
                  <a:pt x="2285" y="931"/>
                  <a:pt x="2261" y="934"/>
                </a:cubicBezTo>
                <a:cubicBezTo>
                  <a:pt x="2237" y="937"/>
                  <a:pt x="2213" y="939"/>
                  <a:pt x="2191" y="939"/>
                </a:cubicBezTo>
                <a:cubicBezTo>
                  <a:pt x="2146" y="939"/>
                  <a:pt x="2105" y="932"/>
                  <a:pt x="2066" y="917"/>
                </a:cubicBezTo>
                <a:cubicBezTo>
                  <a:pt x="2028" y="902"/>
                  <a:pt x="1994" y="880"/>
                  <a:pt x="1966" y="851"/>
                </a:cubicBezTo>
                <a:cubicBezTo>
                  <a:pt x="1938" y="822"/>
                  <a:pt x="1915" y="786"/>
                  <a:pt x="1899" y="743"/>
                </a:cubicBezTo>
                <a:cubicBezTo>
                  <a:pt x="1883" y="700"/>
                  <a:pt x="1875" y="651"/>
                  <a:pt x="1875" y="594"/>
                </a:cubicBezTo>
                <a:cubicBezTo>
                  <a:pt x="1875" y="550"/>
                  <a:pt x="1882" y="509"/>
                  <a:pt x="1896" y="471"/>
                </a:cubicBezTo>
                <a:cubicBezTo>
                  <a:pt x="1910" y="432"/>
                  <a:pt x="1930" y="398"/>
                  <a:pt x="1957" y="370"/>
                </a:cubicBezTo>
                <a:cubicBezTo>
                  <a:pt x="1983" y="341"/>
                  <a:pt x="2016" y="318"/>
                  <a:pt x="2054" y="302"/>
                </a:cubicBezTo>
                <a:cubicBezTo>
                  <a:pt x="2092" y="285"/>
                  <a:pt x="2135" y="277"/>
                  <a:pt x="2183" y="277"/>
                </a:cubicBezTo>
                <a:cubicBezTo>
                  <a:pt x="2224" y="277"/>
                  <a:pt x="2261" y="283"/>
                  <a:pt x="2295" y="296"/>
                </a:cubicBezTo>
                <a:cubicBezTo>
                  <a:pt x="2330" y="309"/>
                  <a:pt x="2359" y="328"/>
                  <a:pt x="2384" y="353"/>
                </a:cubicBezTo>
                <a:cubicBezTo>
                  <a:pt x="2409" y="378"/>
                  <a:pt x="2428" y="408"/>
                  <a:pt x="2442" y="444"/>
                </a:cubicBezTo>
                <a:cubicBezTo>
                  <a:pt x="2456" y="480"/>
                  <a:pt x="2463" y="522"/>
                  <a:pt x="2463" y="568"/>
                </a:cubicBezTo>
                <a:cubicBezTo>
                  <a:pt x="2463" y="591"/>
                  <a:pt x="2460" y="607"/>
                  <a:pt x="2455" y="615"/>
                </a:cubicBezTo>
                <a:cubicBezTo>
                  <a:pt x="2450" y="623"/>
                  <a:pt x="2441" y="627"/>
                  <a:pt x="2427" y="627"/>
                </a:cubicBezTo>
                <a:moveTo>
                  <a:pt x="2814" y="593"/>
                </a:moveTo>
                <a:cubicBezTo>
                  <a:pt x="2833" y="593"/>
                  <a:pt x="2850" y="590"/>
                  <a:pt x="2864" y="585"/>
                </a:cubicBezTo>
                <a:cubicBezTo>
                  <a:pt x="2878" y="579"/>
                  <a:pt x="2890" y="572"/>
                  <a:pt x="2899" y="563"/>
                </a:cubicBezTo>
                <a:cubicBezTo>
                  <a:pt x="2908" y="554"/>
                  <a:pt x="2916" y="543"/>
                  <a:pt x="2920" y="530"/>
                </a:cubicBezTo>
                <a:cubicBezTo>
                  <a:pt x="2925" y="517"/>
                  <a:pt x="2928" y="503"/>
                  <a:pt x="2928" y="487"/>
                </a:cubicBezTo>
                <a:cubicBezTo>
                  <a:pt x="2928" y="455"/>
                  <a:pt x="2918" y="430"/>
                  <a:pt x="2899" y="412"/>
                </a:cubicBezTo>
                <a:cubicBezTo>
                  <a:pt x="2880" y="393"/>
                  <a:pt x="2852" y="384"/>
                  <a:pt x="2814" y="384"/>
                </a:cubicBezTo>
                <a:cubicBezTo>
                  <a:pt x="2776" y="384"/>
                  <a:pt x="2747" y="393"/>
                  <a:pt x="2728" y="412"/>
                </a:cubicBezTo>
                <a:cubicBezTo>
                  <a:pt x="2709" y="430"/>
                  <a:pt x="2700" y="455"/>
                  <a:pt x="2700" y="487"/>
                </a:cubicBezTo>
                <a:cubicBezTo>
                  <a:pt x="2700" y="502"/>
                  <a:pt x="2702" y="516"/>
                  <a:pt x="2707" y="529"/>
                </a:cubicBezTo>
                <a:cubicBezTo>
                  <a:pt x="2712" y="542"/>
                  <a:pt x="2719" y="553"/>
                  <a:pt x="2728" y="563"/>
                </a:cubicBezTo>
                <a:cubicBezTo>
                  <a:pt x="2737" y="572"/>
                  <a:pt x="2749" y="579"/>
                  <a:pt x="2764" y="585"/>
                </a:cubicBezTo>
                <a:cubicBezTo>
                  <a:pt x="2778" y="590"/>
                  <a:pt x="2795" y="593"/>
                  <a:pt x="2814" y="593"/>
                </a:cubicBezTo>
                <a:moveTo>
                  <a:pt x="2988" y="958"/>
                </a:moveTo>
                <a:cubicBezTo>
                  <a:pt x="2988" y="946"/>
                  <a:pt x="2985" y="936"/>
                  <a:pt x="2977" y="928"/>
                </a:cubicBezTo>
                <a:cubicBezTo>
                  <a:pt x="2970" y="920"/>
                  <a:pt x="2959" y="914"/>
                  <a:pt x="2946" y="909"/>
                </a:cubicBezTo>
                <a:cubicBezTo>
                  <a:pt x="2934" y="905"/>
                  <a:pt x="2918" y="901"/>
                  <a:pt x="2901" y="899"/>
                </a:cubicBezTo>
                <a:cubicBezTo>
                  <a:pt x="2884" y="897"/>
                  <a:pt x="2865" y="896"/>
                  <a:pt x="2846" y="895"/>
                </a:cubicBezTo>
                <a:cubicBezTo>
                  <a:pt x="2826" y="894"/>
                  <a:pt x="2806" y="893"/>
                  <a:pt x="2786" y="892"/>
                </a:cubicBezTo>
                <a:cubicBezTo>
                  <a:pt x="2765" y="891"/>
                  <a:pt x="2745" y="889"/>
                  <a:pt x="2725" y="887"/>
                </a:cubicBezTo>
                <a:cubicBezTo>
                  <a:pt x="2708" y="897"/>
                  <a:pt x="2694" y="908"/>
                  <a:pt x="2684" y="921"/>
                </a:cubicBezTo>
                <a:cubicBezTo>
                  <a:pt x="2673" y="934"/>
                  <a:pt x="2668" y="949"/>
                  <a:pt x="2668" y="966"/>
                </a:cubicBezTo>
                <a:cubicBezTo>
                  <a:pt x="2668" y="977"/>
                  <a:pt x="2671" y="988"/>
                  <a:pt x="2676" y="998"/>
                </a:cubicBezTo>
                <a:cubicBezTo>
                  <a:pt x="2682" y="1007"/>
                  <a:pt x="2691" y="1017"/>
                  <a:pt x="2703" y="1024"/>
                </a:cubicBezTo>
                <a:cubicBezTo>
                  <a:pt x="2715" y="1031"/>
                  <a:pt x="2731" y="1037"/>
                  <a:pt x="2751" y="1041"/>
                </a:cubicBezTo>
                <a:cubicBezTo>
                  <a:pt x="2771" y="1044"/>
                  <a:pt x="2795" y="1046"/>
                  <a:pt x="2823" y="1046"/>
                </a:cubicBezTo>
                <a:cubicBezTo>
                  <a:pt x="2852" y="1046"/>
                  <a:pt x="2877" y="1044"/>
                  <a:pt x="2898" y="1040"/>
                </a:cubicBezTo>
                <a:cubicBezTo>
                  <a:pt x="2918" y="1035"/>
                  <a:pt x="2936" y="1029"/>
                  <a:pt x="2949" y="1022"/>
                </a:cubicBezTo>
                <a:cubicBezTo>
                  <a:pt x="2963" y="1013"/>
                  <a:pt x="2973" y="1004"/>
                  <a:pt x="2979" y="993"/>
                </a:cubicBezTo>
                <a:cubicBezTo>
                  <a:pt x="2985" y="983"/>
                  <a:pt x="2988" y="971"/>
                  <a:pt x="2988" y="958"/>
                </a:cubicBezTo>
                <a:moveTo>
                  <a:pt x="2958" y="309"/>
                </a:moveTo>
                <a:lnTo>
                  <a:pt x="3143" y="309"/>
                </a:lnTo>
                <a:lnTo>
                  <a:pt x="3143" y="366"/>
                </a:lnTo>
                <a:cubicBezTo>
                  <a:pt x="3143" y="385"/>
                  <a:pt x="3131" y="396"/>
                  <a:pt x="3109" y="400"/>
                </a:cubicBezTo>
                <a:lnTo>
                  <a:pt x="3052" y="411"/>
                </a:lnTo>
                <a:cubicBezTo>
                  <a:pt x="3061" y="433"/>
                  <a:pt x="3065" y="457"/>
                  <a:pt x="3065" y="484"/>
                </a:cubicBezTo>
                <a:cubicBezTo>
                  <a:pt x="3065" y="515"/>
                  <a:pt x="3059" y="544"/>
                  <a:pt x="3046" y="570"/>
                </a:cubicBezTo>
                <a:cubicBezTo>
                  <a:pt x="3033" y="595"/>
                  <a:pt x="3015" y="617"/>
                  <a:pt x="2993" y="635"/>
                </a:cubicBezTo>
                <a:cubicBezTo>
                  <a:pt x="2970" y="653"/>
                  <a:pt x="2944" y="667"/>
                  <a:pt x="2913" y="677"/>
                </a:cubicBezTo>
                <a:cubicBezTo>
                  <a:pt x="2882" y="687"/>
                  <a:pt x="2849" y="691"/>
                  <a:pt x="2814" y="691"/>
                </a:cubicBezTo>
                <a:cubicBezTo>
                  <a:pt x="2801" y="691"/>
                  <a:pt x="2789" y="691"/>
                  <a:pt x="2777" y="689"/>
                </a:cubicBezTo>
                <a:cubicBezTo>
                  <a:pt x="2766" y="688"/>
                  <a:pt x="2754" y="687"/>
                  <a:pt x="2743" y="685"/>
                </a:cubicBezTo>
                <a:cubicBezTo>
                  <a:pt x="2723" y="697"/>
                  <a:pt x="2713" y="710"/>
                  <a:pt x="2713" y="725"/>
                </a:cubicBezTo>
                <a:cubicBezTo>
                  <a:pt x="2713" y="738"/>
                  <a:pt x="2719" y="748"/>
                  <a:pt x="2731" y="754"/>
                </a:cubicBezTo>
                <a:cubicBezTo>
                  <a:pt x="2743" y="760"/>
                  <a:pt x="2758" y="764"/>
                  <a:pt x="2778" y="767"/>
                </a:cubicBezTo>
                <a:cubicBezTo>
                  <a:pt x="2797" y="769"/>
                  <a:pt x="2820" y="771"/>
                  <a:pt x="2845" y="771"/>
                </a:cubicBezTo>
                <a:cubicBezTo>
                  <a:pt x="2870" y="772"/>
                  <a:pt x="2896" y="773"/>
                  <a:pt x="2922" y="775"/>
                </a:cubicBezTo>
                <a:cubicBezTo>
                  <a:pt x="2948" y="777"/>
                  <a:pt x="2974" y="781"/>
                  <a:pt x="2999" y="786"/>
                </a:cubicBezTo>
                <a:cubicBezTo>
                  <a:pt x="3024" y="791"/>
                  <a:pt x="3047" y="800"/>
                  <a:pt x="3066" y="811"/>
                </a:cubicBezTo>
                <a:cubicBezTo>
                  <a:pt x="3086" y="822"/>
                  <a:pt x="3101" y="838"/>
                  <a:pt x="3113" y="857"/>
                </a:cubicBezTo>
                <a:cubicBezTo>
                  <a:pt x="3125" y="876"/>
                  <a:pt x="3131" y="901"/>
                  <a:pt x="3131" y="932"/>
                </a:cubicBezTo>
                <a:cubicBezTo>
                  <a:pt x="3131" y="960"/>
                  <a:pt x="3124" y="988"/>
                  <a:pt x="3110" y="1016"/>
                </a:cubicBezTo>
                <a:cubicBezTo>
                  <a:pt x="3096" y="1043"/>
                  <a:pt x="3076" y="1066"/>
                  <a:pt x="3049" y="1087"/>
                </a:cubicBezTo>
                <a:cubicBezTo>
                  <a:pt x="3023" y="1108"/>
                  <a:pt x="2990" y="1125"/>
                  <a:pt x="2952" y="1137"/>
                </a:cubicBezTo>
                <a:cubicBezTo>
                  <a:pt x="2913" y="1150"/>
                  <a:pt x="2869" y="1157"/>
                  <a:pt x="2820" y="1157"/>
                </a:cubicBezTo>
                <a:cubicBezTo>
                  <a:pt x="2771" y="1157"/>
                  <a:pt x="2729" y="1152"/>
                  <a:pt x="2693" y="1143"/>
                </a:cubicBezTo>
                <a:cubicBezTo>
                  <a:pt x="2658" y="1133"/>
                  <a:pt x="2628" y="1121"/>
                  <a:pt x="2604" y="1105"/>
                </a:cubicBezTo>
                <a:cubicBezTo>
                  <a:pt x="2580" y="1089"/>
                  <a:pt x="2562" y="1071"/>
                  <a:pt x="2551" y="1051"/>
                </a:cubicBezTo>
                <a:cubicBezTo>
                  <a:pt x="2539" y="1030"/>
                  <a:pt x="2533" y="1008"/>
                  <a:pt x="2533" y="986"/>
                </a:cubicBezTo>
                <a:cubicBezTo>
                  <a:pt x="2533" y="956"/>
                  <a:pt x="2542" y="931"/>
                  <a:pt x="2560" y="911"/>
                </a:cubicBezTo>
                <a:cubicBezTo>
                  <a:pt x="2578" y="890"/>
                  <a:pt x="2603" y="874"/>
                  <a:pt x="2635" y="862"/>
                </a:cubicBezTo>
                <a:cubicBezTo>
                  <a:pt x="2618" y="853"/>
                  <a:pt x="2604" y="841"/>
                  <a:pt x="2594" y="827"/>
                </a:cubicBezTo>
                <a:cubicBezTo>
                  <a:pt x="2584" y="812"/>
                  <a:pt x="2579" y="793"/>
                  <a:pt x="2579" y="769"/>
                </a:cubicBezTo>
                <a:cubicBezTo>
                  <a:pt x="2579" y="760"/>
                  <a:pt x="2581" y="750"/>
                  <a:pt x="2585" y="740"/>
                </a:cubicBezTo>
                <a:cubicBezTo>
                  <a:pt x="2588" y="729"/>
                  <a:pt x="2593" y="719"/>
                  <a:pt x="2600" y="709"/>
                </a:cubicBezTo>
                <a:cubicBezTo>
                  <a:pt x="2607" y="699"/>
                  <a:pt x="2616" y="689"/>
                  <a:pt x="2626" y="681"/>
                </a:cubicBezTo>
                <a:cubicBezTo>
                  <a:pt x="2637" y="672"/>
                  <a:pt x="2649" y="663"/>
                  <a:pt x="2663" y="656"/>
                </a:cubicBezTo>
                <a:cubicBezTo>
                  <a:pt x="2631" y="639"/>
                  <a:pt x="2605" y="615"/>
                  <a:pt x="2586" y="586"/>
                </a:cubicBezTo>
                <a:cubicBezTo>
                  <a:pt x="2568" y="557"/>
                  <a:pt x="2559" y="523"/>
                  <a:pt x="2559" y="484"/>
                </a:cubicBezTo>
                <a:cubicBezTo>
                  <a:pt x="2559" y="452"/>
                  <a:pt x="2565" y="423"/>
                  <a:pt x="2578" y="397"/>
                </a:cubicBezTo>
                <a:cubicBezTo>
                  <a:pt x="2590" y="372"/>
                  <a:pt x="2608" y="350"/>
                  <a:pt x="2631" y="331"/>
                </a:cubicBezTo>
                <a:cubicBezTo>
                  <a:pt x="2654" y="313"/>
                  <a:pt x="2681" y="300"/>
                  <a:pt x="2712" y="290"/>
                </a:cubicBezTo>
                <a:cubicBezTo>
                  <a:pt x="2743" y="280"/>
                  <a:pt x="2777" y="276"/>
                  <a:pt x="2814" y="276"/>
                </a:cubicBezTo>
                <a:cubicBezTo>
                  <a:pt x="2841" y="276"/>
                  <a:pt x="2867" y="278"/>
                  <a:pt x="2891" y="284"/>
                </a:cubicBezTo>
                <a:cubicBezTo>
                  <a:pt x="2916" y="290"/>
                  <a:pt x="2938" y="298"/>
                  <a:pt x="2958" y="309"/>
                </a:cubicBezTo>
                <a:moveTo>
                  <a:pt x="3395" y="930"/>
                </a:moveTo>
                <a:lnTo>
                  <a:pt x="3240" y="930"/>
                </a:lnTo>
                <a:lnTo>
                  <a:pt x="3240" y="287"/>
                </a:lnTo>
                <a:lnTo>
                  <a:pt x="3335" y="287"/>
                </a:lnTo>
                <a:cubicBezTo>
                  <a:pt x="3355" y="287"/>
                  <a:pt x="3368" y="296"/>
                  <a:pt x="3374" y="315"/>
                </a:cubicBezTo>
                <a:lnTo>
                  <a:pt x="3384" y="363"/>
                </a:lnTo>
                <a:cubicBezTo>
                  <a:pt x="3396" y="350"/>
                  <a:pt x="3407" y="338"/>
                  <a:pt x="3420" y="328"/>
                </a:cubicBezTo>
                <a:cubicBezTo>
                  <a:pt x="3432" y="318"/>
                  <a:pt x="3445" y="309"/>
                  <a:pt x="3459" y="301"/>
                </a:cubicBezTo>
                <a:cubicBezTo>
                  <a:pt x="3473" y="294"/>
                  <a:pt x="3488" y="288"/>
                  <a:pt x="3505" y="283"/>
                </a:cubicBezTo>
                <a:cubicBezTo>
                  <a:pt x="3521" y="279"/>
                  <a:pt x="3538" y="277"/>
                  <a:pt x="3557" y="277"/>
                </a:cubicBezTo>
                <a:cubicBezTo>
                  <a:pt x="3598" y="277"/>
                  <a:pt x="3631" y="288"/>
                  <a:pt x="3657" y="309"/>
                </a:cubicBezTo>
                <a:cubicBezTo>
                  <a:pt x="3683" y="332"/>
                  <a:pt x="3703" y="361"/>
                  <a:pt x="3716" y="397"/>
                </a:cubicBezTo>
                <a:cubicBezTo>
                  <a:pt x="3726" y="376"/>
                  <a:pt x="3738" y="357"/>
                  <a:pt x="3753" y="342"/>
                </a:cubicBezTo>
                <a:cubicBezTo>
                  <a:pt x="3769" y="327"/>
                  <a:pt x="3785" y="315"/>
                  <a:pt x="3803" y="305"/>
                </a:cubicBezTo>
                <a:cubicBezTo>
                  <a:pt x="3821" y="295"/>
                  <a:pt x="3840" y="288"/>
                  <a:pt x="3860" y="284"/>
                </a:cubicBezTo>
                <a:cubicBezTo>
                  <a:pt x="3880" y="279"/>
                  <a:pt x="3901" y="277"/>
                  <a:pt x="3921" y="277"/>
                </a:cubicBezTo>
                <a:cubicBezTo>
                  <a:pt x="3957" y="277"/>
                  <a:pt x="3988" y="282"/>
                  <a:pt x="4016" y="293"/>
                </a:cubicBezTo>
                <a:cubicBezTo>
                  <a:pt x="4043" y="304"/>
                  <a:pt x="4067" y="320"/>
                  <a:pt x="4085" y="341"/>
                </a:cubicBezTo>
                <a:cubicBezTo>
                  <a:pt x="4104" y="362"/>
                  <a:pt x="4119" y="387"/>
                  <a:pt x="4128" y="417"/>
                </a:cubicBezTo>
                <a:cubicBezTo>
                  <a:pt x="4138" y="447"/>
                  <a:pt x="4143" y="482"/>
                  <a:pt x="4143" y="520"/>
                </a:cubicBezTo>
                <a:lnTo>
                  <a:pt x="4143" y="930"/>
                </a:lnTo>
                <a:lnTo>
                  <a:pt x="3988" y="930"/>
                </a:lnTo>
                <a:lnTo>
                  <a:pt x="3988" y="520"/>
                </a:lnTo>
                <a:cubicBezTo>
                  <a:pt x="3988" y="480"/>
                  <a:pt x="3979" y="449"/>
                  <a:pt x="3961" y="428"/>
                </a:cubicBezTo>
                <a:cubicBezTo>
                  <a:pt x="3944" y="407"/>
                  <a:pt x="3917" y="397"/>
                  <a:pt x="3882" y="397"/>
                </a:cubicBezTo>
                <a:cubicBezTo>
                  <a:pt x="3867" y="397"/>
                  <a:pt x="3852" y="400"/>
                  <a:pt x="3838" y="405"/>
                </a:cubicBezTo>
                <a:cubicBezTo>
                  <a:pt x="3825" y="411"/>
                  <a:pt x="3813" y="418"/>
                  <a:pt x="3803" y="429"/>
                </a:cubicBezTo>
                <a:cubicBezTo>
                  <a:pt x="3792" y="439"/>
                  <a:pt x="3784" y="452"/>
                  <a:pt x="3779" y="467"/>
                </a:cubicBezTo>
                <a:cubicBezTo>
                  <a:pt x="3773" y="483"/>
                  <a:pt x="3770" y="500"/>
                  <a:pt x="3770" y="520"/>
                </a:cubicBezTo>
                <a:lnTo>
                  <a:pt x="3770" y="930"/>
                </a:lnTo>
                <a:lnTo>
                  <a:pt x="3614" y="930"/>
                </a:lnTo>
                <a:lnTo>
                  <a:pt x="3614" y="520"/>
                </a:lnTo>
                <a:cubicBezTo>
                  <a:pt x="3614" y="477"/>
                  <a:pt x="3606" y="446"/>
                  <a:pt x="3588" y="426"/>
                </a:cubicBezTo>
                <a:cubicBezTo>
                  <a:pt x="3571" y="407"/>
                  <a:pt x="3546" y="397"/>
                  <a:pt x="3512" y="397"/>
                </a:cubicBezTo>
                <a:cubicBezTo>
                  <a:pt x="3490" y="397"/>
                  <a:pt x="3469" y="403"/>
                  <a:pt x="3449" y="414"/>
                </a:cubicBezTo>
                <a:cubicBezTo>
                  <a:pt x="3430" y="425"/>
                  <a:pt x="3412" y="440"/>
                  <a:pt x="3395" y="459"/>
                </a:cubicBezTo>
                <a:lnTo>
                  <a:pt x="3395" y="930"/>
                </a:lnTo>
                <a:moveTo>
                  <a:pt x="4412" y="534"/>
                </a:moveTo>
                <a:lnTo>
                  <a:pt x="4704" y="534"/>
                </a:lnTo>
                <a:cubicBezTo>
                  <a:pt x="4704" y="514"/>
                  <a:pt x="4701" y="495"/>
                  <a:pt x="4695" y="477"/>
                </a:cubicBezTo>
                <a:cubicBezTo>
                  <a:pt x="4690" y="460"/>
                  <a:pt x="4681" y="444"/>
                  <a:pt x="4670" y="431"/>
                </a:cubicBezTo>
                <a:cubicBezTo>
                  <a:pt x="4659" y="417"/>
                  <a:pt x="4645" y="407"/>
                  <a:pt x="4627" y="399"/>
                </a:cubicBezTo>
                <a:cubicBezTo>
                  <a:pt x="4610" y="392"/>
                  <a:pt x="4590" y="388"/>
                  <a:pt x="4567" y="388"/>
                </a:cubicBezTo>
                <a:cubicBezTo>
                  <a:pt x="4522" y="388"/>
                  <a:pt x="4487" y="400"/>
                  <a:pt x="4461" y="426"/>
                </a:cubicBezTo>
                <a:cubicBezTo>
                  <a:pt x="4436" y="451"/>
                  <a:pt x="4419" y="487"/>
                  <a:pt x="4412" y="534"/>
                </a:cubicBezTo>
                <a:moveTo>
                  <a:pt x="4807" y="627"/>
                </a:moveTo>
                <a:lnTo>
                  <a:pt x="4409" y="627"/>
                </a:lnTo>
                <a:cubicBezTo>
                  <a:pt x="4411" y="660"/>
                  <a:pt x="4417" y="689"/>
                  <a:pt x="4426" y="713"/>
                </a:cubicBezTo>
                <a:cubicBezTo>
                  <a:pt x="4436" y="737"/>
                  <a:pt x="4448" y="757"/>
                  <a:pt x="4463" y="773"/>
                </a:cubicBezTo>
                <a:cubicBezTo>
                  <a:pt x="4478" y="788"/>
                  <a:pt x="4496" y="800"/>
                  <a:pt x="4516" y="808"/>
                </a:cubicBezTo>
                <a:cubicBezTo>
                  <a:pt x="4537" y="815"/>
                  <a:pt x="4560" y="819"/>
                  <a:pt x="4585" y="819"/>
                </a:cubicBezTo>
                <a:cubicBezTo>
                  <a:pt x="4610" y="819"/>
                  <a:pt x="4632" y="816"/>
                  <a:pt x="4650" y="811"/>
                </a:cubicBezTo>
                <a:cubicBezTo>
                  <a:pt x="4668" y="805"/>
                  <a:pt x="4684" y="798"/>
                  <a:pt x="4697" y="791"/>
                </a:cubicBezTo>
                <a:cubicBezTo>
                  <a:pt x="4711" y="784"/>
                  <a:pt x="4723" y="778"/>
                  <a:pt x="4733" y="772"/>
                </a:cubicBezTo>
                <a:cubicBezTo>
                  <a:pt x="4743" y="766"/>
                  <a:pt x="4753" y="763"/>
                  <a:pt x="4763" y="763"/>
                </a:cubicBezTo>
                <a:cubicBezTo>
                  <a:pt x="4776" y="763"/>
                  <a:pt x="4785" y="768"/>
                  <a:pt x="4791" y="777"/>
                </a:cubicBezTo>
                <a:lnTo>
                  <a:pt x="4836" y="834"/>
                </a:lnTo>
                <a:cubicBezTo>
                  <a:pt x="4819" y="854"/>
                  <a:pt x="4800" y="871"/>
                  <a:pt x="4779" y="884"/>
                </a:cubicBezTo>
                <a:cubicBezTo>
                  <a:pt x="4757" y="898"/>
                  <a:pt x="4735" y="909"/>
                  <a:pt x="4712" y="917"/>
                </a:cubicBezTo>
                <a:cubicBezTo>
                  <a:pt x="4689" y="925"/>
                  <a:pt x="4665" y="931"/>
                  <a:pt x="4641" y="934"/>
                </a:cubicBezTo>
                <a:cubicBezTo>
                  <a:pt x="4617" y="937"/>
                  <a:pt x="4594" y="939"/>
                  <a:pt x="4571" y="939"/>
                </a:cubicBezTo>
                <a:cubicBezTo>
                  <a:pt x="4526" y="939"/>
                  <a:pt x="4485" y="932"/>
                  <a:pt x="4446" y="917"/>
                </a:cubicBezTo>
                <a:cubicBezTo>
                  <a:pt x="4408" y="902"/>
                  <a:pt x="4375" y="880"/>
                  <a:pt x="4346" y="851"/>
                </a:cubicBezTo>
                <a:cubicBezTo>
                  <a:pt x="4318" y="822"/>
                  <a:pt x="4295" y="786"/>
                  <a:pt x="4279" y="743"/>
                </a:cubicBezTo>
                <a:cubicBezTo>
                  <a:pt x="4263" y="700"/>
                  <a:pt x="4255" y="651"/>
                  <a:pt x="4255" y="594"/>
                </a:cubicBezTo>
                <a:cubicBezTo>
                  <a:pt x="4255" y="550"/>
                  <a:pt x="4262" y="509"/>
                  <a:pt x="4276" y="471"/>
                </a:cubicBezTo>
                <a:cubicBezTo>
                  <a:pt x="4290" y="432"/>
                  <a:pt x="4311" y="398"/>
                  <a:pt x="4337" y="370"/>
                </a:cubicBezTo>
                <a:cubicBezTo>
                  <a:pt x="4364" y="341"/>
                  <a:pt x="4396" y="318"/>
                  <a:pt x="4434" y="302"/>
                </a:cubicBezTo>
                <a:cubicBezTo>
                  <a:pt x="4472" y="285"/>
                  <a:pt x="4515" y="277"/>
                  <a:pt x="4564" y="277"/>
                </a:cubicBezTo>
                <a:cubicBezTo>
                  <a:pt x="4604" y="277"/>
                  <a:pt x="4641" y="283"/>
                  <a:pt x="4676" y="296"/>
                </a:cubicBezTo>
                <a:cubicBezTo>
                  <a:pt x="4710" y="309"/>
                  <a:pt x="4739" y="328"/>
                  <a:pt x="4764" y="353"/>
                </a:cubicBezTo>
                <a:cubicBezTo>
                  <a:pt x="4789" y="378"/>
                  <a:pt x="4808" y="408"/>
                  <a:pt x="4822" y="444"/>
                </a:cubicBezTo>
                <a:cubicBezTo>
                  <a:pt x="4836" y="480"/>
                  <a:pt x="4843" y="522"/>
                  <a:pt x="4843" y="568"/>
                </a:cubicBezTo>
                <a:cubicBezTo>
                  <a:pt x="4843" y="591"/>
                  <a:pt x="4840" y="607"/>
                  <a:pt x="4835" y="615"/>
                </a:cubicBezTo>
                <a:cubicBezTo>
                  <a:pt x="4831" y="623"/>
                  <a:pt x="4821" y="627"/>
                  <a:pt x="4807" y="627"/>
                </a:cubicBezTo>
                <a:moveTo>
                  <a:pt x="5093" y="315"/>
                </a:moveTo>
                <a:lnTo>
                  <a:pt x="5104" y="366"/>
                </a:lnTo>
                <a:cubicBezTo>
                  <a:pt x="5117" y="353"/>
                  <a:pt x="5130" y="341"/>
                  <a:pt x="5145" y="330"/>
                </a:cubicBezTo>
                <a:cubicBezTo>
                  <a:pt x="5159" y="319"/>
                  <a:pt x="5174" y="309"/>
                  <a:pt x="5190" y="301"/>
                </a:cubicBezTo>
                <a:cubicBezTo>
                  <a:pt x="5206" y="294"/>
                  <a:pt x="5224" y="288"/>
                  <a:pt x="5243" y="283"/>
                </a:cubicBezTo>
                <a:cubicBezTo>
                  <a:pt x="5262" y="279"/>
                  <a:pt x="5282" y="277"/>
                  <a:pt x="5303" y="277"/>
                </a:cubicBezTo>
                <a:cubicBezTo>
                  <a:pt x="5338" y="277"/>
                  <a:pt x="5370" y="283"/>
                  <a:pt x="5397" y="295"/>
                </a:cubicBezTo>
                <a:cubicBezTo>
                  <a:pt x="5424" y="307"/>
                  <a:pt x="5446" y="323"/>
                  <a:pt x="5465" y="345"/>
                </a:cubicBezTo>
                <a:cubicBezTo>
                  <a:pt x="5483" y="366"/>
                  <a:pt x="5497" y="392"/>
                  <a:pt x="5506" y="422"/>
                </a:cubicBezTo>
                <a:cubicBezTo>
                  <a:pt x="5515" y="452"/>
                  <a:pt x="5520" y="485"/>
                  <a:pt x="5520" y="520"/>
                </a:cubicBezTo>
                <a:lnTo>
                  <a:pt x="5520" y="930"/>
                </a:lnTo>
                <a:lnTo>
                  <a:pt x="5365" y="930"/>
                </a:lnTo>
                <a:lnTo>
                  <a:pt x="5365" y="520"/>
                </a:lnTo>
                <a:cubicBezTo>
                  <a:pt x="5365" y="481"/>
                  <a:pt x="5356" y="451"/>
                  <a:pt x="5338" y="429"/>
                </a:cubicBezTo>
                <a:cubicBezTo>
                  <a:pt x="5320" y="408"/>
                  <a:pt x="5293" y="397"/>
                  <a:pt x="5256" y="397"/>
                </a:cubicBezTo>
                <a:cubicBezTo>
                  <a:pt x="5228" y="397"/>
                  <a:pt x="5203" y="403"/>
                  <a:pt x="5180" y="415"/>
                </a:cubicBezTo>
                <a:cubicBezTo>
                  <a:pt x="5157" y="427"/>
                  <a:pt x="5135" y="444"/>
                  <a:pt x="5114" y="465"/>
                </a:cubicBezTo>
                <a:lnTo>
                  <a:pt x="5114" y="930"/>
                </a:lnTo>
                <a:lnTo>
                  <a:pt x="4959" y="930"/>
                </a:lnTo>
                <a:lnTo>
                  <a:pt x="4959" y="287"/>
                </a:lnTo>
                <a:lnTo>
                  <a:pt x="5054" y="287"/>
                </a:lnTo>
                <a:cubicBezTo>
                  <a:pt x="5073" y="287"/>
                  <a:pt x="5087" y="296"/>
                  <a:pt x="5093" y="315"/>
                </a:cubicBezTo>
                <a:moveTo>
                  <a:pt x="5881" y="940"/>
                </a:moveTo>
                <a:cubicBezTo>
                  <a:pt x="5825" y="940"/>
                  <a:pt x="5782" y="924"/>
                  <a:pt x="5752" y="892"/>
                </a:cubicBezTo>
                <a:cubicBezTo>
                  <a:pt x="5722" y="861"/>
                  <a:pt x="5707" y="817"/>
                  <a:pt x="5707" y="762"/>
                </a:cubicBezTo>
                <a:lnTo>
                  <a:pt x="5707" y="403"/>
                </a:lnTo>
                <a:lnTo>
                  <a:pt x="5642" y="403"/>
                </a:lnTo>
                <a:cubicBezTo>
                  <a:pt x="5633" y="403"/>
                  <a:pt x="5626" y="400"/>
                  <a:pt x="5620" y="394"/>
                </a:cubicBezTo>
                <a:cubicBezTo>
                  <a:pt x="5614" y="389"/>
                  <a:pt x="5611" y="381"/>
                  <a:pt x="5611" y="370"/>
                </a:cubicBezTo>
                <a:lnTo>
                  <a:pt x="5611" y="309"/>
                </a:lnTo>
                <a:lnTo>
                  <a:pt x="5715" y="292"/>
                </a:lnTo>
                <a:lnTo>
                  <a:pt x="5748" y="116"/>
                </a:lnTo>
                <a:cubicBezTo>
                  <a:pt x="5750" y="108"/>
                  <a:pt x="5753" y="101"/>
                  <a:pt x="5759" y="97"/>
                </a:cubicBezTo>
                <a:cubicBezTo>
                  <a:pt x="5765" y="92"/>
                  <a:pt x="5773" y="90"/>
                  <a:pt x="5782" y="90"/>
                </a:cubicBezTo>
                <a:lnTo>
                  <a:pt x="5862" y="90"/>
                </a:lnTo>
                <a:lnTo>
                  <a:pt x="5862" y="293"/>
                </a:lnTo>
                <a:lnTo>
                  <a:pt x="6034" y="293"/>
                </a:lnTo>
                <a:lnTo>
                  <a:pt x="6034" y="403"/>
                </a:lnTo>
                <a:lnTo>
                  <a:pt x="5862" y="403"/>
                </a:lnTo>
                <a:lnTo>
                  <a:pt x="5862" y="751"/>
                </a:lnTo>
                <a:cubicBezTo>
                  <a:pt x="5862" y="771"/>
                  <a:pt x="5867" y="787"/>
                  <a:pt x="5877" y="798"/>
                </a:cubicBezTo>
                <a:cubicBezTo>
                  <a:pt x="5887" y="809"/>
                  <a:pt x="5900" y="815"/>
                  <a:pt x="5917" y="815"/>
                </a:cubicBezTo>
                <a:cubicBezTo>
                  <a:pt x="5927" y="815"/>
                  <a:pt x="5935" y="814"/>
                  <a:pt x="5941" y="811"/>
                </a:cubicBezTo>
                <a:cubicBezTo>
                  <a:pt x="5948" y="809"/>
                  <a:pt x="5953" y="807"/>
                  <a:pt x="5958" y="804"/>
                </a:cubicBezTo>
                <a:cubicBezTo>
                  <a:pt x="5963" y="802"/>
                  <a:pt x="5967" y="799"/>
                  <a:pt x="5971" y="797"/>
                </a:cubicBezTo>
                <a:cubicBezTo>
                  <a:pt x="5975" y="795"/>
                  <a:pt x="5979" y="794"/>
                  <a:pt x="5983" y="794"/>
                </a:cubicBezTo>
                <a:cubicBezTo>
                  <a:pt x="5987" y="794"/>
                  <a:pt x="5991" y="795"/>
                  <a:pt x="5994" y="797"/>
                </a:cubicBezTo>
                <a:cubicBezTo>
                  <a:pt x="5997" y="799"/>
                  <a:pt x="6000" y="803"/>
                  <a:pt x="6003" y="807"/>
                </a:cubicBezTo>
                <a:lnTo>
                  <a:pt x="6049" y="882"/>
                </a:lnTo>
                <a:cubicBezTo>
                  <a:pt x="6027" y="901"/>
                  <a:pt x="6001" y="916"/>
                  <a:pt x="5972" y="925"/>
                </a:cubicBezTo>
                <a:cubicBezTo>
                  <a:pt x="5943" y="935"/>
                  <a:pt x="5912" y="940"/>
                  <a:pt x="5881" y="940"/>
                </a:cubicBezTo>
                <a:moveTo>
                  <a:pt x="6630" y="479"/>
                </a:moveTo>
                <a:lnTo>
                  <a:pt x="6756" y="479"/>
                </a:lnTo>
                <a:cubicBezTo>
                  <a:pt x="6787" y="479"/>
                  <a:pt x="6814" y="475"/>
                  <a:pt x="6837" y="468"/>
                </a:cubicBezTo>
                <a:cubicBezTo>
                  <a:pt x="6860" y="460"/>
                  <a:pt x="6879" y="449"/>
                  <a:pt x="6894" y="434"/>
                </a:cubicBezTo>
                <a:cubicBezTo>
                  <a:pt x="6910" y="420"/>
                  <a:pt x="6921" y="402"/>
                  <a:pt x="6928" y="382"/>
                </a:cubicBezTo>
                <a:cubicBezTo>
                  <a:pt x="6936" y="361"/>
                  <a:pt x="6940" y="338"/>
                  <a:pt x="6940" y="312"/>
                </a:cubicBezTo>
                <a:cubicBezTo>
                  <a:pt x="6940" y="288"/>
                  <a:pt x="6936" y="266"/>
                  <a:pt x="6928" y="247"/>
                </a:cubicBezTo>
                <a:cubicBezTo>
                  <a:pt x="6921" y="227"/>
                  <a:pt x="6910" y="210"/>
                  <a:pt x="6895" y="197"/>
                </a:cubicBezTo>
                <a:cubicBezTo>
                  <a:pt x="6880" y="183"/>
                  <a:pt x="6861" y="172"/>
                  <a:pt x="6838" y="165"/>
                </a:cubicBezTo>
                <a:cubicBezTo>
                  <a:pt x="6815" y="158"/>
                  <a:pt x="6787" y="154"/>
                  <a:pt x="6756" y="154"/>
                </a:cubicBezTo>
                <a:lnTo>
                  <a:pt x="6630" y="154"/>
                </a:lnTo>
                <a:lnTo>
                  <a:pt x="6630" y="479"/>
                </a:lnTo>
                <a:moveTo>
                  <a:pt x="6462" y="24"/>
                </a:moveTo>
                <a:lnTo>
                  <a:pt x="6756" y="24"/>
                </a:lnTo>
                <a:cubicBezTo>
                  <a:pt x="6817" y="24"/>
                  <a:pt x="6869" y="31"/>
                  <a:pt x="6914" y="45"/>
                </a:cubicBezTo>
                <a:cubicBezTo>
                  <a:pt x="6958" y="59"/>
                  <a:pt x="6994" y="79"/>
                  <a:pt x="7023" y="105"/>
                </a:cubicBezTo>
                <a:cubicBezTo>
                  <a:pt x="7052" y="130"/>
                  <a:pt x="7073" y="160"/>
                  <a:pt x="7087" y="196"/>
                </a:cubicBezTo>
                <a:cubicBezTo>
                  <a:pt x="7101" y="231"/>
                  <a:pt x="7108" y="270"/>
                  <a:pt x="7108" y="312"/>
                </a:cubicBezTo>
                <a:cubicBezTo>
                  <a:pt x="7108" y="356"/>
                  <a:pt x="7101" y="396"/>
                  <a:pt x="7086" y="433"/>
                </a:cubicBezTo>
                <a:cubicBezTo>
                  <a:pt x="7072" y="470"/>
                  <a:pt x="7050" y="501"/>
                  <a:pt x="7021" y="527"/>
                </a:cubicBezTo>
                <a:cubicBezTo>
                  <a:pt x="6991" y="554"/>
                  <a:pt x="6955" y="574"/>
                  <a:pt x="6910" y="589"/>
                </a:cubicBezTo>
                <a:cubicBezTo>
                  <a:pt x="6866" y="603"/>
                  <a:pt x="6815" y="611"/>
                  <a:pt x="6756" y="611"/>
                </a:cubicBezTo>
                <a:lnTo>
                  <a:pt x="6630" y="611"/>
                </a:lnTo>
                <a:lnTo>
                  <a:pt x="6630" y="930"/>
                </a:lnTo>
                <a:lnTo>
                  <a:pt x="6462" y="930"/>
                </a:lnTo>
                <a:lnTo>
                  <a:pt x="6462" y="24"/>
                </a:lnTo>
                <a:moveTo>
                  <a:pt x="7218" y="287"/>
                </a:moveTo>
                <a:lnTo>
                  <a:pt x="7373" y="287"/>
                </a:lnTo>
                <a:lnTo>
                  <a:pt x="7373" y="930"/>
                </a:lnTo>
                <a:lnTo>
                  <a:pt x="7218" y="930"/>
                </a:lnTo>
                <a:lnTo>
                  <a:pt x="7218" y="287"/>
                </a:lnTo>
                <a:moveTo>
                  <a:pt x="7394" y="99"/>
                </a:moveTo>
                <a:cubicBezTo>
                  <a:pt x="7394" y="113"/>
                  <a:pt x="7392" y="125"/>
                  <a:pt x="7386" y="137"/>
                </a:cubicBezTo>
                <a:cubicBezTo>
                  <a:pt x="7381" y="149"/>
                  <a:pt x="7374" y="159"/>
                  <a:pt x="7365" y="168"/>
                </a:cubicBezTo>
                <a:cubicBezTo>
                  <a:pt x="7356" y="176"/>
                  <a:pt x="7345" y="183"/>
                  <a:pt x="7333" y="189"/>
                </a:cubicBezTo>
                <a:cubicBezTo>
                  <a:pt x="7321" y="194"/>
                  <a:pt x="7308" y="197"/>
                  <a:pt x="7294" y="197"/>
                </a:cubicBezTo>
                <a:cubicBezTo>
                  <a:pt x="7281" y="197"/>
                  <a:pt x="7268" y="194"/>
                  <a:pt x="7257" y="189"/>
                </a:cubicBezTo>
                <a:cubicBezTo>
                  <a:pt x="7245" y="183"/>
                  <a:pt x="7234" y="176"/>
                  <a:pt x="7225" y="168"/>
                </a:cubicBezTo>
                <a:cubicBezTo>
                  <a:pt x="7217" y="159"/>
                  <a:pt x="7210" y="149"/>
                  <a:pt x="7204" y="137"/>
                </a:cubicBezTo>
                <a:cubicBezTo>
                  <a:pt x="7199" y="125"/>
                  <a:pt x="7197" y="113"/>
                  <a:pt x="7197" y="99"/>
                </a:cubicBezTo>
                <a:cubicBezTo>
                  <a:pt x="7197" y="86"/>
                  <a:pt x="7199" y="73"/>
                  <a:pt x="7204" y="61"/>
                </a:cubicBezTo>
                <a:cubicBezTo>
                  <a:pt x="7210" y="48"/>
                  <a:pt x="7217" y="38"/>
                  <a:pt x="7225" y="29"/>
                </a:cubicBezTo>
                <a:cubicBezTo>
                  <a:pt x="7234" y="21"/>
                  <a:pt x="7245" y="14"/>
                  <a:pt x="7257" y="8"/>
                </a:cubicBezTo>
                <a:cubicBezTo>
                  <a:pt x="7268" y="3"/>
                  <a:pt x="7281" y="0"/>
                  <a:pt x="7294" y="0"/>
                </a:cubicBezTo>
                <a:cubicBezTo>
                  <a:pt x="7308" y="0"/>
                  <a:pt x="7321" y="3"/>
                  <a:pt x="7333" y="8"/>
                </a:cubicBezTo>
                <a:cubicBezTo>
                  <a:pt x="7345" y="14"/>
                  <a:pt x="7356" y="21"/>
                  <a:pt x="7365" y="29"/>
                </a:cubicBezTo>
                <a:cubicBezTo>
                  <a:pt x="7374" y="38"/>
                  <a:pt x="7381" y="48"/>
                  <a:pt x="7386" y="61"/>
                </a:cubicBezTo>
                <a:cubicBezTo>
                  <a:pt x="7392" y="73"/>
                  <a:pt x="7394" y="86"/>
                  <a:pt x="7394" y="99"/>
                </a:cubicBezTo>
                <a:moveTo>
                  <a:pt x="7653" y="534"/>
                </a:moveTo>
                <a:lnTo>
                  <a:pt x="7945" y="534"/>
                </a:lnTo>
                <a:cubicBezTo>
                  <a:pt x="7945" y="514"/>
                  <a:pt x="7943" y="495"/>
                  <a:pt x="7937" y="477"/>
                </a:cubicBezTo>
                <a:cubicBezTo>
                  <a:pt x="7931" y="460"/>
                  <a:pt x="7923" y="444"/>
                  <a:pt x="7912" y="431"/>
                </a:cubicBezTo>
                <a:cubicBezTo>
                  <a:pt x="7900" y="417"/>
                  <a:pt x="7886" y="407"/>
                  <a:pt x="7869" y="399"/>
                </a:cubicBezTo>
                <a:cubicBezTo>
                  <a:pt x="7851" y="392"/>
                  <a:pt x="7831" y="388"/>
                  <a:pt x="7808" y="388"/>
                </a:cubicBezTo>
                <a:cubicBezTo>
                  <a:pt x="7763" y="388"/>
                  <a:pt x="7728" y="400"/>
                  <a:pt x="7703" y="426"/>
                </a:cubicBezTo>
                <a:cubicBezTo>
                  <a:pt x="7677" y="451"/>
                  <a:pt x="7660" y="487"/>
                  <a:pt x="7653" y="534"/>
                </a:cubicBezTo>
                <a:moveTo>
                  <a:pt x="8048" y="627"/>
                </a:moveTo>
                <a:lnTo>
                  <a:pt x="7650" y="627"/>
                </a:lnTo>
                <a:cubicBezTo>
                  <a:pt x="7653" y="660"/>
                  <a:pt x="7658" y="689"/>
                  <a:pt x="7668" y="713"/>
                </a:cubicBezTo>
                <a:cubicBezTo>
                  <a:pt x="7677" y="737"/>
                  <a:pt x="7689" y="757"/>
                  <a:pt x="7704" y="773"/>
                </a:cubicBezTo>
                <a:cubicBezTo>
                  <a:pt x="7719" y="788"/>
                  <a:pt x="7737" y="800"/>
                  <a:pt x="7758" y="808"/>
                </a:cubicBezTo>
                <a:cubicBezTo>
                  <a:pt x="7778" y="815"/>
                  <a:pt x="7801" y="819"/>
                  <a:pt x="7826" y="819"/>
                </a:cubicBezTo>
                <a:cubicBezTo>
                  <a:pt x="7851" y="819"/>
                  <a:pt x="7873" y="816"/>
                  <a:pt x="7891" y="811"/>
                </a:cubicBezTo>
                <a:cubicBezTo>
                  <a:pt x="7909" y="805"/>
                  <a:pt x="7925" y="798"/>
                  <a:pt x="7939" y="791"/>
                </a:cubicBezTo>
                <a:cubicBezTo>
                  <a:pt x="7952" y="784"/>
                  <a:pt x="7964" y="778"/>
                  <a:pt x="7975" y="772"/>
                </a:cubicBezTo>
                <a:cubicBezTo>
                  <a:pt x="7985" y="766"/>
                  <a:pt x="7995" y="763"/>
                  <a:pt x="8004" y="763"/>
                </a:cubicBezTo>
                <a:cubicBezTo>
                  <a:pt x="8017" y="763"/>
                  <a:pt x="8027" y="768"/>
                  <a:pt x="8033" y="777"/>
                </a:cubicBezTo>
                <a:lnTo>
                  <a:pt x="8078" y="834"/>
                </a:lnTo>
                <a:cubicBezTo>
                  <a:pt x="8060" y="854"/>
                  <a:pt x="8041" y="871"/>
                  <a:pt x="8020" y="884"/>
                </a:cubicBezTo>
                <a:cubicBezTo>
                  <a:pt x="7999" y="898"/>
                  <a:pt x="7976" y="909"/>
                  <a:pt x="7953" y="917"/>
                </a:cubicBezTo>
                <a:cubicBezTo>
                  <a:pt x="7930" y="925"/>
                  <a:pt x="7906" y="931"/>
                  <a:pt x="7882" y="934"/>
                </a:cubicBezTo>
                <a:cubicBezTo>
                  <a:pt x="7858" y="937"/>
                  <a:pt x="7835" y="939"/>
                  <a:pt x="7812" y="939"/>
                </a:cubicBezTo>
                <a:cubicBezTo>
                  <a:pt x="7768" y="939"/>
                  <a:pt x="7726" y="932"/>
                  <a:pt x="7688" y="917"/>
                </a:cubicBezTo>
                <a:cubicBezTo>
                  <a:pt x="7649" y="902"/>
                  <a:pt x="7616" y="880"/>
                  <a:pt x="7587" y="851"/>
                </a:cubicBezTo>
                <a:cubicBezTo>
                  <a:pt x="7559" y="822"/>
                  <a:pt x="7537" y="786"/>
                  <a:pt x="7520" y="743"/>
                </a:cubicBezTo>
                <a:cubicBezTo>
                  <a:pt x="7504" y="700"/>
                  <a:pt x="7496" y="651"/>
                  <a:pt x="7496" y="594"/>
                </a:cubicBezTo>
                <a:cubicBezTo>
                  <a:pt x="7496" y="550"/>
                  <a:pt x="7503" y="509"/>
                  <a:pt x="7517" y="471"/>
                </a:cubicBezTo>
                <a:cubicBezTo>
                  <a:pt x="7532" y="432"/>
                  <a:pt x="7552" y="398"/>
                  <a:pt x="7578" y="370"/>
                </a:cubicBezTo>
                <a:cubicBezTo>
                  <a:pt x="7605" y="341"/>
                  <a:pt x="7637" y="318"/>
                  <a:pt x="7676" y="302"/>
                </a:cubicBezTo>
                <a:cubicBezTo>
                  <a:pt x="7714" y="285"/>
                  <a:pt x="7757" y="277"/>
                  <a:pt x="7805" y="277"/>
                </a:cubicBezTo>
                <a:cubicBezTo>
                  <a:pt x="7846" y="277"/>
                  <a:pt x="7883" y="283"/>
                  <a:pt x="7917" y="296"/>
                </a:cubicBezTo>
                <a:cubicBezTo>
                  <a:pt x="7951" y="309"/>
                  <a:pt x="7981" y="328"/>
                  <a:pt x="8005" y="353"/>
                </a:cubicBezTo>
                <a:cubicBezTo>
                  <a:pt x="8030" y="378"/>
                  <a:pt x="8049" y="408"/>
                  <a:pt x="8063" y="444"/>
                </a:cubicBezTo>
                <a:cubicBezTo>
                  <a:pt x="8077" y="480"/>
                  <a:pt x="8084" y="522"/>
                  <a:pt x="8084" y="568"/>
                </a:cubicBezTo>
                <a:cubicBezTo>
                  <a:pt x="8084" y="591"/>
                  <a:pt x="8082" y="607"/>
                  <a:pt x="8077" y="615"/>
                </a:cubicBezTo>
                <a:cubicBezTo>
                  <a:pt x="8072" y="623"/>
                  <a:pt x="8062" y="627"/>
                  <a:pt x="8048" y="62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/>
          <p:nvPr/>
        </p:nvSpPr>
        <p:spPr>
          <a:xfrm>
            <a:off x="7314840" y="331452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1" name=""/>
          <p:cNvSpPr/>
          <p:nvPr/>
        </p:nvSpPr>
        <p:spPr>
          <a:xfrm>
            <a:off x="8253000" y="5019840"/>
            <a:ext cx="3000960" cy="247320"/>
          </a:xfrm>
          <a:custGeom>
            <a:avLst/>
            <a:gdLst/>
            <a:ahLst/>
            <a:rect l="0" t="0" r="r" b="b"/>
            <a:pathLst>
              <a:path w="8336" h="687">
                <a:moveTo>
                  <a:pt x="434" y="18"/>
                </a:moveTo>
                <a:lnTo>
                  <a:pt x="558" y="18"/>
                </a:lnTo>
                <a:lnTo>
                  <a:pt x="558" y="680"/>
                </a:lnTo>
                <a:lnTo>
                  <a:pt x="434" y="680"/>
                </a:lnTo>
                <a:lnTo>
                  <a:pt x="434" y="391"/>
                </a:lnTo>
                <a:lnTo>
                  <a:pt x="124" y="391"/>
                </a:lnTo>
                <a:lnTo>
                  <a:pt x="124" y="680"/>
                </a:lnTo>
                <a:lnTo>
                  <a:pt x="0" y="680"/>
                </a:lnTo>
                <a:lnTo>
                  <a:pt x="0" y="18"/>
                </a:lnTo>
                <a:lnTo>
                  <a:pt x="124" y="18"/>
                </a:lnTo>
                <a:lnTo>
                  <a:pt x="124" y="303"/>
                </a:lnTo>
                <a:lnTo>
                  <a:pt x="434" y="303"/>
                </a:lnTo>
                <a:lnTo>
                  <a:pt x="434" y="18"/>
                </a:lnTo>
                <a:moveTo>
                  <a:pt x="895" y="203"/>
                </a:moveTo>
                <a:cubicBezTo>
                  <a:pt x="930" y="203"/>
                  <a:pt x="961" y="209"/>
                  <a:pt x="990" y="220"/>
                </a:cubicBezTo>
                <a:cubicBezTo>
                  <a:pt x="1018" y="232"/>
                  <a:pt x="1042" y="248"/>
                  <a:pt x="1063" y="268"/>
                </a:cubicBezTo>
                <a:cubicBezTo>
                  <a:pt x="1083" y="289"/>
                  <a:pt x="1099" y="315"/>
                  <a:pt x="1110" y="344"/>
                </a:cubicBezTo>
                <a:cubicBezTo>
                  <a:pt x="1121" y="374"/>
                  <a:pt x="1126" y="408"/>
                  <a:pt x="1126" y="445"/>
                </a:cubicBezTo>
                <a:cubicBezTo>
                  <a:pt x="1126" y="482"/>
                  <a:pt x="1121" y="515"/>
                  <a:pt x="1110" y="545"/>
                </a:cubicBezTo>
                <a:cubicBezTo>
                  <a:pt x="1099" y="575"/>
                  <a:pt x="1083" y="600"/>
                  <a:pt x="1063" y="621"/>
                </a:cubicBezTo>
                <a:cubicBezTo>
                  <a:pt x="1042" y="642"/>
                  <a:pt x="1018" y="659"/>
                  <a:pt x="990" y="670"/>
                </a:cubicBezTo>
                <a:cubicBezTo>
                  <a:pt x="961" y="681"/>
                  <a:pt x="930" y="687"/>
                  <a:pt x="895" y="687"/>
                </a:cubicBezTo>
                <a:cubicBezTo>
                  <a:pt x="860" y="687"/>
                  <a:pt x="828" y="681"/>
                  <a:pt x="799" y="670"/>
                </a:cubicBezTo>
                <a:cubicBezTo>
                  <a:pt x="770" y="659"/>
                  <a:pt x="746" y="642"/>
                  <a:pt x="726" y="621"/>
                </a:cubicBezTo>
                <a:cubicBezTo>
                  <a:pt x="705" y="600"/>
                  <a:pt x="690" y="575"/>
                  <a:pt x="679" y="545"/>
                </a:cubicBezTo>
                <a:cubicBezTo>
                  <a:pt x="667" y="515"/>
                  <a:pt x="662" y="482"/>
                  <a:pt x="662" y="445"/>
                </a:cubicBezTo>
                <a:cubicBezTo>
                  <a:pt x="662" y="408"/>
                  <a:pt x="667" y="374"/>
                  <a:pt x="679" y="344"/>
                </a:cubicBezTo>
                <a:cubicBezTo>
                  <a:pt x="690" y="315"/>
                  <a:pt x="705" y="289"/>
                  <a:pt x="726" y="268"/>
                </a:cubicBezTo>
                <a:cubicBezTo>
                  <a:pt x="746" y="248"/>
                  <a:pt x="770" y="232"/>
                  <a:pt x="799" y="220"/>
                </a:cubicBezTo>
                <a:cubicBezTo>
                  <a:pt x="828" y="209"/>
                  <a:pt x="860" y="203"/>
                  <a:pt x="895" y="203"/>
                </a:cubicBezTo>
                <a:moveTo>
                  <a:pt x="895" y="600"/>
                </a:moveTo>
                <a:cubicBezTo>
                  <a:pt x="934" y="600"/>
                  <a:pt x="962" y="587"/>
                  <a:pt x="981" y="561"/>
                </a:cubicBezTo>
                <a:cubicBezTo>
                  <a:pt x="1000" y="535"/>
                  <a:pt x="1009" y="496"/>
                  <a:pt x="1009" y="445"/>
                </a:cubicBezTo>
                <a:cubicBezTo>
                  <a:pt x="1009" y="395"/>
                  <a:pt x="1000" y="356"/>
                  <a:pt x="981" y="330"/>
                </a:cubicBezTo>
                <a:cubicBezTo>
                  <a:pt x="962" y="303"/>
                  <a:pt x="934" y="290"/>
                  <a:pt x="895" y="290"/>
                </a:cubicBezTo>
                <a:cubicBezTo>
                  <a:pt x="855" y="290"/>
                  <a:pt x="826" y="303"/>
                  <a:pt x="807" y="330"/>
                </a:cubicBezTo>
                <a:cubicBezTo>
                  <a:pt x="788" y="357"/>
                  <a:pt x="778" y="395"/>
                  <a:pt x="778" y="445"/>
                </a:cubicBezTo>
                <a:cubicBezTo>
                  <a:pt x="778" y="496"/>
                  <a:pt x="788" y="534"/>
                  <a:pt x="807" y="560"/>
                </a:cubicBezTo>
                <a:cubicBezTo>
                  <a:pt x="826" y="587"/>
                  <a:pt x="855" y="600"/>
                  <a:pt x="895" y="600"/>
                </a:cubicBezTo>
                <a:moveTo>
                  <a:pt x="1312" y="239"/>
                </a:moveTo>
                <a:lnTo>
                  <a:pt x="1319" y="292"/>
                </a:lnTo>
                <a:cubicBezTo>
                  <a:pt x="1333" y="264"/>
                  <a:pt x="1351" y="242"/>
                  <a:pt x="1371" y="226"/>
                </a:cubicBezTo>
                <a:cubicBezTo>
                  <a:pt x="1391" y="210"/>
                  <a:pt x="1415" y="202"/>
                  <a:pt x="1442" y="202"/>
                </a:cubicBezTo>
                <a:cubicBezTo>
                  <a:pt x="1464" y="202"/>
                  <a:pt x="1481" y="207"/>
                  <a:pt x="1495" y="216"/>
                </a:cubicBezTo>
                <a:lnTo>
                  <a:pt x="1487" y="301"/>
                </a:lnTo>
                <a:cubicBezTo>
                  <a:pt x="1486" y="306"/>
                  <a:pt x="1483" y="310"/>
                  <a:pt x="1481" y="313"/>
                </a:cubicBezTo>
                <a:cubicBezTo>
                  <a:pt x="1478" y="315"/>
                  <a:pt x="1474" y="316"/>
                  <a:pt x="1469" y="316"/>
                </a:cubicBezTo>
                <a:cubicBezTo>
                  <a:pt x="1464" y="316"/>
                  <a:pt x="1458" y="315"/>
                  <a:pt x="1449" y="314"/>
                </a:cubicBezTo>
                <a:cubicBezTo>
                  <a:pt x="1439" y="312"/>
                  <a:pt x="1431" y="311"/>
                  <a:pt x="1422" y="311"/>
                </a:cubicBezTo>
                <a:cubicBezTo>
                  <a:pt x="1410" y="311"/>
                  <a:pt x="1399" y="313"/>
                  <a:pt x="1389" y="317"/>
                </a:cubicBezTo>
                <a:cubicBezTo>
                  <a:pt x="1379" y="321"/>
                  <a:pt x="1370" y="326"/>
                  <a:pt x="1362" y="333"/>
                </a:cubicBezTo>
                <a:cubicBezTo>
                  <a:pt x="1355" y="340"/>
                  <a:pt x="1348" y="348"/>
                  <a:pt x="1342" y="358"/>
                </a:cubicBezTo>
                <a:cubicBezTo>
                  <a:pt x="1336" y="367"/>
                  <a:pt x="1330" y="378"/>
                  <a:pt x="1325" y="391"/>
                </a:cubicBezTo>
                <a:lnTo>
                  <a:pt x="1325" y="680"/>
                </a:lnTo>
                <a:lnTo>
                  <a:pt x="1212" y="680"/>
                </a:lnTo>
                <a:lnTo>
                  <a:pt x="1212" y="211"/>
                </a:lnTo>
                <a:lnTo>
                  <a:pt x="1279" y="211"/>
                </a:lnTo>
                <a:cubicBezTo>
                  <a:pt x="1290" y="211"/>
                  <a:pt x="1298" y="213"/>
                  <a:pt x="1303" y="217"/>
                </a:cubicBezTo>
                <a:cubicBezTo>
                  <a:pt x="1307" y="221"/>
                  <a:pt x="1310" y="229"/>
                  <a:pt x="1312" y="239"/>
                </a:cubicBezTo>
                <a:moveTo>
                  <a:pt x="1557" y="211"/>
                </a:moveTo>
                <a:lnTo>
                  <a:pt x="1671" y="211"/>
                </a:lnTo>
                <a:lnTo>
                  <a:pt x="1671" y="680"/>
                </a:lnTo>
                <a:lnTo>
                  <a:pt x="1557" y="680"/>
                </a:lnTo>
                <a:lnTo>
                  <a:pt x="1557" y="211"/>
                </a:lnTo>
                <a:moveTo>
                  <a:pt x="1686" y="73"/>
                </a:moveTo>
                <a:cubicBezTo>
                  <a:pt x="1686" y="83"/>
                  <a:pt x="1684" y="92"/>
                  <a:pt x="1680" y="101"/>
                </a:cubicBezTo>
                <a:cubicBezTo>
                  <a:pt x="1676" y="109"/>
                  <a:pt x="1671" y="117"/>
                  <a:pt x="1664" y="124"/>
                </a:cubicBezTo>
                <a:cubicBezTo>
                  <a:pt x="1658" y="130"/>
                  <a:pt x="1650" y="136"/>
                  <a:pt x="1641" y="139"/>
                </a:cubicBezTo>
                <a:cubicBezTo>
                  <a:pt x="1632" y="143"/>
                  <a:pt x="1623" y="145"/>
                  <a:pt x="1613" y="145"/>
                </a:cubicBezTo>
                <a:cubicBezTo>
                  <a:pt x="1603" y="145"/>
                  <a:pt x="1594" y="143"/>
                  <a:pt x="1585" y="139"/>
                </a:cubicBezTo>
                <a:cubicBezTo>
                  <a:pt x="1577" y="136"/>
                  <a:pt x="1569" y="130"/>
                  <a:pt x="1563" y="124"/>
                </a:cubicBezTo>
                <a:cubicBezTo>
                  <a:pt x="1556" y="117"/>
                  <a:pt x="1551" y="109"/>
                  <a:pt x="1547" y="101"/>
                </a:cubicBezTo>
                <a:cubicBezTo>
                  <a:pt x="1544" y="92"/>
                  <a:pt x="1542" y="83"/>
                  <a:pt x="1542" y="73"/>
                </a:cubicBezTo>
                <a:cubicBezTo>
                  <a:pt x="1542" y="63"/>
                  <a:pt x="1544" y="54"/>
                  <a:pt x="1547" y="45"/>
                </a:cubicBezTo>
                <a:cubicBezTo>
                  <a:pt x="1551" y="36"/>
                  <a:pt x="1556" y="28"/>
                  <a:pt x="1563" y="22"/>
                </a:cubicBezTo>
                <a:cubicBezTo>
                  <a:pt x="1569" y="16"/>
                  <a:pt x="1577" y="11"/>
                  <a:pt x="1585" y="7"/>
                </a:cubicBezTo>
                <a:cubicBezTo>
                  <a:pt x="1594" y="3"/>
                  <a:pt x="1603" y="1"/>
                  <a:pt x="1613" y="1"/>
                </a:cubicBezTo>
                <a:cubicBezTo>
                  <a:pt x="1623" y="1"/>
                  <a:pt x="1632" y="3"/>
                  <a:pt x="1641" y="7"/>
                </a:cubicBezTo>
                <a:cubicBezTo>
                  <a:pt x="1650" y="11"/>
                  <a:pt x="1658" y="16"/>
                  <a:pt x="1664" y="22"/>
                </a:cubicBezTo>
                <a:cubicBezTo>
                  <a:pt x="1671" y="28"/>
                  <a:pt x="1676" y="36"/>
                  <a:pt x="1680" y="45"/>
                </a:cubicBezTo>
                <a:cubicBezTo>
                  <a:pt x="1684" y="54"/>
                  <a:pt x="1686" y="63"/>
                  <a:pt x="1686" y="73"/>
                </a:cubicBezTo>
                <a:moveTo>
                  <a:pt x="2123" y="211"/>
                </a:moveTo>
                <a:lnTo>
                  <a:pt x="2123" y="258"/>
                </a:lnTo>
                <a:cubicBezTo>
                  <a:pt x="2123" y="266"/>
                  <a:pt x="2121" y="273"/>
                  <a:pt x="2119" y="281"/>
                </a:cubicBezTo>
                <a:cubicBezTo>
                  <a:pt x="2116" y="288"/>
                  <a:pt x="2112" y="295"/>
                  <a:pt x="2108" y="300"/>
                </a:cubicBezTo>
                <a:lnTo>
                  <a:pt x="1885" y="593"/>
                </a:lnTo>
                <a:lnTo>
                  <a:pt x="2116" y="593"/>
                </a:lnTo>
                <a:lnTo>
                  <a:pt x="2116" y="680"/>
                </a:lnTo>
                <a:lnTo>
                  <a:pt x="1754" y="680"/>
                </a:lnTo>
                <a:lnTo>
                  <a:pt x="1754" y="633"/>
                </a:lnTo>
                <a:cubicBezTo>
                  <a:pt x="1754" y="628"/>
                  <a:pt x="1755" y="621"/>
                  <a:pt x="1757" y="614"/>
                </a:cubicBezTo>
                <a:cubicBezTo>
                  <a:pt x="1760" y="607"/>
                  <a:pt x="1763" y="600"/>
                  <a:pt x="1768" y="594"/>
                </a:cubicBezTo>
                <a:lnTo>
                  <a:pt x="1993" y="297"/>
                </a:lnTo>
                <a:lnTo>
                  <a:pt x="1767" y="297"/>
                </a:lnTo>
                <a:lnTo>
                  <a:pt x="1767" y="211"/>
                </a:lnTo>
                <a:lnTo>
                  <a:pt x="2123" y="211"/>
                </a:lnTo>
                <a:moveTo>
                  <a:pt x="2413" y="203"/>
                </a:moveTo>
                <a:cubicBezTo>
                  <a:pt x="2448" y="203"/>
                  <a:pt x="2480" y="209"/>
                  <a:pt x="2508" y="220"/>
                </a:cubicBezTo>
                <a:cubicBezTo>
                  <a:pt x="2537" y="232"/>
                  <a:pt x="2561" y="248"/>
                  <a:pt x="2581" y="268"/>
                </a:cubicBezTo>
                <a:cubicBezTo>
                  <a:pt x="2602" y="289"/>
                  <a:pt x="2617" y="315"/>
                  <a:pt x="2628" y="344"/>
                </a:cubicBezTo>
                <a:cubicBezTo>
                  <a:pt x="2639" y="374"/>
                  <a:pt x="2645" y="408"/>
                  <a:pt x="2645" y="445"/>
                </a:cubicBezTo>
                <a:cubicBezTo>
                  <a:pt x="2645" y="482"/>
                  <a:pt x="2639" y="515"/>
                  <a:pt x="2628" y="545"/>
                </a:cubicBezTo>
                <a:cubicBezTo>
                  <a:pt x="2617" y="575"/>
                  <a:pt x="2602" y="600"/>
                  <a:pt x="2581" y="621"/>
                </a:cubicBezTo>
                <a:cubicBezTo>
                  <a:pt x="2561" y="642"/>
                  <a:pt x="2537" y="659"/>
                  <a:pt x="2508" y="670"/>
                </a:cubicBezTo>
                <a:cubicBezTo>
                  <a:pt x="2480" y="681"/>
                  <a:pt x="2448" y="687"/>
                  <a:pt x="2413" y="687"/>
                </a:cubicBezTo>
                <a:cubicBezTo>
                  <a:pt x="2378" y="687"/>
                  <a:pt x="2347" y="681"/>
                  <a:pt x="2318" y="670"/>
                </a:cubicBezTo>
                <a:cubicBezTo>
                  <a:pt x="2289" y="659"/>
                  <a:pt x="2265" y="642"/>
                  <a:pt x="2244" y="621"/>
                </a:cubicBezTo>
                <a:cubicBezTo>
                  <a:pt x="2224" y="600"/>
                  <a:pt x="2209" y="575"/>
                  <a:pt x="2197" y="545"/>
                </a:cubicBezTo>
                <a:cubicBezTo>
                  <a:pt x="2186" y="515"/>
                  <a:pt x="2181" y="482"/>
                  <a:pt x="2181" y="445"/>
                </a:cubicBezTo>
                <a:cubicBezTo>
                  <a:pt x="2181" y="408"/>
                  <a:pt x="2186" y="374"/>
                  <a:pt x="2197" y="344"/>
                </a:cubicBezTo>
                <a:cubicBezTo>
                  <a:pt x="2209" y="315"/>
                  <a:pt x="2224" y="289"/>
                  <a:pt x="2244" y="268"/>
                </a:cubicBezTo>
                <a:cubicBezTo>
                  <a:pt x="2265" y="248"/>
                  <a:pt x="2289" y="232"/>
                  <a:pt x="2318" y="220"/>
                </a:cubicBezTo>
                <a:cubicBezTo>
                  <a:pt x="2347" y="209"/>
                  <a:pt x="2378" y="203"/>
                  <a:pt x="2413" y="203"/>
                </a:cubicBezTo>
                <a:moveTo>
                  <a:pt x="2413" y="600"/>
                </a:moveTo>
                <a:cubicBezTo>
                  <a:pt x="2452" y="600"/>
                  <a:pt x="2481" y="587"/>
                  <a:pt x="2500" y="561"/>
                </a:cubicBezTo>
                <a:cubicBezTo>
                  <a:pt x="2519" y="535"/>
                  <a:pt x="2528" y="496"/>
                  <a:pt x="2528" y="445"/>
                </a:cubicBezTo>
                <a:cubicBezTo>
                  <a:pt x="2528" y="395"/>
                  <a:pt x="2519" y="356"/>
                  <a:pt x="2500" y="330"/>
                </a:cubicBezTo>
                <a:cubicBezTo>
                  <a:pt x="2481" y="303"/>
                  <a:pt x="2452" y="290"/>
                  <a:pt x="2413" y="290"/>
                </a:cubicBezTo>
                <a:cubicBezTo>
                  <a:pt x="2374" y="290"/>
                  <a:pt x="2345" y="303"/>
                  <a:pt x="2325" y="330"/>
                </a:cubicBezTo>
                <a:cubicBezTo>
                  <a:pt x="2306" y="357"/>
                  <a:pt x="2297" y="395"/>
                  <a:pt x="2297" y="445"/>
                </a:cubicBezTo>
                <a:cubicBezTo>
                  <a:pt x="2297" y="496"/>
                  <a:pt x="2306" y="534"/>
                  <a:pt x="2325" y="560"/>
                </a:cubicBezTo>
                <a:cubicBezTo>
                  <a:pt x="2345" y="587"/>
                  <a:pt x="2374" y="600"/>
                  <a:pt x="2413" y="600"/>
                </a:cubicBezTo>
                <a:moveTo>
                  <a:pt x="2829" y="232"/>
                </a:moveTo>
                <a:lnTo>
                  <a:pt x="2837" y="268"/>
                </a:lnTo>
                <a:cubicBezTo>
                  <a:pt x="2846" y="259"/>
                  <a:pt x="2856" y="250"/>
                  <a:pt x="2867" y="242"/>
                </a:cubicBezTo>
                <a:cubicBezTo>
                  <a:pt x="2877" y="234"/>
                  <a:pt x="2888" y="227"/>
                  <a:pt x="2900" y="222"/>
                </a:cubicBezTo>
                <a:cubicBezTo>
                  <a:pt x="2912" y="216"/>
                  <a:pt x="2924" y="212"/>
                  <a:pt x="2938" y="208"/>
                </a:cubicBezTo>
                <a:cubicBezTo>
                  <a:pt x="2951" y="205"/>
                  <a:pt x="2966" y="203"/>
                  <a:pt x="2982" y="203"/>
                </a:cubicBezTo>
                <a:cubicBezTo>
                  <a:pt x="3007" y="203"/>
                  <a:pt x="3030" y="208"/>
                  <a:pt x="3050" y="217"/>
                </a:cubicBezTo>
                <a:cubicBezTo>
                  <a:pt x="3070" y="225"/>
                  <a:pt x="3086" y="237"/>
                  <a:pt x="3100" y="253"/>
                </a:cubicBezTo>
                <a:cubicBezTo>
                  <a:pt x="3113" y="269"/>
                  <a:pt x="3123" y="288"/>
                  <a:pt x="3130" y="309"/>
                </a:cubicBezTo>
                <a:cubicBezTo>
                  <a:pt x="3136" y="331"/>
                  <a:pt x="3140" y="355"/>
                  <a:pt x="3140" y="381"/>
                </a:cubicBezTo>
                <a:lnTo>
                  <a:pt x="3140" y="680"/>
                </a:lnTo>
                <a:lnTo>
                  <a:pt x="3027" y="680"/>
                </a:lnTo>
                <a:lnTo>
                  <a:pt x="3027" y="381"/>
                </a:lnTo>
                <a:cubicBezTo>
                  <a:pt x="3027" y="353"/>
                  <a:pt x="3020" y="331"/>
                  <a:pt x="3007" y="315"/>
                </a:cubicBezTo>
                <a:cubicBezTo>
                  <a:pt x="2994" y="299"/>
                  <a:pt x="2974" y="292"/>
                  <a:pt x="2947" y="292"/>
                </a:cubicBezTo>
                <a:cubicBezTo>
                  <a:pt x="2928" y="292"/>
                  <a:pt x="2910" y="296"/>
                  <a:pt x="2893" y="305"/>
                </a:cubicBezTo>
                <a:cubicBezTo>
                  <a:pt x="2876" y="314"/>
                  <a:pt x="2860" y="325"/>
                  <a:pt x="2844" y="341"/>
                </a:cubicBezTo>
                <a:lnTo>
                  <a:pt x="2844" y="680"/>
                </a:lnTo>
                <a:lnTo>
                  <a:pt x="2731" y="680"/>
                </a:lnTo>
                <a:lnTo>
                  <a:pt x="2731" y="211"/>
                </a:lnTo>
                <a:lnTo>
                  <a:pt x="2800" y="211"/>
                </a:lnTo>
                <a:cubicBezTo>
                  <a:pt x="2815" y="211"/>
                  <a:pt x="2824" y="218"/>
                  <a:pt x="2829" y="232"/>
                </a:cubicBezTo>
                <a:moveTo>
                  <a:pt x="3403" y="687"/>
                </a:moveTo>
                <a:cubicBezTo>
                  <a:pt x="3362" y="687"/>
                  <a:pt x="3331" y="676"/>
                  <a:pt x="3309" y="653"/>
                </a:cubicBezTo>
                <a:cubicBezTo>
                  <a:pt x="3288" y="630"/>
                  <a:pt x="3277" y="598"/>
                  <a:pt x="3277" y="557"/>
                </a:cubicBezTo>
                <a:lnTo>
                  <a:pt x="3277" y="296"/>
                </a:lnTo>
                <a:lnTo>
                  <a:pt x="3229" y="296"/>
                </a:lnTo>
                <a:cubicBezTo>
                  <a:pt x="3222" y="296"/>
                  <a:pt x="3217" y="294"/>
                  <a:pt x="3213" y="289"/>
                </a:cubicBezTo>
                <a:cubicBezTo>
                  <a:pt x="3209" y="286"/>
                  <a:pt x="3207" y="280"/>
                  <a:pt x="3207" y="272"/>
                </a:cubicBezTo>
                <a:lnTo>
                  <a:pt x="3207" y="227"/>
                </a:lnTo>
                <a:lnTo>
                  <a:pt x="3282" y="215"/>
                </a:lnTo>
                <a:lnTo>
                  <a:pt x="3306" y="86"/>
                </a:lnTo>
                <a:cubicBezTo>
                  <a:pt x="3307" y="80"/>
                  <a:pt x="3310" y="75"/>
                  <a:pt x="3315" y="71"/>
                </a:cubicBezTo>
                <a:cubicBezTo>
                  <a:pt x="3319" y="68"/>
                  <a:pt x="3324" y="66"/>
                  <a:pt x="3331" y="66"/>
                </a:cubicBezTo>
                <a:lnTo>
                  <a:pt x="3390" y="66"/>
                </a:lnTo>
                <a:lnTo>
                  <a:pt x="3390" y="215"/>
                </a:lnTo>
                <a:lnTo>
                  <a:pt x="3515" y="215"/>
                </a:lnTo>
                <a:lnTo>
                  <a:pt x="3515" y="296"/>
                </a:lnTo>
                <a:lnTo>
                  <a:pt x="3390" y="296"/>
                </a:lnTo>
                <a:lnTo>
                  <a:pt x="3390" y="550"/>
                </a:lnTo>
                <a:cubicBezTo>
                  <a:pt x="3390" y="564"/>
                  <a:pt x="3393" y="576"/>
                  <a:pt x="3400" y="584"/>
                </a:cubicBezTo>
                <a:cubicBezTo>
                  <a:pt x="3407" y="592"/>
                  <a:pt x="3417" y="596"/>
                  <a:pt x="3430" y="596"/>
                </a:cubicBezTo>
                <a:cubicBezTo>
                  <a:pt x="3437" y="596"/>
                  <a:pt x="3443" y="596"/>
                  <a:pt x="3447" y="594"/>
                </a:cubicBezTo>
                <a:cubicBezTo>
                  <a:pt x="3452" y="592"/>
                  <a:pt x="3456" y="590"/>
                  <a:pt x="3460" y="589"/>
                </a:cubicBezTo>
                <a:cubicBezTo>
                  <a:pt x="3463" y="587"/>
                  <a:pt x="3466" y="585"/>
                  <a:pt x="3469" y="583"/>
                </a:cubicBezTo>
                <a:cubicBezTo>
                  <a:pt x="3472" y="582"/>
                  <a:pt x="3475" y="581"/>
                  <a:pt x="3477" y="581"/>
                </a:cubicBezTo>
                <a:cubicBezTo>
                  <a:pt x="3481" y="581"/>
                  <a:pt x="3484" y="582"/>
                  <a:pt x="3486" y="583"/>
                </a:cubicBezTo>
                <a:cubicBezTo>
                  <a:pt x="3488" y="585"/>
                  <a:pt x="3490" y="587"/>
                  <a:pt x="3492" y="591"/>
                </a:cubicBezTo>
                <a:lnTo>
                  <a:pt x="3526" y="646"/>
                </a:lnTo>
                <a:cubicBezTo>
                  <a:pt x="3510" y="660"/>
                  <a:pt x="3491" y="670"/>
                  <a:pt x="3470" y="677"/>
                </a:cubicBezTo>
                <a:cubicBezTo>
                  <a:pt x="3448" y="684"/>
                  <a:pt x="3426" y="687"/>
                  <a:pt x="3403" y="687"/>
                </a:cubicBezTo>
                <a:moveTo>
                  <a:pt x="3835" y="559"/>
                </a:moveTo>
                <a:lnTo>
                  <a:pt x="3835" y="480"/>
                </a:lnTo>
                <a:cubicBezTo>
                  <a:pt x="3802" y="481"/>
                  <a:pt x="3775" y="484"/>
                  <a:pt x="3752" y="488"/>
                </a:cubicBezTo>
                <a:cubicBezTo>
                  <a:pt x="3730" y="492"/>
                  <a:pt x="3713" y="498"/>
                  <a:pt x="3699" y="504"/>
                </a:cubicBezTo>
                <a:cubicBezTo>
                  <a:pt x="3686" y="510"/>
                  <a:pt x="3676" y="518"/>
                  <a:pt x="3670" y="526"/>
                </a:cubicBezTo>
                <a:cubicBezTo>
                  <a:pt x="3665" y="535"/>
                  <a:pt x="3662" y="544"/>
                  <a:pt x="3662" y="554"/>
                </a:cubicBezTo>
                <a:cubicBezTo>
                  <a:pt x="3662" y="574"/>
                  <a:pt x="3668" y="588"/>
                  <a:pt x="3679" y="597"/>
                </a:cubicBezTo>
                <a:cubicBezTo>
                  <a:pt x="3691" y="605"/>
                  <a:pt x="3706" y="610"/>
                  <a:pt x="3725" y="610"/>
                </a:cubicBezTo>
                <a:cubicBezTo>
                  <a:pt x="3748" y="610"/>
                  <a:pt x="3768" y="605"/>
                  <a:pt x="3785" y="597"/>
                </a:cubicBezTo>
                <a:cubicBezTo>
                  <a:pt x="3802" y="589"/>
                  <a:pt x="3819" y="576"/>
                  <a:pt x="3835" y="559"/>
                </a:cubicBezTo>
                <a:moveTo>
                  <a:pt x="3596" y="313"/>
                </a:moveTo>
                <a:lnTo>
                  <a:pt x="3576" y="276"/>
                </a:lnTo>
                <a:cubicBezTo>
                  <a:pt x="3630" y="227"/>
                  <a:pt x="3695" y="202"/>
                  <a:pt x="3771" y="202"/>
                </a:cubicBezTo>
                <a:cubicBezTo>
                  <a:pt x="3798" y="202"/>
                  <a:pt x="3823" y="207"/>
                  <a:pt x="3845" y="216"/>
                </a:cubicBezTo>
                <a:cubicBezTo>
                  <a:pt x="3866" y="225"/>
                  <a:pt x="3885" y="237"/>
                  <a:pt x="3899" y="253"/>
                </a:cubicBezTo>
                <a:cubicBezTo>
                  <a:pt x="3914" y="269"/>
                  <a:pt x="3926" y="288"/>
                  <a:pt x="3933" y="310"/>
                </a:cubicBezTo>
                <a:cubicBezTo>
                  <a:pt x="3941" y="333"/>
                  <a:pt x="3945" y="357"/>
                  <a:pt x="3945" y="384"/>
                </a:cubicBezTo>
                <a:lnTo>
                  <a:pt x="3945" y="680"/>
                </a:lnTo>
                <a:lnTo>
                  <a:pt x="3894" y="680"/>
                </a:lnTo>
                <a:cubicBezTo>
                  <a:pt x="3883" y="680"/>
                  <a:pt x="3875" y="678"/>
                  <a:pt x="3869" y="675"/>
                </a:cubicBezTo>
                <a:cubicBezTo>
                  <a:pt x="3863" y="672"/>
                  <a:pt x="3859" y="666"/>
                  <a:pt x="3855" y="656"/>
                </a:cubicBezTo>
                <a:lnTo>
                  <a:pt x="3846" y="622"/>
                </a:lnTo>
                <a:cubicBezTo>
                  <a:pt x="3834" y="633"/>
                  <a:pt x="3822" y="642"/>
                  <a:pt x="3811" y="650"/>
                </a:cubicBezTo>
                <a:cubicBezTo>
                  <a:pt x="3799" y="658"/>
                  <a:pt x="3788" y="665"/>
                  <a:pt x="3775" y="670"/>
                </a:cubicBezTo>
                <a:cubicBezTo>
                  <a:pt x="3763" y="676"/>
                  <a:pt x="3750" y="680"/>
                  <a:pt x="3737" y="683"/>
                </a:cubicBezTo>
                <a:cubicBezTo>
                  <a:pt x="3723" y="686"/>
                  <a:pt x="3707" y="687"/>
                  <a:pt x="3690" y="687"/>
                </a:cubicBezTo>
                <a:cubicBezTo>
                  <a:pt x="3671" y="687"/>
                  <a:pt x="3652" y="685"/>
                  <a:pt x="3636" y="679"/>
                </a:cubicBezTo>
                <a:cubicBezTo>
                  <a:pt x="3619" y="674"/>
                  <a:pt x="3604" y="666"/>
                  <a:pt x="3592" y="655"/>
                </a:cubicBezTo>
                <a:cubicBezTo>
                  <a:pt x="3580" y="645"/>
                  <a:pt x="3571" y="631"/>
                  <a:pt x="3564" y="616"/>
                </a:cubicBezTo>
                <a:cubicBezTo>
                  <a:pt x="3557" y="600"/>
                  <a:pt x="3554" y="581"/>
                  <a:pt x="3554" y="560"/>
                </a:cubicBezTo>
                <a:cubicBezTo>
                  <a:pt x="3554" y="548"/>
                  <a:pt x="3556" y="537"/>
                  <a:pt x="3560" y="525"/>
                </a:cubicBezTo>
                <a:cubicBezTo>
                  <a:pt x="3564" y="513"/>
                  <a:pt x="3570" y="502"/>
                  <a:pt x="3579" y="491"/>
                </a:cubicBezTo>
                <a:cubicBezTo>
                  <a:pt x="3588" y="480"/>
                  <a:pt x="3600" y="470"/>
                  <a:pt x="3614" y="461"/>
                </a:cubicBezTo>
                <a:cubicBezTo>
                  <a:pt x="3628" y="452"/>
                  <a:pt x="3646" y="443"/>
                  <a:pt x="3667" y="436"/>
                </a:cubicBezTo>
                <a:cubicBezTo>
                  <a:pt x="3688" y="429"/>
                  <a:pt x="3712" y="423"/>
                  <a:pt x="3740" y="419"/>
                </a:cubicBezTo>
                <a:cubicBezTo>
                  <a:pt x="3768" y="415"/>
                  <a:pt x="3799" y="412"/>
                  <a:pt x="3835" y="411"/>
                </a:cubicBezTo>
                <a:lnTo>
                  <a:pt x="3835" y="384"/>
                </a:lnTo>
                <a:cubicBezTo>
                  <a:pt x="3835" y="352"/>
                  <a:pt x="3828" y="329"/>
                  <a:pt x="3815" y="314"/>
                </a:cubicBezTo>
                <a:cubicBezTo>
                  <a:pt x="3801" y="299"/>
                  <a:pt x="3782" y="292"/>
                  <a:pt x="3757" y="292"/>
                </a:cubicBezTo>
                <a:cubicBezTo>
                  <a:pt x="3739" y="292"/>
                  <a:pt x="3723" y="294"/>
                  <a:pt x="3711" y="298"/>
                </a:cubicBezTo>
                <a:cubicBezTo>
                  <a:pt x="3699" y="302"/>
                  <a:pt x="3689" y="307"/>
                  <a:pt x="3679" y="312"/>
                </a:cubicBezTo>
                <a:cubicBezTo>
                  <a:pt x="3670" y="318"/>
                  <a:pt x="3662" y="322"/>
                  <a:pt x="3655" y="326"/>
                </a:cubicBezTo>
                <a:cubicBezTo>
                  <a:pt x="3647" y="331"/>
                  <a:pt x="3639" y="333"/>
                  <a:pt x="3630" y="333"/>
                </a:cubicBezTo>
                <a:cubicBezTo>
                  <a:pt x="3622" y="333"/>
                  <a:pt x="3615" y="331"/>
                  <a:pt x="3610" y="327"/>
                </a:cubicBezTo>
                <a:cubicBezTo>
                  <a:pt x="3604" y="323"/>
                  <a:pt x="3600" y="318"/>
                  <a:pt x="3596" y="313"/>
                </a:cubicBezTo>
                <a:moveTo>
                  <a:pt x="4053" y="0"/>
                </a:moveTo>
                <a:lnTo>
                  <a:pt x="4166" y="0"/>
                </a:lnTo>
                <a:lnTo>
                  <a:pt x="4166" y="680"/>
                </a:lnTo>
                <a:lnTo>
                  <a:pt x="4053" y="680"/>
                </a:lnTo>
                <a:lnTo>
                  <a:pt x="4053" y="0"/>
                </a:lnTo>
                <a:moveTo>
                  <a:pt x="4641" y="584"/>
                </a:moveTo>
                <a:lnTo>
                  <a:pt x="4766" y="584"/>
                </a:lnTo>
                <a:cubicBezTo>
                  <a:pt x="4789" y="584"/>
                  <a:pt x="4808" y="581"/>
                  <a:pt x="4823" y="576"/>
                </a:cubicBezTo>
                <a:cubicBezTo>
                  <a:pt x="4839" y="570"/>
                  <a:pt x="4851" y="563"/>
                  <a:pt x="4861" y="554"/>
                </a:cubicBezTo>
                <a:cubicBezTo>
                  <a:pt x="4870" y="545"/>
                  <a:pt x="4877" y="534"/>
                  <a:pt x="4881" y="522"/>
                </a:cubicBezTo>
                <a:cubicBezTo>
                  <a:pt x="4885" y="510"/>
                  <a:pt x="4887" y="497"/>
                  <a:pt x="4887" y="483"/>
                </a:cubicBezTo>
                <a:cubicBezTo>
                  <a:pt x="4887" y="469"/>
                  <a:pt x="4885" y="456"/>
                  <a:pt x="4880" y="444"/>
                </a:cubicBezTo>
                <a:cubicBezTo>
                  <a:pt x="4875" y="433"/>
                  <a:pt x="4868" y="423"/>
                  <a:pt x="4859" y="415"/>
                </a:cubicBezTo>
                <a:cubicBezTo>
                  <a:pt x="4849" y="407"/>
                  <a:pt x="4836" y="401"/>
                  <a:pt x="4821" y="396"/>
                </a:cubicBezTo>
                <a:cubicBezTo>
                  <a:pt x="4806" y="392"/>
                  <a:pt x="4787" y="390"/>
                  <a:pt x="4765" y="390"/>
                </a:cubicBezTo>
                <a:lnTo>
                  <a:pt x="4641" y="390"/>
                </a:lnTo>
                <a:lnTo>
                  <a:pt x="4641" y="584"/>
                </a:lnTo>
                <a:moveTo>
                  <a:pt x="4746" y="113"/>
                </a:moveTo>
                <a:lnTo>
                  <a:pt x="4641" y="113"/>
                </a:lnTo>
                <a:lnTo>
                  <a:pt x="4641" y="305"/>
                </a:lnTo>
                <a:lnTo>
                  <a:pt x="4739" y="305"/>
                </a:lnTo>
                <a:cubicBezTo>
                  <a:pt x="4781" y="305"/>
                  <a:pt x="4813" y="297"/>
                  <a:pt x="4834" y="282"/>
                </a:cubicBezTo>
                <a:cubicBezTo>
                  <a:pt x="4856" y="267"/>
                  <a:pt x="4867" y="243"/>
                  <a:pt x="4867" y="210"/>
                </a:cubicBezTo>
                <a:cubicBezTo>
                  <a:pt x="4867" y="175"/>
                  <a:pt x="4857" y="150"/>
                  <a:pt x="4838" y="136"/>
                </a:cubicBezTo>
                <a:cubicBezTo>
                  <a:pt x="4818" y="121"/>
                  <a:pt x="4788" y="113"/>
                  <a:pt x="4746" y="113"/>
                </a:cubicBezTo>
                <a:moveTo>
                  <a:pt x="4519" y="18"/>
                </a:moveTo>
                <a:lnTo>
                  <a:pt x="4746" y="18"/>
                </a:lnTo>
                <a:cubicBezTo>
                  <a:pt x="4789" y="18"/>
                  <a:pt x="4826" y="22"/>
                  <a:pt x="4857" y="30"/>
                </a:cubicBezTo>
                <a:cubicBezTo>
                  <a:pt x="4888" y="38"/>
                  <a:pt x="4913" y="50"/>
                  <a:pt x="4933" y="65"/>
                </a:cubicBezTo>
                <a:cubicBezTo>
                  <a:pt x="4953" y="81"/>
                  <a:pt x="4967" y="99"/>
                  <a:pt x="4976" y="122"/>
                </a:cubicBezTo>
                <a:cubicBezTo>
                  <a:pt x="4985" y="143"/>
                  <a:pt x="4990" y="168"/>
                  <a:pt x="4990" y="195"/>
                </a:cubicBezTo>
                <a:cubicBezTo>
                  <a:pt x="4990" y="211"/>
                  <a:pt x="4988" y="225"/>
                  <a:pt x="4983" y="239"/>
                </a:cubicBezTo>
                <a:cubicBezTo>
                  <a:pt x="4978" y="254"/>
                  <a:pt x="4971" y="267"/>
                  <a:pt x="4962" y="279"/>
                </a:cubicBezTo>
                <a:cubicBezTo>
                  <a:pt x="4952" y="292"/>
                  <a:pt x="4940" y="303"/>
                  <a:pt x="4925" y="313"/>
                </a:cubicBezTo>
                <a:cubicBezTo>
                  <a:pt x="4910" y="323"/>
                  <a:pt x="4893" y="332"/>
                  <a:pt x="4872" y="339"/>
                </a:cubicBezTo>
                <a:cubicBezTo>
                  <a:pt x="4963" y="359"/>
                  <a:pt x="5009" y="408"/>
                  <a:pt x="5009" y="486"/>
                </a:cubicBezTo>
                <a:cubicBezTo>
                  <a:pt x="5009" y="514"/>
                  <a:pt x="5003" y="540"/>
                  <a:pt x="4993" y="563"/>
                </a:cubicBezTo>
                <a:cubicBezTo>
                  <a:pt x="4982" y="587"/>
                  <a:pt x="4966" y="608"/>
                  <a:pt x="4946" y="625"/>
                </a:cubicBezTo>
                <a:cubicBezTo>
                  <a:pt x="4926" y="642"/>
                  <a:pt x="4900" y="656"/>
                  <a:pt x="4870" y="665"/>
                </a:cubicBezTo>
                <a:cubicBezTo>
                  <a:pt x="4841" y="675"/>
                  <a:pt x="4807" y="680"/>
                  <a:pt x="4768" y="680"/>
                </a:cubicBezTo>
                <a:lnTo>
                  <a:pt x="4519" y="680"/>
                </a:lnTo>
                <a:lnTo>
                  <a:pt x="4519" y="18"/>
                </a:lnTo>
                <a:moveTo>
                  <a:pt x="5351" y="559"/>
                </a:moveTo>
                <a:lnTo>
                  <a:pt x="5351" y="480"/>
                </a:lnTo>
                <a:cubicBezTo>
                  <a:pt x="5318" y="481"/>
                  <a:pt x="5290" y="484"/>
                  <a:pt x="5268" y="488"/>
                </a:cubicBezTo>
                <a:cubicBezTo>
                  <a:pt x="5246" y="492"/>
                  <a:pt x="5228" y="498"/>
                  <a:pt x="5215" y="504"/>
                </a:cubicBezTo>
                <a:cubicBezTo>
                  <a:pt x="5201" y="510"/>
                  <a:pt x="5192" y="518"/>
                  <a:pt x="5186" y="526"/>
                </a:cubicBezTo>
                <a:cubicBezTo>
                  <a:pt x="5180" y="535"/>
                  <a:pt x="5177" y="544"/>
                  <a:pt x="5177" y="554"/>
                </a:cubicBezTo>
                <a:cubicBezTo>
                  <a:pt x="5177" y="574"/>
                  <a:pt x="5183" y="588"/>
                  <a:pt x="5195" y="597"/>
                </a:cubicBezTo>
                <a:cubicBezTo>
                  <a:pt x="5207" y="605"/>
                  <a:pt x="5222" y="610"/>
                  <a:pt x="5241" y="610"/>
                </a:cubicBezTo>
                <a:cubicBezTo>
                  <a:pt x="5264" y="610"/>
                  <a:pt x="5284" y="605"/>
                  <a:pt x="5301" y="597"/>
                </a:cubicBezTo>
                <a:cubicBezTo>
                  <a:pt x="5318" y="589"/>
                  <a:pt x="5334" y="576"/>
                  <a:pt x="5351" y="559"/>
                </a:cubicBezTo>
                <a:moveTo>
                  <a:pt x="5112" y="313"/>
                </a:moveTo>
                <a:lnTo>
                  <a:pt x="5092" y="276"/>
                </a:lnTo>
                <a:cubicBezTo>
                  <a:pt x="5146" y="227"/>
                  <a:pt x="5211" y="202"/>
                  <a:pt x="5287" y="202"/>
                </a:cubicBezTo>
                <a:cubicBezTo>
                  <a:pt x="5314" y="202"/>
                  <a:pt x="5338" y="207"/>
                  <a:pt x="5360" y="216"/>
                </a:cubicBezTo>
                <a:cubicBezTo>
                  <a:pt x="5382" y="225"/>
                  <a:pt x="5400" y="237"/>
                  <a:pt x="5415" y="253"/>
                </a:cubicBezTo>
                <a:cubicBezTo>
                  <a:pt x="5430" y="269"/>
                  <a:pt x="5441" y="288"/>
                  <a:pt x="5449" y="310"/>
                </a:cubicBezTo>
                <a:cubicBezTo>
                  <a:pt x="5457" y="333"/>
                  <a:pt x="5461" y="357"/>
                  <a:pt x="5461" y="384"/>
                </a:cubicBezTo>
                <a:lnTo>
                  <a:pt x="5461" y="680"/>
                </a:lnTo>
                <a:lnTo>
                  <a:pt x="5410" y="680"/>
                </a:lnTo>
                <a:cubicBezTo>
                  <a:pt x="5399" y="680"/>
                  <a:pt x="5391" y="678"/>
                  <a:pt x="5385" y="675"/>
                </a:cubicBezTo>
                <a:cubicBezTo>
                  <a:pt x="5379" y="672"/>
                  <a:pt x="5374" y="666"/>
                  <a:pt x="5371" y="656"/>
                </a:cubicBezTo>
                <a:lnTo>
                  <a:pt x="5361" y="622"/>
                </a:lnTo>
                <a:cubicBezTo>
                  <a:pt x="5349" y="633"/>
                  <a:pt x="5338" y="642"/>
                  <a:pt x="5326" y="650"/>
                </a:cubicBezTo>
                <a:cubicBezTo>
                  <a:pt x="5315" y="658"/>
                  <a:pt x="5303" y="665"/>
                  <a:pt x="5291" y="670"/>
                </a:cubicBezTo>
                <a:cubicBezTo>
                  <a:pt x="5279" y="676"/>
                  <a:pt x="5266" y="680"/>
                  <a:pt x="5252" y="683"/>
                </a:cubicBezTo>
                <a:cubicBezTo>
                  <a:pt x="5238" y="686"/>
                  <a:pt x="5223" y="687"/>
                  <a:pt x="5206" y="687"/>
                </a:cubicBezTo>
                <a:cubicBezTo>
                  <a:pt x="5186" y="687"/>
                  <a:pt x="5168" y="685"/>
                  <a:pt x="5151" y="679"/>
                </a:cubicBezTo>
                <a:cubicBezTo>
                  <a:pt x="5134" y="674"/>
                  <a:pt x="5120" y="666"/>
                  <a:pt x="5108" y="655"/>
                </a:cubicBezTo>
                <a:cubicBezTo>
                  <a:pt x="5096" y="645"/>
                  <a:pt x="5086" y="631"/>
                  <a:pt x="5079" y="616"/>
                </a:cubicBezTo>
                <a:cubicBezTo>
                  <a:pt x="5073" y="600"/>
                  <a:pt x="5069" y="581"/>
                  <a:pt x="5069" y="560"/>
                </a:cubicBezTo>
                <a:cubicBezTo>
                  <a:pt x="5069" y="548"/>
                  <a:pt x="5071" y="537"/>
                  <a:pt x="5075" y="525"/>
                </a:cubicBezTo>
                <a:cubicBezTo>
                  <a:pt x="5079" y="513"/>
                  <a:pt x="5086" y="502"/>
                  <a:pt x="5095" y="491"/>
                </a:cubicBezTo>
                <a:cubicBezTo>
                  <a:pt x="5104" y="480"/>
                  <a:pt x="5115" y="470"/>
                  <a:pt x="5130" y="461"/>
                </a:cubicBezTo>
                <a:cubicBezTo>
                  <a:pt x="5144" y="452"/>
                  <a:pt x="5162" y="443"/>
                  <a:pt x="5183" y="436"/>
                </a:cubicBezTo>
                <a:cubicBezTo>
                  <a:pt x="5203" y="429"/>
                  <a:pt x="5228" y="423"/>
                  <a:pt x="5255" y="419"/>
                </a:cubicBezTo>
                <a:cubicBezTo>
                  <a:pt x="5283" y="415"/>
                  <a:pt x="5315" y="412"/>
                  <a:pt x="5351" y="411"/>
                </a:cubicBezTo>
                <a:lnTo>
                  <a:pt x="5351" y="384"/>
                </a:lnTo>
                <a:cubicBezTo>
                  <a:pt x="5351" y="352"/>
                  <a:pt x="5344" y="329"/>
                  <a:pt x="5330" y="314"/>
                </a:cubicBezTo>
                <a:cubicBezTo>
                  <a:pt x="5317" y="299"/>
                  <a:pt x="5298" y="292"/>
                  <a:pt x="5272" y="292"/>
                </a:cubicBezTo>
                <a:cubicBezTo>
                  <a:pt x="5254" y="292"/>
                  <a:pt x="5239" y="294"/>
                  <a:pt x="5227" y="298"/>
                </a:cubicBezTo>
                <a:cubicBezTo>
                  <a:pt x="5215" y="302"/>
                  <a:pt x="5204" y="307"/>
                  <a:pt x="5195" y="312"/>
                </a:cubicBezTo>
                <a:cubicBezTo>
                  <a:pt x="5186" y="318"/>
                  <a:pt x="5178" y="322"/>
                  <a:pt x="5170" y="326"/>
                </a:cubicBezTo>
                <a:cubicBezTo>
                  <a:pt x="5163" y="331"/>
                  <a:pt x="5154" y="333"/>
                  <a:pt x="5145" y="333"/>
                </a:cubicBezTo>
                <a:cubicBezTo>
                  <a:pt x="5137" y="333"/>
                  <a:pt x="5130" y="331"/>
                  <a:pt x="5125" y="327"/>
                </a:cubicBezTo>
                <a:cubicBezTo>
                  <a:pt x="5120" y="323"/>
                  <a:pt x="5115" y="318"/>
                  <a:pt x="5112" y="313"/>
                </a:cubicBezTo>
                <a:moveTo>
                  <a:pt x="5667" y="239"/>
                </a:moveTo>
                <a:lnTo>
                  <a:pt x="5673" y="292"/>
                </a:lnTo>
                <a:cubicBezTo>
                  <a:pt x="5688" y="264"/>
                  <a:pt x="5705" y="242"/>
                  <a:pt x="5726" y="226"/>
                </a:cubicBezTo>
                <a:cubicBezTo>
                  <a:pt x="5746" y="210"/>
                  <a:pt x="5769" y="202"/>
                  <a:pt x="5797" y="202"/>
                </a:cubicBezTo>
                <a:cubicBezTo>
                  <a:pt x="5818" y="202"/>
                  <a:pt x="5836" y="207"/>
                  <a:pt x="5849" y="216"/>
                </a:cubicBezTo>
                <a:lnTo>
                  <a:pt x="5842" y="301"/>
                </a:lnTo>
                <a:cubicBezTo>
                  <a:pt x="5840" y="306"/>
                  <a:pt x="5838" y="310"/>
                  <a:pt x="5835" y="313"/>
                </a:cubicBezTo>
                <a:cubicBezTo>
                  <a:pt x="5832" y="315"/>
                  <a:pt x="5828" y="316"/>
                  <a:pt x="5823" y="316"/>
                </a:cubicBezTo>
                <a:cubicBezTo>
                  <a:pt x="5819" y="316"/>
                  <a:pt x="5812" y="315"/>
                  <a:pt x="5803" y="314"/>
                </a:cubicBezTo>
                <a:cubicBezTo>
                  <a:pt x="5794" y="312"/>
                  <a:pt x="5785" y="311"/>
                  <a:pt x="5777" y="311"/>
                </a:cubicBezTo>
                <a:cubicBezTo>
                  <a:pt x="5764" y="311"/>
                  <a:pt x="5753" y="313"/>
                  <a:pt x="5743" y="317"/>
                </a:cubicBezTo>
                <a:cubicBezTo>
                  <a:pt x="5733" y="321"/>
                  <a:pt x="5725" y="326"/>
                  <a:pt x="5717" y="333"/>
                </a:cubicBezTo>
                <a:cubicBezTo>
                  <a:pt x="5709" y="340"/>
                  <a:pt x="5702" y="348"/>
                  <a:pt x="5696" y="358"/>
                </a:cubicBezTo>
                <a:cubicBezTo>
                  <a:pt x="5691" y="367"/>
                  <a:pt x="5685" y="378"/>
                  <a:pt x="5680" y="391"/>
                </a:cubicBezTo>
                <a:lnTo>
                  <a:pt x="5680" y="680"/>
                </a:lnTo>
                <a:lnTo>
                  <a:pt x="5567" y="680"/>
                </a:lnTo>
                <a:lnTo>
                  <a:pt x="5567" y="211"/>
                </a:lnTo>
                <a:lnTo>
                  <a:pt x="5633" y="211"/>
                </a:lnTo>
                <a:cubicBezTo>
                  <a:pt x="5645" y="211"/>
                  <a:pt x="5653" y="213"/>
                  <a:pt x="5657" y="217"/>
                </a:cubicBezTo>
                <a:cubicBezTo>
                  <a:pt x="5662" y="221"/>
                  <a:pt x="5665" y="229"/>
                  <a:pt x="5667" y="239"/>
                </a:cubicBezTo>
                <a:moveTo>
                  <a:pt x="6603" y="524"/>
                </a:moveTo>
                <a:cubicBezTo>
                  <a:pt x="6610" y="524"/>
                  <a:pt x="6615" y="527"/>
                  <a:pt x="6621" y="532"/>
                </a:cubicBezTo>
                <a:lnTo>
                  <a:pt x="6669" y="584"/>
                </a:lnTo>
                <a:cubicBezTo>
                  <a:pt x="6642" y="618"/>
                  <a:pt x="6609" y="643"/>
                  <a:pt x="6570" y="661"/>
                </a:cubicBezTo>
                <a:cubicBezTo>
                  <a:pt x="6531" y="678"/>
                  <a:pt x="6484" y="687"/>
                  <a:pt x="6429" y="687"/>
                </a:cubicBezTo>
                <a:cubicBezTo>
                  <a:pt x="6380" y="687"/>
                  <a:pt x="6336" y="679"/>
                  <a:pt x="6297" y="662"/>
                </a:cubicBezTo>
                <a:cubicBezTo>
                  <a:pt x="6258" y="645"/>
                  <a:pt x="6223" y="622"/>
                  <a:pt x="6196" y="592"/>
                </a:cubicBezTo>
                <a:cubicBezTo>
                  <a:pt x="6168" y="562"/>
                  <a:pt x="6146" y="527"/>
                  <a:pt x="6132" y="485"/>
                </a:cubicBezTo>
                <a:cubicBezTo>
                  <a:pt x="6117" y="444"/>
                  <a:pt x="6110" y="398"/>
                  <a:pt x="6110" y="349"/>
                </a:cubicBezTo>
                <a:cubicBezTo>
                  <a:pt x="6110" y="300"/>
                  <a:pt x="6117" y="254"/>
                  <a:pt x="6133" y="213"/>
                </a:cubicBezTo>
                <a:cubicBezTo>
                  <a:pt x="6149" y="172"/>
                  <a:pt x="6171" y="136"/>
                  <a:pt x="6200" y="105"/>
                </a:cubicBezTo>
                <a:cubicBezTo>
                  <a:pt x="6229" y="75"/>
                  <a:pt x="6264" y="52"/>
                  <a:pt x="6304" y="35"/>
                </a:cubicBezTo>
                <a:cubicBezTo>
                  <a:pt x="6344" y="19"/>
                  <a:pt x="6389" y="10"/>
                  <a:pt x="6437" y="10"/>
                </a:cubicBezTo>
                <a:cubicBezTo>
                  <a:pt x="6485" y="10"/>
                  <a:pt x="6528" y="18"/>
                  <a:pt x="6565" y="34"/>
                </a:cubicBezTo>
                <a:cubicBezTo>
                  <a:pt x="6603" y="50"/>
                  <a:pt x="6634" y="71"/>
                  <a:pt x="6661" y="96"/>
                </a:cubicBezTo>
                <a:lnTo>
                  <a:pt x="6619" y="155"/>
                </a:lnTo>
                <a:cubicBezTo>
                  <a:pt x="6617" y="158"/>
                  <a:pt x="6614" y="161"/>
                  <a:pt x="6610" y="164"/>
                </a:cubicBezTo>
                <a:cubicBezTo>
                  <a:pt x="6606" y="167"/>
                  <a:pt x="6601" y="168"/>
                  <a:pt x="6594" y="168"/>
                </a:cubicBezTo>
                <a:cubicBezTo>
                  <a:pt x="6590" y="168"/>
                  <a:pt x="6585" y="167"/>
                  <a:pt x="6580" y="165"/>
                </a:cubicBezTo>
                <a:cubicBezTo>
                  <a:pt x="6575" y="162"/>
                  <a:pt x="6570" y="159"/>
                  <a:pt x="6564" y="155"/>
                </a:cubicBezTo>
                <a:cubicBezTo>
                  <a:pt x="6558" y="151"/>
                  <a:pt x="6552" y="147"/>
                  <a:pt x="6544" y="142"/>
                </a:cubicBezTo>
                <a:cubicBezTo>
                  <a:pt x="6536" y="138"/>
                  <a:pt x="6527" y="133"/>
                  <a:pt x="6517" y="130"/>
                </a:cubicBezTo>
                <a:cubicBezTo>
                  <a:pt x="6507" y="126"/>
                  <a:pt x="6496" y="123"/>
                  <a:pt x="6482" y="120"/>
                </a:cubicBezTo>
                <a:cubicBezTo>
                  <a:pt x="6469" y="116"/>
                  <a:pt x="6454" y="115"/>
                  <a:pt x="6436" y="115"/>
                </a:cubicBezTo>
                <a:cubicBezTo>
                  <a:pt x="6407" y="115"/>
                  <a:pt x="6380" y="121"/>
                  <a:pt x="6355" y="132"/>
                </a:cubicBezTo>
                <a:cubicBezTo>
                  <a:pt x="6331" y="143"/>
                  <a:pt x="6310" y="158"/>
                  <a:pt x="6292" y="178"/>
                </a:cubicBezTo>
                <a:cubicBezTo>
                  <a:pt x="6274" y="198"/>
                  <a:pt x="6260" y="222"/>
                  <a:pt x="6251" y="251"/>
                </a:cubicBezTo>
                <a:cubicBezTo>
                  <a:pt x="6240" y="280"/>
                  <a:pt x="6235" y="313"/>
                  <a:pt x="6235" y="349"/>
                </a:cubicBezTo>
                <a:cubicBezTo>
                  <a:pt x="6235" y="387"/>
                  <a:pt x="6241" y="420"/>
                  <a:pt x="6252" y="449"/>
                </a:cubicBezTo>
                <a:cubicBezTo>
                  <a:pt x="6263" y="478"/>
                  <a:pt x="6277" y="502"/>
                  <a:pt x="6295" y="522"/>
                </a:cubicBezTo>
                <a:cubicBezTo>
                  <a:pt x="6313" y="542"/>
                  <a:pt x="6334" y="557"/>
                  <a:pt x="6358" y="567"/>
                </a:cubicBezTo>
                <a:cubicBezTo>
                  <a:pt x="6383" y="578"/>
                  <a:pt x="6409" y="583"/>
                  <a:pt x="6437" y="583"/>
                </a:cubicBezTo>
                <a:cubicBezTo>
                  <a:pt x="6454" y="583"/>
                  <a:pt x="6469" y="582"/>
                  <a:pt x="6482" y="580"/>
                </a:cubicBezTo>
                <a:cubicBezTo>
                  <a:pt x="6496" y="579"/>
                  <a:pt x="6509" y="576"/>
                  <a:pt x="6520" y="572"/>
                </a:cubicBezTo>
                <a:cubicBezTo>
                  <a:pt x="6531" y="568"/>
                  <a:pt x="6542" y="562"/>
                  <a:pt x="6552" y="556"/>
                </a:cubicBezTo>
                <a:cubicBezTo>
                  <a:pt x="6563" y="550"/>
                  <a:pt x="6573" y="542"/>
                  <a:pt x="6583" y="533"/>
                </a:cubicBezTo>
                <a:cubicBezTo>
                  <a:pt x="6586" y="530"/>
                  <a:pt x="6589" y="528"/>
                  <a:pt x="6593" y="527"/>
                </a:cubicBezTo>
                <a:cubicBezTo>
                  <a:pt x="6596" y="525"/>
                  <a:pt x="6599" y="524"/>
                  <a:pt x="6603" y="524"/>
                </a:cubicBezTo>
                <a:moveTo>
                  <a:pt x="6849" y="0"/>
                </a:moveTo>
                <a:lnTo>
                  <a:pt x="6849" y="261"/>
                </a:lnTo>
                <a:cubicBezTo>
                  <a:pt x="6867" y="244"/>
                  <a:pt x="6887" y="230"/>
                  <a:pt x="6909" y="220"/>
                </a:cubicBezTo>
                <a:cubicBezTo>
                  <a:pt x="6931" y="209"/>
                  <a:pt x="6957" y="203"/>
                  <a:pt x="6986" y="203"/>
                </a:cubicBezTo>
                <a:cubicBezTo>
                  <a:pt x="7012" y="203"/>
                  <a:pt x="7035" y="208"/>
                  <a:pt x="7054" y="217"/>
                </a:cubicBezTo>
                <a:cubicBezTo>
                  <a:pt x="7074" y="225"/>
                  <a:pt x="7091" y="237"/>
                  <a:pt x="7104" y="253"/>
                </a:cubicBezTo>
                <a:cubicBezTo>
                  <a:pt x="7118" y="269"/>
                  <a:pt x="7128" y="288"/>
                  <a:pt x="7134" y="309"/>
                </a:cubicBezTo>
                <a:cubicBezTo>
                  <a:pt x="7141" y="331"/>
                  <a:pt x="7145" y="355"/>
                  <a:pt x="7145" y="381"/>
                </a:cubicBezTo>
                <a:lnTo>
                  <a:pt x="7145" y="680"/>
                </a:lnTo>
                <a:lnTo>
                  <a:pt x="7032" y="680"/>
                </a:lnTo>
                <a:lnTo>
                  <a:pt x="7032" y="381"/>
                </a:lnTo>
                <a:cubicBezTo>
                  <a:pt x="7032" y="353"/>
                  <a:pt x="7025" y="331"/>
                  <a:pt x="7012" y="315"/>
                </a:cubicBezTo>
                <a:cubicBezTo>
                  <a:pt x="6999" y="299"/>
                  <a:pt x="6979" y="292"/>
                  <a:pt x="6952" y="292"/>
                </a:cubicBezTo>
                <a:cubicBezTo>
                  <a:pt x="6933" y="292"/>
                  <a:pt x="6914" y="296"/>
                  <a:pt x="6897" y="305"/>
                </a:cubicBezTo>
                <a:cubicBezTo>
                  <a:pt x="6880" y="314"/>
                  <a:pt x="6864" y="325"/>
                  <a:pt x="6849" y="341"/>
                </a:cubicBezTo>
                <a:lnTo>
                  <a:pt x="6849" y="680"/>
                </a:lnTo>
                <a:lnTo>
                  <a:pt x="6736" y="680"/>
                </a:lnTo>
                <a:lnTo>
                  <a:pt x="6736" y="0"/>
                </a:lnTo>
                <a:lnTo>
                  <a:pt x="6849" y="0"/>
                </a:lnTo>
                <a:moveTo>
                  <a:pt x="7499" y="559"/>
                </a:moveTo>
                <a:lnTo>
                  <a:pt x="7499" y="480"/>
                </a:lnTo>
                <a:cubicBezTo>
                  <a:pt x="7467" y="481"/>
                  <a:pt x="7440" y="484"/>
                  <a:pt x="7417" y="488"/>
                </a:cubicBezTo>
                <a:cubicBezTo>
                  <a:pt x="7395" y="492"/>
                  <a:pt x="7377" y="498"/>
                  <a:pt x="7364" y="504"/>
                </a:cubicBezTo>
                <a:cubicBezTo>
                  <a:pt x="7350" y="510"/>
                  <a:pt x="7341" y="518"/>
                  <a:pt x="7335" y="526"/>
                </a:cubicBezTo>
                <a:cubicBezTo>
                  <a:pt x="7329" y="535"/>
                  <a:pt x="7326" y="544"/>
                  <a:pt x="7326" y="554"/>
                </a:cubicBezTo>
                <a:cubicBezTo>
                  <a:pt x="7326" y="574"/>
                  <a:pt x="7332" y="588"/>
                  <a:pt x="7344" y="597"/>
                </a:cubicBezTo>
                <a:cubicBezTo>
                  <a:pt x="7355" y="605"/>
                  <a:pt x="7371" y="610"/>
                  <a:pt x="7390" y="610"/>
                </a:cubicBezTo>
                <a:cubicBezTo>
                  <a:pt x="7413" y="610"/>
                  <a:pt x="7433" y="605"/>
                  <a:pt x="7450" y="597"/>
                </a:cubicBezTo>
                <a:cubicBezTo>
                  <a:pt x="7467" y="589"/>
                  <a:pt x="7483" y="576"/>
                  <a:pt x="7499" y="559"/>
                </a:cubicBezTo>
                <a:moveTo>
                  <a:pt x="7261" y="313"/>
                </a:moveTo>
                <a:lnTo>
                  <a:pt x="7241" y="276"/>
                </a:lnTo>
                <a:cubicBezTo>
                  <a:pt x="7295" y="227"/>
                  <a:pt x="7360" y="202"/>
                  <a:pt x="7435" y="202"/>
                </a:cubicBezTo>
                <a:cubicBezTo>
                  <a:pt x="7463" y="202"/>
                  <a:pt x="7487" y="207"/>
                  <a:pt x="7509" y="216"/>
                </a:cubicBezTo>
                <a:cubicBezTo>
                  <a:pt x="7531" y="225"/>
                  <a:pt x="7549" y="237"/>
                  <a:pt x="7564" y="253"/>
                </a:cubicBezTo>
                <a:cubicBezTo>
                  <a:pt x="7579" y="269"/>
                  <a:pt x="7590" y="288"/>
                  <a:pt x="7598" y="310"/>
                </a:cubicBezTo>
                <a:cubicBezTo>
                  <a:pt x="7606" y="333"/>
                  <a:pt x="7610" y="357"/>
                  <a:pt x="7610" y="384"/>
                </a:cubicBezTo>
                <a:lnTo>
                  <a:pt x="7610" y="680"/>
                </a:lnTo>
                <a:lnTo>
                  <a:pt x="7558" y="680"/>
                </a:lnTo>
                <a:cubicBezTo>
                  <a:pt x="7548" y="680"/>
                  <a:pt x="7540" y="678"/>
                  <a:pt x="7534" y="675"/>
                </a:cubicBezTo>
                <a:cubicBezTo>
                  <a:pt x="7528" y="672"/>
                  <a:pt x="7523" y="666"/>
                  <a:pt x="7520" y="656"/>
                </a:cubicBezTo>
                <a:lnTo>
                  <a:pt x="7510" y="622"/>
                </a:lnTo>
                <a:cubicBezTo>
                  <a:pt x="7498" y="633"/>
                  <a:pt x="7486" y="642"/>
                  <a:pt x="7475" y="650"/>
                </a:cubicBezTo>
                <a:cubicBezTo>
                  <a:pt x="7464" y="658"/>
                  <a:pt x="7452" y="665"/>
                  <a:pt x="7440" y="670"/>
                </a:cubicBezTo>
                <a:cubicBezTo>
                  <a:pt x="7428" y="676"/>
                  <a:pt x="7415" y="680"/>
                  <a:pt x="7401" y="683"/>
                </a:cubicBezTo>
                <a:cubicBezTo>
                  <a:pt x="7387" y="686"/>
                  <a:pt x="7372" y="687"/>
                  <a:pt x="7355" y="687"/>
                </a:cubicBezTo>
                <a:cubicBezTo>
                  <a:pt x="7335" y="687"/>
                  <a:pt x="7317" y="685"/>
                  <a:pt x="7300" y="679"/>
                </a:cubicBezTo>
                <a:cubicBezTo>
                  <a:pt x="7283" y="674"/>
                  <a:pt x="7269" y="666"/>
                  <a:pt x="7257" y="655"/>
                </a:cubicBezTo>
                <a:cubicBezTo>
                  <a:pt x="7244" y="645"/>
                  <a:pt x="7235" y="631"/>
                  <a:pt x="7228" y="616"/>
                </a:cubicBezTo>
                <a:cubicBezTo>
                  <a:pt x="7222" y="600"/>
                  <a:pt x="7218" y="581"/>
                  <a:pt x="7218" y="560"/>
                </a:cubicBezTo>
                <a:cubicBezTo>
                  <a:pt x="7218" y="548"/>
                  <a:pt x="7220" y="537"/>
                  <a:pt x="7224" y="525"/>
                </a:cubicBezTo>
                <a:cubicBezTo>
                  <a:pt x="7228" y="513"/>
                  <a:pt x="7235" y="502"/>
                  <a:pt x="7244" y="491"/>
                </a:cubicBezTo>
                <a:cubicBezTo>
                  <a:pt x="7253" y="480"/>
                  <a:pt x="7264" y="470"/>
                  <a:pt x="7279" y="461"/>
                </a:cubicBezTo>
                <a:cubicBezTo>
                  <a:pt x="7293" y="452"/>
                  <a:pt x="7310" y="443"/>
                  <a:pt x="7331" y="436"/>
                </a:cubicBezTo>
                <a:cubicBezTo>
                  <a:pt x="7352" y="429"/>
                  <a:pt x="7377" y="423"/>
                  <a:pt x="7404" y="419"/>
                </a:cubicBezTo>
                <a:cubicBezTo>
                  <a:pt x="7432" y="415"/>
                  <a:pt x="7464" y="412"/>
                  <a:pt x="7499" y="411"/>
                </a:cubicBezTo>
                <a:lnTo>
                  <a:pt x="7499" y="384"/>
                </a:lnTo>
                <a:cubicBezTo>
                  <a:pt x="7499" y="352"/>
                  <a:pt x="7493" y="329"/>
                  <a:pt x="7479" y="314"/>
                </a:cubicBezTo>
                <a:cubicBezTo>
                  <a:pt x="7466" y="299"/>
                  <a:pt x="7447" y="292"/>
                  <a:pt x="7421" y="292"/>
                </a:cubicBezTo>
                <a:cubicBezTo>
                  <a:pt x="7403" y="292"/>
                  <a:pt x="7388" y="294"/>
                  <a:pt x="7376" y="298"/>
                </a:cubicBezTo>
                <a:cubicBezTo>
                  <a:pt x="7364" y="302"/>
                  <a:pt x="7353" y="307"/>
                  <a:pt x="7344" y="312"/>
                </a:cubicBezTo>
                <a:cubicBezTo>
                  <a:pt x="7335" y="318"/>
                  <a:pt x="7327" y="322"/>
                  <a:pt x="7319" y="326"/>
                </a:cubicBezTo>
                <a:cubicBezTo>
                  <a:pt x="7311" y="331"/>
                  <a:pt x="7303" y="333"/>
                  <a:pt x="7294" y="333"/>
                </a:cubicBezTo>
                <a:cubicBezTo>
                  <a:pt x="7286" y="333"/>
                  <a:pt x="7280" y="331"/>
                  <a:pt x="7274" y="327"/>
                </a:cubicBezTo>
                <a:cubicBezTo>
                  <a:pt x="7268" y="323"/>
                  <a:pt x="7264" y="318"/>
                  <a:pt x="7261" y="313"/>
                </a:cubicBezTo>
                <a:moveTo>
                  <a:pt x="7815" y="239"/>
                </a:moveTo>
                <a:lnTo>
                  <a:pt x="7822" y="292"/>
                </a:lnTo>
                <a:cubicBezTo>
                  <a:pt x="7837" y="264"/>
                  <a:pt x="7854" y="242"/>
                  <a:pt x="7874" y="226"/>
                </a:cubicBezTo>
                <a:cubicBezTo>
                  <a:pt x="7894" y="210"/>
                  <a:pt x="7918" y="202"/>
                  <a:pt x="7946" y="202"/>
                </a:cubicBezTo>
                <a:cubicBezTo>
                  <a:pt x="7967" y="202"/>
                  <a:pt x="7985" y="207"/>
                  <a:pt x="7998" y="216"/>
                </a:cubicBezTo>
                <a:lnTo>
                  <a:pt x="7991" y="301"/>
                </a:lnTo>
                <a:cubicBezTo>
                  <a:pt x="7989" y="306"/>
                  <a:pt x="7987" y="310"/>
                  <a:pt x="7984" y="312"/>
                </a:cubicBezTo>
                <a:cubicBezTo>
                  <a:pt x="7981" y="315"/>
                  <a:pt x="7977" y="316"/>
                  <a:pt x="7972" y="316"/>
                </a:cubicBezTo>
                <a:cubicBezTo>
                  <a:pt x="7968" y="316"/>
                  <a:pt x="7961" y="315"/>
                  <a:pt x="7952" y="314"/>
                </a:cubicBezTo>
                <a:cubicBezTo>
                  <a:pt x="7943" y="312"/>
                  <a:pt x="7934" y="311"/>
                  <a:pt x="7925" y="311"/>
                </a:cubicBezTo>
                <a:cubicBezTo>
                  <a:pt x="7913" y="311"/>
                  <a:pt x="7902" y="313"/>
                  <a:pt x="7892" y="317"/>
                </a:cubicBezTo>
                <a:cubicBezTo>
                  <a:pt x="7882" y="321"/>
                  <a:pt x="7874" y="326"/>
                  <a:pt x="7866" y="333"/>
                </a:cubicBezTo>
                <a:cubicBezTo>
                  <a:pt x="7858" y="340"/>
                  <a:pt x="7851" y="348"/>
                  <a:pt x="7845" y="358"/>
                </a:cubicBezTo>
                <a:cubicBezTo>
                  <a:pt x="7839" y="367"/>
                  <a:pt x="7834" y="378"/>
                  <a:pt x="7829" y="391"/>
                </a:cubicBezTo>
                <a:lnTo>
                  <a:pt x="7829" y="680"/>
                </a:lnTo>
                <a:lnTo>
                  <a:pt x="7716" y="680"/>
                </a:lnTo>
                <a:lnTo>
                  <a:pt x="7716" y="211"/>
                </a:lnTo>
                <a:lnTo>
                  <a:pt x="7782" y="211"/>
                </a:lnTo>
                <a:cubicBezTo>
                  <a:pt x="7794" y="211"/>
                  <a:pt x="7802" y="213"/>
                  <a:pt x="7806" y="217"/>
                </a:cubicBezTo>
                <a:cubicBezTo>
                  <a:pt x="7811" y="221"/>
                  <a:pt x="7814" y="229"/>
                  <a:pt x="7815" y="239"/>
                </a:cubicBezTo>
                <a:moveTo>
                  <a:pt x="8213" y="687"/>
                </a:moveTo>
                <a:cubicBezTo>
                  <a:pt x="8172" y="687"/>
                  <a:pt x="8141" y="676"/>
                  <a:pt x="8119" y="653"/>
                </a:cubicBezTo>
                <a:cubicBezTo>
                  <a:pt x="8097" y="630"/>
                  <a:pt x="8086" y="598"/>
                  <a:pt x="8086" y="557"/>
                </a:cubicBezTo>
                <a:lnTo>
                  <a:pt x="8086" y="296"/>
                </a:lnTo>
                <a:lnTo>
                  <a:pt x="8039" y="296"/>
                </a:lnTo>
                <a:cubicBezTo>
                  <a:pt x="8033" y="296"/>
                  <a:pt x="8027" y="294"/>
                  <a:pt x="8023" y="289"/>
                </a:cubicBezTo>
                <a:cubicBezTo>
                  <a:pt x="8019" y="286"/>
                  <a:pt x="8017" y="280"/>
                  <a:pt x="8017" y="272"/>
                </a:cubicBezTo>
                <a:lnTo>
                  <a:pt x="8017" y="227"/>
                </a:lnTo>
                <a:lnTo>
                  <a:pt x="8092" y="215"/>
                </a:lnTo>
                <a:lnTo>
                  <a:pt x="8116" y="86"/>
                </a:lnTo>
                <a:cubicBezTo>
                  <a:pt x="8117" y="80"/>
                  <a:pt x="8120" y="75"/>
                  <a:pt x="8124" y="71"/>
                </a:cubicBezTo>
                <a:cubicBezTo>
                  <a:pt x="8129" y="68"/>
                  <a:pt x="8134" y="66"/>
                  <a:pt x="8141" y="66"/>
                </a:cubicBezTo>
                <a:lnTo>
                  <a:pt x="8199" y="66"/>
                </a:lnTo>
                <a:lnTo>
                  <a:pt x="8199" y="215"/>
                </a:lnTo>
                <a:lnTo>
                  <a:pt x="8325" y="215"/>
                </a:lnTo>
                <a:lnTo>
                  <a:pt x="8325" y="296"/>
                </a:lnTo>
                <a:lnTo>
                  <a:pt x="8199" y="296"/>
                </a:lnTo>
                <a:lnTo>
                  <a:pt x="8199" y="550"/>
                </a:lnTo>
                <a:cubicBezTo>
                  <a:pt x="8199" y="564"/>
                  <a:pt x="8203" y="576"/>
                  <a:pt x="8210" y="584"/>
                </a:cubicBezTo>
                <a:cubicBezTo>
                  <a:pt x="8217" y="592"/>
                  <a:pt x="8227" y="596"/>
                  <a:pt x="8240" y="596"/>
                </a:cubicBezTo>
                <a:cubicBezTo>
                  <a:pt x="8247" y="596"/>
                  <a:pt x="8253" y="596"/>
                  <a:pt x="8257" y="594"/>
                </a:cubicBezTo>
                <a:cubicBezTo>
                  <a:pt x="8262" y="592"/>
                  <a:pt x="8266" y="590"/>
                  <a:pt x="8270" y="589"/>
                </a:cubicBezTo>
                <a:cubicBezTo>
                  <a:pt x="8273" y="587"/>
                  <a:pt x="8276" y="585"/>
                  <a:pt x="8279" y="583"/>
                </a:cubicBezTo>
                <a:cubicBezTo>
                  <a:pt x="8282" y="582"/>
                  <a:pt x="8284" y="581"/>
                  <a:pt x="8287" y="581"/>
                </a:cubicBezTo>
                <a:cubicBezTo>
                  <a:pt x="8291" y="581"/>
                  <a:pt x="8293" y="582"/>
                  <a:pt x="8295" y="583"/>
                </a:cubicBezTo>
                <a:cubicBezTo>
                  <a:pt x="8298" y="585"/>
                  <a:pt x="8300" y="587"/>
                  <a:pt x="8302" y="591"/>
                </a:cubicBezTo>
                <a:lnTo>
                  <a:pt x="8336" y="646"/>
                </a:lnTo>
                <a:cubicBezTo>
                  <a:pt x="8320" y="660"/>
                  <a:pt x="8301" y="670"/>
                  <a:pt x="8279" y="677"/>
                </a:cubicBezTo>
                <a:cubicBezTo>
                  <a:pt x="8258" y="684"/>
                  <a:pt x="8236" y="687"/>
                  <a:pt x="8213" y="6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747720" y="1653480"/>
            <a:ext cx="57096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Трансформация графика: Пример 4 -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747720" y="2044080"/>
            <a:ext cx="22683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Плохой выбор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747720" y="2744280"/>
            <a:ext cx="40226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Было: Pie chart на 8 сегментов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747720" y="3261240"/>
            <a:ext cx="5252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Pie chart — плохой инструмент для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747720" y="3613680"/>
            <a:ext cx="1232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сравнения.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747720" y="3975480"/>
            <a:ext cx="112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Решения: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959040" y="4480200"/>
            <a:ext cx="5137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Замена: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Преобразовать данные в bar chart.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959040" y="4899600"/>
            <a:ext cx="5160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Упрощение: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Объединить мелкие сегменты.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/>
          <p:nvPr/>
        </p:nvSpPr>
        <p:spPr>
          <a:xfrm>
            <a:off x="7314840" y="-11448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4" name=""/>
          <p:cNvSpPr/>
          <p:nvPr/>
        </p:nvSpPr>
        <p:spPr>
          <a:xfrm>
            <a:off x="8293680" y="1524600"/>
            <a:ext cx="2919960" cy="379800"/>
          </a:xfrm>
          <a:custGeom>
            <a:avLst/>
            <a:gdLst/>
            <a:ahLst/>
            <a:rect l="0" t="0" r="r" b="b"/>
            <a:pathLst>
              <a:path w="8111" h="1055">
                <a:moveTo>
                  <a:pt x="150" y="454"/>
                </a:moveTo>
                <a:lnTo>
                  <a:pt x="244" y="454"/>
                </a:lnTo>
                <a:cubicBezTo>
                  <a:pt x="272" y="454"/>
                  <a:pt x="297" y="450"/>
                  <a:pt x="318" y="443"/>
                </a:cubicBezTo>
                <a:cubicBezTo>
                  <a:pt x="339" y="436"/>
                  <a:pt x="356" y="427"/>
                  <a:pt x="370" y="414"/>
                </a:cubicBezTo>
                <a:cubicBezTo>
                  <a:pt x="384" y="401"/>
                  <a:pt x="394" y="387"/>
                  <a:pt x="401" y="370"/>
                </a:cubicBezTo>
                <a:cubicBezTo>
                  <a:pt x="407" y="352"/>
                  <a:pt x="410" y="334"/>
                  <a:pt x="410" y="313"/>
                </a:cubicBezTo>
                <a:cubicBezTo>
                  <a:pt x="410" y="272"/>
                  <a:pt x="397" y="241"/>
                  <a:pt x="370" y="219"/>
                </a:cubicBezTo>
                <a:cubicBezTo>
                  <a:pt x="343" y="197"/>
                  <a:pt x="302" y="186"/>
                  <a:pt x="246" y="186"/>
                </a:cubicBezTo>
                <a:lnTo>
                  <a:pt x="150" y="186"/>
                </a:lnTo>
                <a:lnTo>
                  <a:pt x="150" y="454"/>
                </a:lnTo>
                <a:moveTo>
                  <a:pt x="428" y="580"/>
                </a:moveTo>
                <a:lnTo>
                  <a:pt x="631" y="879"/>
                </a:lnTo>
                <a:lnTo>
                  <a:pt x="495" y="879"/>
                </a:lnTo>
                <a:cubicBezTo>
                  <a:pt x="469" y="879"/>
                  <a:pt x="451" y="868"/>
                  <a:pt x="439" y="848"/>
                </a:cubicBezTo>
                <a:lnTo>
                  <a:pt x="269" y="590"/>
                </a:lnTo>
                <a:cubicBezTo>
                  <a:pt x="263" y="580"/>
                  <a:pt x="256" y="573"/>
                  <a:pt x="248" y="569"/>
                </a:cubicBezTo>
                <a:cubicBezTo>
                  <a:pt x="241" y="565"/>
                  <a:pt x="229" y="563"/>
                  <a:pt x="214" y="563"/>
                </a:cubicBezTo>
                <a:lnTo>
                  <a:pt x="150" y="563"/>
                </a:lnTo>
                <a:lnTo>
                  <a:pt x="150" y="879"/>
                </a:lnTo>
                <a:lnTo>
                  <a:pt x="0" y="879"/>
                </a:lnTo>
                <a:lnTo>
                  <a:pt x="0" y="69"/>
                </a:lnTo>
                <a:lnTo>
                  <a:pt x="246" y="69"/>
                </a:lnTo>
                <a:cubicBezTo>
                  <a:pt x="301" y="69"/>
                  <a:pt x="348" y="75"/>
                  <a:pt x="387" y="86"/>
                </a:cubicBezTo>
                <a:cubicBezTo>
                  <a:pt x="427" y="98"/>
                  <a:pt x="459" y="114"/>
                  <a:pt x="484" y="134"/>
                </a:cubicBezTo>
                <a:cubicBezTo>
                  <a:pt x="509" y="155"/>
                  <a:pt x="528" y="179"/>
                  <a:pt x="539" y="208"/>
                </a:cubicBezTo>
                <a:cubicBezTo>
                  <a:pt x="551" y="236"/>
                  <a:pt x="557" y="268"/>
                  <a:pt x="557" y="302"/>
                </a:cubicBezTo>
                <a:cubicBezTo>
                  <a:pt x="557" y="329"/>
                  <a:pt x="553" y="355"/>
                  <a:pt x="546" y="379"/>
                </a:cubicBezTo>
                <a:cubicBezTo>
                  <a:pt x="537" y="403"/>
                  <a:pt x="526" y="425"/>
                  <a:pt x="511" y="445"/>
                </a:cubicBezTo>
                <a:cubicBezTo>
                  <a:pt x="496" y="465"/>
                  <a:pt x="477" y="482"/>
                  <a:pt x="455" y="497"/>
                </a:cubicBezTo>
                <a:cubicBezTo>
                  <a:pt x="433" y="513"/>
                  <a:pt x="408" y="525"/>
                  <a:pt x="379" y="533"/>
                </a:cubicBezTo>
                <a:cubicBezTo>
                  <a:pt x="389" y="539"/>
                  <a:pt x="398" y="545"/>
                  <a:pt x="406" y="553"/>
                </a:cubicBezTo>
                <a:cubicBezTo>
                  <a:pt x="414" y="561"/>
                  <a:pt x="422" y="570"/>
                  <a:pt x="428" y="580"/>
                </a:cubicBezTo>
                <a:moveTo>
                  <a:pt x="806" y="526"/>
                </a:moveTo>
                <a:lnTo>
                  <a:pt x="1066" y="526"/>
                </a:lnTo>
                <a:cubicBezTo>
                  <a:pt x="1066" y="508"/>
                  <a:pt x="1064" y="490"/>
                  <a:pt x="1058" y="475"/>
                </a:cubicBezTo>
                <a:cubicBezTo>
                  <a:pt x="1053" y="458"/>
                  <a:pt x="1046" y="445"/>
                  <a:pt x="1036" y="433"/>
                </a:cubicBezTo>
                <a:cubicBezTo>
                  <a:pt x="1026" y="421"/>
                  <a:pt x="1013" y="411"/>
                  <a:pt x="998" y="404"/>
                </a:cubicBezTo>
                <a:cubicBezTo>
                  <a:pt x="982" y="398"/>
                  <a:pt x="964" y="394"/>
                  <a:pt x="944" y="394"/>
                </a:cubicBezTo>
                <a:cubicBezTo>
                  <a:pt x="904" y="394"/>
                  <a:pt x="872" y="406"/>
                  <a:pt x="849" y="428"/>
                </a:cubicBezTo>
                <a:cubicBezTo>
                  <a:pt x="827" y="451"/>
                  <a:pt x="812" y="483"/>
                  <a:pt x="806" y="526"/>
                </a:cubicBezTo>
                <a:moveTo>
                  <a:pt x="1158" y="609"/>
                </a:moveTo>
                <a:lnTo>
                  <a:pt x="803" y="609"/>
                </a:lnTo>
                <a:cubicBezTo>
                  <a:pt x="805" y="639"/>
                  <a:pt x="810" y="664"/>
                  <a:pt x="819" y="685"/>
                </a:cubicBezTo>
                <a:cubicBezTo>
                  <a:pt x="827" y="707"/>
                  <a:pt x="837" y="725"/>
                  <a:pt x="851" y="739"/>
                </a:cubicBezTo>
                <a:cubicBezTo>
                  <a:pt x="864" y="753"/>
                  <a:pt x="880" y="763"/>
                  <a:pt x="899" y="770"/>
                </a:cubicBezTo>
                <a:cubicBezTo>
                  <a:pt x="917" y="777"/>
                  <a:pt x="937" y="780"/>
                  <a:pt x="960" y="780"/>
                </a:cubicBezTo>
                <a:cubicBezTo>
                  <a:pt x="982" y="780"/>
                  <a:pt x="1001" y="778"/>
                  <a:pt x="1018" y="772"/>
                </a:cubicBezTo>
                <a:cubicBezTo>
                  <a:pt x="1034" y="767"/>
                  <a:pt x="1048" y="761"/>
                  <a:pt x="1060" y="755"/>
                </a:cubicBezTo>
                <a:cubicBezTo>
                  <a:pt x="1072" y="749"/>
                  <a:pt x="1083" y="743"/>
                  <a:pt x="1092" y="738"/>
                </a:cubicBezTo>
                <a:cubicBezTo>
                  <a:pt x="1101" y="732"/>
                  <a:pt x="1110" y="730"/>
                  <a:pt x="1119" y="730"/>
                </a:cubicBezTo>
                <a:cubicBezTo>
                  <a:pt x="1130" y="730"/>
                  <a:pt x="1139" y="734"/>
                  <a:pt x="1144" y="743"/>
                </a:cubicBezTo>
                <a:lnTo>
                  <a:pt x="1184" y="793"/>
                </a:lnTo>
                <a:cubicBezTo>
                  <a:pt x="1169" y="811"/>
                  <a:pt x="1151" y="826"/>
                  <a:pt x="1132" y="838"/>
                </a:cubicBezTo>
                <a:cubicBezTo>
                  <a:pt x="1114" y="850"/>
                  <a:pt x="1094" y="860"/>
                  <a:pt x="1073" y="867"/>
                </a:cubicBezTo>
                <a:cubicBezTo>
                  <a:pt x="1052" y="874"/>
                  <a:pt x="1031" y="879"/>
                  <a:pt x="1010" y="883"/>
                </a:cubicBezTo>
                <a:cubicBezTo>
                  <a:pt x="988" y="886"/>
                  <a:pt x="968" y="887"/>
                  <a:pt x="948" y="887"/>
                </a:cubicBezTo>
                <a:cubicBezTo>
                  <a:pt x="908" y="887"/>
                  <a:pt x="871" y="880"/>
                  <a:pt x="836" y="867"/>
                </a:cubicBezTo>
                <a:cubicBezTo>
                  <a:pt x="802" y="854"/>
                  <a:pt x="772" y="834"/>
                  <a:pt x="747" y="808"/>
                </a:cubicBezTo>
                <a:cubicBezTo>
                  <a:pt x="722" y="782"/>
                  <a:pt x="702" y="750"/>
                  <a:pt x="687" y="712"/>
                </a:cubicBezTo>
                <a:cubicBezTo>
                  <a:pt x="673" y="674"/>
                  <a:pt x="665" y="630"/>
                  <a:pt x="665" y="579"/>
                </a:cubicBezTo>
                <a:cubicBezTo>
                  <a:pt x="665" y="540"/>
                  <a:pt x="672" y="503"/>
                  <a:pt x="684" y="468"/>
                </a:cubicBezTo>
                <a:cubicBezTo>
                  <a:pt x="697" y="434"/>
                  <a:pt x="715" y="404"/>
                  <a:pt x="739" y="378"/>
                </a:cubicBezTo>
                <a:cubicBezTo>
                  <a:pt x="762" y="353"/>
                  <a:pt x="791" y="333"/>
                  <a:pt x="825" y="318"/>
                </a:cubicBezTo>
                <a:cubicBezTo>
                  <a:pt x="859" y="303"/>
                  <a:pt x="898" y="295"/>
                  <a:pt x="941" y="295"/>
                </a:cubicBezTo>
                <a:cubicBezTo>
                  <a:pt x="977" y="295"/>
                  <a:pt x="1010" y="301"/>
                  <a:pt x="1041" y="313"/>
                </a:cubicBezTo>
                <a:cubicBezTo>
                  <a:pt x="1072" y="324"/>
                  <a:pt x="1098" y="341"/>
                  <a:pt x="1120" y="363"/>
                </a:cubicBezTo>
                <a:cubicBezTo>
                  <a:pt x="1142" y="385"/>
                  <a:pt x="1159" y="412"/>
                  <a:pt x="1171" y="445"/>
                </a:cubicBezTo>
                <a:cubicBezTo>
                  <a:pt x="1184" y="477"/>
                  <a:pt x="1190" y="515"/>
                  <a:pt x="1190" y="556"/>
                </a:cubicBezTo>
                <a:cubicBezTo>
                  <a:pt x="1190" y="577"/>
                  <a:pt x="1188" y="591"/>
                  <a:pt x="1183" y="598"/>
                </a:cubicBezTo>
                <a:cubicBezTo>
                  <a:pt x="1179" y="606"/>
                  <a:pt x="1170" y="609"/>
                  <a:pt x="1158" y="609"/>
                </a:cubicBezTo>
                <a:moveTo>
                  <a:pt x="1653" y="709"/>
                </a:moveTo>
                <a:lnTo>
                  <a:pt x="1653" y="450"/>
                </a:lnTo>
                <a:cubicBezTo>
                  <a:pt x="1638" y="431"/>
                  <a:pt x="1621" y="418"/>
                  <a:pt x="1602" y="411"/>
                </a:cubicBezTo>
                <a:cubicBezTo>
                  <a:pt x="1584" y="403"/>
                  <a:pt x="1564" y="399"/>
                  <a:pt x="1543" y="399"/>
                </a:cubicBezTo>
                <a:cubicBezTo>
                  <a:pt x="1522" y="399"/>
                  <a:pt x="1503" y="403"/>
                  <a:pt x="1486" y="411"/>
                </a:cubicBezTo>
                <a:cubicBezTo>
                  <a:pt x="1469" y="418"/>
                  <a:pt x="1455" y="430"/>
                  <a:pt x="1443" y="446"/>
                </a:cubicBezTo>
                <a:cubicBezTo>
                  <a:pt x="1431" y="462"/>
                  <a:pt x="1422" y="482"/>
                  <a:pt x="1416" y="507"/>
                </a:cubicBezTo>
                <a:cubicBezTo>
                  <a:pt x="1410" y="532"/>
                  <a:pt x="1406" y="560"/>
                  <a:pt x="1406" y="593"/>
                </a:cubicBezTo>
                <a:cubicBezTo>
                  <a:pt x="1406" y="627"/>
                  <a:pt x="1409" y="655"/>
                  <a:pt x="1415" y="679"/>
                </a:cubicBezTo>
                <a:cubicBezTo>
                  <a:pt x="1420" y="702"/>
                  <a:pt x="1427" y="721"/>
                  <a:pt x="1438" y="736"/>
                </a:cubicBezTo>
                <a:cubicBezTo>
                  <a:pt x="1448" y="751"/>
                  <a:pt x="1460" y="761"/>
                  <a:pt x="1475" y="767"/>
                </a:cubicBezTo>
                <a:cubicBezTo>
                  <a:pt x="1489" y="774"/>
                  <a:pt x="1505" y="777"/>
                  <a:pt x="1523" y="777"/>
                </a:cubicBezTo>
                <a:cubicBezTo>
                  <a:pt x="1552" y="777"/>
                  <a:pt x="1576" y="771"/>
                  <a:pt x="1596" y="760"/>
                </a:cubicBezTo>
                <a:cubicBezTo>
                  <a:pt x="1617" y="748"/>
                  <a:pt x="1636" y="731"/>
                  <a:pt x="1653" y="709"/>
                </a:cubicBezTo>
                <a:moveTo>
                  <a:pt x="1653" y="47"/>
                </a:moveTo>
                <a:lnTo>
                  <a:pt x="1791" y="47"/>
                </a:lnTo>
                <a:lnTo>
                  <a:pt x="1791" y="879"/>
                </a:lnTo>
                <a:lnTo>
                  <a:pt x="1707" y="879"/>
                </a:lnTo>
                <a:cubicBezTo>
                  <a:pt x="1689" y="879"/>
                  <a:pt x="1677" y="870"/>
                  <a:pt x="1672" y="853"/>
                </a:cubicBezTo>
                <a:lnTo>
                  <a:pt x="1660" y="798"/>
                </a:lnTo>
                <a:cubicBezTo>
                  <a:pt x="1637" y="825"/>
                  <a:pt x="1611" y="846"/>
                  <a:pt x="1581" y="862"/>
                </a:cubicBezTo>
                <a:cubicBezTo>
                  <a:pt x="1551" y="879"/>
                  <a:pt x="1516" y="887"/>
                  <a:pt x="1476" y="887"/>
                </a:cubicBezTo>
                <a:cubicBezTo>
                  <a:pt x="1445" y="887"/>
                  <a:pt x="1416" y="880"/>
                  <a:pt x="1390" y="867"/>
                </a:cubicBezTo>
                <a:cubicBezTo>
                  <a:pt x="1364" y="854"/>
                  <a:pt x="1342" y="835"/>
                  <a:pt x="1323" y="811"/>
                </a:cubicBezTo>
                <a:cubicBezTo>
                  <a:pt x="1304" y="786"/>
                  <a:pt x="1290" y="755"/>
                  <a:pt x="1279" y="719"/>
                </a:cubicBezTo>
                <a:cubicBezTo>
                  <a:pt x="1269" y="682"/>
                  <a:pt x="1264" y="640"/>
                  <a:pt x="1264" y="593"/>
                </a:cubicBezTo>
                <a:cubicBezTo>
                  <a:pt x="1264" y="551"/>
                  <a:pt x="1270" y="512"/>
                  <a:pt x="1281" y="474"/>
                </a:cubicBezTo>
                <a:cubicBezTo>
                  <a:pt x="1293" y="438"/>
                  <a:pt x="1309" y="406"/>
                  <a:pt x="1331" y="379"/>
                </a:cubicBezTo>
                <a:cubicBezTo>
                  <a:pt x="1353" y="352"/>
                  <a:pt x="1378" y="331"/>
                  <a:pt x="1408" y="316"/>
                </a:cubicBezTo>
                <a:cubicBezTo>
                  <a:pt x="1439" y="301"/>
                  <a:pt x="1473" y="294"/>
                  <a:pt x="1510" y="294"/>
                </a:cubicBezTo>
                <a:cubicBezTo>
                  <a:pt x="1542" y="294"/>
                  <a:pt x="1570" y="299"/>
                  <a:pt x="1592" y="309"/>
                </a:cubicBezTo>
                <a:cubicBezTo>
                  <a:pt x="1615" y="319"/>
                  <a:pt x="1636" y="332"/>
                  <a:pt x="1653" y="350"/>
                </a:cubicBezTo>
                <a:lnTo>
                  <a:pt x="1653" y="47"/>
                </a:lnTo>
                <a:moveTo>
                  <a:pt x="1923" y="598"/>
                </a:moveTo>
                <a:lnTo>
                  <a:pt x="1923" y="482"/>
                </a:lnTo>
                <a:lnTo>
                  <a:pt x="2213" y="482"/>
                </a:lnTo>
                <a:lnTo>
                  <a:pt x="2213" y="598"/>
                </a:lnTo>
                <a:lnTo>
                  <a:pt x="1923" y="598"/>
                </a:lnTo>
                <a:moveTo>
                  <a:pt x="2764" y="472"/>
                </a:moveTo>
                <a:lnTo>
                  <a:pt x="3032" y="472"/>
                </a:lnTo>
                <a:lnTo>
                  <a:pt x="3032" y="800"/>
                </a:lnTo>
                <a:cubicBezTo>
                  <a:pt x="2992" y="831"/>
                  <a:pt x="2948" y="853"/>
                  <a:pt x="2901" y="867"/>
                </a:cubicBezTo>
                <a:cubicBezTo>
                  <a:pt x="2855" y="880"/>
                  <a:pt x="2805" y="887"/>
                  <a:pt x="2752" y="887"/>
                </a:cubicBezTo>
                <a:cubicBezTo>
                  <a:pt x="2686" y="887"/>
                  <a:pt x="2627" y="877"/>
                  <a:pt x="2574" y="857"/>
                </a:cubicBezTo>
                <a:cubicBezTo>
                  <a:pt x="2520" y="836"/>
                  <a:pt x="2474" y="808"/>
                  <a:pt x="2436" y="771"/>
                </a:cubicBezTo>
                <a:cubicBezTo>
                  <a:pt x="2399" y="735"/>
                  <a:pt x="2370" y="691"/>
                  <a:pt x="2349" y="640"/>
                </a:cubicBezTo>
                <a:cubicBezTo>
                  <a:pt x="2328" y="590"/>
                  <a:pt x="2318" y="535"/>
                  <a:pt x="2318" y="473"/>
                </a:cubicBezTo>
                <a:cubicBezTo>
                  <a:pt x="2318" y="413"/>
                  <a:pt x="2328" y="357"/>
                  <a:pt x="2348" y="307"/>
                </a:cubicBezTo>
                <a:cubicBezTo>
                  <a:pt x="2368" y="256"/>
                  <a:pt x="2396" y="212"/>
                  <a:pt x="2432" y="176"/>
                </a:cubicBezTo>
                <a:cubicBezTo>
                  <a:pt x="2468" y="139"/>
                  <a:pt x="2512" y="111"/>
                  <a:pt x="2564" y="91"/>
                </a:cubicBezTo>
                <a:cubicBezTo>
                  <a:pt x="2616" y="71"/>
                  <a:pt x="2674" y="61"/>
                  <a:pt x="2738" y="61"/>
                </a:cubicBezTo>
                <a:cubicBezTo>
                  <a:pt x="2771" y="61"/>
                  <a:pt x="2802" y="63"/>
                  <a:pt x="2831" y="68"/>
                </a:cubicBezTo>
                <a:cubicBezTo>
                  <a:pt x="2859" y="74"/>
                  <a:pt x="2885" y="81"/>
                  <a:pt x="2910" y="90"/>
                </a:cubicBezTo>
                <a:cubicBezTo>
                  <a:pt x="2934" y="99"/>
                  <a:pt x="2956" y="110"/>
                  <a:pt x="2977" y="123"/>
                </a:cubicBezTo>
                <a:cubicBezTo>
                  <a:pt x="2997" y="136"/>
                  <a:pt x="3015" y="151"/>
                  <a:pt x="3032" y="166"/>
                </a:cubicBezTo>
                <a:lnTo>
                  <a:pt x="2989" y="234"/>
                </a:lnTo>
                <a:cubicBezTo>
                  <a:pt x="2982" y="245"/>
                  <a:pt x="2973" y="252"/>
                  <a:pt x="2963" y="254"/>
                </a:cubicBezTo>
                <a:cubicBezTo>
                  <a:pt x="2952" y="257"/>
                  <a:pt x="2940" y="254"/>
                  <a:pt x="2927" y="246"/>
                </a:cubicBezTo>
                <a:cubicBezTo>
                  <a:pt x="2915" y="239"/>
                  <a:pt x="2903" y="232"/>
                  <a:pt x="2890" y="225"/>
                </a:cubicBezTo>
                <a:cubicBezTo>
                  <a:pt x="2878" y="218"/>
                  <a:pt x="2865" y="211"/>
                  <a:pt x="2850" y="206"/>
                </a:cubicBezTo>
                <a:cubicBezTo>
                  <a:pt x="2834" y="201"/>
                  <a:pt x="2817" y="197"/>
                  <a:pt x="2799" y="193"/>
                </a:cubicBezTo>
                <a:cubicBezTo>
                  <a:pt x="2780" y="190"/>
                  <a:pt x="2758" y="189"/>
                  <a:pt x="2733" y="189"/>
                </a:cubicBezTo>
                <a:cubicBezTo>
                  <a:pt x="2694" y="189"/>
                  <a:pt x="2658" y="195"/>
                  <a:pt x="2625" y="209"/>
                </a:cubicBezTo>
                <a:cubicBezTo>
                  <a:pt x="2593" y="222"/>
                  <a:pt x="2566" y="241"/>
                  <a:pt x="2543" y="266"/>
                </a:cubicBezTo>
                <a:cubicBezTo>
                  <a:pt x="2520" y="291"/>
                  <a:pt x="2503" y="321"/>
                  <a:pt x="2491" y="356"/>
                </a:cubicBezTo>
                <a:cubicBezTo>
                  <a:pt x="2478" y="391"/>
                  <a:pt x="2472" y="430"/>
                  <a:pt x="2472" y="473"/>
                </a:cubicBezTo>
                <a:cubicBezTo>
                  <a:pt x="2472" y="521"/>
                  <a:pt x="2479" y="562"/>
                  <a:pt x="2492" y="598"/>
                </a:cubicBezTo>
                <a:cubicBezTo>
                  <a:pt x="2505" y="635"/>
                  <a:pt x="2524" y="665"/>
                  <a:pt x="2548" y="691"/>
                </a:cubicBezTo>
                <a:cubicBezTo>
                  <a:pt x="2572" y="716"/>
                  <a:pt x="2601" y="735"/>
                  <a:pt x="2634" y="748"/>
                </a:cubicBezTo>
                <a:cubicBezTo>
                  <a:pt x="2668" y="761"/>
                  <a:pt x="2706" y="768"/>
                  <a:pt x="2748" y="768"/>
                </a:cubicBezTo>
                <a:cubicBezTo>
                  <a:pt x="2778" y="768"/>
                  <a:pt x="2804" y="765"/>
                  <a:pt x="2828" y="758"/>
                </a:cubicBezTo>
                <a:cubicBezTo>
                  <a:pt x="2851" y="752"/>
                  <a:pt x="2874" y="743"/>
                  <a:pt x="2897" y="733"/>
                </a:cubicBezTo>
                <a:lnTo>
                  <a:pt x="2897" y="586"/>
                </a:lnTo>
                <a:lnTo>
                  <a:pt x="2795" y="586"/>
                </a:lnTo>
                <a:cubicBezTo>
                  <a:pt x="2785" y="586"/>
                  <a:pt x="2778" y="584"/>
                  <a:pt x="2772" y="578"/>
                </a:cubicBezTo>
                <a:cubicBezTo>
                  <a:pt x="2767" y="573"/>
                  <a:pt x="2764" y="566"/>
                  <a:pt x="2764" y="558"/>
                </a:cubicBezTo>
                <a:lnTo>
                  <a:pt x="2764" y="472"/>
                </a:lnTo>
                <a:moveTo>
                  <a:pt x="3278" y="339"/>
                </a:moveTo>
                <a:lnTo>
                  <a:pt x="3286" y="404"/>
                </a:lnTo>
                <a:cubicBezTo>
                  <a:pt x="3304" y="369"/>
                  <a:pt x="3325" y="342"/>
                  <a:pt x="3350" y="323"/>
                </a:cubicBezTo>
                <a:cubicBezTo>
                  <a:pt x="3374" y="303"/>
                  <a:pt x="3403" y="294"/>
                  <a:pt x="3437" y="294"/>
                </a:cubicBezTo>
                <a:cubicBezTo>
                  <a:pt x="3464" y="294"/>
                  <a:pt x="3485" y="299"/>
                  <a:pt x="3501" y="311"/>
                </a:cubicBezTo>
                <a:lnTo>
                  <a:pt x="3492" y="414"/>
                </a:lnTo>
                <a:cubicBezTo>
                  <a:pt x="3490" y="421"/>
                  <a:pt x="3487" y="426"/>
                  <a:pt x="3484" y="428"/>
                </a:cubicBezTo>
                <a:cubicBezTo>
                  <a:pt x="3480" y="431"/>
                  <a:pt x="3475" y="433"/>
                  <a:pt x="3469" y="433"/>
                </a:cubicBezTo>
                <a:cubicBezTo>
                  <a:pt x="3464" y="433"/>
                  <a:pt x="3456" y="432"/>
                  <a:pt x="3445" y="430"/>
                </a:cubicBezTo>
                <a:cubicBezTo>
                  <a:pt x="3433" y="428"/>
                  <a:pt x="3423" y="427"/>
                  <a:pt x="3412" y="427"/>
                </a:cubicBezTo>
                <a:cubicBezTo>
                  <a:pt x="3397" y="427"/>
                  <a:pt x="3383" y="429"/>
                  <a:pt x="3372" y="434"/>
                </a:cubicBezTo>
                <a:cubicBezTo>
                  <a:pt x="3360" y="438"/>
                  <a:pt x="3349" y="445"/>
                  <a:pt x="3340" y="453"/>
                </a:cubicBezTo>
                <a:cubicBezTo>
                  <a:pt x="3330" y="462"/>
                  <a:pt x="3322" y="472"/>
                  <a:pt x="3315" y="484"/>
                </a:cubicBezTo>
                <a:cubicBezTo>
                  <a:pt x="3307" y="496"/>
                  <a:pt x="3300" y="510"/>
                  <a:pt x="3294" y="525"/>
                </a:cubicBezTo>
                <a:lnTo>
                  <a:pt x="3294" y="879"/>
                </a:lnTo>
                <a:lnTo>
                  <a:pt x="3156" y="879"/>
                </a:lnTo>
                <a:lnTo>
                  <a:pt x="3156" y="304"/>
                </a:lnTo>
                <a:lnTo>
                  <a:pt x="3237" y="304"/>
                </a:lnTo>
                <a:cubicBezTo>
                  <a:pt x="3251" y="304"/>
                  <a:pt x="3261" y="307"/>
                  <a:pt x="3266" y="312"/>
                </a:cubicBezTo>
                <a:cubicBezTo>
                  <a:pt x="3272" y="317"/>
                  <a:pt x="3276" y="326"/>
                  <a:pt x="3278" y="339"/>
                </a:cubicBezTo>
                <a:moveTo>
                  <a:pt x="3682" y="526"/>
                </a:moveTo>
                <a:lnTo>
                  <a:pt x="3942" y="526"/>
                </a:lnTo>
                <a:cubicBezTo>
                  <a:pt x="3942" y="508"/>
                  <a:pt x="3940" y="490"/>
                  <a:pt x="3935" y="475"/>
                </a:cubicBezTo>
                <a:cubicBezTo>
                  <a:pt x="3930" y="458"/>
                  <a:pt x="3922" y="445"/>
                  <a:pt x="3912" y="433"/>
                </a:cubicBezTo>
                <a:cubicBezTo>
                  <a:pt x="3902" y="421"/>
                  <a:pt x="3889" y="411"/>
                  <a:pt x="3874" y="404"/>
                </a:cubicBezTo>
                <a:cubicBezTo>
                  <a:pt x="3858" y="398"/>
                  <a:pt x="3840" y="394"/>
                  <a:pt x="3820" y="394"/>
                </a:cubicBezTo>
                <a:cubicBezTo>
                  <a:pt x="3780" y="394"/>
                  <a:pt x="3748" y="406"/>
                  <a:pt x="3726" y="428"/>
                </a:cubicBezTo>
                <a:cubicBezTo>
                  <a:pt x="3703" y="451"/>
                  <a:pt x="3688" y="483"/>
                  <a:pt x="3682" y="526"/>
                </a:cubicBezTo>
                <a:moveTo>
                  <a:pt x="4034" y="609"/>
                </a:moveTo>
                <a:lnTo>
                  <a:pt x="3679" y="609"/>
                </a:lnTo>
                <a:cubicBezTo>
                  <a:pt x="3681" y="639"/>
                  <a:pt x="3686" y="664"/>
                  <a:pt x="3694" y="685"/>
                </a:cubicBezTo>
                <a:cubicBezTo>
                  <a:pt x="3703" y="707"/>
                  <a:pt x="3714" y="725"/>
                  <a:pt x="3727" y="739"/>
                </a:cubicBezTo>
                <a:cubicBezTo>
                  <a:pt x="3740" y="753"/>
                  <a:pt x="3756" y="763"/>
                  <a:pt x="3775" y="770"/>
                </a:cubicBezTo>
                <a:cubicBezTo>
                  <a:pt x="3793" y="777"/>
                  <a:pt x="3814" y="780"/>
                  <a:pt x="3836" y="780"/>
                </a:cubicBezTo>
                <a:cubicBezTo>
                  <a:pt x="3858" y="780"/>
                  <a:pt x="3878" y="778"/>
                  <a:pt x="3894" y="772"/>
                </a:cubicBezTo>
                <a:cubicBezTo>
                  <a:pt x="3910" y="767"/>
                  <a:pt x="3924" y="761"/>
                  <a:pt x="3936" y="755"/>
                </a:cubicBezTo>
                <a:cubicBezTo>
                  <a:pt x="3948" y="749"/>
                  <a:pt x="3959" y="743"/>
                  <a:pt x="3968" y="738"/>
                </a:cubicBezTo>
                <a:cubicBezTo>
                  <a:pt x="3977" y="732"/>
                  <a:pt x="3986" y="730"/>
                  <a:pt x="3995" y="730"/>
                </a:cubicBezTo>
                <a:cubicBezTo>
                  <a:pt x="4006" y="730"/>
                  <a:pt x="4015" y="734"/>
                  <a:pt x="4020" y="743"/>
                </a:cubicBezTo>
                <a:lnTo>
                  <a:pt x="4060" y="793"/>
                </a:lnTo>
                <a:cubicBezTo>
                  <a:pt x="4045" y="811"/>
                  <a:pt x="4028" y="826"/>
                  <a:pt x="4009" y="838"/>
                </a:cubicBezTo>
                <a:cubicBezTo>
                  <a:pt x="3990" y="850"/>
                  <a:pt x="3970" y="860"/>
                  <a:pt x="3949" y="867"/>
                </a:cubicBezTo>
                <a:cubicBezTo>
                  <a:pt x="3928" y="874"/>
                  <a:pt x="3907" y="879"/>
                  <a:pt x="3886" y="883"/>
                </a:cubicBezTo>
                <a:cubicBezTo>
                  <a:pt x="3865" y="886"/>
                  <a:pt x="3844" y="887"/>
                  <a:pt x="3824" y="887"/>
                </a:cubicBezTo>
                <a:cubicBezTo>
                  <a:pt x="3784" y="887"/>
                  <a:pt x="3747" y="880"/>
                  <a:pt x="3712" y="867"/>
                </a:cubicBezTo>
                <a:cubicBezTo>
                  <a:pt x="3678" y="854"/>
                  <a:pt x="3648" y="834"/>
                  <a:pt x="3623" y="808"/>
                </a:cubicBezTo>
                <a:cubicBezTo>
                  <a:pt x="3598" y="782"/>
                  <a:pt x="3578" y="750"/>
                  <a:pt x="3563" y="712"/>
                </a:cubicBezTo>
                <a:cubicBezTo>
                  <a:pt x="3549" y="674"/>
                  <a:pt x="3541" y="630"/>
                  <a:pt x="3541" y="579"/>
                </a:cubicBezTo>
                <a:cubicBezTo>
                  <a:pt x="3541" y="540"/>
                  <a:pt x="3548" y="503"/>
                  <a:pt x="3560" y="468"/>
                </a:cubicBezTo>
                <a:cubicBezTo>
                  <a:pt x="3573" y="434"/>
                  <a:pt x="3591" y="404"/>
                  <a:pt x="3615" y="378"/>
                </a:cubicBezTo>
                <a:cubicBezTo>
                  <a:pt x="3639" y="353"/>
                  <a:pt x="3668" y="333"/>
                  <a:pt x="3702" y="318"/>
                </a:cubicBezTo>
                <a:cubicBezTo>
                  <a:pt x="3736" y="303"/>
                  <a:pt x="3774" y="295"/>
                  <a:pt x="3817" y="295"/>
                </a:cubicBezTo>
                <a:cubicBezTo>
                  <a:pt x="3853" y="295"/>
                  <a:pt x="3887" y="301"/>
                  <a:pt x="3917" y="313"/>
                </a:cubicBezTo>
                <a:cubicBezTo>
                  <a:pt x="3947" y="324"/>
                  <a:pt x="3974" y="341"/>
                  <a:pt x="3996" y="363"/>
                </a:cubicBezTo>
                <a:cubicBezTo>
                  <a:pt x="4018" y="385"/>
                  <a:pt x="4035" y="412"/>
                  <a:pt x="4047" y="445"/>
                </a:cubicBezTo>
                <a:cubicBezTo>
                  <a:pt x="4060" y="477"/>
                  <a:pt x="4066" y="515"/>
                  <a:pt x="4066" y="556"/>
                </a:cubicBezTo>
                <a:cubicBezTo>
                  <a:pt x="4066" y="577"/>
                  <a:pt x="4064" y="591"/>
                  <a:pt x="4060" y="598"/>
                </a:cubicBezTo>
                <a:cubicBezTo>
                  <a:pt x="4055" y="606"/>
                  <a:pt x="4046" y="609"/>
                  <a:pt x="4034" y="609"/>
                </a:cubicBezTo>
                <a:moveTo>
                  <a:pt x="4279" y="526"/>
                </a:moveTo>
                <a:lnTo>
                  <a:pt x="4539" y="526"/>
                </a:lnTo>
                <a:cubicBezTo>
                  <a:pt x="4539" y="508"/>
                  <a:pt x="4537" y="490"/>
                  <a:pt x="4531" y="475"/>
                </a:cubicBezTo>
                <a:cubicBezTo>
                  <a:pt x="4526" y="458"/>
                  <a:pt x="4519" y="445"/>
                  <a:pt x="4509" y="433"/>
                </a:cubicBezTo>
                <a:cubicBezTo>
                  <a:pt x="4499" y="421"/>
                  <a:pt x="4486" y="411"/>
                  <a:pt x="4470" y="404"/>
                </a:cubicBezTo>
                <a:cubicBezTo>
                  <a:pt x="4455" y="398"/>
                  <a:pt x="4437" y="394"/>
                  <a:pt x="4417" y="394"/>
                </a:cubicBezTo>
                <a:cubicBezTo>
                  <a:pt x="4377" y="394"/>
                  <a:pt x="4345" y="406"/>
                  <a:pt x="4322" y="428"/>
                </a:cubicBezTo>
                <a:cubicBezTo>
                  <a:pt x="4300" y="451"/>
                  <a:pt x="4285" y="483"/>
                  <a:pt x="4279" y="526"/>
                </a:cubicBezTo>
                <a:moveTo>
                  <a:pt x="4631" y="609"/>
                </a:moveTo>
                <a:lnTo>
                  <a:pt x="4276" y="609"/>
                </a:lnTo>
                <a:cubicBezTo>
                  <a:pt x="4278" y="639"/>
                  <a:pt x="4283" y="664"/>
                  <a:pt x="4292" y="685"/>
                </a:cubicBezTo>
                <a:cubicBezTo>
                  <a:pt x="4300" y="707"/>
                  <a:pt x="4310" y="725"/>
                  <a:pt x="4324" y="739"/>
                </a:cubicBezTo>
                <a:cubicBezTo>
                  <a:pt x="4337" y="753"/>
                  <a:pt x="4353" y="763"/>
                  <a:pt x="4371" y="770"/>
                </a:cubicBezTo>
                <a:cubicBezTo>
                  <a:pt x="4390" y="777"/>
                  <a:pt x="4410" y="780"/>
                  <a:pt x="4433" y="780"/>
                </a:cubicBezTo>
                <a:cubicBezTo>
                  <a:pt x="4455" y="780"/>
                  <a:pt x="4474" y="778"/>
                  <a:pt x="4491" y="772"/>
                </a:cubicBezTo>
                <a:cubicBezTo>
                  <a:pt x="4507" y="767"/>
                  <a:pt x="4521" y="761"/>
                  <a:pt x="4533" y="755"/>
                </a:cubicBezTo>
                <a:cubicBezTo>
                  <a:pt x="4545" y="749"/>
                  <a:pt x="4556" y="743"/>
                  <a:pt x="4565" y="738"/>
                </a:cubicBezTo>
                <a:cubicBezTo>
                  <a:pt x="4574" y="732"/>
                  <a:pt x="4583" y="730"/>
                  <a:pt x="4592" y="730"/>
                </a:cubicBezTo>
                <a:cubicBezTo>
                  <a:pt x="4603" y="730"/>
                  <a:pt x="4612" y="734"/>
                  <a:pt x="4617" y="743"/>
                </a:cubicBezTo>
                <a:lnTo>
                  <a:pt x="4657" y="793"/>
                </a:lnTo>
                <a:cubicBezTo>
                  <a:pt x="4642" y="811"/>
                  <a:pt x="4624" y="826"/>
                  <a:pt x="4606" y="838"/>
                </a:cubicBezTo>
                <a:cubicBezTo>
                  <a:pt x="4587" y="850"/>
                  <a:pt x="4567" y="860"/>
                  <a:pt x="4546" y="867"/>
                </a:cubicBezTo>
                <a:cubicBezTo>
                  <a:pt x="4525" y="874"/>
                  <a:pt x="4504" y="879"/>
                  <a:pt x="4483" y="883"/>
                </a:cubicBezTo>
                <a:cubicBezTo>
                  <a:pt x="4461" y="886"/>
                  <a:pt x="4441" y="887"/>
                  <a:pt x="4421" y="887"/>
                </a:cubicBezTo>
                <a:cubicBezTo>
                  <a:pt x="4381" y="887"/>
                  <a:pt x="4343" y="880"/>
                  <a:pt x="4309" y="867"/>
                </a:cubicBezTo>
                <a:cubicBezTo>
                  <a:pt x="4275" y="854"/>
                  <a:pt x="4245" y="834"/>
                  <a:pt x="4220" y="808"/>
                </a:cubicBezTo>
                <a:cubicBezTo>
                  <a:pt x="4194" y="782"/>
                  <a:pt x="4175" y="750"/>
                  <a:pt x="4160" y="712"/>
                </a:cubicBezTo>
                <a:cubicBezTo>
                  <a:pt x="4145" y="674"/>
                  <a:pt x="4138" y="630"/>
                  <a:pt x="4138" y="579"/>
                </a:cubicBezTo>
                <a:cubicBezTo>
                  <a:pt x="4138" y="540"/>
                  <a:pt x="4145" y="503"/>
                  <a:pt x="4157" y="468"/>
                </a:cubicBezTo>
                <a:cubicBezTo>
                  <a:pt x="4170" y="434"/>
                  <a:pt x="4188" y="404"/>
                  <a:pt x="4212" y="378"/>
                </a:cubicBezTo>
                <a:cubicBezTo>
                  <a:pt x="4235" y="353"/>
                  <a:pt x="4264" y="333"/>
                  <a:pt x="4298" y="318"/>
                </a:cubicBezTo>
                <a:cubicBezTo>
                  <a:pt x="4332" y="303"/>
                  <a:pt x="4371" y="295"/>
                  <a:pt x="4414" y="295"/>
                </a:cubicBezTo>
                <a:cubicBezTo>
                  <a:pt x="4450" y="295"/>
                  <a:pt x="4483" y="301"/>
                  <a:pt x="4514" y="313"/>
                </a:cubicBezTo>
                <a:cubicBezTo>
                  <a:pt x="4544" y="324"/>
                  <a:pt x="4571" y="341"/>
                  <a:pt x="4593" y="363"/>
                </a:cubicBezTo>
                <a:cubicBezTo>
                  <a:pt x="4615" y="385"/>
                  <a:pt x="4632" y="412"/>
                  <a:pt x="4644" y="445"/>
                </a:cubicBezTo>
                <a:cubicBezTo>
                  <a:pt x="4657" y="477"/>
                  <a:pt x="4663" y="515"/>
                  <a:pt x="4663" y="556"/>
                </a:cubicBezTo>
                <a:cubicBezTo>
                  <a:pt x="4663" y="577"/>
                  <a:pt x="4661" y="591"/>
                  <a:pt x="4656" y="598"/>
                </a:cubicBezTo>
                <a:cubicBezTo>
                  <a:pt x="4652" y="606"/>
                  <a:pt x="4643" y="609"/>
                  <a:pt x="4631" y="609"/>
                </a:cubicBezTo>
                <a:moveTo>
                  <a:pt x="4886" y="329"/>
                </a:moveTo>
                <a:lnTo>
                  <a:pt x="4895" y="375"/>
                </a:lnTo>
                <a:cubicBezTo>
                  <a:pt x="4907" y="363"/>
                  <a:pt x="4919" y="352"/>
                  <a:pt x="4932" y="342"/>
                </a:cubicBezTo>
                <a:cubicBezTo>
                  <a:pt x="4945" y="332"/>
                  <a:pt x="4959" y="324"/>
                  <a:pt x="4973" y="317"/>
                </a:cubicBezTo>
                <a:cubicBezTo>
                  <a:pt x="4987" y="310"/>
                  <a:pt x="5003" y="305"/>
                  <a:pt x="5019" y="301"/>
                </a:cubicBezTo>
                <a:cubicBezTo>
                  <a:pt x="5035" y="297"/>
                  <a:pt x="5053" y="295"/>
                  <a:pt x="5073" y="295"/>
                </a:cubicBezTo>
                <a:cubicBezTo>
                  <a:pt x="5104" y="295"/>
                  <a:pt x="5132" y="301"/>
                  <a:pt x="5156" y="311"/>
                </a:cubicBezTo>
                <a:cubicBezTo>
                  <a:pt x="5180" y="322"/>
                  <a:pt x="5200" y="337"/>
                  <a:pt x="5216" y="356"/>
                </a:cubicBezTo>
                <a:cubicBezTo>
                  <a:pt x="5233" y="375"/>
                  <a:pt x="5245" y="398"/>
                  <a:pt x="5253" y="425"/>
                </a:cubicBezTo>
                <a:cubicBezTo>
                  <a:pt x="5262" y="451"/>
                  <a:pt x="5266" y="481"/>
                  <a:pt x="5266" y="514"/>
                </a:cubicBezTo>
                <a:lnTo>
                  <a:pt x="5266" y="879"/>
                </a:lnTo>
                <a:lnTo>
                  <a:pt x="5128" y="879"/>
                </a:lnTo>
                <a:lnTo>
                  <a:pt x="5128" y="514"/>
                </a:lnTo>
                <a:cubicBezTo>
                  <a:pt x="5128" y="478"/>
                  <a:pt x="5120" y="450"/>
                  <a:pt x="5104" y="431"/>
                </a:cubicBezTo>
                <a:cubicBezTo>
                  <a:pt x="5088" y="412"/>
                  <a:pt x="5064" y="402"/>
                  <a:pt x="5031" y="402"/>
                </a:cubicBezTo>
                <a:cubicBezTo>
                  <a:pt x="5007" y="402"/>
                  <a:pt x="4985" y="408"/>
                  <a:pt x="4964" y="419"/>
                </a:cubicBezTo>
                <a:cubicBezTo>
                  <a:pt x="4943" y="429"/>
                  <a:pt x="4923" y="444"/>
                  <a:pt x="4905" y="463"/>
                </a:cubicBezTo>
                <a:lnTo>
                  <a:pt x="4905" y="879"/>
                </a:lnTo>
                <a:lnTo>
                  <a:pt x="4766" y="879"/>
                </a:lnTo>
                <a:lnTo>
                  <a:pt x="4766" y="304"/>
                </a:lnTo>
                <a:lnTo>
                  <a:pt x="4851" y="304"/>
                </a:lnTo>
                <a:cubicBezTo>
                  <a:pt x="4869" y="304"/>
                  <a:pt x="4880" y="313"/>
                  <a:pt x="4886" y="329"/>
                </a:cubicBezTo>
                <a:moveTo>
                  <a:pt x="5761" y="528"/>
                </a:moveTo>
                <a:cubicBezTo>
                  <a:pt x="5761" y="605"/>
                  <a:pt x="5771" y="680"/>
                  <a:pt x="5789" y="755"/>
                </a:cubicBezTo>
                <a:cubicBezTo>
                  <a:pt x="5808" y="829"/>
                  <a:pt x="5835" y="898"/>
                  <a:pt x="5869" y="964"/>
                </a:cubicBezTo>
                <a:cubicBezTo>
                  <a:pt x="5873" y="971"/>
                  <a:pt x="5875" y="978"/>
                  <a:pt x="5876" y="983"/>
                </a:cubicBezTo>
                <a:cubicBezTo>
                  <a:pt x="5876" y="989"/>
                  <a:pt x="5876" y="994"/>
                  <a:pt x="5874" y="998"/>
                </a:cubicBezTo>
                <a:cubicBezTo>
                  <a:pt x="5873" y="1003"/>
                  <a:pt x="5871" y="1006"/>
                  <a:pt x="5867" y="1010"/>
                </a:cubicBezTo>
                <a:cubicBezTo>
                  <a:pt x="5864" y="1013"/>
                  <a:pt x="5861" y="1015"/>
                  <a:pt x="5857" y="1018"/>
                </a:cubicBezTo>
                <a:lnTo>
                  <a:pt x="5796" y="1055"/>
                </a:lnTo>
                <a:cubicBezTo>
                  <a:pt x="5768" y="1013"/>
                  <a:pt x="5745" y="970"/>
                  <a:pt x="5725" y="927"/>
                </a:cubicBezTo>
                <a:cubicBezTo>
                  <a:pt x="5706" y="884"/>
                  <a:pt x="5690" y="841"/>
                  <a:pt x="5678" y="798"/>
                </a:cubicBezTo>
                <a:cubicBezTo>
                  <a:pt x="5665" y="754"/>
                  <a:pt x="5656" y="710"/>
                  <a:pt x="5651" y="665"/>
                </a:cubicBezTo>
                <a:cubicBezTo>
                  <a:pt x="5645" y="620"/>
                  <a:pt x="5642" y="575"/>
                  <a:pt x="5642" y="528"/>
                </a:cubicBezTo>
                <a:cubicBezTo>
                  <a:pt x="5642" y="480"/>
                  <a:pt x="5645" y="435"/>
                  <a:pt x="5651" y="390"/>
                </a:cubicBezTo>
                <a:cubicBezTo>
                  <a:pt x="5656" y="345"/>
                  <a:pt x="5665" y="301"/>
                  <a:pt x="5678" y="257"/>
                </a:cubicBezTo>
                <a:cubicBezTo>
                  <a:pt x="5690" y="214"/>
                  <a:pt x="5706" y="170"/>
                  <a:pt x="5725" y="128"/>
                </a:cubicBezTo>
                <a:cubicBezTo>
                  <a:pt x="5745" y="85"/>
                  <a:pt x="5768" y="43"/>
                  <a:pt x="5796" y="0"/>
                </a:cubicBezTo>
                <a:lnTo>
                  <a:pt x="5857" y="37"/>
                </a:lnTo>
                <a:cubicBezTo>
                  <a:pt x="5861" y="39"/>
                  <a:pt x="5864" y="42"/>
                  <a:pt x="5867" y="45"/>
                </a:cubicBezTo>
                <a:cubicBezTo>
                  <a:pt x="5871" y="48"/>
                  <a:pt x="5873" y="52"/>
                  <a:pt x="5874" y="56"/>
                </a:cubicBezTo>
                <a:cubicBezTo>
                  <a:pt x="5876" y="61"/>
                  <a:pt x="5876" y="66"/>
                  <a:pt x="5876" y="71"/>
                </a:cubicBezTo>
                <a:cubicBezTo>
                  <a:pt x="5875" y="77"/>
                  <a:pt x="5873" y="84"/>
                  <a:pt x="5869" y="92"/>
                </a:cubicBezTo>
                <a:cubicBezTo>
                  <a:pt x="5835" y="157"/>
                  <a:pt x="5808" y="226"/>
                  <a:pt x="5789" y="300"/>
                </a:cubicBezTo>
                <a:cubicBezTo>
                  <a:pt x="5771" y="375"/>
                  <a:pt x="5761" y="450"/>
                  <a:pt x="5761" y="528"/>
                </a:cubicBezTo>
                <a:moveTo>
                  <a:pt x="6148" y="761"/>
                </a:moveTo>
                <a:lnTo>
                  <a:pt x="6300" y="761"/>
                </a:lnTo>
                <a:cubicBezTo>
                  <a:pt x="6328" y="761"/>
                  <a:pt x="6352" y="758"/>
                  <a:pt x="6371" y="751"/>
                </a:cubicBezTo>
                <a:cubicBezTo>
                  <a:pt x="6390" y="744"/>
                  <a:pt x="6405" y="735"/>
                  <a:pt x="6416" y="724"/>
                </a:cubicBezTo>
                <a:cubicBezTo>
                  <a:pt x="6428" y="713"/>
                  <a:pt x="6436" y="700"/>
                  <a:pt x="6441" y="685"/>
                </a:cubicBezTo>
                <a:cubicBezTo>
                  <a:pt x="6446" y="670"/>
                  <a:pt x="6448" y="654"/>
                  <a:pt x="6448" y="638"/>
                </a:cubicBezTo>
                <a:cubicBezTo>
                  <a:pt x="6448" y="620"/>
                  <a:pt x="6445" y="604"/>
                  <a:pt x="6440" y="590"/>
                </a:cubicBezTo>
                <a:cubicBezTo>
                  <a:pt x="6434" y="577"/>
                  <a:pt x="6426" y="565"/>
                  <a:pt x="6414" y="555"/>
                </a:cubicBezTo>
                <a:cubicBezTo>
                  <a:pt x="6402" y="545"/>
                  <a:pt x="6386" y="537"/>
                  <a:pt x="6368" y="532"/>
                </a:cubicBezTo>
                <a:cubicBezTo>
                  <a:pt x="6349" y="527"/>
                  <a:pt x="6326" y="524"/>
                  <a:pt x="6299" y="524"/>
                </a:cubicBezTo>
                <a:lnTo>
                  <a:pt x="6148" y="524"/>
                </a:lnTo>
                <a:lnTo>
                  <a:pt x="6148" y="761"/>
                </a:lnTo>
                <a:moveTo>
                  <a:pt x="6276" y="186"/>
                </a:moveTo>
                <a:lnTo>
                  <a:pt x="6148" y="186"/>
                </a:lnTo>
                <a:lnTo>
                  <a:pt x="6148" y="419"/>
                </a:lnTo>
                <a:lnTo>
                  <a:pt x="6268" y="419"/>
                </a:lnTo>
                <a:cubicBezTo>
                  <a:pt x="6319" y="419"/>
                  <a:pt x="6358" y="410"/>
                  <a:pt x="6384" y="391"/>
                </a:cubicBezTo>
                <a:cubicBezTo>
                  <a:pt x="6411" y="373"/>
                  <a:pt x="6424" y="343"/>
                  <a:pt x="6424" y="302"/>
                </a:cubicBezTo>
                <a:cubicBezTo>
                  <a:pt x="6424" y="260"/>
                  <a:pt x="6412" y="230"/>
                  <a:pt x="6388" y="212"/>
                </a:cubicBezTo>
                <a:cubicBezTo>
                  <a:pt x="6364" y="195"/>
                  <a:pt x="6327" y="186"/>
                  <a:pt x="6276" y="186"/>
                </a:cubicBezTo>
                <a:moveTo>
                  <a:pt x="5998" y="69"/>
                </a:moveTo>
                <a:lnTo>
                  <a:pt x="6276" y="69"/>
                </a:lnTo>
                <a:cubicBezTo>
                  <a:pt x="6329" y="69"/>
                  <a:pt x="6374" y="75"/>
                  <a:pt x="6412" y="85"/>
                </a:cubicBezTo>
                <a:cubicBezTo>
                  <a:pt x="6450" y="95"/>
                  <a:pt x="6480" y="109"/>
                  <a:pt x="6504" y="128"/>
                </a:cubicBezTo>
                <a:cubicBezTo>
                  <a:pt x="6529" y="146"/>
                  <a:pt x="6546" y="169"/>
                  <a:pt x="6557" y="195"/>
                </a:cubicBezTo>
                <a:cubicBezTo>
                  <a:pt x="6569" y="222"/>
                  <a:pt x="6574" y="251"/>
                  <a:pt x="6574" y="285"/>
                </a:cubicBezTo>
                <a:cubicBezTo>
                  <a:pt x="6574" y="304"/>
                  <a:pt x="6571" y="322"/>
                  <a:pt x="6566" y="339"/>
                </a:cubicBezTo>
                <a:cubicBezTo>
                  <a:pt x="6560" y="356"/>
                  <a:pt x="6551" y="373"/>
                  <a:pt x="6540" y="388"/>
                </a:cubicBezTo>
                <a:cubicBezTo>
                  <a:pt x="6528" y="403"/>
                  <a:pt x="6513" y="417"/>
                  <a:pt x="6495" y="429"/>
                </a:cubicBezTo>
                <a:cubicBezTo>
                  <a:pt x="6477" y="441"/>
                  <a:pt x="6455" y="451"/>
                  <a:pt x="6430" y="460"/>
                </a:cubicBezTo>
                <a:cubicBezTo>
                  <a:pt x="6541" y="485"/>
                  <a:pt x="6597" y="546"/>
                  <a:pt x="6597" y="641"/>
                </a:cubicBezTo>
                <a:cubicBezTo>
                  <a:pt x="6597" y="675"/>
                  <a:pt x="6590" y="707"/>
                  <a:pt x="6577" y="736"/>
                </a:cubicBezTo>
                <a:cubicBezTo>
                  <a:pt x="6564" y="765"/>
                  <a:pt x="6545" y="790"/>
                  <a:pt x="6520" y="811"/>
                </a:cubicBezTo>
                <a:cubicBezTo>
                  <a:pt x="6495" y="832"/>
                  <a:pt x="6465" y="849"/>
                  <a:pt x="6428" y="861"/>
                </a:cubicBezTo>
                <a:cubicBezTo>
                  <a:pt x="6392" y="873"/>
                  <a:pt x="6350" y="879"/>
                  <a:pt x="6303" y="879"/>
                </a:cubicBezTo>
                <a:lnTo>
                  <a:pt x="5998" y="879"/>
                </a:lnTo>
                <a:lnTo>
                  <a:pt x="5998" y="69"/>
                </a:lnTo>
                <a:moveTo>
                  <a:pt x="7015" y="731"/>
                </a:moveTo>
                <a:lnTo>
                  <a:pt x="7015" y="634"/>
                </a:lnTo>
                <a:cubicBezTo>
                  <a:pt x="6975" y="636"/>
                  <a:pt x="6942" y="639"/>
                  <a:pt x="6914" y="644"/>
                </a:cubicBezTo>
                <a:cubicBezTo>
                  <a:pt x="6887" y="649"/>
                  <a:pt x="6865" y="656"/>
                  <a:pt x="6849" y="663"/>
                </a:cubicBezTo>
                <a:cubicBezTo>
                  <a:pt x="6833" y="671"/>
                  <a:pt x="6821" y="680"/>
                  <a:pt x="6814" y="691"/>
                </a:cubicBezTo>
                <a:cubicBezTo>
                  <a:pt x="6807" y="701"/>
                  <a:pt x="6803" y="713"/>
                  <a:pt x="6803" y="725"/>
                </a:cubicBezTo>
                <a:cubicBezTo>
                  <a:pt x="6803" y="749"/>
                  <a:pt x="6810" y="766"/>
                  <a:pt x="6825" y="777"/>
                </a:cubicBezTo>
                <a:cubicBezTo>
                  <a:pt x="6839" y="787"/>
                  <a:pt x="6858" y="793"/>
                  <a:pt x="6881" y="793"/>
                </a:cubicBezTo>
                <a:cubicBezTo>
                  <a:pt x="6909" y="793"/>
                  <a:pt x="6934" y="787"/>
                  <a:pt x="6954" y="777"/>
                </a:cubicBezTo>
                <a:cubicBezTo>
                  <a:pt x="6975" y="767"/>
                  <a:pt x="6995" y="751"/>
                  <a:pt x="7015" y="731"/>
                </a:cubicBezTo>
                <a:moveTo>
                  <a:pt x="6723" y="428"/>
                </a:moveTo>
                <a:lnTo>
                  <a:pt x="6698" y="384"/>
                </a:lnTo>
                <a:cubicBezTo>
                  <a:pt x="6765" y="324"/>
                  <a:pt x="6844" y="294"/>
                  <a:pt x="6937" y="294"/>
                </a:cubicBezTo>
                <a:cubicBezTo>
                  <a:pt x="6970" y="294"/>
                  <a:pt x="7000" y="299"/>
                  <a:pt x="7027" y="310"/>
                </a:cubicBezTo>
                <a:cubicBezTo>
                  <a:pt x="7053" y="321"/>
                  <a:pt x="7075" y="336"/>
                  <a:pt x="7094" y="356"/>
                </a:cubicBezTo>
                <a:cubicBezTo>
                  <a:pt x="7112" y="375"/>
                  <a:pt x="7126" y="399"/>
                  <a:pt x="7135" y="426"/>
                </a:cubicBezTo>
                <a:cubicBezTo>
                  <a:pt x="7145" y="453"/>
                  <a:pt x="7150" y="483"/>
                  <a:pt x="7150" y="516"/>
                </a:cubicBezTo>
                <a:lnTo>
                  <a:pt x="7150" y="879"/>
                </a:lnTo>
                <a:lnTo>
                  <a:pt x="7087" y="879"/>
                </a:lnTo>
                <a:cubicBezTo>
                  <a:pt x="7074" y="879"/>
                  <a:pt x="7064" y="877"/>
                  <a:pt x="7057" y="873"/>
                </a:cubicBezTo>
                <a:cubicBezTo>
                  <a:pt x="7050" y="869"/>
                  <a:pt x="7044" y="861"/>
                  <a:pt x="7040" y="849"/>
                </a:cubicBezTo>
                <a:lnTo>
                  <a:pt x="7028" y="807"/>
                </a:lnTo>
                <a:cubicBezTo>
                  <a:pt x="7013" y="820"/>
                  <a:pt x="6999" y="832"/>
                  <a:pt x="6985" y="842"/>
                </a:cubicBezTo>
                <a:cubicBezTo>
                  <a:pt x="6972" y="852"/>
                  <a:pt x="6957" y="860"/>
                  <a:pt x="6942" y="867"/>
                </a:cubicBezTo>
                <a:cubicBezTo>
                  <a:pt x="6927" y="873"/>
                  <a:pt x="6911" y="879"/>
                  <a:pt x="6895" y="882"/>
                </a:cubicBezTo>
                <a:cubicBezTo>
                  <a:pt x="6878" y="886"/>
                  <a:pt x="6859" y="887"/>
                  <a:pt x="6838" y="887"/>
                </a:cubicBezTo>
                <a:cubicBezTo>
                  <a:pt x="6814" y="887"/>
                  <a:pt x="6792" y="884"/>
                  <a:pt x="6771" y="878"/>
                </a:cubicBezTo>
                <a:cubicBezTo>
                  <a:pt x="6751" y="871"/>
                  <a:pt x="6733" y="861"/>
                  <a:pt x="6718" y="848"/>
                </a:cubicBezTo>
                <a:cubicBezTo>
                  <a:pt x="6703" y="835"/>
                  <a:pt x="6692" y="819"/>
                  <a:pt x="6684" y="800"/>
                </a:cubicBezTo>
                <a:cubicBezTo>
                  <a:pt x="6675" y="780"/>
                  <a:pt x="6671" y="758"/>
                  <a:pt x="6671" y="732"/>
                </a:cubicBezTo>
                <a:cubicBezTo>
                  <a:pt x="6671" y="718"/>
                  <a:pt x="6674" y="703"/>
                  <a:pt x="6678" y="689"/>
                </a:cubicBezTo>
                <a:cubicBezTo>
                  <a:pt x="6683" y="674"/>
                  <a:pt x="6691" y="661"/>
                  <a:pt x="6702" y="648"/>
                </a:cubicBezTo>
                <a:cubicBezTo>
                  <a:pt x="6713" y="635"/>
                  <a:pt x="6727" y="622"/>
                  <a:pt x="6745" y="611"/>
                </a:cubicBezTo>
                <a:cubicBezTo>
                  <a:pt x="6762" y="599"/>
                  <a:pt x="6784" y="589"/>
                  <a:pt x="6810" y="581"/>
                </a:cubicBezTo>
                <a:cubicBezTo>
                  <a:pt x="6835" y="572"/>
                  <a:pt x="6865" y="565"/>
                  <a:pt x="6899" y="560"/>
                </a:cubicBezTo>
                <a:cubicBezTo>
                  <a:pt x="6932" y="554"/>
                  <a:pt x="6971" y="551"/>
                  <a:pt x="7015" y="550"/>
                </a:cubicBezTo>
                <a:lnTo>
                  <a:pt x="7015" y="516"/>
                </a:lnTo>
                <a:cubicBezTo>
                  <a:pt x="7015" y="477"/>
                  <a:pt x="7007" y="449"/>
                  <a:pt x="6990" y="430"/>
                </a:cubicBezTo>
                <a:cubicBezTo>
                  <a:pt x="6974" y="412"/>
                  <a:pt x="6950" y="402"/>
                  <a:pt x="6919" y="402"/>
                </a:cubicBezTo>
                <a:cubicBezTo>
                  <a:pt x="6897" y="402"/>
                  <a:pt x="6878" y="405"/>
                  <a:pt x="6864" y="411"/>
                </a:cubicBezTo>
                <a:cubicBezTo>
                  <a:pt x="6849" y="416"/>
                  <a:pt x="6836" y="422"/>
                  <a:pt x="6825" y="428"/>
                </a:cubicBezTo>
                <a:cubicBezTo>
                  <a:pt x="6814" y="434"/>
                  <a:pt x="6804" y="440"/>
                  <a:pt x="6794" y="446"/>
                </a:cubicBezTo>
                <a:cubicBezTo>
                  <a:pt x="6785" y="451"/>
                  <a:pt x="6775" y="454"/>
                  <a:pt x="6764" y="454"/>
                </a:cubicBezTo>
                <a:cubicBezTo>
                  <a:pt x="6754" y="454"/>
                  <a:pt x="6746" y="451"/>
                  <a:pt x="6739" y="446"/>
                </a:cubicBezTo>
                <a:cubicBezTo>
                  <a:pt x="6733" y="441"/>
                  <a:pt x="6727" y="435"/>
                  <a:pt x="6723" y="428"/>
                </a:cubicBezTo>
                <a:moveTo>
                  <a:pt x="7639" y="709"/>
                </a:moveTo>
                <a:lnTo>
                  <a:pt x="7639" y="450"/>
                </a:lnTo>
                <a:cubicBezTo>
                  <a:pt x="7623" y="432"/>
                  <a:pt x="7606" y="418"/>
                  <a:pt x="7588" y="411"/>
                </a:cubicBezTo>
                <a:cubicBezTo>
                  <a:pt x="7570" y="403"/>
                  <a:pt x="7550" y="399"/>
                  <a:pt x="7529" y="399"/>
                </a:cubicBezTo>
                <a:cubicBezTo>
                  <a:pt x="7508" y="399"/>
                  <a:pt x="7489" y="403"/>
                  <a:pt x="7472" y="411"/>
                </a:cubicBezTo>
                <a:cubicBezTo>
                  <a:pt x="7455" y="418"/>
                  <a:pt x="7441" y="430"/>
                  <a:pt x="7429" y="446"/>
                </a:cubicBezTo>
                <a:cubicBezTo>
                  <a:pt x="7417" y="462"/>
                  <a:pt x="7408" y="482"/>
                  <a:pt x="7402" y="507"/>
                </a:cubicBezTo>
                <a:cubicBezTo>
                  <a:pt x="7395" y="532"/>
                  <a:pt x="7392" y="560"/>
                  <a:pt x="7392" y="593"/>
                </a:cubicBezTo>
                <a:cubicBezTo>
                  <a:pt x="7392" y="627"/>
                  <a:pt x="7395" y="655"/>
                  <a:pt x="7400" y="679"/>
                </a:cubicBezTo>
                <a:cubicBezTo>
                  <a:pt x="7406" y="702"/>
                  <a:pt x="7413" y="721"/>
                  <a:pt x="7424" y="736"/>
                </a:cubicBezTo>
                <a:cubicBezTo>
                  <a:pt x="7433" y="751"/>
                  <a:pt x="7446" y="761"/>
                  <a:pt x="7460" y="767"/>
                </a:cubicBezTo>
                <a:cubicBezTo>
                  <a:pt x="7475" y="774"/>
                  <a:pt x="7491" y="777"/>
                  <a:pt x="7509" y="777"/>
                </a:cubicBezTo>
                <a:cubicBezTo>
                  <a:pt x="7538" y="777"/>
                  <a:pt x="7562" y="771"/>
                  <a:pt x="7582" y="760"/>
                </a:cubicBezTo>
                <a:cubicBezTo>
                  <a:pt x="7602" y="748"/>
                  <a:pt x="7621" y="731"/>
                  <a:pt x="7639" y="709"/>
                </a:cubicBezTo>
                <a:moveTo>
                  <a:pt x="7639" y="47"/>
                </a:moveTo>
                <a:lnTo>
                  <a:pt x="7777" y="47"/>
                </a:lnTo>
                <a:lnTo>
                  <a:pt x="7777" y="879"/>
                </a:lnTo>
                <a:lnTo>
                  <a:pt x="7693" y="879"/>
                </a:lnTo>
                <a:cubicBezTo>
                  <a:pt x="7674" y="879"/>
                  <a:pt x="7663" y="870"/>
                  <a:pt x="7658" y="853"/>
                </a:cubicBezTo>
                <a:lnTo>
                  <a:pt x="7646" y="798"/>
                </a:lnTo>
                <a:cubicBezTo>
                  <a:pt x="7623" y="825"/>
                  <a:pt x="7597" y="846"/>
                  <a:pt x="7567" y="862"/>
                </a:cubicBezTo>
                <a:cubicBezTo>
                  <a:pt x="7537" y="879"/>
                  <a:pt x="7502" y="887"/>
                  <a:pt x="7462" y="887"/>
                </a:cubicBezTo>
                <a:cubicBezTo>
                  <a:pt x="7431" y="887"/>
                  <a:pt x="7402" y="880"/>
                  <a:pt x="7376" y="867"/>
                </a:cubicBezTo>
                <a:cubicBezTo>
                  <a:pt x="7350" y="854"/>
                  <a:pt x="7327" y="835"/>
                  <a:pt x="7308" y="811"/>
                </a:cubicBezTo>
                <a:cubicBezTo>
                  <a:pt x="7290" y="786"/>
                  <a:pt x="7275" y="755"/>
                  <a:pt x="7265" y="719"/>
                </a:cubicBezTo>
                <a:cubicBezTo>
                  <a:pt x="7255" y="682"/>
                  <a:pt x="7249" y="640"/>
                  <a:pt x="7249" y="593"/>
                </a:cubicBezTo>
                <a:cubicBezTo>
                  <a:pt x="7249" y="551"/>
                  <a:pt x="7255" y="512"/>
                  <a:pt x="7267" y="474"/>
                </a:cubicBezTo>
                <a:cubicBezTo>
                  <a:pt x="7279" y="438"/>
                  <a:pt x="7295" y="406"/>
                  <a:pt x="7317" y="379"/>
                </a:cubicBezTo>
                <a:cubicBezTo>
                  <a:pt x="7338" y="352"/>
                  <a:pt x="7364" y="331"/>
                  <a:pt x="7394" y="316"/>
                </a:cubicBezTo>
                <a:cubicBezTo>
                  <a:pt x="7424" y="301"/>
                  <a:pt x="7458" y="294"/>
                  <a:pt x="7496" y="294"/>
                </a:cubicBezTo>
                <a:cubicBezTo>
                  <a:pt x="7528" y="294"/>
                  <a:pt x="7556" y="299"/>
                  <a:pt x="7578" y="309"/>
                </a:cubicBezTo>
                <a:cubicBezTo>
                  <a:pt x="7601" y="319"/>
                  <a:pt x="7621" y="332"/>
                  <a:pt x="7639" y="350"/>
                </a:cubicBezTo>
                <a:lnTo>
                  <a:pt x="7639" y="47"/>
                </a:lnTo>
                <a:moveTo>
                  <a:pt x="7991" y="528"/>
                </a:moveTo>
                <a:cubicBezTo>
                  <a:pt x="7991" y="450"/>
                  <a:pt x="7982" y="375"/>
                  <a:pt x="7963" y="300"/>
                </a:cubicBezTo>
                <a:cubicBezTo>
                  <a:pt x="7945" y="226"/>
                  <a:pt x="7919" y="157"/>
                  <a:pt x="7884" y="92"/>
                </a:cubicBezTo>
                <a:cubicBezTo>
                  <a:pt x="7880" y="84"/>
                  <a:pt x="7877" y="77"/>
                  <a:pt x="7877" y="71"/>
                </a:cubicBezTo>
                <a:cubicBezTo>
                  <a:pt x="7876" y="66"/>
                  <a:pt x="7877" y="61"/>
                  <a:pt x="7878" y="56"/>
                </a:cubicBezTo>
                <a:cubicBezTo>
                  <a:pt x="7880" y="52"/>
                  <a:pt x="7882" y="48"/>
                  <a:pt x="7885" y="45"/>
                </a:cubicBezTo>
                <a:cubicBezTo>
                  <a:pt x="7888" y="42"/>
                  <a:pt x="7892" y="39"/>
                  <a:pt x="7896" y="37"/>
                </a:cubicBezTo>
                <a:lnTo>
                  <a:pt x="7958" y="0"/>
                </a:lnTo>
                <a:cubicBezTo>
                  <a:pt x="7985" y="43"/>
                  <a:pt x="8009" y="85"/>
                  <a:pt x="8028" y="128"/>
                </a:cubicBezTo>
                <a:cubicBezTo>
                  <a:pt x="8047" y="170"/>
                  <a:pt x="8063" y="214"/>
                  <a:pt x="8075" y="257"/>
                </a:cubicBezTo>
                <a:cubicBezTo>
                  <a:pt x="8088" y="301"/>
                  <a:pt x="8097" y="345"/>
                  <a:pt x="8102" y="390"/>
                </a:cubicBezTo>
                <a:cubicBezTo>
                  <a:pt x="8108" y="435"/>
                  <a:pt x="8111" y="480"/>
                  <a:pt x="8111" y="528"/>
                </a:cubicBezTo>
                <a:cubicBezTo>
                  <a:pt x="8111" y="575"/>
                  <a:pt x="8108" y="620"/>
                  <a:pt x="8102" y="665"/>
                </a:cubicBezTo>
                <a:cubicBezTo>
                  <a:pt x="8097" y="710"/>
                  <a:pt x="8088" y="754"/>
                  <a:pt x="8075" y="798"/>
                </a:cubicBezTo>
                <a:cubicBezTo>
                  <a:pt x="8063" y="841"/>
                  <a:pt x="8047" y="884"/>
                  <a:pt x="8028" y="927"/>
                </a:cubicBezTo>
                <a:cubicBezTo>
                  <a:pt x="8009" y="970"/>
                  <a:pt x="7985" y="1013"/>
                  <a:pt x="7958" y="1055"/>
                </a:cubicBezTo>
                <a:lnTo>
                  <a:pt x="7896" y="1018"/>
                </a:lnTo>
                <a:cubicBezTo>
                  <a:pt x="7892" y="1015"/>
                  <a:pt x="7888" y="1013"/>
                  <a:pt x="7885" y="1010"/>
                </a:cubicBezTo>
                <a:cubicBezTo>
                  <a:pt x="7882" y="1006"/>
                  <a:pt x="7880" y="1003"/>
                  <a:pt x="7878" y="998"/>
                </a:cubicBezTo>
                <a:cubicBezTo>
                  <a:pt x="7877" y="994"/>
                  <a:pt x="7876" y="989"/>
                  <a:pt x="7877" y="983"/>
                </a:cubicBezTo>
                <a:cubicBezTo>
                  <a:pt x="7877" y="978"/>
                  <a:pt x="7880" y="971"/>
                  <a:pt x="7884" y="964"/>
                </a:cubicBezTo>
                <a:cubicBezTo>
                  <a:pt x="7919" y="898"/>
                  <a:pt x="7945" y="829"/>
                  <a:pt x="7963" y="755"/>
                </a:cubicBezTo>
                <a:cubicBezTo>
                  <a:pt x="7982" y="680"/>
                  <a:pt x="7991" y="605"/>
                  <a:pt x="7991" y="5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/>
          <p:nvPr/>
        </p:nvSpPr>
        <p:spPr>
          <a:xfrm>
            <a:off x="7314840" y="331452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6" name=""/>
          <p:cNvSpPr/>
          <p:nvPr/>
        </p:nvSpPr>
        <p:spPr>
          <a:xfrm>
            <a:off x="8303400" y="4984560"/>
            <a:ext cx="2900520" cy="317880"/>
          </a:xfrm>
          <a:custGeom>
            <a:avLst/>
            <a:gdLst/>
            <a:ahLst/>
            <a:rect l="0" t="0" r="r" b="b"/>
            <a:pathLst>
              <a:path w="8057" h="883">
                <a:moveTo>
                  <a:pt x="123" y="622"/>
                </a:moveTo>
                <a:lnTo>
                  <a:pt x="247" y="622"/>
                </a:lnTo>
                <a:cubicBezTo>
                  <a:pt x="270" y="622"/>
                  <a:pt x="289" y="619"/>
                  <a:pt x="305" y="613"/>
                </a:cubicBezTo>
                <a:cubicBezTo>
                  <a:pt x="320" y="608"/>
                  <a:pt x="333" y="600"/>
                  <a:pt x="342" y="591"/>
                </a:cubicBezTo>
                <a:cubicBezTo>
                  <a:pt x="352" y="582"/>
                  <a:pt x="358" y="572"/>
                  <a:pt x="362" y="559"/>
                </a:cubicBezTo>
                <a:cubicBezTo>
                  <a:pt x="367" y="547"/>
                  <a:pt x="369" y="534"/>
                  <a:pt x="369" y="520"/>
                </a:cubicBezTo>
                <a:cubicBezTo>
                  <a:pt x="369" y="506"/>
                  <a:pt x="366" y="493"/>
                  <a:pt x="362" y="482"/>
                </a:cubicBezTo>
                <a:cubicBezTo>
                  <a:pt x="357" y="470"/>
                  <a:pt x="350" y="461"/>
                  <a:pt x="340" y="453"/>
                </a:cubicBezTo>
                <a:cubicBezTo>
                  <a:pt x="330" y="445"/>
                  <a:pt x="318" y="438"/>
                  <a:pt x="302" y="434"/>
                </a:cubicBezTo>
                <a:cubicBezTo>
                  <a:pt x="287" y="430"/>
                  <a:pt x="269" y="428"/>
                  <a:pt x="247" y="428"/>
                </a:cubicBezTo>
                <a:lnTo>
                  <a:pt x="123" y="428"/>
                </a:lnTo>
                <a:lnTo>
                  <a:pt x="123" y="622"/>
                </a:lnTo>
                <a:moveTo>
                  <a:pt x="228" y="152"/>
                </a:moveTo>
                <a:lnTo>
                  <a:pt x="123" y="152"/>
                </a:lnTo>
                <a:lnTo>
                  <a:pt x="123" y="343"/>
                </a:lnTo>
                <a:lnTo>
                  <a:pt x="221" y="343"/>
                </a:lnTo>
                <a:cubicBezTo>
                  <a:pt x="263" y="343"/>
                  <a:pt x="295" y="335"/>
                  <a:pt x="316" y="320"/>
                </a:cubicBezTo>
                <a:cubicBezTo>
                  <a:pt x="338" y="305"/>
                  <a:pt x="349" y="280"/>
                  <a:pt x="349" y="247"/>
                </a:cubicBezTo>
                <a:cubicBezTo>
                  <a:pt x="349" y="213"/>
                  <a:pt x="339" y="188"/>
                  <a:pt x="319" y="173"/>
                </a:cubicBezTo>
                <a:cubicBezTo>
                  <a:pt x="300" y="159"/>
                  <a:pt x="269" y="152"/>
                  <a:pt x="228" y="152"/>
                </a:cubicBezTo>
                <a:moveTo>
                  <a:pt x="0" y="56"/>
                </a:moveTo>
                <a:lnTo>
                  <a:pt x="228" y="56"/>
                </a:lnTo>
                <a:cubicBezTo>
                  <a:pt x="271" y="56"/>
                  <a:pt x="308" y="61"/>
                  <a:pt x="339" y="69"/>
                </a:cubicBezTo>
                <a:cubicBezTo>
                  <a:pt x="370" y="77"/>
                  <a:pt x="395" y="89"/>
                  <a:pt x="415" y="104"/>
                </a:cubicBezTo>
                <a:cubicBezTo>
                  <a:pt x="434" y="119"/>
                  <a:pt x="449" y="138"/>
                  <a:pt x="458" y="159"/>
                </a:cubicBezTo>
                <a:cubicBezTo>
                  <a:pt x="467" y="181"/>
                  <a:pt x="471" y="205"/>
                  <a:pt x="471" y="233"/>
                </a:cubicBezTo>
                <a:cubicBezTo>
                  <a:pt x="471" y="248"/>
                  <a:pt x="469" y="263"/>
                  <a:pt x="464" y="277"/>
                </a:cubicBezTo>
                <a:cubicBezTo>
                  <a:pt x="460" y="291"/>
                  <a:pt x="453" y="304"/>
                  <a:pt x="443" y="317"/>
                </a:cubicBezTo>
                <a:cubicBezTo>
                  <a:pt x="434" y="329"/>
                  <a:pt x="421" y="340"/>
                  <a:pt x="407" y="350"/>
                </a:cubicBezTo>
                <a:cubicBezTo>
                  <a:pt x="392" y="361"/>
                  <a:pt x="374" y="369"/>
                  <a:pt x="354" y="376"/>
                </a:cubicBezTo>
                <a:cubicBezTo>
                  <a:pt x="445" y="396"/>
                  <a:pt x="490" y="445"/>
                  <a:pt x="490" y="523"/>
                </a:cubicBezTo>
                <a:cubicBezTo>
                  <a:pt x="490" y="551"/>
                  <a:pt x="485" y="577"/>
                  <a:pt x="474" y="601"/>
                </a:cubicBezTo>
                <a:cubicBezTo>
                  <a:pt x="464" y="625"/>
                  <a:pt x="448" y="645"/>
                  <a:pt x="427" y="662"/>
                </a:cubicBezTo>
                <a:cubicBezTo>
                  <a:pt x="407" y="680"/>
                  <a:pt x="382" y="693"/>
                  <a:pt x="352" y="703"/>
                </a:cubicBezTo>
                <a:cubicBezTo>
                  <a:pt x="322" y="714"/>
                  <a:pt x="288" y="719"/>
                  <a:pt x="250" y="719"/>
                </a:cubicBezTo>
                <a:lnTo>
                  <a:pt x="0" y="719"/>
                </a:lnTo>
                <a:lnTo>
                  <a:pt x="0" y="56"/>
                </a:lnTo>
                <a:moveTo>
                  <a:pt x="586" y="38"/>
                </a:moveTo>
                <a:lnTo>
                  <a:pt x="699" y="38"/>
                </a:lnTo>
                <a:lnTo>
                  <a:pt x="699" y="719"/>
                </a:lnTo>
                <a:lnTo>
                  <a:pt x="586" y="719"/>
                </a:lnTo>
                <a:lnTo>
                  <a:pt x="586" y="38"/>
                </a:lnTo>
                <a:moveTo>
                  <a:pt x="1103" y="248"/>
                </a:moveTo>
                <a:lnTo>
                  <a:pt x="1216" y="248"/>
                </a:lnTo>
                <a:lnTo>
                  <a:pt x="1216" y="719"/>
                </a:lnTo>
                <a:lnTo>
                  <a:pt x="1147" y="719"/>
                </a:lnTo>
                <a:cubicBezTo>
                  <a:pt x="1132" y="719"/>
                  <a:pt x="1122" y="712"/>
                  <a:pt x="1118" y="697"/>
                </a:cubicBezTo>
                <a:lnTo>
                  <a:pt x="1111" y="660"/>
                </a:lnTo>
                <a:cubicBezTo>
                  <a:pt x="1091" y="679"/>
                  <a:pt x="1070" y="695"/>
                  <a:pt x="1047" y="708"/>
                </a:cubicBezTo>
                <a:cubicBezTo>
                  <a:pt x="1024" y="720"/>
                  <a:pt x="997" y="726"/>
                  <a:pt x="965" y="726"/>
                </a:cubicBezTo>
                <a:cubicBezTo>
                  <a:pt x="940" y="726"/>
                  <a:pt x="917" y="722"/>
                  <a:pt x="897" y="713"/>
                </a:cubicBezTo>
                <a:cubicBezTo>
                  <a:pt x="878" y="703"/>
                  <a:pt x="861" y="691"/>
                  <a:pt x="848" y="675"/>
                </a:cubicBezTo>
                <a:cubicBezTo>
                  <a:pt x="834" y="659"/>
                  <a:pt x="824" y="640"/>
                  <a:pt x="817" y="619"/>
                </a:cubicBezTo>
                <a:cubicBezTo>
                  <a:pt x="810" y="597"/>
                  <a:pt x="807" y="573"/>
                  <a:pt x="807" y="546"/>
                </a:cubicBezTo>
                <a:lnTo>
                  <a:pt x="807" y="248"/>
                </a:lnTo>
                <a:lnTo>
                  <a:pt x="920" y="248"/>
                </a:lnTo>
                <a:lnTo>
                  <a:pt x="920" y="546"/>
                </a:lnTo>
                <a:cubicBezTo>
                  <a:pt x="920" y="575"/>
                  <a:pt x="927" y="597"/>
                  <a:pt x="940" y="613"/>
                </a:cubicBezTo>
                <a:cubicBezTo>
                  <a:pt x="953" y="629"/>
                  <a:pt x="973" y="637"/>
                  <a:pt x="999" y="637"/>
                </a:cubicBezTo>
                <a:cubicBezTo>
                  <a:pt x="1019" y="637"/>
                  <a:pt x="1037" y="632"/>
                  <a:pt x="1054" y="624"/>
                </a:cubicBezTo>
                <a:cubicBezTo>
                  <a:pt x="1071" y="615"/>
                  <a:pt x="1088" y="603"/>
                  <a:pt x="1103" y="588"/>
                </a:cubicBezTo>
                <a:lnTo>
                  <a:pt x="1103" y="248"/>
                </a:lnTo>
                <a:moveTo>
                  <a:pt x="1416" y="429"/>
                </a:moveTo>
                <a:lnTo>
                  <a:pt x="1629" y="429"/>
                </a:lnTo>
                <a:cubicBezTo>
                  <a:pt x="1629" y="414"/>
                  <a:pt x="1627" y="401"/>
                  <a:pt x="1623" y="388"/>
                </a:cubicBezTo>
                <a:cubicBezTo>
                  <a:pt x="1619" y="375"/>
                  <a:pt x="1613" y="363"/>
                  <a:pt x="1605" y="353"/>
                </a:cubicBezTo>
                <a:cubicBezTo>
                  <a:pt x="1597" y="344"/>
                  <a:pt x="1586" y="336"/>
                  <a:pt x="1574" y="330"/>
                </a:cubicBezTo>
                <a:cubicBezTo>
                  <a:pt x="1561" y="325"/>
                  <a:pt x="1546" y="322"/>
                  <a:pt x="1529" y="322"/>
                </a:cubicBezTo>
                <a:cubicBezTo>
                  <a:pt x="1497" y="322"/>
                  <a:pt x="1471" y="331"/>
                  <a:pt x="1452" y="350"/>
                </a:cubicBezTo>
                <a:cubicBezTo>
                  <a:pt x="1434" y="369"/>
                  <a:pt x="1422" y="395"/>
                  <a:pt x="1416" y="429"/>
                </a:cubicBezTo>
                <a:moveTo>
                  <a:pt x="1705" y="497"/>
                </a:moveTo>
                <a:lnTo>
                  <a:pt x="1414" y="497"/>
                </a:lnTo>
                <a:cubicBezTo>
                  <a:pt x="1416" y="521"/>
                  <a:pt x="1420" y="542"/>
                  <a:pt x="1427" y="560"/>
                </a:cubicBezTo>
                <a:cubicBezTo>
                  <a:pt x="1434" y="577"/>
                  <a:pt x="1443" y="592"/>
                  <a:pt x="1454" y="603"/>
                </a:cubicBezTo>
                <a:cubicBezTo>
                  <a:pt x="1464" y="614"/>
                  <a:pt x="1477" y="623"/>
                  <a:pt x="1493" y="628"/>
                </a:cubicBezTo>
                <a:cubicBezTo>
                  <a:pt x="1508" y="634"/>
                  <a:pt x="1524" y="637"/>
                  <a:pt x="1543" y="637"/>
                </a:cubicBezTo>
                <a:cubicBezTo>
                  <a:pt x="1561" y="637"/>
                  <a:pt x="1577" y="635"/>
                  <a:pt x="1590" y="631"/>
                </a:cubicBezTo>
                <a:cubicBezTo>
                  <a:pt x="1603" y="627"/>
                  <a:pt x="1615" y="622"/>
                  <a:pt x="1625" y="617"/>
                </a:cubicBezTo>
                <a:cubicBezTo>
                  <a:pt x="1635" y="611"/>
                  <a:pt x="1643" y="607"/>
                  <a:pt x="1651" y="602"/>
                </a:cubicBezTo>
                <a:cubicBezTo>
                  <a:pt x="1658" y="598"/>
                  <a:pt x="1665" y="596"/>
                  <a:pt x="1672" y="596"/>
                </a:cubicBezTo>
                <a:cubicBezTo>
                  <a:pt x="1682" y="596"/>
                  <a:pt x="1689" y="599"/>
                  <a:pt x="1693" y="606"/>
                </a:cubicBezTo>
                <a:lnTo>
                  <a:pt x="1726" y="647"/>
                </a:lnTo>
                <a:cubicBezTo>
                  <a:pt x="1713" y="662"/>
                  <a:pt x="1699" y="674"/>
                  <a:pt x="1684" y="684"/>
                </a:cubicBezTo>
                <a:cubicBezTo>
                  <a:pt x="1668" y="694"/>
                  <a:pt x="1652" y="702"/>
                  <a:pt x="1635" y="709"/>
                </a:cubicBezTo>
                <a:cubicBezTo>
                  <a:pt x="1618" y="715"/>
                  <a:pt x="1601" y="719"/>
                  <a:pt x="1584" y="722"/>
                </a:cubicBezTo>
                <a:cubicBezTo>
                  <a:pt x="1566" y="724"/>
                  <a:pt x="1549" y="725"/>
                  <a:pt x="1533" y="725"/>
                </a:cubicBezTo>
                <a:cubicBezTo>
                  <a:pt x="1500" y="725"/>
                  <a:pt x="1470" y="720"/>
                  <a:pt x="1441" y="709"/>
                </a:cubicBezTo>
                <a:cubicBezTo>
                  <a:pt x="1413" y="697"/>
                  <a:pt x="1389" y="681"/>
                  <a:pt x="1368" y="660"/>
                </a:cubicBezTo>
                <a:cubicBezTo>
                  <a:pt x="1348" y="639"/>
                  <a:pt x="1331" y="613"/>
                  <a:pt x="1320" y="581"/>
                </a:cubicBezTo>
                <a:cubicBezTo>
                  <a:pt x="1308" y="550"/>
                  <a:pt x="1302" y="514"/>
                  <a:pt x="1302" y="473"/>
                </a:cubicBezTo>
                <a:cubicBezTo>
                  <a:pt x="1302" y="441"/>
                  <a:pt x="1307" y="411"/>
                  <a:pt x="1317" y="383"/>
                </a:cubicBezTo>
                <a:cubicBezTo>
                  <a:pt x="1328" y="354"/>
                  <a:pt x="1342" y="330"/>
                  <a:pt x="1362" y="309"/>
                </a:cubicBezTo>
                <a:cubicBezTo>
                  <a:pt x="1381" y="288"/>
                  <a:pt x="1405" y="271"/>
                  <a:pt x="1433" y="259"/>
                </a:cubicBezTo>
                <a:cubicBezTo>
                  <a:pt x="1461" y="247"/>
                  <a:pt x="1492" y="241"/>
                  <a:pt x="1527" y="241"/>
                </a:cubicBezTo>
                <a:cubicBezTo>
                  <a:pt x="1557" y="241"/>
                  <a:pt x="1584" y="246"/>
                  <a:pt x="1609" y="255"/>
                </a:cubicBezTo>
                <a:cubicBezTo>
                  <a:pt x="1634" y="265"/>
                  <a:pt x="1655" y="278"/>
                  <a:pt x="1673" y="297"/>
                </a:cubicBezTo>
                <a:cubicBezTo>
                  <a:pt x="1691" y="315"/>
                  <a:pt x="1706" y="337"/>
                  <a:pt x="1716" y="363"/>
                </a:cubicBezTo>
                <a:cubicBezTo>
                  <a:pt x="1726" y="390"/>
                  <a:pt x="1731" y="420"/>
                  <a:pt x="1731" y="454"/>
                </a:cubicBezTo>
                <a:cubicBezTo>
                  <a:pt x="1731" y="471"/>
                  <a:pt x="1729" y="482"/>
                  <a:pt x="1726" y="488"/>
                </a:cubicBezTo>
                <a:cubicBezTo>
                  <a:pt x="1722" y="494"/>
                  <a:pt x="1715" y="497"/>
                  <a:pt x="1705" y="497"/>
                </a:cubicBezTo>
                <a:moveTo>
                  <a:pt x="1812" y="489"/>
                </a:moveTo>
                <a:lnTo>
                  <a:pt x="1812" y="394"/>
                </a:lnTo>
                <a:lnTo>
                  <a:pt x="2049" y="394"/>
                </a:lnTo>
                <a:lnTo>
                  <a:pt x="2049" y="489"/>
                </a:lnTo>
                <a:lnTo>
                  <a:pt x="1812" y="489"/>
                </a:lnTo>
                <a:moveTo>
                  <a:pt x="2805" y="387"/>
                </a:moveTo>
                <a:cubicBezTo>
                  <a:pt x="2805" y="436"/>
                  <a:pt x="2797" y="480"/>
                  <a:pt x="2781" y="522"/>
                </a:cubicBezTo>
                <a:cubicBezTo>
                  <a:pt x="2765" y="563"/>
                  <a:pt x="2742" y="599"/>
                  <a:pt x="2713" y="629"/>
                </a:cubicBezTo>
                <a:cubicBezTo>
                  <a:pt x="2684" y="659"/>
                  <a:pt x="2649" y="683"/>
                  <a:pt x="2607" y="700"/>
                </a:cubicBezTo>
                <a:cubicBezTo>
                  <a:pt x="2566" y="718"/>
                  <a:pt x="2521" y="726"/>
                  <a:pt x="2470" y="726"/>
                </a:cubicBezTo>
                <a:cubicBezTo>
                  <a:pt x="2420" y="726"/>
                  <a:pt x="2375" y="718"/>
                  <a:pt x="2333" y="700"/>
                </a:cubicBezTo>
                <a:cubicBezTo>
                  <a:pt x="2292" y="683"/>
                  <a:pt x="2257" y="659"/>
                  <a:pt x="2228" y="629"/>
                </a:cubicBezTo>
                <a:cubicBezTo>
                  <a:pt x="2198" y="599"/>
                  <a:pt x="2175" y="563"/>
                  <a:pt x="2159" y="522"/>
                </a:cubicBezTo>
                <a:cubicBezTo>
                  <a:pt x="2143" y="480"/>
                  <a:pt x="2135" y="436"/>
                  <a:pt x="2135" y="387"/>
                </a:cubicBezTo>
                <a:cubicBezTo>
                  <a:pt x="2135" y="338"/>
                  <a:pt x="2143" y="294"/>
                  <a:pt x="2159" y="252"/>
                </a:cubicBezTo>
                <a:cubicBezTo>
                  <a:pt x="2175" y="211"/>
                  <a:pt x="2198" y="175"/>
                  <a:pt x="2228" y="145"/>
                </a:cubicBezTo>
                <a:cubicBezTo>
                  <a:pt x="2257" y="115"/>
                  <a:pt x="2292" y="91"/>
                  <a:pt x="2333" y="74"/>
                </a:cubicBezTo>
                <a:cubicBezTo>
                  <a:pt x="2375" y="57"/>
                  <a:pt x="2420" y="49"/>
                  <a:pt x="2470" y="49"/>
                </a:cubicBezTo>
                <a:cubicBezTo>
                  <a:pt x="2504" y="49"/>
                  <a:pt x="2535" y="53"/>
                  <a:pt x="2565" y="61"/>
                </a:cubicBezTo>
                <a:cubicBezTo>
                  <a:pt x="2594" y="69"/>
                  <a:pt x="2622" y="79"/>
                  <a:pt x="2646" y="94"/>
                </a:cubicBezTo>
                <a:cubicBezTo>
                  <a:pt x="2671" y="108"/>
                  <a:pt x="2693" y="125"/>
                  <a:pt x="2713" y="145"/>
                </a:cubicBezTo>
                <a:cubicBezTo>
                  <a:pt x="2732" y="165"/>
                  <a:pt x="2749" y="188"/>
                  <a:pt x="2763" y="213"/>
                </a:cubicBezTo>
                <a:cubicBezTo>
                  <a:pt x="2777" y="238"/>
                  <a:pt x="2787" y="265"/>
                  <a:pt x="2794" y="295"/>
                </a:cubicBezTo>
                <a:cubicBezTo>
                  <a:pt x="2801" y="324"/>
                  <a:pt x="2805" y="355"/>
                  <a:pt x="2805" y="387"/>
                </a:cubicBezTo>
                <a:moveTo>
                  <a:pt x="2679" y="387"/>
                </a:moveTo>
                <a:cubicBezTo>
                  <a:pt x="2679" y="351"/>
                  <a:pt x="2674" y="318"/>
                  <a:pt x="2665" y="289"/>
                </a:cubicBezTo>
                <a:cubicBezTo>
                  <a:pt x="2655" y="261"/>
                  <a:pt x="2641" y="236"/>
                  <a:pt x="2623" y="216"/>
                </a:cubicBezTo>
                <a:cubicBezTo>
                  <a:pt x="2605" y="196"/>
                  <a:pt x="2583" y="181"/>
                  <a:pt x="2557" y="170"/>
                </a:cubicBezTo>
                <a:cubicBezTo>
                  <a:pt x="2532" y="159"/>
                  <a:pt x="2503" y="154"/>
                  <a:pt x="2470" y="154"/>
                </a:cubicBezTo>
                <a:cubicBezTo>
                  <a:pt x="2438" y="154"/>
                  <a:pt x="2409" y="159"/>
                  <a:pt x="2383" y="170"/>
                </a:cubicBezTo>
                <a:cubicBezTo>
                  <a:pt x="2358" y="181"/>
                  <a:pt x="2336" y="196"/>
                  <a:pt x="2317" y="216"/>
                </a:cubicBezTo>
                <a:cubicBezTo>
                  <a:pt x="2299" y="236"/>
                  <a:pt x="2285" y="261"/>
                  <a:pt x="2276" y="289"/>
                </a:cubicBezTo>
                <a:cubicBezTo>
                  <a:pt x="2266" y="318"/>
                  <a:pt x="2261" y="351"/>
                  <a:pt x="2261" y="387"/>
                </a:cubicBezTo>
                <a:cubicBezTo>
                  <a:pt x="2261" y="423"/>
                  <a:pt x="2266" y="456"/>
                  <a:pt x="2276" y="485"/>
                </a:cubicBezTo>
                <a:cubicBezTo>
                  <a:pt x="2285" y="513"/>
                  <a:pt x="2299" y="538"/>
                  <a:pt x="2317" y="558"/>
                </a:cubicBezTo>
                <a:cubicBezTo>
                  <a:pt x="2336" y="578"/>
                  <a:pt x="2358" y="593"/>
                  <a:pt x="2383" y="604"/>
                </a:cubicBezTo>
                <a:cubicBezTo>
                  <a:pt x="2409" y="614"/>
                  <a:pt x="2438" y="620"/>
                  <a:pt x="2470" y="620"/>
                </a:cubicBezTo>
                <a:cubicBezTo>
                  <a:pt x="2503" y="620"/>
                  <a:pt x="2532" y="614"/>
                  <a:pt x="2557" y="604"/>
                </a:cubicBezTo>
                <a:cubicBezTo>
                  <a:pt x="2583" y="593"/>
                  <a:pt x="2605" y="578"/>
                  <a:pt x="2623" y="558"/>
                </a:cubicBezTo>
                <a:cubicBezTo>
                  <a:pt x="2641" y="538"/>
                  <a:pt x="2655" y="513"/>
                  <a:pt x="2665" y="485"/>
                </a:cubicBezTo>
                <a:cubicBezTo>
                  <a:pt x="2674" y="456"/>
                  <a:pt x="2679" y="423"/>
                  <a:pt x="2679" y="387"/>
                </a:cubicBezTo>
                <a:moveTo>
                  <a:pt x="2995" y="277"/>
                </a:moveTo>
                <a:lnTo>
                  <a:pt x="3002" y="330"/>
                </a:lnTo>
                <a:cubicBezTo>
                  <a:pt x="3017" y="302"/>
                  <a:pt x="3034" y="280"/>
                  <a:pt x="3054" y="264"/>
                </a:cubicBezTo>
                <a:cubicBezTo>
                  <a:pt x="3074" y="248"/>
                  <a:pt x="3098" y="240"/>
                  <a:pt x="3125" y="240"/>
                </a:cubicBezTo>
                <a:cubicBezTo>
                  <a:pt x="3147" y="240"/>
                  <a:pt x="3164" y="244"/>
                  <a:pt x="3177" y="254"/>
                </a:cubicBezTo>
                <a:lnTo>
                  <a:pt x="3170" y="339"/>
                </a:lnTo>
                <a:cubicBezTo>
                  <a:pt x="3169" y="344"/>
                  <a:pt x="3166" y="348"/>
                  <a:pt x="3164" y="350"/>
                </a:cubicBezTo>
                <a:cubicBezTo>
                  <a:pt x="3161" y="352"/>
                  <a:pt x="3157" y="353"/>
                  <a:pt x="3152" y="353"/>
                </a:cubicBezTo>
                <a:cubicBezTo>
                  <a:pt x="3148" y="353"/>
                  <a:pt x="3141" y="353"/>
                  <a:pt x="3132" y="351"/>
                </a:cubicBezTo>
                <a:cubicBezTo>
                  <a:pt x="3123" y="350"/>
                  <a:pt x="3114" y="349"/>
                  <a:pt x="3105" y="349"/>
                </a:cubicBezTo>
                <a:cubicBezTo>
                  <a:pt x="3093" y="349"/>
                  <a:pt x="3082" y="351"/>
                  <a:pt x="3072" y="354"/>
                </a:cubicBezTo>
                <a:cubicBezTo>
                  <a:pt x="3062" y="358"/>
                  <a:pt x="3053" y="363"/>
                  <a:pt x="3046" y="370"/>
                </a:cubicBezTo>
                <a:cubicBezTo>
                  <a:pt x="3038" y="377"/>
                  <a:pt x="3031" y="385"/>
                  <a:pt x="3025" y="395"/>
                </a:cubicBezTo>
                <a:cubicBezTo>
                  <a:pt x="3019" y="405"/>
                  <a:pt x="3014" y="416"/>
                  <a:pt x="3008" y="429"/>
                </a:cubicBezTo>
                <a:lnTo>
                  <a:pt x="3008" y="719"/>
                </a:lnTo>
                <a:lnTo>
                  <a:pt x="2895" y="719"/>
                </a:lnTo>
                <a:lnTo>
                  <a:pt x="2895" y="248"/>
                </a:lnTo>
                <a:lnTo>
                  <a:pt x="2962" y="248"/>
                </a:lnTo>
                <a:cubicBezTo>
                  <a:pt x="2973" y="248"/>
                  <a:pt x="2981" y="251"/>
                  <a:pt x="2986" y="255"/>
                </a:cubicBezTo>
                <a:cubicBezTo>
                  <a:pt x="2991" y="259"/>
                  <a:pt x="2994" y="266"/>
                  <a:pt x="2995" y="277"/>
                </a:cubicBezTo>
                <a:moveTo>
                  <a:pt x="3484" y="596"/>
                </a:moveTo>
                <a:lnTo>
                  <a:pt x="3484" y="517"/>
                </a:lnTo>
                <a:cubicBezTo>
                  <a:pt x="3452" y="519"/>
                  <a:pt x="3424" y="522"/>
                  <a:pt x="3402" y="526"/>
                </a:cubicBezTo>
                <a:cubicBezTo>
                  <a:pt x="3380" y="530"/>
                  <a:pt x="3362" y="535"/>
                  <a:pt x="3348" y="541"/>
                </a:cubicBezTo>
                <a:cubicBezTo>
                  <a:pt x="3335" y="548"/>
                  <a:pt x="3326" y="555"/>
                  <a:pt x="3320" y="564"/>
                </a:cubicBezTo>
                <a:cubicBezTo>
                  <a:pt x="3314" y="572"/>
                  <a:pt x="3311" y="582"/>
                  <a:pt x="3311" y="592"/>
                </a:cubicBezTo>
                <a:cubicBezTo>
                  <a:pt x="3311" y="612"/>
                  <a:pt x="3317" y="626"/>
                  <a:pt x="3329" y="634"/>
                </a:cubicBezTo>
                <a:cubicBezTo>
                  <a:pt x="3341" y="643"/>
                  <a:pt x="3356" y="647"/>
                  <a:pt x="3375" y="647"/>
                </a:cubicBezTo>
                <a:cubicBezTo>
                  <a:pt x="3398" y="647"/>
                  <a:pt x="3418" y="643"/>
                  <a:pt x="3435" y="635"/>
                </a:cubicBezTo>
                <a:cubicBezTo>
                  <a:pt x="3452" y="626"/>
                  <a:pt x="3468" y="613"/>
                  <a:pt x="3484" y="596"/>
                </a:cubicBezTo>
                <a:moveTo>
                  <a:pt x="3246" y="350"/>
                </a:moveTo>
                <a:lnTo>
                  <a:pt x="3226" y="314"/>
                </a:lnTo>
                <a:cubicBezTo>
                  <a:pt x="3279" y="264"/>
                  <a:pt x="3344" y="240"/>
                  <a:pt x="3420" y="240"/>
                </a:cubicBezTo>
                <a:cubicBezTo>
                  <a:pt x="3448" y="240"/>
                  <a:pt x="3472" y="244"/>
                  <a:pt x="3494" y="253"/>
                </a:cubicBezTo>
                <a:cubicBezTo>
                  <a:pt x="3516" y="262"/>
                  <a:pt x="3534" y="275"/>
                  <a:pt x="3549" y="291"/>
                </a:cubicBezTo>
                <a:cubicBezTo>
                  <a:pt x="3564" y="307"/>
                  <a:pt x="3575" y="326"/>
                  <a:pt x="3583" y="348"/>
                </a:cubicBezTo>
                <a:cubicBezTo>
                  <a:pt x="3591" y="370"/>
                  <a:pt x="3595" y="395"/>
                  <a:pt x="3595" y="421"/>
                </a:cubicBezTo>
                <a:lnTo>
                  <a:pt x="3595" y="719"/>
                </a:lnTo>
                <a:lnTo>
                  <a:pt x="3543" y="719"/>
                </a:lnTo>
                <a:cubicBezTo>
                  <a:pt x="3533" y="719"/>
                  <a:pt x="3524" y="717"/>
                  <a:pt x="3518" y="714"/>
                </a:cubicBezTo>
                <a:cubicBezTo>
                  <a:pt x="3513" y="711"/>
                  <a:pt x="3508" y="703"/>
                  <a:pt x="3505" y="693"/>
                </a:cubicBezTo>
                <a:lnTo>
                  <a:pt x="3495" y="660"/>
                </a:lnTo>
                <a:cubicBezTo>
                  <a:pt x="3483" y="670"/>
                  <a:pt x="3472" y="680"/>
                  <a:pt x="3460" y="688"/>
                </a:cubicBezTo>
                <a:cubicBezTo>
                  <a:pt x="3449" y="696"/>
                  <a:pt x="3437" y="702"/>
                  <a:pt x="3425" y="709"/>
                </a:cubicBezTo>
                <a:cubicBezTo>
                  <a:pt x="3413" y="714"/>
                  <a:pt x="3400" y="719"/>
                  <a:pt x="3386" y="722"/>
                </a:cubicBezTo>
                <a:cubicBezTo>
                  <a:pt x="3372" y="725"/>
                  <a:pt x="3357" y="726"/>
                  <a:pt x="3340" y="726"/>
                </a:cubicBezTo>
                <a:cubicBezTo>
                  <a:pt x="3320" y="726"/>
                  <a:pt x="3302" y="723"/>
                  <a:pt x="3285" y="718"/>
                </a:cubicBezTo>
                <a:cubicBezTo>
                  <a:pt x="3268" y="712"/>
                  <a:pt x="3254" y="703"/>
                  <a:pt x="3241" y="693"/>
                </a:cubicBezTo>
                <a:cubicBezTo>
                  <a:pt x="3229" y="682"/>
                  <a:pt x="3220" y="669"/>
                  <a:pt x="3213" y="653"/>
                </a:cubicBezTo>
                <a:cubicBezTo>
                  <a:pt x="3207" y="637"/>
                  <a:pt x="3203" y="619"/>
                  <a:pt x="3203" y="598"/>
                </a:cubicBezTo>
                <a:cubicBezTo>
                  <a:pt x="3203" y="586"/>
                  <a:pt x="3205" y="574"/>
                  <a:pt x="3209" y="562"/>
                </a:cubicBezTo>
                <a:cubicBezTo>
                  <a:pt x="3213" y="551"/>
                  <a:pt x="3220" y="539"/>
                  <a:pt x="3229" y="529"/>
                </a:cubicBezTo>
                <a:cubicBezTo>
                  <a:pt x="3238" y="518"/>
                  <a:pt x="3249" y="508"/>
                  <a:pt x="3263" y="498"/>
                </a:cubicBezTo>
                <a:cubicBezTo>
                  <a:pt x="3278" y="489"/>
                  <a:pt x="3296" y="481"/>
                  <a:pt x="3316" y="474"/>
                </a:cubicBezTo>
                <a:cubicBezTo>
                  <a:pt x="3337" y="467"/>
                  <a:pt x="3362" y="461"/>
                  <a:pt x="3389" y="457"/>
                </a:cubicBezTo>
                <a:cubicBezTo>
                  <a:pt x="3417" y="452"/>
                  <a:pt x="3449" y="450"/>
                  <a:pt x="3484" y="449"/>
                </a:cubicBezTo>
                <a:lnTo>
                  <a:pt x="3484" y="421"/>
                </a:lnTo>
                <a:cubicBezTo>
                  <a:pt x="3484" y="390"/>
                  <a:pt x="3478" y="367"/>
                  <a:pt x="3464" y="351"/>
                </a:cubicBezTo>
                <a:cubicBezTo>
                  <a:pt x="3451" y="337"/>
                  <a:pt x="3431" y="329"/>
                  <a:pt x="3406" y="329"/>
                </a:cubicBezTo>
                <a:cubicBezTo>
                  <a:pt x="3388" y="329"/>
                  <a:pt x="3373" y="331"/>
                  <a:pt x="3361" y="335"/>
                </a:cubicBezTo>
                <a:cubicBezTo>
                  <a:pt x="3349" y="339"/>
                  <a:pt x="3338" y="344"/>
                  <a:pt x="3329" y="350"/>
                </a:cubicBezTo>
                <a:cubicBezTo>
                  <a:pt x="3320" y="355"/>
                  <a:pt x="3312" y="360"/>
                  <a:pt x="3304" y="364"/>
                </a:cubicBezTo>
                <a:cubicBezTo>
                  <a:pt x="3297" y="368"/>
                  <a:pt x="3288" y="370"/>
                  <a:pt x="3279" y="370"/>
                </a:cubicBezTo>
                <a:cubicBezTo>
                  <a:pt x="3271" y="370"/>
                  <a:pt x="3264" y="368"/>
                  <a:pt x="3259" y="364"/>
                </a:cubicBezTo>
                <a:cubicBezTo>
                  <a:pt x="3253" y="360"/>
                  <a:pt x="3249" y="355"/>
                  <a:pt x="3246" y="350"/>
                </a:cubicBezTo>
                <a:moveTo>
                  <a:pt x="3799" y="269"/>
                </a:moveTo>
                <a:lnTo>
                  <a:pt x="3806" y="306"/>
                </a:lnTo>
                <a:cubicBezTo>
                  <a:pt x="3816" y="297"/>
                  <a:pt x="3826" y="288"/>
                  <a:pt x="3836" y="280"/>
                </a:cubicBezTo>
                <a:cubicBezTo>
                  <a:pt x="3847" y="272"/>
                  <a:pt x="3858" y="265"/>
                  <a:pt x="3870" y="259"/>
                </a:cubicBezTo>
                <a:cubicBezTo>
                  <a:pt x="3881" y="254"/>
                  <a:pt x="3894" y="249"/>
                  <a:pt x="3907" y="246"/>
                </a:cubicBezTo>
                <a:cubicBezTo>
                  <a:pt x="3921" y="243"/>
                  <a:pt x="3935" y="241"/>
                  <a:pt x="3951" y="241"/>
                </a:cubicBezTo>
                <a:cubicBezTo>
                  <a:pt x="3977" y="241"/>
                  <a:pt x="3999" y="245"/>
                  <a:pt x="4019" y="254"/>
                </a:cubicBezTo>
                <a:cubicBezTo>
                  <a:pt x="4039" y="263"/>
                  <a:pt x="4055" y="275"/>
                  <a:pt x="4069" y="291"/>
                </a:cubicBezTo>
                <a:cubicBezTo>
                  <a:pt x="4082" y="306"/>
                  <a:pt x="4092" y="325"/>
                  <a:pt x="4099" y="347"/>
                </a:cubicBezTo>
                <a:cubicBezTo>
                  <a:pt x="4106" y="369"/>
                  <a:pt x="4109" y="393"/>
                  <a:pt x="4109" y="419"/>
                </a:cubicBezTo>
                <a:lnTo>
                  <a:pt x="4109" y="719"/>
                </a:lnTo>
                <a:lnTo>
                  <a:pt x="3996" y="719"/>
                </a:lnTo>
                <a:lnTo>
                  <a:pt x="3996" y="419"/>
                </a:lnTo>
                <a:cubicBezTo>
                  <a:pt x="3996" y="390"/>
                  <a:pt x="3990" y="368"/>
                  <a:pt x="3977" y="352"/>
                </a:cubicBezTo>
                <a:cubicBezTo>
                  <a:pt x="3964" y="337"/>
                  <a:pt x="3944" y="329"/>
                  <a:pt x="3917" y="329"/>
                </a:cubicBezTo>
                <a:cubicBezTo>
                  <a:pt x="3897" y="329"/>
                  <a:pt x="3879" y="333"/>
                  <a:pt x="3862" y="342"/>
                </a:cubicBezTo>
                <a:cubicBezTo>
                  <a:pt x="3845" y="351"/>
                  <a:pt x="3829" y="363"/>
                  <a:pt x="3813" y="378"/>
                </a:cubicBezTo>
                <a:lnTo>
                  <a:pt x="3813" y="719"/>
                </a:lnTo>
                <a:lnTo>
                  <a:pt x="3701" y="719"/>
                </a:lnTo>
                <a:lnTo>
                  <a:pt x="3701" y="248"/>
                </a:lnTo>
                <a:lnTo>
                  <a:pt x="3770" y="248"/>
                </a:lnTo>
                <a:cubicBezTo>
                  <a:pt x="3784" y="248"/>
                  <a:pt x="3794" y="255"/>
                  <a:pt x="3799" y="269"/>
                </a:cubicBezTo>
                <a:moveTo>
                  <a:pt x="4388" y="472"/>
                </a:moveTo>
                <a:cubicBezTo>
                  <a:pt x="4402" y="472"/>
                  <a:pt x="4414" y="470"/>
                  <a:pt x="4424" y="466"/>
                </a:cubicBezTo>
                <a:cubicBezTo>
                  <a:pt x="4435" y="462"/>
                  <a:pt x="4443" y="457"/>
                  <a:pt x="4450" y="450"/>
                </a:cubicBezTo>
                <a:cubicBezTo>
                  <a:pt x="4457" y="443"/>
                  <a:pt x="4462" y="435"/>
                  <a:pt x="4466" y="426"/>
                </a:cubicBezTo>
                <a:cubicBezTo>
                  <a:pt x="4469" y="416"/>
                  <a:pt x="4471" y="406"/>
                  <a:pt x="4471" y="395"/>
                </a:cubicBezTo>
                <a:cubicBezTo>
                  <a:pt x="4471" y="372"/>
                  <a:pt x="4464" y="353"/>
                  <a:pt x="4450" y="340"/>
                </a:cubicBezTo>
                <a:cubicBezTo>
                  <a:pt x="4436" y="326"/>
                  <a:pt x="4416" y="319"/>
                  <a:pt x="4388" y="319"/>
                </a:cubicBezTo>
                <a:cubicBezTo>
                  <a:pt x="4360" y="319"/>
                  <a:pt x="4339" y="326"/>
                  <a:pt x="4326" y="340"/>
                </a:cubicBezTo>
                <a:cubicBezTo>
                  <a:pt x="4312" y="353"/>
                  <a:pt x="4305" y="372"/>
                  <a:pt x="4305" y="395"/>
                </a:cubicBezTo>
                <a:cubicBezTo>
                  <a:pt x="4305" y="406"/>
                  <a:pt x="4306" y="416"/>
                  <a:pt x="4310" y="425"/>
                </a:cubicBezTo>
                <a:cubicBezTo>
                  <a:pt x="4313" y="435"/>
                  <a:pt x="4319" y="443"/>
                  <a:pt x="4326" y="450"/>
                </a:cubicBezTo>
                <a:cubicBezTo>
                  <a:pt x="4332" y="457"/>
                  <a:pt x="4341" y="462"/>
                  <a:pt x="4352" y="466"/>
                </a:cubicBezTo>
                <a:cubicBezTo>
                  <a:pt x="4362" y="470"/>
                  <a:pt x="4374" y="472"/>
                  <a:pt x="4388" y="472"/>
                </a:cubicBezTo>
                <a:moveTo>
                  <a:pt x="4515" y="740"/>
                </a:moveTo>
                <a:cubicBezTo>
                  <a:pt x="4515" y="730"/>
                  <a:pt x="4512" y="723"/>
                  <a:pt x="4507" y="717"/>
                </a:cubicBezTo>
                <a:cubicBezTo>
                  <a:pt x="4502" y="711"/>
                  <a:pt x="4494" y="706"/>
                  <a:pt x="4485" y="703"/>
                </a:cubicBezTo>
                <a:cubicBezTo>
                  <a:pt x="4475" y="699"/>
                  <a:pt x="4464" y="697"/>
                  <a:pt x="4452" y="696"/>
                </a:cubicBezTo>
                <a:cubicBezTo>
                  <a:pt x="4439" y="694"/>
                  <a:pt x="4425" y="693"/>
                  <a:pt x="4411" y="692"/>
                </a:cubicBezTo>
                <a:cubicBezTo>
                  <a:pt x="4397" y="691"/>
                  <a:pt x="4383" y="691"/>
                  <a:pt x="4368" y="690"/>
                </a:cubicBezTo>
                <a:cubicBezTo>
                  <a:pt x="4352" y="689"/>
                  <a:pt x="4338" y="688"/>
                  <a:pt x="4323" y="686"/>
                </a:cubicBezTo>
                <a:cubicBezTo>
                  <a:pt x="4311" y="693"/>
                  <a:pt x="4301" y="702"/>
                  <a:pt x="4293" y="712"/>
                </a:cubicBezTo>
                <a:cubicBezTo>
                  <a:pt x="4285" y="722"/>
                  <a:pt x="4281" y="733"/>
                  <a:pt x="4281" y="745"/>
                </a:cubicBezTo>
                <a:cubicBezTo>
                  <a:pt x="4281" y="753"/>
                  <a:pt x="4283" y="761"/>
                  <a:pt x="4288" y="768"/>
                </a:cubicBezTo>
                <a:cubicBezTo>
                  <a:pt x="4292" y="775"/>
                  <a:pt x="4298" y="781"/>
                  <a:pt x="4307" y="787"/>
                </a:cubicBezTo>
                <a:cubicBezTo>
                  <a:pt x="4316" y="792"/>
                  <a:pt x="4328" y="796"/>
                  <a:pt x="4342" y="799"/>
                </a:cubicBezTo>
                <a:cubicBezTo>
                  <a:pt x="4356" y="802"/>
                  <a:pt x="4374" y="803"/>
                  <a:pt x="4395" y="803"/>
                </a:cubicBezTo>
                <a:cubicBezTo>
                  <a:pt x="4416" y="803"/>
                  <a:pt x="4434" y="802"/>
                  <a:pt x="4449" y="798"/>
                </a:cubicBezTo>
                <a:cubicBezTo>
                  <a:pt x="4464" y="795"/>
                  <a:pt x="4477" y="791"/>
                  <a:pt x="4487" y="785"/>
                </a:cubicBezTo>
                <a:cubicBezTo>
                  <a:pt x="4497" y="779"/>
                  <a:pt x="4504" y="773"/>
                  <a:pt x="4508" y="765"/>
                </a:cubicBezTo>
                <a:cubicBezTo>
                  <a:pt x="4513" y="757"/>
                  <a:pt x="4515" y="749"/>
                  <a:pt x="4515" y="740"/>
                </a:cubicBezTo>
                <a:moveTo>
                  <a:pt x="4493" y="264"/>
                </a:moveTo>
                <a:lnTo>
                  <a:pt x="4628" y="264"/>
                </a:lnTo>
                <a:lnTo>
                  <a:pt x="4628" y="306"/>
                </a:lnTo>
                <a:cubicBezTo>
                  <a:pt x="4628" y="320"/>
                  <a:pt x="4620" y="328"/>
                  <a:pt x="4604" y="331"/>
                </a:cubicBezTo>
                <a:lnTo>
                  <a:pt x="4562" y="339"/>
                </a:lnTo>
                <a:cubicBezTo>
                  <a:pt x="4568" y="355"/>
                  <a:pt x="4571" y="373"/>
                  <a:pt x="4571" y="392"/>
                </a:cubicBezTo>
                <a:cubicBezTo>
                  <a:pt x="4571" y="415"/>
                  <a:pt x="4566" y="436"/>
                  <a:pt x="4557" y="455"/>
                </a:cubicBezTo>
                <a:cubicBezTo>
                  <a:pt x="4548" y="473"/>
                  <a:pt x="4535" y="489"/>
                  <a:pt x="4519" y="503"/>
                </a:cubicBezTo>
                <a:cubicBezTo>
                  <a:pt x="4502" y="516"/>
                  <a:pt x="4483" y="526"/>
                  <a:pt x="4460" y="533"/>
                </a:cubicBezTo>
                <a:cubicBezTo>
                  <a:pt x="4438" y="540"/>
                  <a:pt x="4414" y="544"/>
                  <a:pt x="4388" y="544"/>
                </a:cubicBezTo>
                <a:cubicBezTo>
                  <a:pt x="4379" y="544"/>
                  <a:pt x="4370" y="543"/>
                  <a:pt x="4361" y="542"/>
                </a:cubicBezTo>
                <a:cubicBezTo>
                  <a:pt x="4353" y="542"/>
                  <a:pt x="4344" y="540"/>
                  <a:pt x="4336" y="539"/>
                </a:cubicBezTo>
                <a:cubicBezTo>
                  <a:pt x="4321" y="548"/>
                  <a:pt x="4314" y="557"/>
                  <a:pt x="4314" y="569"/>
                </a:cubicBezTo>
                <a:cubicBezTo>
                  <a:pt x="4314" y="578"/>
                  <a:pt x="4318" y="585"/>
                  <a:pt x="4327" y="589"/>
                </a:cubicBezTo>
                <a:cubicBezTo>
                  <a:pt x="4336" y="594"/>
                  <a:pt x="4347" y="597"/>
                  <a:pt x="4362" y="599"/>
                </a:cubicBezTo>
                <a:cubicBezTo>
                  <a:pt x="4376" y="600"/>
                  <a:pt x="4392" y="602"/>
                  <a:pt x="4411" y="602"/>
                </a:cubicBezTo>
                <a:cubicBezTo>
                  <a:pt x="4429" y="602"/>
                  <a:pt x="4448" y="604"/>
                  <a:pt x="4467" y="605"/>
                </a:cubicBezTo>
                <a:cubicBezTo>
                  <a:pt x="4486" y="607"/>
                  <a:pt x="4505" y="609"/>
                  <a:pt x="4523" y="613"/>
                </a:cubicBezTo>
                <a:cubicBezTo>
                  <a:pt x="4541" y="617"/>
                  <a:pt x="4558" y="623"/>
                  <a:pt x="4572" y="631"/>
                </a:cubicBezTo>
                <a:cubicBezTo>
                  <a:pt x="4586" y="639"/>
                  <a:pt x="4598" y="650"/>
                  <a:pt x="4607" y="665"/>
                </a:cubicBezTo>
                <a:cubicBezTo>
                  <a:pt x="4615" y="679"/>
                  <a:pt x="4619" y="697"/>
                  <a:pt x="4619" y="720"/>
                </a:cubicBezTo>
                <a:cubicBezTo>
                  <a:pt x="4619" y="741"/>
                  <a:pt x="4614" y="761"/>
                  <a:pt x="4604" y="781"/>
                </a:cubicBezTo>
                <a:cubicBezTo>
                  <a:pt x="4594" y="800"/>
                  <a:pt x="4579" y="818"/>
                  <a:pt x="4560" y="833"/>
                </a:cubicBezTo>
                <a:cubicBezTo>
                  <a:pt x="4540" y="848"/>
                  <a:pt x="4517" y="860"/>
                  <a:pt x="4489" y="870"/>
                </a:cubicBezTo>
                <a:cubicBezTo>
                  <a:pt x="4461" y="879"/>
                  <a:pt x="4428" y="883"/>
                  <a:pt x="4392" y="883"/>
                </a:cubicBezTo>
                <a:cubicBezTo>
                  <a:pt x="4357" y="883"/>
                  <a:pt x="4326" y="880"/>
                  <a:pt x="4300" y="873"/>
                </a:cubicBezTo>
                <a:cubicBezTo>
                  <a:pt x="4274" y="867"/>
                  <a:pt x="4252" y="857"/>
                  <a:pt x="4235" y="846"/>
                </a:cubicBezTo>
                <a:cubicBezTo>
                  <a:pt x="4217" y="834"/>
                  <a:pt x="4204" y="821"/>
                  <a:pt x="4196" y="806"/>
                </a:cubicBezTo>
                <a:cubicBezTo>
                  <a:pt x="4187" y="791"/>
                  <a:pt x="4183" y="776"/>
                  <a:pt x="4183" y="760"/>
                </a:cubicBezTo>
                <a:cubicBezTo>
                  <a:pt x="4183" y="738"/>
                  <a:pt x="4190" y="719"/>
                  <a:pt x="4203" y="704"/>
                </a:cubicBezTo>
                <a:cubicBezTo>
                  <a:pt x="4216" y="689"/>
                  <a:pt x="4234" y="677"/>
                  <a:pt x="4257" y="668"/>
                </a:cubicBezTo>
                <a:cubicBezTo>
                  <a:pt x="4245" y="662"/>
                  <a:pt x="4235" y="653"/>
                  <a:pt x="4228" y="643"/>
                </a:cubicBezTo>
                <a:cubicBezTo>
                  <a:pt x="4220" y="632"/>
                  <a:pt x="4217" y="618"/>
                  <a:pt x="4217" y="600"/>
                </a:cubicBezTo>
                <a:cubicBezTo>
                  <a:pt x="4217" y="593"/>
                  <a:pt x="4218" y="586"/>
                  <a:pt x="4221" y="579"/>
                </a:cubicBezTo>
                <a:cubicBezTo>
                  <a:pt x="4223" y="571"/>
                  <a:pt x="4227" y="564"/>
                  <a:pt x="4232" y="557"/>
                </a:cubicBezTo>
                <a:cubicBezTo>
                  <a:pt x="4237" y="549"/>
                  <a:pt x="4243" y="542"/>
                  <a:pt x="4251" y="536"/>
                </a:cubicBezTo>
                <a:cubicBezTo>
                  <a:pt x="4259" y="529"/>
                  <a:pt x="4268" y="523"/>
                  <a:pt x="4278" y="518"/>
                </a:cubicBezTo>
                <a:cubicBezTo>
                  <a:pt x="4254" y="505"/>
                  <a:pt x="4236" y="488"/>
                  <a:pt x="4222" y="467"/>
                </a:cubicBezTo>
                <a:cubicBezTo>
                  <a:pt x="4208" y="446"/>
                  <a:pt x="4202" y="421"/>
                  <a:pt x="4202" y="392"/>
                </a:cubicBezTo>
                <a:cubicBezTo>
                  <a:pt x="4202" y="369"/>
                  <a:pt x="4206" y="348"/>
                  <a:pt x="4216" y="329"/>
                </a:cubicBezTo>
                <a:cubicBezTo>
                  <a:pt x="4225" y="310"/>
                  <a:pt x="4238" y="294"/>
                  <a:pt x="4254" y="281"/>
                </a:cubicBezTo>
                <a:cubicBezTo>
                  <a:pt x="4271" y="268"/>
                  <a:pt x="4291" y="258"/>
                  <a:pt x="4313" y="251"/>
                </a:cubicBezTo>
                <a:cubicBezTo>
                  <a:pt x="4336" y="244"/>
                  <a:pt x="4361" y="240"/>
                  <a:pt x="4388" y="240"/>
                </a:cubicBezTo>
                <a:cubicBezTo>
                  <a:pt x="4408" y="240"/>
                  <a:pt x="4427" y="242"/>
                  <a:pt x="4444" y="246"/>
                </a:cubicBezTo>
                <a:cubicBezTo>
                  <a:pt x="4462" y="251"/>
                  <a:pt x="4478" y="256"/>
                  <a:pt x="4493" y="264"/>
                </a:cubicBezTo>
                <a:moveTo>
                  <a:pt x="4788" y="429"/>
                </a:moveTo>
                <a:lnTo>
                  <a:pt x="5001" y="429"/>
                </a:lnTo>
                <a:cubicBezTo>
                  <a:pt x="5001" y="414"/>
                  <a:pt x="4999" y="401"/>
                  <a:pt x="4995" y="388"/>
                </a:cubicBezTo>
                <a:cubicBezTo>
                  <a:pt x="4991" y="375"/>
                  <a:pt x="4985" y="363"/>
                  <a:pt x="4977" y="353"/>
                </a:cubicBezTo>
                <a:cubicBezTo>
                  <a:pt x="4968" y="344"/>
                  <a:pt x="4958" y="336"/>
                  <a:pt x="4945" y="330"/>
                </a:cubicBezTo>
                <a:cubicBezTo>
                  <a:pt x="4933" y="325"/>
                  <a:pt x="4918" y="322"/>
                  <a:pt x="4901" y="322"/>
                </a:cubicBezTo>
                <a:cubicBezTo>
                  <a:pt x="4869" y="322"/>
                  <a:pt x="4843" y="331"/>
                  <a:pt x="4824" y="350"/>
                </a:cubicBezTo>
                <a:cubicBezTo>
                  <a:pt x="4805" y="369"/>
                  <a:pt x="4793" y="395"/>
                  <a:pt x="4788" y="429"/>
                </a:cubicBezTo>
                <a:moveTo>
                  <a:pt x="5076" y="497"/>
                </a:moveTo>
                <a:lnTo>
                  <a:pt x="4786" y="497"/>
                </a:lnTo>
                <a:cubicBezTo>
                  <a:pt x="4788" y="521"/>
                  <a:pt x="4792" y="542"/>
                  <a:pt x="4799" y="560"/>
                </a:cubicBezTo>
                <a:cubicBezTo>
                  <a:pt x="4805" y="577"/>
                  <a:pt x="4814" y="592"/>
                  <a:pt x="4825" y="603"/>
                </a:cubicBezTo>
                <a:cubicBezTo>
                  <a:pt x="4836" y="614"/>
                  <a:pt x="4849" y="623"/>
                  <a:pt x="4864" y="628"/>
                </a:cubicBezTo>
                <a:cubicBezTo>
                  <a:pt x="4879" y="634"/>
                  <a:pt x="4896" y="637"/>
                  <a:pt x="4914" y="637"/>
                </a:cubicBezTo>
                <a:cubicBezTo>
                  <a:pt x="4933" y="637"/>
                  <a:pt x="4949" y="635"/>
                  <a:pt x="4962" y="631"/>
                </a:cubicBezTo>
                <a:cubicBezTo>
                  <a:pt x="4975" y="627"/>
                  <a:pt x="4986" y="622"/>
                  <a:pt x="4996" y="617"/>
                </a:cubicBezTo>
                <a:cubicBezTo>
                  <a:pt x="5006" y="611"/>
                  <a:pt x="5015" y="607"/>
                  <a:pt x="5022" y="602"/>
                </a:cubicBezTo>
                <a:cubicBezTo>
                  <a:pt x="5030" y="598"/>
                  <a:pt x="5037" y="596"/>
                  <a:pt x="5044" y="596"/>
                </a:cubicBezTo>
                <a:cubicBezTo>
                  <a:pt x="5054" y="596"/>
                  <a:pt x="5061" y="599"/>
                  <a:pt x="5066" y="606"/>
                </a:cubicBezTo>
                <a:lnTo>
                  <a:pt x="5098" y="647"/>
                </a:lnTo>
                <a:cubicBezTo>
                  <a:pt x="5085" y="662"/>
                  <a:pt x="5071" y="674"/>
                  <a:pt x="5056" y="684"/>
                </a:cubicBezTo>
                <a:cubicBezTo>
                  <a:pt x="5040" y="694"/>
                  <a:pt x="5024" y="702"/>
                  <a:pt x="5007" y="709"/>
                </a:cubicBezTo>
                <a:cubicBezTo>
                  <a:pt x="4990" y="715"/>
                  <a:pt x="4973" y="719"/>
                  <a:pt x="4955" y="722"/>
                </a:cubicBezTo>
                <a:cubicBezTo>
                  <a:pt x="4938" y="724"/>
                  <a:pt x="4921" y="725"/>
                  <a:pt x="4904" y="725"/>
                </a:cubicBezTo>
                <a:cubicBezTo>
                  <a:pt x="4872" y="725"/>
                  <a:pt x="4842" y="720"/>
                  <a:pt x="4814" y="709"/>
                </a:cubicBezTo>
                <a:cubicBezTo>
                  <a:pt x="4785" y="697"/>
                  <a:pt x="4761" y="681"/>
                  <a:pt x="4740" y="660"/>
                </a:cubicBezTo>
                <a:cubicBezTo>
                  <a:pt x="4720" y="639"/>
                  <a:pt x="4703" y="613"/>
                  <a:pt x="4691" y="581"/>
                </a:cubicBezTo>
                <a:cubicBezTo>
                  <a:pt x="4680" y="550"/>
                  <a:pt x="4674" y="514"/>
                  <a:pt x="4674" y="473"/>
                </a:cubicBezTo>
                <a:cubicBezTo>
                  <a:pt x="4674" y="441"/>
                  <a:pt x="4679" y="411"/>
                  <a:pt x="4689" y="383"/>
                </a:cubicBezTo>
                <a:cubicBezTo>
                  <a:pt x="4699" y="354"/>
                  <a:pt x="4714" y="330"/>
                  <a:pt x="4734" y="309"/>
                </a:cubicBezTo>
                <a:cubicBezTo>
                  <a:pt x="4753" y="288"/>
                  <a:pt x="4777" y="271"/>
                  <a:pt x="4804" y="259"/>
                </a:cubicBezTo>
                <a:cubicBezTo>
                  <a:pt x="4832" y="247"/>
                  <a:pt x="4864" y="241"/>
                  <a:pt x="4899" y="241"/>
                </a:cubicBezTo>
                <a:cubicBezTo>
                  <a:pt x="4928" y="241"/>
                  <a:pt x="4956" y="246"/>
                  <a:pt x="4981" y="255"/>
                </a:cubicBezTo>
                <a:cubicBezTo>
                  <a:pt x="5006" y="265"/>
                  <a:pt x="5027" y="278"/>
                  <a:pt x="5045" y="297"/>
                </a:cubicBezTo>
                <a:cubicBezTo>
                  <a:pt x="5063" y="315"/>
                  <a:pt x="5077" y="337"/>
                  <a:pt x="5088" y="363"/>
                </a:cubicBezTo>
                <a:cubicBezTo>
                  <a:pt x="5098" y="390"/>
                  <a:pt x="5103" y="420"/>
                  <a:pt x="5103" y="454"/>
                </a:cubicBezTo>
                <a:cubicBezTo>
                  <a:pt x="5103" y="471"/>
                  <a:pt x="5101" y="482"/>
                  <a:pt x="5097" y="488"/>
                </a:cubicBezTo>
                <a:cubicBezTo>
                  <a:pt x="5094" y="494"/>
                  <a:pt x="5087" y="497"/>
                  <a:pt x="5076" y="497"/>
                </a:cubicBezTo>
                <a:moveTo>
                  <a:pt x="5486" y="431"/>
                </a:moveTo>
                <a:cubicBezTo>
                  <a:pt x="5486" y="494"/>
                  <a:pt x="5494" y="555"/>
                  <a:pt x="5509" y="616"/>
                </a:cubicBezTo>
                <a:cubicBezTo>
                  <a:pt x="5524" y="677"/>
                  <a:pt x="5546" y="735"/>
                  <a:pt x="5574" y="788"/>
                </a:cubicBezTo>
                <a:cubicBezTo>
                  <a:pt x="5577" y="794"/>
                  <a:pt x="5579" y="799"/>
                  <a:pt x="5580" y="804"/>
                </a:cubicBezTo>
                <a:cubicBezTo>
                  <a:pt x="5580" y="809"/>
                  <a:pt x="5580" y="813"/>
                  <a:pt x="5579" y="817"/>
                </a:cubicBezTo>
                <a:cubicBezTo>
                  <a:pt x="5577" y="820"/>
                  <a:pt x="5575" y="823"/>
                  <a:pt x="5573" y="826"/>
                </a:cubicBezTo>
                <a:cubicBezTo>
                  <a:pt x="5570" y="828"/>
                  <a:pt x="5567" y="831"/>
                  <a:pt x="5564" y="832"/>
                </a:cubicBezTo>
                <a:lnTo>
                  <a:pt x="5514" y="863"/>
                </a:lnTo>
                <a:cubicBezTo>
                  <a:pt x="5491" y="828"/>
                  <a:pt x="5472" y="793"/>
                  <a:pt x="5456" y="758"/>
                </a:cubicBezTo>
                <a:cubicBezTo>
                  <a:pt x="5441" y="723"/>
                  <a:pt x="5428" y="687"/>
                  <a:pt x="5417" y="651"/>
                </a:cubicBezTo>
                <a:cubicBezTo>
                  <a:pt x="5407" y="615"/>
                  <a:pt x="5400" y="579"/>
                  <a:pt x="5395" y="543"/>
                </a:cubicBezTo>
                <a:cubicBezTo>
                  <a:pt x="5391" y="506"/>
                  <a:pt x="5388" y="469"/>
                  <a:pt x="5388" y="431"/>
                </a:cubicBezTo>
                <a:cubicBezTo>
                  <a:pt x="5388" y="393"/>
                  <a:pt x="5391" y="355"/>
                  <a:pt x="5395" y="319"/>
                </a:cubicBezTo>
                <a:cubicBezTo>
                  <a:pt x="5400" y="282"/>
                  <a:pt x="5407" y="246"/>
                  <a:pt x="5417" y="210"/>
                </a:cubicBezTo>
                <a:cubicBezTo>
                  <a:pt x="5428" y="175"/>
                  <a:pt x="5441" y="139"/>
                  <a:pt x="5456" y="104"/>
                </a:cubicBezTo>
                <a:cubicBezTo>
                  <a:pt x="5472" y="69"/>
                  <a:pt x="5491" y="34"/>
                  <a:pt x="5514" y="0"/>
                </a:cubicBezTo>
                <a:lnTo>
                  <a:pt x="5564" y="30"/>
                </a:lnTo>
                <a:cubicBezTo>
                  <a:pt x="5567" y="32"/>
                  <a:pt x="5570" y="34"/>
                  <a:pt x="5573" y="36"/>
                </a:cubicBezTo>
                <a:cubicBezTo>
                  <a:pt x="5575" y="39"/>
                  <a:pt x="5577" y="42"/>
                  <a:pt x="5579" y="46"/>
                </a:cubicBezTo>
                <a:cubicBezTo>
                  <a:pt x="5580" y="49"/>
                  <a:pt x="5580" y="53"/>
                  <a:pt x="5580" y="58"/>
                </a:cubicBezTo>
                <a:cubicBezTo>
                  <a:pt x="5579" y="63"/>
                  <a:pt x="5577" y="68"/>
                  <a:pt x="5574" y="75"/>
                </a:cubicBezTo>
                <a:cubicBezTo>
                  <a:pt x="5546" y="128"/>
                  <a:pt x="5524" y="185"/>
                  <a:pt x="5509" y="245"/>
                </a:cubicBezTo>
                <a:cubicBezTo>
                  <a:pt x="5494" y="306"/>
                  <a:pt x="5486" y="368"/>
                  <a:pt x="5486" y="431"/>
                </a:cubicBezTo>
                <a:moveTo>
                  <a:pt x="6005" y="386"/>
                </a:moveTo>
                <a:lnTo>
                  <a:pt x="6224" y="386"/>
                </a:lnTo>
                <a:lnTo>
                  <a:pt x="6224" y="654"/>
                </a:lnTo>
                <a:cubicBezTo>
                  <a:pt x="6191" y="678"/>
                  <a:pt x="6155" y="696"/>
                  <a:pt x="6117" y="709"/>
                </a:cubicBezTo>
                <a:cubicBezTo>
                  <a:pt x="6079" y="720"/>
                  <a:pt x="6039" y="726"/>
                  <a:pt x="5995" y="726"/>
                </a:cubicBezTo>
                <a:cubicBezTo>
                  <a:pt x="5942" y="726"/>
                  <a:pt x="5893" y="718"/>
                  <a:pt x="5849" y="700"/>
                </a:cubicBezTo>
                <a:cubicBezTo>
                  <a:pt x="5805" y="683"/>
                  <a:pt x="5768" y="660"/>
                  <a:pt x="5737" y="630"/>
                </a:cubicBezTo>
                <a:cubicBezTo>
                  <a:pt x="5706" y="600"/>
                  <a:pt x="5682" y="564"/>
                  <a:pt x="5665" y="523"/>
                </a:cubicBezTo>
                <a:cubicBezTo>
                  <a:pt x="5649" y="481"/>
                  <a:pt x="5640" y="436"/>
                  <a:pt x="5640" y="387"/>
                </a:cubicBezTo>
                <a:cubicBezTo>
                  <a:pt x="5640" y="337"/>
                  <a:pt x="5648" y="292"/>
                  <a:pt x="5664" y="250"/>
                </a:cubicBezTo>
                <a:cubicBezTo>
                  <a:pt x="5681" y="209"/>
                  <a:pt x="5704" y="173"/>
                  <a:pt x="5733" y="143"/>
                </a:cubicBezTo>
                <a:cubicBezTo>
                  <a:pt x="5763" y="113"/>
                  <a:pt x="5799" y="90"/>
                  <a:pt x="5841" y="74"/>
                </a:cubicBezTo>
                <a:cubicBezTo>
                  <a:pt x="5884" y="57"/>
                  <a:pt x="5931" y="49"/>
                  <a:pt x="5984" y="49"/>
                </a:cubicBezTo>
                <a:cubicBezTo>
                  <a:pt x="6011" y="49"/>
                  <a:pt x="6036" y="51"/>
                  <a:pt x="6059" y="55"/>
                </a:cubicBezTo>
                <a:cubicBezTo>
                  <a:pt x="6082" y="60"/>
                  <a:pt x="6104" y="66"/>
                  <a:pt x="6124" y="73"/>
                </a:cubicBezTo>
                <a:cubicBezTo>
                  <a:pt x="6144" y="80"/>
                  <a:pt x="6162" y="90"/>
                  <a:pt x="6179" y="100"/>
                </a:cubicBezTo>
                <a:cubicBezTo>
                  <a:pt x="6195" y="111"/>
                  <a:pt x="6210" y="123"/>
                  <a:pt x="6224" y="135"/>
                </a:cubicBezTo>
                <a:lnTo>
                  <a:pt x="6189" y="191"/>
                </a:lnTo>
                <a:cubicBezTo>
                  <a:pt x="6183" y="200"/>
                  <a:pt x="6176" y="205"/>
                  <a:pt x="6167" y="207"/>
                </a:cubicBezTo>
                <a:cubicBezTo>
                  <a:pt x="6158" y="210"/>
                  <a:pt x="6149" y="207"/>
                  <a:pt x="6138" y="201"/>
                </a:cubicBezTo>
                <a:cubicBezTo>
                  <a:pt x="6128" y="195"/>
                  <a:pt x="6118" y="189"/>
                  <a:pt x="6108" y="183"/>
                </a:cubicBezTo>
                <a:cubicBezTo>
                  <a:pt x="6098" y="178"/>
                  <a:pt x="6087" y="173"/>
                  <a:pt x="6075" y="169"/>
                </a:cubicBezTo>
                <a:cubicBezTo>
                  <a:pt x="6062" y="164"/>
                  <a:pt x="6048" y="161"/>
                  <a:pt x="6033" y="158"/>
                </a:cubicBezTo>
                <a:cubicBezTo>
                  <a:pt x="6018" y="155"/>
                  <a:pt x="6000" y="154"/>
                  <a:pt x="5980" y="154"/>
                </a:cubicBezTo>
                <a:cubicBezTo>
                  <a:pt x="5947" y="154"/>
                  <a:pt x="5918" y="159"/>
                  <a:pt x="5891" y="170"/>
                </a:cubicBezTo>
                <a:cubicBezTo>
                  <a:pt x="5865" y="181"/>
                  <a:pt x="5843" y="197"/>
                  <a:pt x="5824" y="217"/>
                </a:cubicBezTo>
                <a:cubicBezTo>
                  <a:pt x="5805" y="238"/>
                  <a:pt x="5791" y="262"/>
                  <a:pt x="5781" y="291"/>
                </a:cubicBezTo>
                <a:cubicBezTo>
                  <a:pt x="5771" y="319"/>
                  <a:pt x="5766" y="352"/>
                  <a:pt x="5766" y="387"/>
                </a:cubicBezTo>
                <a:cubicBezTo>
                  <a:pt x="5766" y="425"/>
                  <a:pt x="5771" y="458"/>
                  <a:pt x="5782" y="488"/>
                </a:cubicBezTo>
                <a:cubicBezTo>
                  <a:pt x="5793" y="518"/>
                  <a:pt x="5808" y="543"/>
                  <a:pt x="5828" y="564"/>
                </a:cubicBezTo>
                <a:cubicBezTo>
                  <a:pt x="5847" y="584"/>
                  <a:pt x="5871" y="600"/>
                  <a:pt x="5899" y="611"/>
                </a:cubicBezTo>
                <a:cubicBezTo>
                  <a:pt x="5927" y="622"/>
                  <a:pt x="5958" y="627"/>
                  <a:pt x="5992" y="627"/>
                </a:cubicBezTo>
                <a:cubicBezTo>
                  <a:pt x="6016" y="627"/>
                  <a:pt x="6038" y="625"/>
                  <a:pt x="6057" y="619"/>
                </a:cubicBezTo>
                <a:cubicBezTo>
                  <a:pt x="6076" y="614"/>
                  <a:pt x="6095" y="607"/>
                  <a:pt x="6113" y="598"/>
                </a:cubicBezTo>
                <a:lnTo>
                  <a:pt x="6113" y="478"/>
                </a:lnTo>
                <a:lnTo>
                  <a:pt x="6030" y="478"/>
                </a:lnTo>
                <a:cubicBezTo>
                  <a:pt x="6022" y="478"/>
                  <a:pt x="6016" y="476"/>
                  <a:pt x="6012" y="472"/>
                </a:cubicBezTo>
                <a:cubicBezTo>
                  <a:pt x="6007" y="467"/>
                  <a:pt x="6005" y="462"/>
                  <a:pt x="6005" y="455"/>
                </a:cubicBezTo>
                <a:lnTo>
                  <a:pt x="6005" y="386"/>
                </a:lnTo>
                <a:moveTo>
                  <a:pt x="6533" y="241"/>
                </a:moveTo>
                <a:cubicBezTo>
                  <a:pt x="6568" y="241"/>
                  <a:pt x="6599" y="247"/>
                  <a:pt x="6628" y="258"/>
                </a:cubicBezTo>
                <a:cubicBezTo>
                  <a:pt x="6656" y="269"/>
                  <a:pt x="6681" y="285"/>
                  <a:pt x="6701" y="306"/>
                </a:cubicBezTo>
                <a:cubicBezTo>
                  <a:pt x="6721" y="327"/>
                  <a:pt x="6737" y="352"/>
                  <a:pt x="6748" y="382"/>
                </a:cubicBezTo>
                <a:cubicBezTo>
                  <a:pt x="6759" y="412"/>
                  <a:pt x="6764" y="445"/>
                  <a:pt x="6764" y="482"/>
                </a:cubicBezTo>
                <a:cubicBezTo>
                  <a:pt x="6764" y="519"/>
                  <a:pt x="6759" y="553"/>
                  <a:pt x="6748" y="583"/>
                </a:cubicBezTo>
                <a:cubicBezTo>
                  <a:pt x="6737" y="613"/>
                  <a:pt x="6721" y="638"/>
                  <a:pt x="6701" y="659"/>
                </a:cubicBezTo>
                <a:cubicBezTo>
                  <a:pt x="6681" y="680"/>
                  <a:pt x="6656" y="696"/>
                  <a:pt x="6628" y="708"/>
                </a:cubicBezTo>
                <a:cubicBezTo>
                  <a:pt x="6599" y="720"/>
                  <a:pt x="6568" y="725"/>
                  <a:pt x="6533" y="725"/>
                </a:cubicBezTo>
                <a:cubicBezTo>
                  <a:pt x="6498" y="725"/>
                  <a:pt x="6466" y="720"/>
                  <a:pt x="6437" y="708"/>
                </a:cubicBezTo>
                <a:cubicBezTo>
                  <a:pt x="6409" y="696"/>
                  <a:pt x="6384" y="680"/>
                  <a:pt x="6364" y="659"/>
                </a:cubicBezTo>
                <a:cubicBezTo>
                  <a:pt x="6344" y="638"/>
                  <a:pt x="6328" y="613"/>
                  <a:pt x="6317" y="583"/>
                </a:cubicBezTo>
                <a:cubicBezTo>
                  <a:pt x="6306" y="553"/>
                  <a:pt x="6300" y="519"/>
                  <a:pt x="6300" y="482"/>
                </a:cubicBezTo>
                <a:cubicBezTo>
                  <a:pt x="6300" y="445"/>
                  <a:pt x="6306" y="412"/>
                  <a:pt x="6317" y="382"/>
                </a:cubicBezTo>
                <a:cubicBezTo>
                  <a:pt x="6328" y="352"/>
                  <a:pt x="6344" y="327"/>
                  <a:pt x="6364" y="306"/>
                </a:cubicBezTo>
                <a:cubicBezTo>
                  <a:pt x="6384" y="285"/>
                  <a:pt x="6409" y="269"/>
                  <a:pt x="6437" y="258"/>
                </a:cubicBezTo>
                <a:cubicBezTo>
                  <a:pt x="6466" y="247"/>
                  <a:pt x="6498" y="241"/>
                  <a:pt x="6533" y="241"/>
                </a:cubicBezTo>
                <a:moveTo>
                  <a:pt x="6533" y="638"/>
                </a:moveTo>
                <a:cubicBezTo>
                  <a:pt x="6572" y="638"/>
                  <a:pt x="6601" y="625"/>
                  <a:pt x="6620" y="598"/>
                </a:cubicBezTo>
                <a:cubicBezTo>
                  <a:pt x="6638" y="572"/>
                  <a:pt x="6648" y="534"/>
                  <a:pt x="6648" y="483"/>
                </a:cubicBezTo>
                <a:cubicBezTo>
                  <a:pt x="6648" y="432"/>
                  <a:pt x="6638" y="394"/>
                  <a:pt x="6620" y="367"/>
                </a:cubicBezTo>
                <a:cubicBezTo>
                  <a:pt x="6601" y="341"/>
                  <a:pt x="6572" y="327"/>
                  <a:pt x="6533" y="327"/>
                </a:cubicBezTo>
                <a:cubicBezTo>
                  <a:pt x="6493" y="327"/>
                  <a:pt x="6464" y="341"/>
                  <a:pt x="6445" y="368"/>
                </a:cubicBezTo>
                <a:cubicBezTo>
                  <a:pt x="6426" y="394"/>
                  <a:pt x="6416" y="433"/>
                  <a:pt x="6416" y="483"/>
                </a:cubicBezTo>
                <a:cubicBezTo>
                  <a:pt x="6416" y="533"/>
                  <a:pt x="6426" y="572"/>
                  <a:pt x="6445" y="598"/>
                </a:cubicBezTo>
                <a:cubicBezTo>
                  <a:pt x="6464" y="624"/>
                  <a:pt x="6493" y="638"/>
                  <a:pt x="6533" y="638"/>
                </a:cubicBezTo>
                <a:moveTo>
                  <a:pt x="7058" y="241"/>
                </a:moveTo>
                <a:cubicBezTo>
                  <a:pt x="7093" y="241"/>
                  <a:pt x="7125" y="247"/>
                  <a:pt x="7153" y="258"/>
                </a:cubicBezTo>
                <a:cubicBezTo>
                  <a:pt x="7182" y="269"/>
                  <a:pt x="7206" y="285"/>
                  <a:pt x="7227" y="306"/>
                </a:cubicBezTo>
                <a:cubicBezTo>
                  <a:pt x="7247" y="327"/>
                  <a:pt x="7262" y="352"/>
                  <a:pt x="7273" y="382"/>
                </a:cubicBezTo>
                <a:cubicBezTo>
                  <a:pt x="7284" y="412"/>
                  <a:pt x="7290" y="445"/>
                  <a:pt x="7290" y="482"/>
                </a:cubicBezTo>
                <a:cubicBezTo>
                  <a:pt x="7290" y="519"/>
                  <a:pt x="7284" y="553"/>
                  <a:pt x="7273" y="583"/>
                </a:cubicBezTo>
                <a:cubicBezTo>
                  <a:pt x="7262" y="613"/>
                  <a:pt x="7247" y="638"/>
                  <a:pt x="7227" y="659"/>
                </a:cubicBezTo>
                <a:cubicBezTo>
                  <a:pt x="7206" y="680"/>
                  <a:pt x="7182" y="696"/>
                  <a:pt x="7153" y="708"/>
                </a:cubicBezTo>
                <a:cubicBezTo>
                  <a:pt x="7125" y="720"/>
                  <a:pt x="7093" y="725"/>
                  <a:pt x="7058" y="725"/>
                </a:cubicBezTo>
                <a:cubicBezTo>
                  <a:pt x="7023" y="725"/>
                  <a:pt x="6991" y="720"/>
                  <a:pt x="6963" y="708"/>
                </a:cubicBezTo>
                <a:cubicBezTo>
                  <a:pt x="6934" y="696"/>
                  <a:pt x="6910" y="680"/>
                  <a:pt x="6890" y="659"/>
                </a:cubicBezTo>
                <a:cubicBezTo>
                  <a:pt x="6869" y="638"/>
                  <a:pt x="6854" y="613"/>
                  <a:pt x="6842" y="583"/>
                </a:cubicBezTo>
                <a:cubicBezTo>
                  <a:pt x="6831" y="553"/>
                  <a:pt x="6826" y="519"/>
                  <a:pt x="6826" y="482"/>
                </a:cubicBezTo>
                <a:cubicBezTo>
                  <a:pt x="6826" y="445"/>
                  <a:pt x="6831" y="412"/>
                  <a:pt x="6842" y="382"/>
                </a:cubicBezTo>
                <a:cubicBezTo>
                  <a:pt x="6854" y="352"/>
                  <a:pt x="6869" y="327"/>
                  <a:pt x="6890" y="306"/>
                </a:cubicBezTo>
                <a:cubicBezTo>
                  <a:pt x="6910" y="285"/>
                  <a:pt x="6934" y="269"/>
                  <a:pt x="6963" y="258"/>
                </a:cubicBezTo>
                <a:cubicBezTo>
                  <a:pt x="6991" y="247"/>
                  <a:pt x="7023" y="241"/>
                  <a:pt x="7058" y="241"/>
                </a:cubicBezTo>
                <a:moveTo>
                  <a:pt x="7058" y="638"/>
                </a:moveTo>
                <a:cubicBezTo>
                  <a:pt x="7097" y="638"/>
                  <a:pt x="7126" y="625"/>
                  <a:pt x="7145" y="598"/>
                </a:cubicBezTo>
                <a:cubicBezTo>
                  <a:pt x="7164" y="572"/>
                  <a:pt x="7173" y="534"/>
                  <a:pt x="7173" y="483"/>
                </a:cubicBezTo>
                <a:cubicBezTo>
                  <a:pt x="7173" y="432"/>
                  <a:pt x="7164" y="394"/>
                  <a:pt x="7145" y="367"/>
                </a:cubicBezTo>
                <a:cubicBezTo>
                  <a:pt x="7126" y="341"/>
                  <a:pt x="7097" y="327"/>
                  <a:pt x="7058" y="327"/>
                </a:cubicBezTo>
                <a:cubicBezTo>
                  <a:pt x="7019" y="327"/>
                  <a:pt x="6989" y="341"/>
                  <a:pt x="6970" y="368"/>
                </a:cubicBezTo>
                <a:cubicBezTo>
                  <a:pt x="6951" y="394"/>
                  <a:pt x="6942" y="433"/>
                  <a:pt x="6942" y="483"/>
                </a:cubicBezTo>
                <a:cubicBezTo>
                  <a:pt x="6942" y="533"/>
                  <a:pt x="6951" y="572"/>
                  <a:pt x="6970" y="598"/>
                </a:cubicBezTo>
                <a:cubicBezTo>
                  <a:pt x="6989" y="624"/>
                  <a:pt x="7019" y="638"/>
                  <a:pt x="7058" y="638"/>
                </a:cubicBezTo>
                <a:moveTo>
                  <a:pt x="7671" y="579"/>
                </a:moveTo>
                <a:lnTo>
                  <a:pt x="7671" y="368"/>
                </a:lnTo>
                <a:cubicBezTo>
                  <a:pt x="7658" y="353"/>
                  <a:pt x="7644" y="342"/>
                  <a:pt x="7629" y="335"/>
                </a:cubicBezTo>
                <a:cubicBezTo>
                  <a:pt x="7614" y="329"/>
                  <a:pt x="7597" y="326"/>
                  <a:pt x="7580" y="326"/>
                </a:cubicBezTo>
                <a:cubicBezTo>
                  <a:pt x="7563" y="326"/>
                  <a:pt x="7547" y="329"/>
                  <a:pt x="7534" y="335"/>
                </a:cubicBezTo>
                <a:cubicBezTo>
                  <a:pt x="7520" y="342"/>
                  <a:pt x="7509" y="351"/>
                  <a:pt x="7499" y="364"/>
                </a:cubicBezTo>
                <a:cubicBezTo>
                  <a:pt x="7489" y="377"/>
                  <a:pt x="7481" y="394"/>
                  <a:pt x="7476" y="414"/>
                </a:cubicBezTo>
                <a:cubicBezTo>
                  <a:pt x="7471" y="434"/>
                  <a:pt x="7468" y="457"/>
                  <a:pt x="7468" y="485"/>
                </a:cubicBezTo>
                <a:cubicBezTo>
                  <a:pt x="7468" y="512"/>
                  <a:pt x="7471" y="535"/>
                  <a:pt x="7475" y="554"/>
                </a:cubicBezTo>
                <a:cubicBezTo>
                  <a:pt x="7480" y="573"/>
                  <a:pt x="7486" y="589"/>
                  <a:pt x="7494" y="601"/>
                </a:cubicBezTo>
                <a:cubicBezTo>
                  <a:pt x="7502" y="613"/>
                  <a:pt x="7512" y="621"/>
                  <a:pt x="7524" y="627"/>
                </a:cubicBezTo>
                <a:cubicBezTo>
                  <a:pt x="7536" y="632"/>
                  <a:pt x="7549" y="635"/>
                  <a:pt x="7564" y="635"/>
                </a:cubicBezTo>
                <a:cubicBezTo>
                  <a:pt x="7588" y="635"/>
                  <a:pt x="7608" y="630"/>
                  <a:pt x="7624" y="620"/>
                </a:cubicBezTo>
                <a:cubicBezTo>
                  <a:pt x="7640" y="610"/>
                  <a:pt x="7656" y="597"/>
                  <a:pt x="7671" y="579"/>
                </a:cubicBezTo>
                <a:moveTo>
                  <a:pt x="7671" y="38"/>
                </a:moveTo>
                <a:lnTo>
                  <a:pt x="7784" y="38"/>
                </a:lnTo>
                <a:lnTo>
                  <a:pt x="7784" y="719"/>
                </a:lnTo>
                <a:lnTo>
                  <a:pt x="7715" y="719"/>
                </a:lnTo>
                <a:cubicBezTo>
                  <a:pt x="7700" y="719"/>
                  <a:pt x="7690" y="712"/>
                  <a:pt x="7686" y="697"/>
                </a:cubicBezTo>
                <a:lnTo>
                  <a:pt x="7677" y="652"/>
                </a:lnTo>
                <a:cubicBezTo>
                  <a:pt x="7658" y="673"/>
                  <a:pt x="7636" y="691"/>
                  <a:pt x="7611" y="704"/>
                </a:cubicBezTo>
                <a:cubicBezTo>
                  <a:pt x="7587" y="719"/>
                  <a:pt x="7558" y="725"/>
                  <a:pt x="7526" y="725"/>
                </a:cubicBezTo>
                <a:cubicBezTo>
                  <a:pt x="7500" y="725"/>
                  <a:pt x="7477" y="720"/>
                  <a:pt x="7455" y="709"/>
                </a:cubicBezTo>
                <a:cubicBezTo>
                  <a:pt x="7434" y="698"/>
                  <a:pt x="7416" y="682"/>
                  <a:pt x="7400" y="662"/>
                </a:cubicBezTo>
                <a:cubicBezTo>
                  <a:pt x="7385" y="642"/>
                  <a:pt x="7373" y="617"/>
                  <a:pt x="7364" y="587"/>
                </a:cubicBezTo>
                <a:cubicBezTo>
                  <a:pt x="7356" y="557"/>
                  <a:pt x="7352" y="523"/>
                  <a:pt x="7352" y="485"/>
                </a:cubicBezTo>
                <a:cubicBezTo>
                  <a:pt x="7352" y="450"/>
                  <a:pt x="7357" y="417"/>
                  <a:pt x="7366" y="387"/>
                </a:cubicBezTo>
                <a:cubicBezTo>
                  <a:pt x="7376" y="358"/>
                  <a:pt x="7389" y="332"/>
                  <a:pt x="7407" y="310"/>
                </a:cubicBezTo>
                <a:cubicBezTo>
                  <a:pt x="7424" y="288"/>
                  <a:pt x="7446" y="271"/>
                  <a:pt x="7470" y="258"/>
                </a:cubicBezTo>
                <a:cubicBezTo>
                  <a:pt x="7495" y="246"/>
                  <a:pt x="7523" y="240"/>
                  <a:pt x="7554" y="240"/>
                </a:cubicBezTo>
                <a:cubicBezTo>
                  <a:pt x="7580" y="240"/>
                  <a:pt x="7602" y="244"/>
                  <a:pt x="7621" y="252"/>
                </a:cubicBezTo>
                <a:cubicBezTo>
                  <a:pt x="7639" y="260"/>
                  <a:pt x="7656" y="271"/>
                  <a:pt x="7671" y="285"/>
                </a:cubicBezTo>
                <a:lnTo>
                  <a:pt x="7671" y="38"/>
                </a:lnTo>
                <a:moveTo>
                  <a:pt x="7959" y="431"/>
                </a:moveTo>
                <a:cubicBezTo>
                  <a:pt x="7959" y="368"/>
                  <a:pt x="7951" y="306"/>
                  <a:pt x="7936" y="245"/>
                </a:cubicBezTo>
                <a:cubicBezTo>
                  <a:pt x="7921" y="185"/>
                  <a:pt x="7899" y="128"/>
                  <a:pt x="7871" y="75"/>
                </a:cubicBezTo>
                <a:cubicBezTo>
                  <a:pt x="7868" y="68"/>
                  <a:pt x="7866" y="63"/>
                  <a:pt x="7865" y="58"/>
                </a:cubicBezTo>
                <a:cubicBezTo>
                  <a:pt x="7865" y="53"/>
                  <a:pt x="7865" y="49"/>
                  <a:pt x="7866" y="46"/>
                </a:cubicBezTo>
                <a:cubicBezTo>
                  <a:pt x="7867" y="42"/>
                  <a:pt x="7869" y="39"/>
                  <a:pt x="7872" y="36"/>
                </a:cubicBezTo>
                <a:cubicBezTo>
                  <a:pt x="7875" y="34"/>
                  <a:pt x="7877" y="32"/>
                  <a:pt x="7881" y="30"/>
                </a:cubicBezTo>
                <a:lnTo>
                  <a:pt x="7931" y="0"/>
                </a:lnTo>
                <a:cubicBezTo>
                  <a:pt x="7954" y="34"/>
                  <a:pt x="7973" y="69"/>
                  <a:pt x="7989" y="104"/>
                </a:cubicBezTo>
                <a:cubicBezTo>
                  <a:pt x="8005" y="139"/>
                  <a:pt x="8018" y="175"/>
                  <a:pt x="8027" y="210"/>
                </a:cubicBezTo>
                <a:cubicBezTo>
                  <a:pt x="8038" y="246"/>
                  <a:pt x="8045" y="282"/>
                  <a:pt x="8049" y="319"/>
                </a:cubicBezTo>
                <a:cubicBezTo>
                  <a:pt x="8054" y="355"/>
                  <a:pt x="8057" y="393"/>
                  <a:pt x="8057" y="431"/>
                </a:cubicBezTo>
                <a:cubicBezTo>
                  <a:pt x="8057" y="469"/>
                  <a:pt x="8054" y="506"/>
                  <a:pt x="8049" y="543"/>
                </a:cubicBezTo>
                <a:cubicBezTo>
                  <a:pt x="8045" y="579"/>
                  <a:pt x="8038" y="615"/>
                  <a:pt x="8027" y="651"/>
                </a:cubicBezTo>
                <a:cubicBezTo>
                  <a:pt x="8018" y="687"/>
                  <a:pt x="8005" y="723"/>
                  <a:pt x="7989" y="758"/>
                </a:cubicBezTo>
                <a:cubicBezTo>
                  <a:pt x="7973" y="793"/>
                  <a:pt x="7954" y="828"/>
                  <a:pt x="7931" y="863"/>
                </a:cubicBezTo>
                <a:lnTo>
                  <a:pt x="7881" y="832"/>
                </a:lnTo>
                <a:cubicBezTo>
                  <a:pt x="7877" y="831"/>
                  <a:pt x="7875" y="828"/>
                  <a:pt x="7872" y="826"/>
                </a:cubicBezTo>
                <a:cubicBezTo>
                  <a:pt x="7869" y="823"/>
                  <a:pt x="7867" y="820"/>
                  <a:pt x="7866" y="817"/>
                </a:cubicBezTo>
                <a:cubicBezTo>
                  <a:pt x="7865" y="813"/>
                  <a:pt x="7865" y="809"/>
                  <a:pt x="7865" y="804"/>
                </a:cubicBezTo>
                <a:cubicBezTo>
                  <a:pt x="7866" y="799"/>
                  <a:pt x="7868" y="794"/>
                  <a:pt x="7871" y="788"/>
                </a:cubicBezTo>
                <a:cubicBezTo>
                  <a:pt x="7899" y="735"/>
                  <a:pt x="7921" y="677"/>
                  <a:pt x="7936" y="616"/>
                </a:cubicBezTo>
                <a:cubicBezTo>
                  <a:pt x="7951" y="555"/>
                  <a:pt x="7959" y="494"/>
                  <a:pt x="7959" y="43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747720" y="948600"/>
            <a:ext cx="32317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Цвета и доступность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/>
          <p:nvPr/>
        </p:nvSpPr>
        <p:spPr>
          <a:xfrm>
            <a:off x="1019160" y="226692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747720" y="1648800"/>
            <a:ext cx="34236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Правила работы с цветом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1224000" y="2156400"/>
            <a:ext cx="4967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Смысл: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Используй цвет, чтобы подчеркнуть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/>
          <p:nvPr/>
        </p:nvSpPr>
        <p:spPr>
          <a:xfrm>
            <a:off x="1019160" y="30477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8"/>
                  <a:pt x="8" y="65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5"/>
                </a:cubicBezTo>
                <a:cubicBezTo>
                  <a:pt x="210" y="78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1224000" y="2518200"/>
            <a:ext cx="3112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смысл, а не для украшения.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1224000" y="2937240"/>
            <a:ext cx="4679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Контраст: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Убедись, что цвета достаточно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/>
          <p:nvPr/>
        </p:nvSpPr>
        <p:spPr>
          <a:xfrm>
            <a:off x="1019160" y="38192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224000" y="3289680"/>
            <a:ext cx="1337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контрастны.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1224000" y="3708720"/>
            <a:ext cx="4677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Дальтонизм: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~8% мужчин — дальтоники.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/>
          <p:nvPr/>
        </p:nvSpPr>
        <p:spPr>
          <a:xfrm>
            <a:off x="1019160" y="4590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2"/>
                  <a:pt x="53" y="15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1224000" y="4061160"/>
            <a:ext cx="3635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Избегай красно-зеленых палитр.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1224000" y="4480200"/>
            <a:ext cx="4734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Количество: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3-5 основных цветов обычно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/>
          <p:nvPr/>
        </p:nvSpPr>
        <p:spPr>
          <a:xfrm>
            <a:off x="1019160" y="53625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6"/>
                </a:cubicBezTo>
                <a:cubicBezTo>
                  <a:pt x="199" y="159"/>
                  <a:pt x="191" y="170"/>
                  <a:pt x="181" y="180"/>
                </a:cubicBezTo>
                <a:cubicBezTo>
                  <a:pt x="171" y="190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0"/>
                  <a:pt x="32" y="180"/>
                </a:cubicBezTo>
                <a:cubicBezTo>
                  <a:pt x="22" y="170"/>
                  <a:pt x="13" y="159"/>
                  <a:pt x="8" y="146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0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0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1224000" y="4842360"/>
            <a:ext cx="132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достаточно.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1224000" y="5251680"/>
            <a:ext cx="4434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Инструменты: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Пользуйтесь палитрами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1224000" y="5613840"/>
            <a:ext cx="2324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(ColorBrewer, Viridis).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/>
          <p:nvPr/>
        </p:nvSpPr>
        <p:spPr>
          <a:xfrm>
            <a:off x="7314840" y="-11448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6c757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8" name=""/>
          <p:cNvSpPr/>
          <p:nvPr/>
        </p:nvSpPr>
        <p:spPr>
          <a:xfrm>
            <a:off x="8272080" y="1554120"/>
            <a:ext cx="2962800" cy="320760"/>
          </a:xfrm>
          <a:custGeom>
            <a:avLst/>
            <a:gdLst/>
            <a:ahLst/>
            <a:rect l="0" t="0" r="r" b="b"/>
            <a:pathLst>
              <a:path w="8230" h="891">
                <a:moveTo>
                  <a:pt x="160" y="455"/>
                </a:moveTo>
                <a:lnTo>
                  <a:pt x="279" y="455"/>
                </a:lnTo>
                <a:cubicBezTo>
                  <a:pt x="308" y="455"/>
                  <a:pt x="333" y="451"/>
                  <a:pt x="355" y="443"/>
                </a:cubicBezTo>
                <a:cubicBezTo>
                  <a:pt x="377" y="436"/>
                  <a:pt x="395" y="426"/>
                  <a:pt x="409" y="412"/>
                </a:cubicBezTo>
                <a:cubicBezTo>
                  <a:pt x="424" y="399"/>
                  <a:pt x="435" y="382"/>
                  <a:pt x="442" y="363"/>
                </a:cubicBezTo>
                <a:cubicBezTo>
                  <a:pt x="449" y="343"/>
                  <a:pt x="452" y="321"/>
                  <a:pt x="452" y="297"/>
                </a:cubicBezTo>
                <a:cubicBezTo>
                  <a:pt x="452" y="274"/>
                  <a:pt x="449" y="253"/>
                  <a:pt x="442" y="235"/>
                </a:cubicBezTo>
                <a:cubicBezTo>
                  <a:pt x="435" y="216"/>
                  <a:pt x="424" y="200"/>
                  <a:pt x="410" y="187"/>
                </a:cubicBezTo>
                <a:cubicBezTo>
                  <a:pt x="395" y="174"/>
                  <a:pt x="377" y="164"/>
                  <a:pt x="356" y="157"/>
                </a:cubicBezTo>
                <a:cubicBezTo>
                  <a:pt x="334" y="150"/>
                  <a:pt x="308" y="147"/>
                  <a:pt x="279" y="147"/>
                </a:cubicBezTo>
                <a:lnTo>
                  <a:pt x="160" y="147"/>
                </a:lnTo>
                <a:lnTo>
                  <a:pt x="160" y="455"/>
                </a:lnTo>
                <a:moveTo>
                  <a:pt x="0" y="24"/>
                </a:moveTo>
                <a:lnTo>
                  <a:pt x="279" y="24"/>
                </a:lnTo>
                <a:cubicBezTo>
                  <a:pt x="336" y="24"/>
                  <a:pt x="386" y="30"/>
                  <a:pt x="428" y="44"/>
                </a:cubicBezTo>
                <a:cubicBezTo>
                  <a:pt x="469" y="57"/>
                  <a:pt x="504" y="76"/>
                  <a:pt x="531" y="100"/>
                </a:cubicBezTo>
                <a:cubicBezTo>
                  <a:pt x="559" y="124"/>
                  <a:pt x="579" y="153"/>
                  <a:pt x="592" y="187"/>
                </a:cubicBezTo>
                <a:cubicBezTo>
                  <a:pt x="605" y="220"/>
                  <a:pt x="612" y="257"/>
                  <a:pt x="612" y="297"/>
                </a:cubicBezTo>
                <a:cubicBezTo>
                  <a:pt x="612" y="338"/>
                  <a:pt x="605" y="376"/>
                  <a:pt x="591" y="411"/>
                </a:cubicBezTo>
                <a:cubicBezTo>
                  <a:pt x="577" y="446"/>
                  <a:pt x="556" y="475"/>
                  <a:pt x="529" y="500"/>
                </a:cubicBezTo>
                <a:cubicBezTo>
                  <a:pt x="501" y="525"/>
                  <a:pt x="466" y="545"/>
                  <a:pt x="425" y="558"/>
                </a:cubicBezTo>
                <a:cubicBezTo>
                  <a:pt x="383" y="572"/>
                  <a:pt x="334" y="580"/>
                  <a:pt x="279" y="580"/>
                </a:cubicBezTo>
                <a:lnTo>
                  <a:pt x="160" y="580"/>
                </a:lnTo>
                <a:lnTo>
                  <a:pt x="160" y="882"/>
                </a:lnTo>
                <a:lnTo>
                  <a:pt x="0" y="882"/>
                </a:lnTo>
                <a:lnTo>
                  <a:pt x="0" y="24"/>
                </a:lnTo>
                <a:moveTo>
                  <a:pt x="712" y="0"/>
                </a:moveTo>
                <a:lnTo>
                  <a:pt x="859" y="0"/>
                </a:lnTo>
                <a:lnTo>
                  <a:pt x="859" y="882"/>
                </a:lnTo>
                <a:lnTo>
                  <a:pt x="712" y="882"/>
                </a:lnTo>
                <a:lnTo>
                  <a:pt x="712" y="0"/>
                </a:lnTo>
                <a:moveTo>
                  <a:pt x="1326" y="725"/>
                </a:moveTo>
                <a:lnTo>
                  <a:pt x="1326" y="622"/>
                </a:lnTo>
                <a:cubicBezTo>
                  <a:pt x="1284" y="624"/>
                  <a:pt x="1249" y="628"/>
                  <a:pt x="1220" y="633"/>
                </a:cubicBezTo>
                <a:cubicBezTo>
                  <a:pt x="1191" y="638"/>
                  <a:pt x="1168" y="645"/>
                  <a:pt x="1151" y="653"/>
                </a:cubicBezTo>
                <a:cubicBezTo>
                  <a:pt x="1133" y="662"/>
                  <a:pt x="1121" y="671"/>
                  <a:pt x="1113" y="683"/>
                </a:cubicBezTo>
                <a:cubicBezTo>
                  <a:pt x="1106" y="694"/>
                  <a:pt x="1102" y="706"/>
                  <a:pt x="1102" y="719"/>
                </a:cubicBezTo>
                <a:cubicBezTo>
                  <a:pt x="1102" y="744"/>
                  <a:pt x="1109" y="763"/>
                  <a:pt x="1125" y="774"/>
                </a:cubicBezTo>
                <a:cubicBezTo>
                  <a:pt x="1140" y="785"/>
                  <a:pt x="1160" y="790"/>
                  <a:pt x="1184" y="790"/>
                </a:cubicBezTo>
                <a:cubicBezTo>
                  <a:pt x="1214" y="790"/>
                  <a:pt x="1240" y="785"/>
                  <a:pt x="1262" y="774"/>
                </a:cubicBezTo>
                <a:cubicBezTo>
                  <a:pt x="1284" y="763"/>
                  <a:pt x="1306" y="747"/>
                  <a:pt x="1326" y="725"/>
                </a:cubicBezTo>
                <a:moveTo>
                  <a:pt x="1017" y="404"/>
                </a:moveTo>
                <a:lnTo>
                  <a:pt x="991" y="357"/>
                </a:lnTo>
                <a:cubicBezTo>
                  <a:pt x="1061" y="293"/>
                  <a:pt x="1145" y="261"/>
                  <a:pt x="1243" y="261"/>
                </a:cubicBezTo>
                <a:cubicBezTo>
                  <a:pt x="1279" y="261"/>
                  <a:pt x="1311" y="267"/>
                  <a:pt x="1339" y="279"/>
                </a:cubicBezTo>
                <a:cubicBezTo>
                  <a:pt x="1367" y="290"/>
                  <a:pt x="1391" y="307"/>
                  <a:pt x="1410" y="327"/>
                </a:cubicBezTo>
                <a:cubicBezTo>
                  <a:pt x="1429" y="348"/>
                  <a:pt x="1444" y="373"/>
                  <a:pt x="1454" y="402"/>
                </a:cubicBezTo>
                <a:cubicBezTo>
                  <a:pt x="1464" y="431"/>
                  <a:pt x="1469" y="462"/>
                  <a:pt x="1469" y="497"/>
                </a:cubicBezTo>
                <a:lnTo>
                  <a:pt x="1469" y="882"/>
                </a:lnTo>
                <a:lnTo>
                  <a:pt x="1403" y="882"/>
                </a:lnTo>
                <a:cubicBezTo>
                  <a:pt x="1389" y="882"/>
                  <a:pt x="1379" y="880"/>
                  <a:pt x="1371" y="876"/>
                </a:cubicBezTo>
                <a:cubicBezTo>
                  <a:pt x="1363" y="871"/>
                  <a:pt x="1357" y="863"/>
                  <a:pt x="1353" y="850"/>
                </a:cubicBezTo>
                <a:lnTo>
                  <a:pt x="1340" y="807"/>
                </a:lnTo>
                <a:cubicBezTo>
                  <a:pt x="1325" y="820"/>
                  <a:pt x="1310" y="832"/>
                  <a:pt x="1295" y="843"/>
                </a:cubicBezTo>
                <a:cubicBezTo>
                  <a:pt x="1281" y="853"/>
                  <a:pt x="1265" y="862"/>
                  <a:pt x="1250" y="869"/>
                </a:cubicBezTo>
                <a:cubicBezTo>
                  <a:pt x="1234" y="876"/>
                  <a:pt x="1217" y="882"/>
                  <a:pt x="1199" y="885"/>
                </a:cubicBezTo>
                <a:cubicBezTo>
                  <a:pt x="1181" y="889"/>
                  <a:pt x="1161" y="891"/>
                  <a:pt x="1139" y="891"/>
                </a:cubicBezTo>
                <a:cubicBezTo>
                  <a:pt x="1114" y="891"/>
                  <a:pt x="1090" y="888"/>
                  <a:pt x="1068" y="881"/>
                </a:cubicBezTo>
                <a:cubicBezTo>
                  <a:pt x="1046" y="874"/>
                  <a:pt x="1028" y="864"/>
                  <a:pt x="1012" y="850"/>
                </a:cubicBezTo>
                <a:cubicBezTo>
                  <a:pt x="996" y="836"/>
                  <a:pt x="984" y="819"/>
                  <a:pt x="975" y="798"/>
                </a:cubicBezTo>
                <a:cubicBezTo>
                  <a:pt x="966" y="777"/>
                  <a:pt x="962" y="754"/>
                  <a:pt x="962" y="726"/>
                </a:cubicBezTo>
                <a:cubicBezTo>
                  <a:pt x="962" y="711"/>
                  <a:pt x="965" y="696"/>
                  <a:pt x="970" y="681"/>
                </a:cubicBezTo>
                <a:cubicBezTo>
                  <a:pt x="975" y="665"/>
                  <a:pt x="983" y="651"/>
                  <a:pt x="995" y="637"/>
                </a:cubicBezTo>
                <a:cubicBezTo>
                  <a:pt x="1007" y="623"/>
                  <a:pt x="1022" y="610"/>
                  <a:pt x="1040" y="598"/>
                </a:cubicBezTo>
                <a:cubicBezTo>
                  <a:pt x="1059" y="585"/>
                  <a:pt x="1082" y="574"/>
                  <a:pt x="1109" y="565"/>
                </a:cubicBezTo>
                <a:cubicBezTo>
                  <a:pt x="1136" y="556"/>
                  <a:pt x="1167" y="548"/>
                  <a:pt x="1203" y="543"/>
                </a:cubicBezTo>
                <a:cubicBezTo>
                  <a:pt x="1239" y="537"/>
                  <a:pt x="1280" y="533"/>
                  <a:pt x="1326" y="532"/>
                </a:cubicBezTo>
                <a:lnTo>
                  <a:pt x="1326" y="497"/>
                </a:lnTo>
                <a:cubicBezTo>
                  <a:pt x="1326" y="456"/>
                  <a:pt x="1318" y="426"/>
                  <a:pt x="1300" y="406"/>
                </a:cubicBezTo>
                <a:cubicBezTo>
                  <a:pt x="1283" y="387"/>
                  <a:pt x="1258" y="377"/>
                  <a:pt x="1225" y="377"/>
                </a:cubicBezTo>
                <a:cubicBezTo>
                  <a:pt x="1201" y="377"/>
                  <a:pt x="1182" y="380"/>
                  <a:pt x="1166" y="385"/>
                </a:cubicBezTo>
                <a:cubicBezTo>
                  <a:pt x="1151" y="391"/>
                  <a:pt x="1137" y="397"/>
                  <a:pt x="1125" y="404"/>
                </a:cubicBezTo>
                <a:cubicBezTo>
                  <a:pt x="1113" y="411"/>
                  <a:pt x="1102" y="417"/>
                  <a:pt x="1093" y="422"/>
                </a:cubicBezTo>
                <a:cubicBezTo>
                  <a:pt x="1083" y="428"/>
                  <a:pt x="1072" y="431"/>
                  <a:pt x="1061" y="431"/>
                </a:cubicBezTo>
                <a:cubicBezTo>
                  <a:pt x="1050" y="431"/>
                  <a:pt x="1041" y="428"/>
                  <a:pt x="1034" y="423"/>
                </a:cubicBezTo>
                <a:cubicBezTo>
                  <a:pt x="1027" y="417"/>
                  <a:pt x="1022" y="411"/>
                  <a:pt x="1017" y="404"/>
                </a:cubicBezTo>
                <a:moveTo>
                  <a:pt x="1612" y="272"/>
                </a:moveTo>
                <a:lnTo>
                  <a:pt x="1759" y="272"/>
                </a:lnTo>
                <a:lnTo>
                  <a:pt x="1759" y="882"/>
                </a:lnTo>
                <a:lnTo>
                  <a:pt x="1612" y="882"/>
                </a:lnTo>
                <a:lnTo>
                  <a:pt x="1612" y="272"/>
                </a:lnTo>
                <a:moveTo>
                  <a:pt x="1779" y="95"/>
                </a:moveTo>
                <a:cubicBezTo>
                  <a:pt x="1779" y="108"/>
                  <a:pt x="1776" y="120"/>
                  <a:pt x="1771" y="131"/>
                </a:cubicBezTo>
                <a:cubicBezTo>
                  <a:pt x="1766" y="142"/>
                  <a:pt x="1759" y="152"/>
                  <a:pt x="1750" y="160"/>
                </a:cubicBezTo>
                <a:cubicBezTo>
                  <a:pt x="1742" y="168"/>
                  <a:pt x="1732" y="175"/>
                  <a:pt x="1721" y="180"/>
                </a:cubicBezTo>
                <a:cubicBezTo>
                  <a:pt x="1709" y="185"/>
                  <a:pt x="1697" y="187"/>
                  <a:pt x="1684" y="187"/>
                </a:cubicBezTo>
                <a:cubicBezTo>
                  <a:pt x="1671" y="187"/>
                  <a:pt x="1659" y="185"/>
                  <a:pt x="1648" y="180"/>
                </a:cubicBezTo>
                <a:cubicBezTo>
                  <a:pt x="1637" y="175"/>
                  <a:pt x="1627" y="168"/>
                  <a:pt x="1619" y="160"/>
                </a:cubicBezTo>
                <a:cubicBezTo>
                  <a:pt x="1610" y="152"/>
                  <a:pt x="1604" y="142"/>
                  <a:pt x="1599" y="131"/>
                </a:cubicBezTo>
                <a:cubicBezTo>
                  <a:pt x="1594" y="120"/>
                  <a:pt x="1592" y="108"/>
                  <a:pt x="1592" y="95"/>
                </a:cubicBezTo>
                <a:cubicBezTo>
                  <a:pt x="1592" y="82"/>
                  <a:pt x="1594" y="70"/>
                  <a:pt x="1599" y="59"/>
                </a:cubicBezTo>
                <a:cubicBezTo>
                  <a:pt x="1604" y="47"/>
                  <a:pt x="1610" y="37"/>
                  <a:pt x="1619" y="29"/>
                </a:cubicBezTo>
                <a:cubicBezTo>
                  <a:pt x="1627" y="21"/>
                  <a:pt x="1637" y="14"/>
                  <a:pt x="1648" y="9"/>
                </a:cubicBezTo>
                <a:cubicBezTo>
                  <a:pt x="1659" y="4"/>
                  <a:pt x="1671" y="2"/>
                  <a:pt x="1684" y="2"/>
                </a:cubicBezTo>
                <a:cubicBezTo>
                  <a:pt x="1697" y="2"/>
                  <a:pt x="1709" y="4"/>
                  <a:pt x="1721" y="9"/>
                </a:cubicBezTo>
                <a:cubicBezTo>
                  <a:pt x="1732" y="14"/>
                  <a:pt x="1742" y="21"/>
                  <a:pt x="1750" y="29"/>
                </a:cubicBezTo>
                <a:cubicBezTo>
                  <a:pt x="1759" y="37"/>
                  <a:pt x="1766" y="47"/>
                  <a:pt x="1771" y="59"/>
                </a:cubicBezTo>
                <a:cubicBezTo>
                  <a:pt x="1776" y="70"/>
                  <a:pt x="1779" y="82"/>
                  <a:pt x="1779" y="95"/>
                </a:cubicBezTo>
                <a:moveTo>
                  <a:pt x="2035" y="299"/>
                </a:moveTo>
                <a:lnTo>
                  <a:pt x="2045" y="347"/>
                </a:lnTo>
                <a:cubicBezTo>
                  <a:pt x="2057" y="335"/>
                  <a:pt x="2070" y="324"/>
                  <a:pt x="2084" y="313"/>
                </a:cubicBezTo>
                <a:cubicBezTo>
                  <a:pt x="2097" y="303"/>
                  <a:pt x="2112" y="294"/>
                  <a:pt x="2127" y="287"/>
                </a:cubicBezTo>
                <a:cubicBezTo>
                  <a:pt x="2142" y="279"/>
                  <a:pt x="2158" y="273"/>
                  <a:pt x="2176" y="269"/>
                </a:cubicBezTo>
                <a:cubicBezTo>
                  <a:pt x="2193" y="265"/>
                  <a:pt x="2212" y="263"/>
                  <a:pt x="2233" y="263"/>
                </a:cubicBezTo>
                <a:cubicBezTo>
                  <a:pt x="2266" y="263"/>
                  <a:pt x="2295" y="269"/>
                  <a:pt x="2321" y="280"/>
                </a:cubicBezTo>
                <a:cubicBezTo>
                  <a:pt x="2347" y="291"/>
                  <a:pt x="2368" y="307"/>
                  <a:pt x="2385" y="327"/>
                </a:cubicBezTo>
                <a:cubicBezTo>
                  <a:pt x="2403" y="348"/>
                  <a:pt x="2416" y="372"/>
                  <a:pt x="2424" y="400"/>
                </a:cubicBezTo>
                <a:cubicBezTo>
                  <a:pt x="2433" y="429"/>
                  <a:pt x="2438" y="460"/>
                  <a:pt x="2438" y="494"/>
                </a:cubicBezTo>
                <a:lnTo>
                  <a:pt x="2438" y="882"/>
                </a:lnTo>
                <a:lnTo>
                  <a:pt x="2291" y="882"/>
                </a:lnTo>
                <a:lnTo>
                  <a:pt x="2291" y="494"/>
                </a:lnTo>
                <a:cubicBezTo>
                  <a:pt x="2291" y="457"/>
                  <a:pt x="2283" y="428"/>
                  <a:pt x="2266" y="408"/>
                </a:cubicBezTo>
                <a:cubicBezTo>
                  <a:pt x="2249" y="387"/>
                  <a:pt x="2223" y="377"/>
                  <a:pt x="2188" y="377"/>
                </a:cubicBezTo>
                <a:cubicBezTo>
                  <a:pt x="2163" y="377"/>
                  <a:pt x="2139" y="383"/>
                  <a:pt x="2117" y="394"/>
                </a:cubicBezTo>
                <a:cubicBezTo>
                  <a:pt x="2095" y="406"/>
                  <a:pt x="2074" y="421"/>
                  <a:pt x="2054" y="441"/>
                </a:cubicBezTo>
                <a:lnTo>
                  <a:pt x="2054" y="882"/>
                </a:lnTo>
                <a:lnTo>
                  <a:pt x="1908" y="882"/>
                </a:lnTo>
                <a:lnTo>
                  <a:pt x="1908" y="272"/>
                </a:lnTo>
                <a:lnTo>
                  <a:pt x="1997" y="272"/>
                </a:lnTo>
                <a:cubicBezTo>
                  <a:pt x="2016" y="272"/>
                  <a:pt x="2029" y="281"/>
                  <a:pt x="2035" y="299"/>
                </a:cubicBezTo>
                <a:moveTo>
                  <a:pt x="3047" y="750"/>
                </a:moveTo>
                <a:lnTo>
                  <a:pt x="3390" y="750"/>
                </a:lnTo>
                <a:lnTo>
                  <a:pt x="3390" y="882"/>
                </a:lnTo>
                <a:lnTo>
                  <a:pt x="2888" y="882"/>
                </a:lnTo>
                <a:lnTo>
                  <a:pt x="2888" y="24"/>
                </a:lnTo>
                <a:lnTo>
                  <a:pt x="3047" y="24"/>
                </a:lnTo>
                <a:lnTo>
                  <a:pt x="3047" y="750"/>
                </a:lnTo>
                <a:moveTo>
                  <a:pt x="3485" y="272"/>
                </a:moveTo>
                <a:lnTo>
                  <a:pt x="3632" y="272"/>
                </a:lnTo>
                <a:lnTo>
                  <a:pt x="3632" y="882"/>
                </a:lnTo>
                <a:lnTo>
                  <a:pt x="3485" y="882"/>
                </a:lnTo>
                <a:lnTo>
                  <a:pt x="3485" y="272"/>
                </a:lnTo>
                <a:moveTo>
                  <a:pt x="3652" y="95"/>
                </a:moveTo>
                <a:cubicBezTo>
                  <a:pt x="3652" y="108"/>
                  <a:pt x="3650" y="120"/>
                  <a:pt x="3645" y="131"/>
                </a:cubicBezTo>
                <a:cubicBezTo>
                  <a:pt x="3639" y="142"/>
                  <a:pt x="3633" y="152"/>
                  <a:pt x="3624" y="160"/>
                </a:cubicBezTo>
                <a:cubicBezTo>
                  <a:pt x="3616" y="168"/>
                  <a:pt x="3606" y="175"/>
                  <a:pt x="3594" y="180"/>
                </a:cubicBezTo>
                <a:cubicBezTo>
                  <a:pt x="3583" y="185"/>
                  <a:pt x="3570" y="187"/>
                  <a:pt x="3557" y="187"/>
                </a:cubicBezTo>
                <a:cubicBezTo>
                  <a:pt x="3545" y="187"/>
                  <a:pt x="3533" y="185"/>
                  <a:pt x="3522" y="180"/>
                </a:cubicBezTo>
                <a:cubicBezTo>
                  <a:pt x="3510" y="175"/>
                  <a:pt x="3501" y="168"/>
                  <a:pt x="3492" y="160"/>
                </a:cubicBezTo>
                <a:cubicBezTo>
                  <a:pt x="3484" y="152"/>
                  <a:pt x="3477" y="142"/>
                  <a:pt x="3472" y="131"/>
                </a:cubicBezTo>
                <a:cubicBezTo>
                  <a:pt x="3467" y="120"/>
                  <a:pt x="3465" y="108"/>
                  <a:pt x="3465" y="95"/>
                </a:cubicBezTo>
                <a:cubicBezTo>
                  <a:pt x="3465" y="82"/>
                  <a:pt x="3467" y="70"/>
                  <a:pt x="3472" y="59"/>
                </a:cubicBezTo>
                <a:cubicBezTo>
                  <a:pt x="3477" y="47"/>
                  <a:pt x="3484" y="37"/>
                  <a:pt x="3492" y="29"/>
                </a:cubicBezTo>
                <a:cubicBezTo>
                  <a:pt x="3501" y="21"/>
                  <a:pt x="3510" y="14"/>
                  <a:pt x="3522" y="9"/>
                </a:cubicBezTo>
                <a:cubicBezTo>
                  <a:pt x="3533" y="4"/>
                  <a:pt x="3545" y="2"/>
                  <a:pt x="3557" y="2"/>
                </a:cubicBezTo>
                <a:cubicBezTo>
                  <a:pt x="3570" y="2"/>
                  <a:pt x="3583" y="4"/>
                  <a:pt x="3594" y="9"/>
                </a:cubicBezTo>
                <a:cubicBezTo>
                  <a:pt x="3606" y="14"/>
                  <a:pt x="3616" y="21"/>
                  <a:pt x="3624" y="29"/>
                </a:cubicBezTo>
                <a:cubicBezTo>
                  <a:pt x="3633" y="37"/>
                  <a:pt x="3639" y="47"/>
                  <a:pt x="3645" y="59"/>
                </a:cubicBezTo>
                <a:cubicBezTo>
                  <a:pt x="3650" y="70"/>
                  <a:pt x="3652" y="82"/>
                  <a:pt x="3652" y="95"/>
                </a:cubicBezTo>
                <a:moveTo>
                  <a:pt x="3908" y="299"/>
                </a:moveTo>
                <a:lnTo>
                  <a:pt x="3918" y="347"/>
                </a:lnTo>
                <a:cubicBezTo>
                  <a:pt x="3930" y="335"/>
                  <a:pt x="3943" y="324"/>
                  <a:pt x="3957" y="313"/>
                </a:cubicBezTo>
                <a:cubicBezTo>
                  <a:pt x="3971" y="303"/>
                  <a:pt x="3985" y="294"/>
                  <a:pt x="4001" y="287"/>
                </a:cubicBezTo>
                <a:cubicBezTo>
                  <a:pt x="4016" y="279"/>
                  <a:pt x="4032" y="273"/>
                  <a:pt x="4049" y="269"/>
                </a:cubicBezTo>
                <a:cubicBezTo>
                  <a:pt x="4067" y="265"/>
                  <a:pt x="4086" y="263"/>
                  <a:pt x="4106" y="263"/>
                </a:cubicBezTo>
                <a:cubicBezTo>
                  <a:pt x="4139" y="263"/>
                  <a:pt x="4169" y="269"/>
                  <a:pt x="4195" y="280"/>
                </a:cubicBezTo>
                <a:cubicBezTo>
                  <a:pt x="4220" y="291"/>
                  <a:pt x="4242" y="307"/>
                  <a:pt x="4259" y="327"/>
                </a:cubicBezTo>
                <a:cubicBezTo>
                  <a:pt x="4276" y="348"/>
                  <a:pt x="4289" y="372"/>
                  <a:pt x="4298" y="400"/>
                </a:cubicBezTo>
                <a:cubicBezTo>
                  <a:pt x="4307" y="429"/>
                  <a:pt x="4311" y="460"/>
                  <a:pt x="4311" y="494"/>
                </a:cubicBezTo>
                <a:lnTo>
                  <a:pt x="4311" y="882"/>
                </a:lnTo>
                <a:lnTo>
                  <a:pt x="4165" y="882"/>
                </a:lnTo>
                <a:lnTo>
                  <a:pt x="4165" y="494"/>
                </a:lnTo>
                <a:cubicBezTo>
                  <a:pt x="4165" y="457"/>
                  <a:pt x="4156" y="428"/>
                  <a:pt x="4139" y="408"/>
                </a:cubicBezTo>
                <a:cubicBezTo>
                  <a:pt x="4122" y="387"/>
                  <a:pt x="4097" y="377"/>
                  <a:pt x="4062" y="377"/>
                </a:cubicBezTo>
                <a:cubicBezTo>
                  <a:pt x="4037" y="377"/>
                  <a:pt x="4013" y="383"/>
                  <a:pt x="3991" y="394"/>
                </a:cubicBezTo>
                <a:cubicBezTo>
                  <a:pt x="3969" y="406"/>
                  <a:pt x="3948" y="421"/>
                  <a:pt x="3928" y="441"/>
                </a:cubicBezTo>
                <a:lnTo>
                  <a:pt x="3928" y="882"/>
                </a:lnTo>
                <a:lnTo>
                  <a:pt x="3781" y="882"/>
                </a:lnTo>
                <a:lnTo>
                  <a:pt x="3781" y="272"/>
                </a:lnTo>
                <a:lnTo>
                  <a:pt x="3871" y="272"/>
                </a:lnTo>
                <a:cubicBezTo>
                  <a:pt x="3890" y="272"/>
                  <a:pt x="3902" y="281"/>
                  <a:pt x="3908" y="299"/>
                </a:cubicBezTo>
                <a:moveTo>
                  <a:pt x="4565" y="507"/>
                </a:moveTo>
                <a:lnTo>
                  <a:pt x="4842" y="507"/>
                </a:lnTo>
                <a:cubicBezTo>
                  <a:pt x="4842" y="488"/>
                  <a:pt x="4839" y="470"/>
                  <a:pt x="4834" y="453"/>
                </a:cubicBezTo>
                <a:cubicBezTo>
                  <a:pt x="4828" y="436"/>
                  <a:pt x="4820" y="422"/>
                  <a:pt x="4810" y="409"/>
                </a:cubicBezTo>
                <a:cubicBezTo>
                  <a:pt x="4799" y="396"/>
                  <a:pt x="4785" y="386"/>
                  <a:pt x="4769" y="379"/>
                </a:cubicBezTo>
                <a:cubicBezTo>
                  <a:pt x="4753" y="372"/>
                  <a:pt x="4734" y="368"/>
                  <a:pt x="4712" y="368"/>
                </a:cubicBezTo>
                <a:cubicBezTo>
                  <a:pt x="4670" y="368"/>
                  <a:pt x="4636" y="380"/>
                  <a:pt x="4612" y="404"/>
                </a:cubicBezTo>
                <a:cubicBezTo>
                  <a:pt x="4588" y="428"/>
                  <a:pt x="4572" y="463"/>
                  <a:pt x="4565" y="507"/>
                </a:cubicBezTo>
                <a:moveTo>
                  <a:pt x="4939" y="596"/>
                </a:moveTo>
                <a:lnTo>
                  <a:pt x="4562" y="596"/>
                </a:lnTo>
                <a:cubicBezTo>
                  <a:pt x="4565" y="627"/>
                  <a:pt x="4570" y="654"/>
                  <a:pt x="4579" y="677"/>
                </a:cubicBezTo>
                <a:cubicBezTo>
                  <a:pt x="4588" y="700"/>
                  <a:pt x="4599" y="718"/>
                  <a:pt x="4614" y="733"/>
                </a:cubicBezTo>
                <a:cubicBezTo>
                  <a:pt x="4628" y="748"/>
                  <a:pt x="4645" y="759"/>
                  <a:pt x="4664" y="767"/>
                </a:cubicBezTo>
                <a:cubicBezTo>
                  <a:pt x="4684" y="774"/>
                  <a:pt x="4705" y="777"/>
                  <a:pt x="4729" y="777"/>
                </a:cubicBezTo>
                <a:cubicBezTo>
                  <a:pt x="4753" y="777"/>
                  <a:pt x="4773" y="775"/>
                  <a:pt x="4790" y="769"/>
                </a:cubicBezTo>
                <a:cubicBezTo>
                  <a:pt x="4807" y="764"/>
                  <a:pt x="4822" y="757"/>
                  <a:pt x="4835" y="751"/>
                </a:cubicBezTo>
                <a:cubicBezTo>
                  <a:pt x="4848" y="744"/>
                  <a:pt x="4860" y="738"/>
                  <a:pt x="4869" y="732"/>
                </a:cubicBezTo>
                <a:cubicBezTo>
                  <a:pt x="4879" y="727"/>
                  <a:pt x="4888" y="724"/>
                  <a:pt x="4897" y="724"/>
                </a:cubicBezTo>
                <a:cubicBezTo>
                  <a:pt x="4910" y="724"/>
                  <a:pt x="4919" y="729"/>
                  <a:pt x="4925" y="738"/>
                </a:cubicBezTo>
                <a:lnTo>
                  <a:pt x="4967" y="791"/>
                </a:lnTo>
                <a:cubicBezTo>
                  <a:pt x="4950" y="810"/>
                  <a:pt x="4932" y="826"/>
                  <a:pt x="4912" y="839"/>
                </a:cubicBezTo>
                <a:cubicBezTo>
                  <a:pt x="4892" y="852"/>
                  <a:pt x="4871" y="862"/>
                  <a:pt x="4849" y="870"/>
                </a:cubicBezTo>
                <a:cubicBezTo>
                  <a:pt x="4827" y="877"/>
                  <a:pt x="4805" y="883"/>
                  <a:pt x="4782" y="886"/>
                </a:cubicBezTo>
                <a:cubicBezTo>
                  <a:pt x="4759" y="889"/>
                  <a:pt x="4737" y="891"/>
                  <a:pt x="4716" y="891"/>
                </a:cubicBezTo>
                <a:cubicBezTo>
                  <a:pt x="4674" y="891"/>
                  <a:pt x="4634" y="884"/>
                  <a:pt x="4598" y="870"/>
                </a:cubicBezTo>
                <a:cubicBezTo>
                  <a:pt x="4562" y="856"/>
                  <a:pt x="4530" y="835"/>
                  <a:pt x="4503" y="807"/>
                </a:cubicBezTo>
                <a:cubicBezTo>
                  <a:pt x="4476" y="780"/>
                  <a:pt x="4455" y="746"/>
                  <a:pt x="4440" y="705"/>
                </a:cubicBezTo>
                <a:cubicBezTo>
                  <a:pt x="4424" y="665"/>
                  <a:pt x="4417" y="618"/>
                  <a:pt x="4417" y="564"/>
                </a:cubicBezTo>
                <a:cubicBezTo>
                  <a:pt x="4417" y="522"/>
                  <a:pt x="4423" y="483"/>
                  <a:pt x="4437" y="447"/>
                </a:cubicBezTo>
                <a:cubicBezTo>
                  <a:pt x="4450" y="410"/>
                  <a:pt x="4470" y="378"/>
                  <a:pt x="4495" y="351"/>
                </a:cubicBezTo>
                <a:cubicBezTo>
                  <a:pt x="4520" y="324"/>
                  <a:pt x="4550" y="302"/>
                  <a:pt x="4586" y="287"/>
                </a:cubicBezTo>
                <a:cubicBezTo>
                  <a:pt x="4623" y="271"/>
                  <a:pt x="4663" y="263"/>
                  <a:pt x="4709" y="263"/>
                </a:cubicBezTo>
                <a:cubicBezTo>
                  <a:pt x="4747" y="263"/>
                  <a:pt x="4783" y="269"/>
                  <a:pt x="4815" y="282"/>
                </a:cubicBezTo>
                <a:cubicBezTo>
                  <a:pt x="4847" y="294"/>
                  <a:pt x="4875" y="312"/>
                  <a:pt x="4899" y="335"/>
                </a:cubicBezTo>
                <a:cubicBezTo>
                  <a:pt x="4922" y="359"/>
                  <a:pt x="4940" y="387"/>
                  <a:pt x="4954" y="422"/>
                </a:cubicBezTo>
                <a:cubicBezTo>
                  <a:pt x="4967" y="456"/>
                  <a:pt x="4973" y="495"/>
                  <a:pt x="4973" y="539"/>
                </a:cubicBezTo>
                <a:cubicBezTo>
                  <a:pt x="4973" y="561"/>
                  <a:pt x="4971" y="576"/>
                  <a:pt x="4966" y="584"/>
                </a:cubicBezTo>
                <a:cubicBezTo>
                  <a:pt x="4961" y="592"/>
                  <a:pt x="4952" y="596"/>
                  <a:pt x="4939" y="596"/>
                </a:cubicBezTo>
                <a:moveTo>
                  <a:pt x="5983" y="680"/>
                </a:moveTo>
                <a:cubicBezTo>
                  <a:pt x="5992" y="680"/>
                  <a:pt x="6000" y="683"/>
                  <a:pt x="6007" y="690"/>
                </a:cubicBezTo>
                <a:lnTo>
                  <a:pt x="6069" y="758"/>
                </a:lnTo>
                <a:cubicBezTo>
                  <a:pt x="6035" y="801"/>
                  <a:pt x="5992" y="834"/>
                  <a:pt x="5941" y="857"/>
                </a:cubicBezTo>
                <a:cubicBezTo>
                  <a:pt x="5890" y="880"/>
                  <a:pt x="5829" y="891"/>
                  <a:pt x="5757" y="891"/>
                </a:cubicBezTo>
                <a:cubicBezTo>
                  <a:pt x="5694" y="891"/>
                  <a:pt x="5637" y="880"/>
                  <a:pt x="5586" y="859"/>
                </a:cubicBezTo>
                <a:cubicBezTo>
                  <a:pt x="5535" y="837"/>
                  <a:pt x="5492" y="807"/>
                  <a:pt x="5456" y="768"/>
                </a:cubicBezTo>
                <a:cubicBezTo>
                  <a:pt x="5420" y="729"/>
                  <a:pt x="5392" y="683"/>
                  <a:pt x="5373" y="629"/>
                </a:cubicBezTo>
                <a:cubicBezTo>
                  <a:pt x="5354" y="574"/>
                  <a:pt x="5344" y="516"/>
                  <a:pt x="5344" y="452"/>
                </a:cubicBezTo>
                <a:cubicBezTo>
                  <a:pt x="5344" y="388"/>
                  <a:pt x="5355" y="329"/>
                  <a:pt x="5375" y="275"/>
                </a:cubicBezTo>
                <a:cubicBezTo>
                  <a:pt x="5396" y="222"/>
                  <a:pt x="5425" y="176"/>
                  <a:pt x="5462" y="137"/>
                </a:cubicBezTo>
                <a:cubicBezTo>
                  <a:pt x="5499" y="98"/>
                  <a:pt x="5544" y="68"/>
                  <a:pt x="5596" y="47"/>
                </a:cubicBezTo>
                <a:cubicBezTo>
                  <a:pt x="5647" y="25"/>
                  <a:pt x="5705" y="14"/>
                  <a:pt x="5767" y="14"/>
                </a:cubicBezTo>
                <a:cubicBezTo>
                  <a:pt x="5831" y="14"/>
                  <a:pt x="5886" y="24"/>
                  <a:pt x="5935" y="45"/>
                </a:cubicBezTo>
                <a:cubicBezTo>
                  <a:pt x="5983" y="65"/>
                  <a:pt x="6024" y="92"/>
                  <a:pt x="6058" y="125"/>
                </a:cubicBezTo>
                <a:lnTo>
                  <a:pt x="6005" y="200"/>
                </a:lnTo>
                <a:cubicBezTo>
                  <a:pt x="6002" y="204"/>
                  <a:pt x="5998" y="209"/>
                  <a:pt x="5993" y="212"/>
                </a:cubicBezTo>
                <a:cubicBezTo>
                  <a:pt x="5988" y="216"/>
                  <a:pt x="5981" y="218"/>
                  <a:pt x="5972" y="218"/>
                </a:cubicBezTo>
                <a:cubicBezTo>
                  <a:pt x="5966" y="218"/>
                  <a:pt x="5960" y="216"/>
                  <a:pt x="5954" y="213"/>
                </a:cubicBezTo>
                <a:cubicBezTo>
                  <a:pt x="5948" y="209"/>
                  <a:pt x="5941" y="205"/>
                  <a:pt x="5933" y="200"/>
                </a:cubicBezTo>
                <a:cubicBezTo>
                  <a:pt x="5926" y="195"/>
                  <a:pt x="5917" y="190"/>
                  <a:pt x="5907" y="184"/>
                </a:cubicBezTo>
                <a:cubicBezTo>
                  <a:pt x="5897" y="178"/>
                  <a:pt x="5886" y="172"/>
                  <a:pt x="5873" y="167"/>
                </a:cubicBezTo>
                <a:cubicBezTo>
                  <a:pt x="5860" y="163"/>
                  <a:pt x="5844" y="158"/>
                  <a:pt x="5827" y="155"/>
                </a:cubicBezTo>
                <a:cubicBezTo>
                  <a:pt x="5809" y="152"/>
                  <a:pt x="5789" y="150"/>
                  <a:pt x="5767" y="150"/>
                </a:cubicBezTo>
                <a:cubicBezTo>
                  <a:pt x="5729" y="150"/>
                  <a:pt x="5694" y="157"/>
                  <a:pt x="5662" y="171"/>
                </a:cubicBezTo>
                <a:cubicBezTo>
                  <a:pt x="5630" y="184"/>
                  <a:pt x="5602" y="204"/>
                  <a:pt x="5579" y="230"/>
                </a:cubicBezTo>
                <a:cubicBezTo>
                  <a:pt x="5557" y="256"/>
                  <a:pt x="5539" y="287"/>
                  <a:pt x="5526" y="325"/>
                </a:cubicBezTo>
                <a:cubicBezTo>
                  <a:pt x="5514" y="362"/>
                  <a:pt x="5507" y="404"/>
                  <a:pt x="5507" y="452"/>
                </a:cubicBezTo>
                <a:cubicBezTo>
                  <a:pt x="5507" y="500"/>
                  <a:pt x="5514" y="543"/>
                  <a:pt x="5528" y="582"/>
                </a:cubicBezTo>
                <a:cubicBezTo>
                  <a:pt x="5541" y="619"/>
                  <a:pt x="5560" y="651"/>
                  <a:pt x="5583" y="676"/>
                </a:cubicBezTo>
                <a:cubicBezTo>
                  <a:pt x="5606" y="702"/>
                  <a:pt x="5634" y="722"/>
                  <a:pt x="5665" y="736"/>
                </a:cubicBezTo>
                <a:cubicBezTo>
                  <a:pt x="5697" y="749"/>
                  <a:pt x="5731" y="756"/>
                  <a:pt x="5767" y="756"/>
                </a:cubicBezTo>
                <a:cubicBezTo>
                  <a:pt x="5789" y="756"/>
                  <a:pt x="5809" y="755"/>
                  <a:pt x="5827" y="752"/>
                </a:cubicBezTo>
                <a:cubicBezTo>
                  <a:pt x="5845" y="750"/>
                  <a:pt x="5861" y="746"/>
                  <a:pt x="5876" y="741"/>
                </a:cubicBezTo>
                <a:cubicBezTo>
                  <a:pt x="5891" y="736"/>
                  <a:pt x="5905" y="729"/>
                  <a:pt x="5918" y="722"/>
                </a:cubicBezTo>
                <a:cubicBezTo>
                  <a:pt x="5931" y="713"/>
                  <a:pt x="5944" y="703"/>
                  <a:pt x="5957" y="691"/>
                </a:cubicBezTo>
                <a:cubicBezTo>
                  <a:pt x="5961" y="688"/>
                  <a:pt x="5966" y="685"/>
                  <a:pt x="5970" y="683"/>
                </a:cubicBezTo>
                <a:cubicBezTo>
                  <a:pt x="5974" y="681"/>
                  <a:pt x="5979" y="680"/>
                  <a:pt x="5983" y="680"/>
                </a:cubicBezTo>
                <a:moveTo>
                  <a:pt x="6302" y="0"/>
                </a:moveTo>
                <a:lnTo>
                  <a:pt x="6302" y="338"/>
                </a:lnTo>
                <a:cubicBezTo>
                  <a:pt x="6326" y="316"/>
                  <a:pt x="6352" y="298"/>
                  <a:pt x="6381" y="284"/>
                </a:cubicBezTo>
                <a:cubicBezTo>
                  <a:pt x="6409" y="270"/>
                  <a:pt x="6443" y="263"/>
                  <a:pt x="6481" y="263"/>
                </a:cubicBezTo>
                <a:cubicBezTo>
                  <a:pt x="6514" y="263"/>
                  <a:pt x="6543" y="269"/>
                  <a:pt x="6569" y="280"/>
                </a:cubicBezTo>
                <a:cubicBezTo>
                  <a:pt x="6595" y="291"/>
                  <a:pt x="6616" y="307"/>
                  <a:pt x="6633" y="327"/>
                </a:cubicBezTo>
                <a:cubicBezTo>
                  <a:pt x="6650" y="348"/>
                  <a:pt x="6664" y="372"/>
                  <a:pt x="6673" y="400"/>
                </a:cubicBezTo>
                <a:cubicBezTo>
                  <a:pt x="6681" y="429"/>
                  <a:pt x="6686" y="460"/>
                  <a:pt x="6686" y="494"/>
                </a:cubicBezTo>
                <a:lnTo>
                  <a:pt x="6686" y="882"/>
                </a:lnTo>
                <a:lnTo>
                  <a:pt x="6539" y="882"/>
                </a:lnTo>
                <a:lnTo>
                  <a:pt x="6539" y="494"/>
                </a:lnTo>
                <a:cubicBezTo>
                  <a:pt x="6539" y="457"/>
                  <a:pt x="6531" y="428"/>
                  <a:pt x="6514" y="408"/>
                </a:cubicBezTo>
                <a:cubicBezTo>
                  <a:pt x="6497" y="387"/>
                  <a:pt x="6471" y="377"/>
                  <a:pt x="6436" y="377"/>
                </a:cubicBezTo>
                <a:cubicBezTo>
                  <a:pt x="6411" y="377"/>
                  <a:pt x="6387" y="383"/>
                  <a:pt x="6365" y="394"/>
                </a:cubicBezTo>
                <a:cubicBezTo>
                  <a:pt x="6343" y="406"/>
                  <a:pt x="6322" y="421"/>
                  <a:pt x="6302" y="441"/>
                </a:cubicBezTo>
                <a:lnTo>
                  <a:pt x="6302" y="882"/>
                </a:lnTo>
                <a:lnTo>
                  <a:pt x="6156" y="882"/>
                </a:lnTo>
                <a:lnTo>
                  <a:pt x="6156" y="0"/>
                </a:lnTo>
                <a:lnTo>
                  <a:pt x="6302" y="0"/>
                </a:lnTo>
                <a:moveTo>
                  <a:pt x="7146" y="725"/>
                </a:moveTo>
                <a:lnTo>
                  <a:pt x="7146" y="622"/>
                </a:lnTo>
                <a:cubicBezTo>
                  <a:pt x="7103" y="624"/>
                  <a:pt x="7068" y="628"/>
                  <a:pt x="7039" y="633"/>
                </a:cubicBezTo>
                <a:cubicBezTo>
                  <a:pt x="7010" y="638"/>
                  <a:pt x="6987" y="645"/>
                  <a:pt x="6970" y="653"/>
                </a:cubicBezTo>
                <a:cubicBezTo>
                  <a:pt x="6952" y="662"/>
                  <a:pt x="6940" y="672"/>
                  <a:pt x="6932" y="683"/>
                </a:cubicBezTo>
                <a:cubicBezTo>
                  <a:pt x="6925" y="694"/>
                  <a:pt x="6921" y="706"/>
                  <a:pt x="6921" y="719"/>
                </a:cubicBezTo>
                <a:cubicBezTo>
                  <a:pt x="6921" y="744"/>
                  <a:pt x="6929" y="763"/>
                  <a:pt x="6944" y="774"/>
                </a:cubicBezTo>
                <a:cubicBezTo>
                  <a:pt x="6959" y="785"/>
                  <a:pt x="6979" y="790"/>
                  <a:pt x="7003" y="790"/>
                </a:cubicBezTo>
                <a:cubicBezTo>
                  <a:pt x="7033" y="790"/>
                  <a:pt x="7059" y="785"/>
                  <a:pt x="7081" y="774"/>
                </a:cubicBezTo>
                <a:cubicBezTo>
                  <a:pt x="7103" y="763"/>
                  <a:pt x="7125" y="747"/>
                  <a:pt x="7146" y="725"/>
                </a:cubicBezTo>
                <a:moveTo>
                  <a:pt x="6837" y="404"/>
                </a:moveTo>
                <a:lnTo>
                  <a:pt x="6810" y="357"/>
                </a:lnTo>
                <a:cubicBezTo>
                  <a:pt x="6880" y="293"/>
                  <a:pt x="6964" y="261"/>
                  <a:pt x="7063" y="261"/>
                </a:cubicBezTo>
                <a:cubicBezTo>
                  <a:pt x="7098" y="261"/>
                  <a:pt x="7130" y="267"/>
                  <a:pt x="7158" y="279"/>
                </a:cubicBezTo>
                <a:cubicBezTo>
                  <a:pt x="7186" y="290"/>
                  <a:pt x="7210" y="307"/>
                  <a:pt x="7229" y="327"/>
                </a:cubicBezTo>
                <a:cubicBezTo>
                  <a:pt x="7249" y="348"/>
                  <a:pt x="7263" y="373"/>
                  <a:pt x="7273" y="402"/>
                </a:cubicBezTo>
                <a:cubicBezTo>
                  <a:pt x="7284" y="431"/>
                  <a:pt x="7289" y="462"/>
                  <a:pt x="7289" y="497"/>
                </a:cubicBezTo>
                <a:lnTo>
                  <a:pt x="7289" y="882"/>
                </a:lnTo>
                <a:lnTo>
                  <a:pt x="7222" y="882"/>
                </a:lnTo>
                <a:cubicBezTo>
                  <a:pt x="7208" y="882"/>
                  <a:pt x="7198" y="880"/>
                  <a:pt x="7190" y="876"/>
                </a:cubicBezTo>
                <a:cubicBezTo>
                  <a:pt x="7183" y="871"/>
                  <a:pt x="7177" y="863"/>
                  <a:pt x="7172" y="850"/>
                </a:cubicBezTo>
                <a:lnTo>
                  <a:pt x="7159" y="807"/>
                </a:lnTo>
                <a:cubicBezTo>
                  <a:pt x="7144" y="820"/>
                  <a:pt x="7129" y="832"/>
                  <a:pt x="7114" y="843"/>
                </a:cubicBezTo>
                <a:cubicBezTo>
                  <a:pt x="7100" y="853"/>
                  <a:pt x="7085" y="862"/>
                  <a:pt x="7069" y="869"/>
                </a:cubicBezTo>
                <a:cubicBezTo>
                  <a:pt x="7053" y="876"/>
                  <a:pt x="7036" y="882"/>
                  <a:pt x="7018" y="885"/>
                </a:cubicBezTo>
                <a:cubicBezTo>
                  <a:pt x="7000" y="889"/>
                  <a:pt x="6980" y="891"/>
                  <a:pt x="6958" y="891"/>
                </a:cubicBezTo>
                <a:cubicBezTo>
                  <a:pt x="6933" y="891"/>
                  <a:pt x="6909" y="888"/>
                  <a:pt x="6887" y="881"/>
                </a:cubicBezTo>
                <a:cubicBezTo>
                  <a:pt x="6866" y="874"/>
                  <a:pt x="6847" y="864"/>
                  <a:pt x="6831" y="850"/>
                </a:cubicBezTo>
                <a:cubicBezTo>
                  <a:pt x="6815" y="836"/>
                  <a:pt x="6803" y="819"/>
                  <a:pt x="6794" y="798"/>
                </a:cubicBezTo>
                <a:cubicBezTo>
                  <a:pt x="6786" y="778"/>
                  <a:pt x="6781" y="754"/>
                  <a:pt x="6781" y="726"/>
                </a:cubicBezTo>
                <a:cubicBezTo>
                  <a:pt x="6781" y="711"/>
                  <a:pt x="6784" y="696"/>
                  <a:pt x="6789" y="681"/>
                </a:cubicBezTo>
                <a:cubicBezTo>
                  <a:pt x="6794" y="665"/>
                  <a:pt x="6802" y="651"/>
                  <a:pt x="6814" y="637"/>
                </a:cubicBezTo>
                <a:cubicBezTo>
                  <a:pt x="6826" y="623"/>
                  <a:pt x="6841" y="610"/>
                  <a:pt x="6860" y="598"/>
                </a:cubicBezTo>
                <a:cubicBezTo>
                  <a:pt x="6878" y="585"/>
                  <a:pt x="6901" y="574"/>
                  <a:pt x="6928" y="565"/>
                </a:cubicBezTo>
                <a:cubicBezTo>
                  <a:pt x="6955" y="556"/>
                  <a:pt x="6987" y="548"/>
                  <a:pt x="7022" y="543"/>
                </a:cubicBezTo>
                <a:cubicBezTo>
                  <a:pt x="7058" y="537"/>
                  <a:pt x="7099" y="533"/>
                  <a:pt x="7146" y="532"/>
                </a:cubicBezTo>
                <a:lnTo>
                  <a:pt x="7146" y="497"/>
                </a:lnTo>
                <a:cubicBezTo>
                  <a:pt x="7146" y="456"/>
                  <a:pt x="7137" y="426"/>
                  <a:pt x="7120" y="406"/>
                </a:cubicBezTo>
                <a:cubicBezTo>
                  <a:pt x="7102" y="387"/>
                  <a:pt x="7077" y="377"/>
                  <a:pt x="7044" y="377"/>
                </a:cubicBezTo>
                <a:cubicBezTo>
                  <a:pt x="7021" y="377"/>
                  <a:pt x="7001" y="380"/>
                  <a:pt x="6986" y="385"/>
                </a:cubicBezTo>
                <a:cubicBezTo>
                  <a:pt x="6970" y="391"/>
                  <a:pt x="6956" y="397"/>
                  <a:pt x="6944" y="404"/>
                </a:cubicBezTo>
                <a:cubicBezTo>
                  <a:pt x="6932" y="411"/>
                  <a:pt x="6922" y="417"/>
                  <a:pt x="6912" y="422"/>
                </a:cubicBezTo>
                <a:cubicBezTo>
                  <a:pt x="6902" y="428"/>
                  <a:pt x="6891" y="431"/>
                  <a:pt x="6880" y="431"/>
                </a:cubicBezTo>
                <a:cubicBezTo>
                  <a:pt x="6869" y="431"/>
                  <a:pt x="6861" y="428"/>
                  <a:pt x="6853" y="423"/>
                </a:cubicBezTo>
                <a:cubicBezTo>
                  <a:pt x="6846" y="417"/>
                  <a:pt x="6841" y="411"/>
                  <a:pt x="6837" y="404"/>
                </a:cubicBezTo>
                <a:moveTo>
                  <a:pt x="7555" y="309"/>
                </a:moveTo>
                <a:lnTo>
                  <a:pt x="7564" y="378"/>
                </a:lnTo>
                <a:cubicBezTo>
                  <a:pt x="7583" y="342"/>
                  <a:pt x="7606" y="313"/>
                  <a:pt x="7632" y="292"/>
                </a:cubicBezTo>
                <a:cubicBezTo>
                  <a:pt x="7658" y="272"/>
                  <a:pt x="7689" y="261"/>
                  <a:pt x="7724" y="261"/>
                </a:cubicBezTo>
                <a:cubicBezTo>
                  <a:pt x="7752" y="261"/>
                  <a:pt x="7775" y="267"/>
                  <a:pt x="7792" y="280"/>
                </a:cubicBezTo>
                <a:lnTo>
                  <a:pt x="7782" y="389"/>
                </a:lnTo>
                <a:cubicBezTo>
                  <a:pt x="7780" y="397"/>
                  <a:pt x="7777" y="402"/>
                  <a:pt x="7774" y="405"/>
                </a:cubicBezTo>
                <a:cubicBezTo>
                  <a:pt x="7770" y="407"/>
                  <a:pt x="7765" y="409"/>
                  <a:pt x="7759" y="409"/>
                </a:cubicBezTo>
                <a:cubicBezTo>
                  <a:pt x="7753" y="409"/>
                  <a:pt x="7744" y="408"/>
                  <a:pt x="7732" y="406"/>
                </a:cubicBezTo>
                <a:cubicBezTo>
                  <a:pt x="7721" y="404"/>
                  <a:pt x="7709" y="403"/>
                  <a:pt x="7698" y="403"/>
                </a:cubicBezTo>
                <a:cubicBezTo>
                  <a:pt x="7682" y="403"/>
                  <a:pt x="7667" y="405"/>
                  <a:pt x="7655" y="410"/>
                </a:cubicBezTo>
                <a:cubicBezTo>
                  <a:pt x="7642" y="415"/>
                  <a:pt x="7631" y="422"/>
                  <a:pt x="7621" y="431"/>
                </a:cubicBezTo>
                <a:cubicBezTo>
                  <a:pt x="7611" y="439"/>
                  <a:pt x="7602" y="450"/>
                  <a:pt x="7594" y="463"/>
                </a:cubicBezTo>
                <a:cubicBezTo>
                  <a:pt x="7586" y="475"/>
                  <a:pt x="7579" y="490"/>
                  <a:pt x="7572" y="506"/>
                </a:cubicBezTo>
                <a:lnTo>
                  <a:pt x="7572" y="882"/>
                </a:lnTo>
                <a:lnTo>
                  <a:pt x="7426" y="882"/>
                </a:lnTo>
                <a:lnTo>
                  <a:pt x="7426" y="272"/>
                </a:lnTo>
                <a:lnTo>
                  <a:pt x="7512" y="272"/>
                </a:lnTo>
                <a:cubicBezTo>
                  <a:pt x="7527" y="272"/>
                  <a:pt x="7537" y="275"/>
                  <a:pt x="7543" y="281"/>
                </a:cubicBezTo>
                <a:cubicBezTo>
                  <a:pt x="7549" y="286"/>
                  <a:pt x="7553" y="296"/>
                  <a:pt x="7555" y="309"/>
                </a:cubicBezTo>
                <a:moveTo>
                  <a:pt x="8071" y="891"/>
                </a:moveTo>
                <a:cubicBezTo>
                  <a:pt x="8018" y="891"/>
                  <a:pt x="7977" y="876"/>
                  <a:pt x="7949" y="846"/>
                </a:cubicBezTo>
                <a:cubicBezTo>
                  <a:pt x="7921" y="817"/>
                  <a:pt x="7907" y="775"/>
                  <a:pt x="7907" y="723"/>
                </a:cubicBezTo>
                <a:lnTo>
                  <a:pt x="7907" y="382"/>
                </a:lnTo>
                <a:lnTo>
                  <a:pt x="7844" y="382"/>
                </a:lnTo>
                <a:cubicBezTo>
                  <a:pt x="7836" y="382"/>
                  <a:pt x="7830" y="380"/>
                  <a:pt x="7824" y="374"/>
                </a:cubicBezTo>
                <a:cubicBezTo>
                  <a:pt x="7819" y="369"/>
                  <a:pt x="7816" y="362"/>
                  <a:pt x="7816" y="351"/>
                </a:cubicBezTo>
                <a:lnTo>
                  <a:pt x="7816" y="293"/>
                </a:lnTo>
                <a:lnTo>
                  <a:pt x="7914" y="277"/>
                </a:lnTo>
                <a:lnTo>
                  <a:pt x="7945" y="111"/>
                </a:lnTo>
                <a:cubicBezTo>
                  <a:pt x="7947" y="103"/>
                  <a:pt x="7950" y="97"/>
                  <a:pt x="7956" y="93"/>
                </a:cubicBezTo>
                <a:cubicBezTo>
                  <a:pt x="7961" y="89"/>
                  <a:pt x="7969" y="87"/>
                  <a:pt x="7977" y="87"/>
                </a:cubicBezTo>
                <a:lnTo>
                  <a:pt x="8053" y="87"/>
                </a:lnTo>
                <a:lnTo>
                  <a:pt x="8053" y="278"/>
                </a:lnTo>
                <a:lnTo>
                  <a:pt x="8216" y="278"/>
                </a:lnTo>
                <a:lnTo>
                  <a:pt x="8216" y="382"/>
                </a:lnTo>
                <a:lnTo>
                  <a:pt x="8053" y="382"/>
                </a:lnTo>
                <a:lnTo>
                  <a:pt x="8053" y="713"/>
                </a:lnTo>
                <a:cubicBezTo>
                  <a:pt x="8053" y="732"/>
                  <a:pt x="8058" y="746"/>
                  <a:pt x="8067" y="757"/>
                </a:cubicBezTo>
                <a:cubicBezTo>
                  <a:pt x="8076" y="768"/>
                  <a:pt x="8089" y="773"/>
                  <a:pt x="8105" y="773"/>
                </a:cubicBezTo>
                <a:cubicBezTo>
                  <a:pt x="8114" y="773"/>
                  <a:pt x="8122" y="772"/>
                  <a:pt x="8128" y="770"/>
                </a:cubicBezTo>
                <a:cubicBezTo>
                  <a:pt x="8134" y="768"/>
                  <a:pt x="8140" y="765"/>
                  <a:pt x="8144" y="763"/>
                </a:cubicBezTo>
                <a:lnTo>
                  <a:pt x="8156" y="756"/>
                </a:lnTo>
                <a:cubicBezTo>
                  <a:pt x="8160" y="754"/>
                  <a:pt x="8163" y="753"/>
                  <a:pt x="8167" y="753"/>
                </a:cubicBezTo>
                <a:cubicBezTo>
                  <a:pt x="8171" y="753"/>
                  <a:pt x="8175" y="754"/>
                  <a:pt x="8178" y="756"/>
                </a:cubicBezTo>
                <a:cubicBezTo>
                  <a:pt x="8180" y="758"/>
                  <a:pt x="8183" y="762"/>
                  <a:pt x="8186" y="766"/>
                </a:cubicBezTo>
                <a:lnTo>
                  <a:pt x="8230" y="837"/>
                </a:lnTo>
                <a:cubicBezTo>
                  <a:pt x="8209" y="855"/>
                  <a:pt x="8185" y="868"/>
                  <a:pt x="8157" y="878"/>
                </a:cubicBezTo>
                <a:cubicBezTo>
                  <a:pt x="8129" y="887"/>
                  <a:pt x="8101" y="891"/>
                  <a:pt x="8071" y="89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9" name=""/>
          <p:cNvSpPr/>
          <p:nvPr/>
        </p:nvSpPr>
        <p:spPr>
          <a:xfrm>
            <a:off x="7314840" y="3314520"/>
            <a:ext cx="4877640" cy="3657960"/>
          </a:xfrm>
          <a:custGeom>
            <a:avLst/>
            <a:gdLst/>
            <a:ahLst/>
            <a:rect l="0" t="0" r="r" b="b"/>
            <a:pathLst>
              <a:path w="13549" h="10161">
                <a:moveTo>
                  <a:pt x="0" y="0"/>
                </a:moveTo>
                <a:lnTo>
                  <a:pt x="13549" y="0"/>
                </a:lnTo>
                <a:lnTo>
                  <a:pt x="13549" y="10161"/>
                </a:lnTo>
                <a:lnTo>
                  <a:pt x="0" y="10161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0" name=""/>
          <p:cNvSpPr/>
          <p:nvPr/>
        </p:nvSpPr>
        <p:spPr>
          <a:xfrm>
            <a:off x="8250480" y="4992120"/>
            <a:ext cx="3006360" cy="302760"/>
          </a:xfrm>
          <a:custGeom>
            <a:avLst/>
            <a:gdLst/>
            <a:ahLst/>
            <a:rect l="0" t="0" r="r" b="b"/>
            <a:pathLst>
              <a:path w="8351" h="841">
                <a:moveTo>
                  <a:pt x="266" y="526"/>
                </a:moveTo>
                <a:lnTo>
                  <a:pt x="523" y="526"/>
                </a:lnTo>
                <a:lnTo>
                  <a:pt x="425" y="257"/>
                </a:lnTo>
                <a:cubicBezTo>
                  <a:pt x="420" y="245"/>
                  <a:pt x="415" y="231"/>
                  <a:pt x="410" y="214"/>
                </a:cubicBezTo>
                <a:cubicBezTo>
                  <a:pt x="404" y="198"/>
                  <a:pt x="399" y="180"/>
                  <a:pt x="394" y="161"/>
                </a:cubicBezTo>
                <a:cubicBezTo>
                  <a:pt x="389" y="180"/>
                  <a:pt x="384" y="198"/>
                  <a:pt x="379" y="215"/>
                </a:cubicBezTo>
                <a:cubicBezTo>
                  <a:pt x="374" y="231"/>
                  <a:pt x="369" y="246"/>
                  <a:pt x="364" y="258"/>
                </a:cubicBezTo>
                <a:lnTo>
                  <a:pt x="266" y="526"/>
                </a:lnTo>
                <a:moveTo>
                  <a:pt x="471" y="23"/>
                </a:moveTo>
                <a:lnTo>
                  <a:pt x="789" y="832"/>
                </a:lnTo>
                <a:lnTo>
                  <a:pt x="672" y="832"/>
                </a:lnTo>
                <a:cubicBezTo>
                  <a:pt x="659" y="832"/>
                  <a:pt x="649" y="829"/>
                  <a:pt x="641" y="822"/>
                </a:cubicBezTo>
                <a:cubicBezTo>
                  <a:pt x="632" y="814"/>
                  <a:pt x="626" y="806"/>
                  <a:pt x="622" y="797"/>
                </a:cubicBezTo>
                <a:lnTo>
                  <a:pt x="562" y="632"/>
                </a:lnTo>
                <a:lnTo>
                  <a:pt x="227" y="632"/>
                </a:lnTo>
                <a:lnTo>
                  <a:pt x="166" y="797"/>
                </a:lnTo>
                <a:cubicBezTo>
                  <a:pt x="163" y="805"/>
                  <a:pt x="158" y="813"/>
                  <a:pt x="149" y="821"/>
                </a:cubicBezTo>
                <a:cubicBezTo>
                  <a:pt x="141" y="828"/>
                  <a:pt x="130" y="832"/>
                  <a:pt x="117" y="832"/>
                </a:cubicBezTo>
                <a:lnTo>
                  <a:pt x="0" y="832"/>
                </a:lnTo>
                <a:lnTo>
                  <a:pt x="318" y="23"/>
                </a:lnTo>
                <a:lnTo>
                  <a:pt x="471" y="23"/>
                </a:lnTo>
                <a:moveTo>
                  <a:pt x="970" y="283"/>
                </a:moveTo>
                <a:lnTo>
                  <a:pt x="980" y="328"/>
                </a:lnTo>
                <a:cubicBezTo>
                  <a:pt x="991" y="316"/>
                  <a:pt x="1003" y="306"/>
                  <a:pt x="1016" y="296"/>
                </a:cubicBezTo>
                <a:cubicBezTo>
                  <a:pt x="1029" y="286"/>
                  <a:pt x="1043" y="277"/>
                  <a:pt x="1057" y="271"/>
                </a:cubicBezTo>
                <a:cubicBezTo>
                  <a:pt x="1071" y="264"/>
                  <a:pt x="1087" y="258"/>
                  <a:pt x="1103" y="254"/>
                </a:cubicBezTo>
                <a:cubicBezTo>
                  <a:pt x="1119" y="251"/>
                  <a:pt x="1137" y="249"/>
                  <a:pt x="1157" y="249"/>
                </a:cubicBezTo>
                <a:cubicBezTo>
                  <a:pt x="1188" y="249"/>
                  <a:pt x="1216" y="254"/>
                  <a:pt x="1240" y="265"/>
                </a:cubicBezTo>
                <a:cubicBezTo>
                  <a:pt x="1264" y="275"/>
                  <a:pt x="1284" y="290"/>
                  <a:pt x="1301" y="309"/>
                </a:cubicBezTo>
                <a:cubicBezTo>
                  <a:pt x="1317" y="328"/>
                  <a:pt x="1329" y="351"/>
                  <a:pt x="1337" y="378"/>
                </a:cubicBezTo>
                <a:cubicBezTo>
                  <a:pt x="1346" y="405"/>
                  <a:pt x="1350" y="434"/>
                  <a:pt x="1350" y="466"/>
                </a:cubicBezTo>
                <a:lnTo>
                  <a:pt x="1350" y="832"/>
                </a:lnTo>
                <a:lnTo>
                  <a:pt x="1212" y="832"/>
                </a:lnTo>
                <a:lnTo>
                  <a:pt x="1212" y="466"/>
                </a:lnTo>
                <a:cubicBezTo>
                  <a:pt x="1212" y="431"/>
                  <a:pt x="1204" y="404"/>
                  <a:pt x="1188" y="384"/>
                </a:cubicBezTo>
                <a:cubicBezTo>
                  <a:pt x="1172" y="365"/>
                  <a:pt x="1148" y="356"/>
                  <a:pt x="1115" y="356"/>
                </a:cubicBezTo>
                <a:cubicBezTo>
                  <a:pt x="1091" y="356"/>
                  <a:pt x="1069" y="361"/>
                  <a:pt x="1048" y="372"/>
                </a:cubicBezTo>
                <a:cubicBezTo>
                  <a:pt x="1027" y="383"/>
                  <a:pt x="1007" y="398"/>
                  <a:pt x="989" y="416"/>
                </a:cubicBezTo>
                <a:lnTo>
                  <a:pt x="989" y="832"/>
                </a:lnTo>
                <a:lnTo>
                  <a:pt x="850" y="832"/>
                </a:lnTo>
                <a:lnTo>
                  <a:pt x="850" y="257"/>
                </a:lnTo>
                <a:lnTo>
                  <a:pt x="935" y="257"/>
                </a:lnTo>
                <a:cubicBezTo>
                  <a:pt x="953" y="257"/>
                  <a:pt x="964" y="266"/>
                  <a:pt x="970" y="283"/>
                </a:cubicBezTo>
                <a:moveTo>
                  <a:pt x="1600" y="283"/>
                </a:moveTo>
                <a:lnTo>
                  <a:pt x="1610" y="328"/>
                </a:lnTo>
                <a:cubicBezTo>
                  <a:pt x="1622" y="316"/>
                  <a:pt x="1634" y="306"/>
                  <a:pt x="1646" y="296"/>
                </a:cubicBezTo>
                <a:cubicBezTo>
                  <a:pt x="1659" y="286"/>
                  <a:pt x="1673" y="277"/>
                  <a:pt x="1687" y="271"/>
                </a:cubicBezTo>
                <a:cubicBezTo>
                  <a:pt x="1702" y="264"/>
                  <a:pt x="1717" y="258"/>
                  <a:pt x="1733" y="254"/>
                </a:cubicBezTo>
                <a:cubicBezTo>
                  <a:pt x="1750" y="251"/>
                  <a:pt x="1768" y="249"/>
                  <a:pt x="1787" y="249"/>
                </a:cubicBezTo>
                <a:cubicBezTo>
                  <a:pt x="1818" y="249"/>
                  <a:pt x="1846" y="254"/>
                  <a:pt x="1870" y="265"/>
                </a:cubicBezTo>
                <a:cubicBezTo>
                  <a:pt x="1895" y="275"/>
                  <a:pt x="1915" y="290"/>
                  <a:pt x="1931" y="309"/>
                </a:cubicBezTo>
                <a:cubicBezTo>
                  <a:pt x="1947" y="328"/>
                  <a:pt x="1959" y="351"/>
                  <a:pt x="1968" y="378"/>
                </a:cubicBezTo>
                <a:cubicBezTo>
                  <a:pt x="1976" y="405"/>
                  <a:pt x="1980" y="434"/>
                  <a:pt x="1980" y="466"/>
                </a:cubicBezTo>
                <a:lnTo>
                  <a:pt x="1980" y="832"/>
                </a:lnTo>
                <a:lnTo>
                  <a:pt x="1842" y="832"/>
                </a:lnTo>
                <a:lnTo>
                  <a:pt x="1842" y="466"/>
                </a:lnTo>
                <a:cubicBezTo>
                  <a:pt x="1842" y="431"/>
                  <a:pt x="1834" y="404"/>
                  <a:pt x="1818" y="384"/>
                </a:cubicBezTo>
                <a:cubicBezTo>
                  <a:pt x="1802" y="365"/>
                  <a:pt x="1778" y="356"/>
                  <a:pt x="1745" y="356"/>
                </a:cubicBezTo>
                <a:cubicBezTo>
                  <a:pt x="1721" y="356"/>
                  <a:pt x="1699" y="361"/>
                  <a:pt x="1678" y="372"/>
                </a:cubicBezTo>
                <a:cubicBezTo>
                  <a:pt x="1657" y="383"/>
                  <a:pt x="1637" y="398"/>
                  <a:pt x="1619" y="416"/>
                </a:cubicBezTo>
                <a:lnTo>
                  <a:pt x="1619" y="832"/>
                </a:lnTo>
                <a:lnTo>
                  <a:pt x="1481" y="832"/>
                </a:lnTo>
                <a:lnTo>
                  <a:pt x="1481" y="257"/>
                </a:lnTo>
                <a:lnTo>
                  <a:pt x="1565" y="257"/>
                </a:lnTo>
                <a:cubicBezTo>
                  <a:pt x="1583" y="257"/>
                  <a:pt x="1595" y="266"/>
                  <a:pt x="1600" y="283"/>
                </a:cubicBezTo>
                <a:moveTo>
                  <a:pt x="2365" y="249"/>
                </a:moveTo>
                <a:cubicBezTo>
                  <a:pt x="2407" y="249"/>
                  <a:pt x="2446" y="256"/>
                  <a:pt x="2481" y="269"/>
                </a:cubicBezTo>
                <a:cubicBezTo>
                  <a:pt x="2516" y="283"/>
                  <a:pt x="2545" y="303"/>
                  <a:pt x="2570" y="328"/>
                </a:cubicBezTo>
                <a:cubicBezTo>
                  <a:pt x="2595" y="353"/>
                  <a:pt x="2614" y="384"/>
                  <a:pt x="2627" y="421"/>
                </a:cubicBezTo>
                <a:cubicBezTo>
                  <a:pt x="2641" y="457"/>
                  <a:pt x="2647" y="498"/>
                  <a:pt x="2647" y="543"/>
                </a:cubicBezTo>
                <a:cubicBezTo>
                  <a:pt x="2647" y="589"/>
                  <a:pt x="2641" y="630"/>
                  <a:pt x="2627" y="666"/>
                </a:cubicBezTo>
                <a:cubicBezTo>
                  <a:pt x="2614" y="702"/>
                  <a:pt x="2595" y="734"/>
                  <a:pt x="2570" y="759"/>
                </a:cubicBezTo>
                <a:cubicBezTo>
                  <a:pt x="2545" y="785"/>
                  <a:pt x="2516" y="805"/>
                  <a:pt x="2481" y="820"/>
                </a:cubicBezTo>
                <a:cubicBezTo>
                  <a:pt x="2446" y="833"/>
                  <a:pt x="2407" y="840"/>
                  <a:pt x="2365" y="840"/>
                </a:cubicBezTo>
                <a:cubicBezTo>
                  <a:pt x="2322" y="840"/>
                  <a:pt x="2283" y="833"/>
                  <a:pt x="2248" y="820"/>
                </a:cubicBezTo>
                <a:cubicBezTo>
                  <a:pt x="2213" y="805"/>
                  <a:pt x="2183" y="785"/>
                  <a:pt x="2158" y="759"/>
                </a:cubicBezTo>
                <a:cubicBezTo>
                  <a:pt x="2134" y="734"/>
                  <a:pt x="2114" y="702"/>
                  <a:pt x="2101" y="666"/>
                </a:cubicBezTo>
                <a:cubicBezTo>
                  <a:pt x="2087" y="630"/>
                  <a:pt x="2081" y="589"/>
                  <a:pt x="2081" y="543"/>
                </a:cubicBezTo>
                <a:cubicBezTo>
                  <a:pt x="2081" y="498"/>
                  <a:pt x="2087" y="457"/>
                  <a:pt x="2101" y="421"/>
                </a:cubicBezTo>
                <a:cubicBezTo>
                  <a:pt x="2114" y="384"/>
                  <a:pt x="2134" y="353"/>
                  <a:pt x="2158" y="328"/>
                </a:cubicBezTo>
                <a:cubicBezTo>
                  <a:pt x="2183" y="303"/>
                  <a:pt x="2213" y="283"/>
                  <a:pt x="2248" y="269"/>
                </a:cubicBezTo>
                <a:cubicBezTo>
                  <a:pt x="2283" y="256"/>
                  <a:pt x="2322" y="249"/>
                  <a:pt x="2365" y="249"/>
                </a:cubicBezTo>
                <a:moveTo>
                  <a:pt x="2365" y="733"/>
                </a:moveTo>
                <a:cubicBezTo>
                  <a:pt x="2413" y="733"/>
                  <a:pt x="2448" y="717"/>
                  <a:pt x="2471" y="685"/>
                </a:cubicBezTo>
                <a:cubicBezTo>
                  <a:pt x="2494" y="653"/>
                  <a:pt x="2505" y="606"/>
                  <a:pt x="2505" y="544"/>
                </a:cubicBezTo>
                <a:cubicBezTo>
                  <a:pt x="2505" y="482"/>
                  <a:pt x="2494" y="435"/>
                  <a:pt x="2471" y="403"/>
                </a:cubicBezTo>
                <a:cubicBezTo>
                  <a:pt x="2448" y="370"/>
                  <a:pt x="2413" y="354"/>
                  <a:pt x="2365" y="354"/>
                </a:cubicBezTo>
                <a:cubicBezTo>
                  <a:pt x="2316" y="354"/>
                  <a:pt x="2281" y="371"/>
                  <a:pt x="2257" y="403"/>
                </a:cubicBezTo>
                <a:cubicBezTo>
                  <a:pt x="2234" y="436"/>
                  <a:pt x="2222" y="483"/>
                  <a:pt x="2222" y="544"/>
                </a:cubicBezTo>
                <a:cubicBezTo>
                  <a:pt x="2222" y="606"/>
                  <a:pt x="2234" y="653"/>
                  <a:pt x="2257" y="685"/>
                </a:cubicBezTo>
                <a:cubicBezTo>
                  <a:pt x="2281" y="717"/>
                  <a:pt x="2316" y="733"/>
                  <a:pt x="2365" y="733"/>
                </a:cubicBezTo>
                <a:moveTo>
                  <a:pt x="2944" y="841"/>
                </a:moveTo>
                <a:cubicBezTo>
                  <a:pt x="2894" y="841"/>
                  <a:pt x="2856" y="827"/>
                  <a:pt x="2829" y="798"/>
                </a:cubicBezTo>
                <a:cubicBezTo>
                  <a:pt x="2803" y="769"/>
                  <a:pt x="2790" y="731"/>
                  <a:pt x="2790" y="681"/>
                </a:cubicBezTo>
                <a:lnTo>
                  <a:pt x="2790" y="361"/>
                </a:lnTo>
                <a:lnTo>
                  <a:pt x="2731" y="361"/>
                </a:lnTo>
                <a:cubicBezTo>
                  <a:pt x="2723" y="361"/>
                  <a:pt x="2717" y="358"/>
                  <a:pt x="2712" y="354"/>
                </a:cubicBezTo>
                <a:cubicBezTo>
                  <a:pt x="2707" y="349"/>
                  <a:pt x="2704" y="341"/>
                  <a:pt x="2704" y="332"/>
                </a:cubicBezTo>
                <a:lnTo>
                  <a:pt x="2704" y="277"/>
                </a:lnTo>
                <a:lnTo>
                  <a:pt x="2796" y="262"/>
                </a:lnTo>
                <a:lnTo>
                  <a:pt x="2825" y="105"/>
                </a:lnTo>
                <a:cubicBezTo>
                  <a:pt x="2827" y="98"/>
                  <a:pt x="2831" y="92"/>
                  <a:pt x="2836" y="88"/>
                </a:cubicBezTo>
                <a:cubicBezTo>
                  <a:pt x="2841" y="84"/>
                  <a:pt x="2848" y="82"/>
                  <a:pt x="2856" y="82"/>
                </a:cubicBezTo>
                <a:lnTo>
                  <a:pt x="2928" y="82"/>
                </a:lnTo>
                <a:lnTo>
                  <a:pt x="2928" y="263"/>
                </a:lnTo>
                <a:lnTo>
                  <a:pt x="3081" y="263"/>
                </a:lnTo>
                <a:lnTo>
                  <a:pt x="3081" y="361"/>
                </a:lnTo>
                <a:lnTo>
                  <a:pt x="2928" y="361"/>
                </a:lnTo>
                <a:lnTo>
                  <a:pt x="2928" y="672"/>
                </a:lnTo>
                <a:cubicBezTo>
                  <a:pt x="2928" y="689"/>
                  <a:pt x="2932" y="703"/>
                  <a:pt x="2941" y="713"/>
                </a:cubicBezTo>
                <a:cubicBezTo>
                  <a:pt x="2950" y="723"/>
                  <a:pt x="2962" y="729"/>
                  <a:pt x="2977" y="729"/>
                </a:cubicBezTo>
                <a:cubicBezTo>
                  <a:pt x="2985" y="729"/>
                  <a:pt x="2992" y="728"/>
                  <a:pt x="2998" y="725"/>
                </a:cubicBezTo>
                <a:cubicBezTo>
                  <a:pt x="3004" y="723"/>
                  <a:pt x="3009" y="721"/>
                  <a:pt x="3013" y="719"/>
                </a:cubicBezTo>
                <a:cubicBezTo>
                  <a:pt x="3017" y="717"/>
                  <a:pt x="3021" y="715"/>
                  <a:pt x="3025" y="713"/>
                </a:cubicBezTo>
                <a:cubicBezTo>
                  <a:pt x="3028" y="711"/>
                  <a:pt x="3031" y="710"/>
                  <a:pt x="3035" y="710"/>
                </a:cubicBezTo>
                <a:cubicBezTo>
                  <a:pt x="3039" y="710"/>
                  <a:pt x="3042" y="711"/>
                  <a:pt x="3045" y="713"/>
                </a:cubicBezTo>
                <a:cubicBezTo>
                  <a:pt x="3048" y="715"/>
                  <a:pt x="3050" y="718"/>
                  <a:pt x="3053" y="722"/>
                </a:cubicBezTo>
                <a:lnTo>
                  <a:pt x="3094" y="789"/>
                </a:lnTo>
                <a:cubicBezTo>
                  <a:pt x="3074" y="806"/>
                  <a:pt x="3051" y="819"/>
                  <a:pt x="3025" y="828"/>
                </a:cubicBezTo>
                <a:cubicBezTo>
                  <a:pt x="2999" y="836"/>
                  <a:pt x="2972" y="841"/>
                  <a:pt x="2944" y="841"/>
                </a:cubicBezTo>
                <a:moveTo>
                  <a:pt x="3472" y="683"/>
                </a:moveTo>
                <a:lnTo>
                  <a:pt x="3472" y="586"/>
                </a:lnTo>
                <a:cubicBezTo>
                  <a:pt x="3432" y="588"/>
                  <a:pt x="3398" y="591"/>
                  <a:pt x="3371" y="596"/>
                </a:cubicBezTo>
                <a:cubicBezTo>
                  <a:pt x="3344" y="601"/>
                  <a:pt x="3322" y="608"/>
                  <a:pt x="3306" y="616"/>
                </a:cubicBezTo>
                <a:cubicBezTo>
                  <a:pt x="3290" y="623"/>
                  <a:pt x="3278" y="633"/>
                  <a:pt x="3271" y="643"/>
                </a:cubicBezTo>
                <a:cubicBezTo>
                  <a:pt x="3264" y="654"/>
                  <a:pt x="3260" y="665"/>
                  <a:pt x="3260" y="677"/>
                </a:cubicBezTo>
                <a:cubicBezTo>
                  <a:pt x="3260" y="701"/>
                  <a:pt x="3267" y="719"/>
                  <a:pt x="3281" y="729"/>
                </a:cubicBezTo>
                <a:cubicBezTo>
                  <a:pt x="3296" y="740"/>
                  <a:pt x="3315" y="745"/>
                  <a:pt x="3338" y="745"/>
                </a:cubicBezTo>
                <a:cubicBezTo>
                  <a:pt x="3366" y="745"/>
                  <a:pt x="3391" y="740"/>
                  <a:pt x="3411" y="730"/>
                </a:cubicBezTo>
                <a:cubicBezTo>
                  <a:pt x="3432" y="719"/>
                  <a:pt x="3452" y="704"/>
                  <a:pt x="3472" y="683"/>
                </a:cubicBezTo>
                <a:moveTo>
                  <a:pt x="3180" y="381"/>
                </a:moveTo>
                <a:lnTo>
                  <a:pt x="3155" y="337"/>
                </a:lnTo>
                <a:cubicBezTo>
                  <a:pt x="3221" y="277"/>
                  <a:pt x="3301" y="247"/>
                  <a:pt x="3394" y="247"/>
                </a:cubicBezTo>
                <a:cubicBezTo>
                  <a:pt x="3427" y="247"/>
                  <a:pt x="3457" y="252"/>
                  <a:pt x="3484" y="263"/>
                </a:cubicBezTo>
                <a:cubicBezTo>
                  <a:pt x="3510" y="274"/>
                  <a:pt x="3532" y="290"/>
                  <a:pt x="3551" y="309"/>
                </a:cubicBezTo>
                <a:cubicBezTo>
                  <a:pt x="3569" y="329"/>
                  <a:pt x="3583" y="352"/>
                  <a:pt x="3592" y="379"/>
                </a:cubicBezTo>
                <a:cubicBezTo>
                  <a:pt x="3602" y="406"/>
                  <a:pt x="3607" y="436"/>
                  <a:pt x="3607" y="469"/>
                </a:cubicBezTo>
                <a:lnTo>
                  <a:pt x="3607" y="832"/>
                </a:lnTo>
                <a:lnTo>
                  <a:pt x="3544" y="832"/>
                </a:lnTo>
                <a:cubicBezTo>
                  <a:pt x="3531" y="832"/>
                  <a:pt x="3521" y="830"/>
                  <a:pt x="3514" y="826"/>
                </a:cubicBezTo>
                <a:cubicBezTo>
                  <a:pt x="3507" y="822"/>
                  <a:pt x="3501" y="813"/>
                  <a:pt x="3497" y="801"/>
                </a:cubicBezTo>
                <a:lnTo>
                  <a:pt x="3485" y="760"/>
                </a:lnTo>
                <a:cubicBezTo>
                  <a:pt x="3470" y="773"/>
                  <a:pt x="3456" y="784"/>
                  <a:pt x="3442" y="794"/>
                </a:cubicBezTo>
                <a:cubicBezTo>
                  <a:pt x="3429" y="804"/>
                  <a:pt x="3414" y="812"/>
                  <a:pt x="3399" y="820"/>
                </a:cubicBezTo>
                <a:cubicBezTo>
                  <a:pt x="3384" y="827"/>
                  <a:pt x="3368" y="832"/>
                  <a:pt x="3352" y="836"/>
                </a:cubicBezTo>
                <a:cubicBezTo>
                  <a:pt x="3335" y="839"/>
                  <a:pt x="3316" y="841"/>
                  <a:pt x="3295" y="841"/>
                </a:cubicBezTo>
                <a:cubicBezTo>
                  <a:pt x="3271" y="841"/>
                  <a:pt x="3249" y="837"/>
                  <a:pt x="3228" y="831"/>
                </a:cubicBezTo>
                <a:cubicBezTo>
                  <a:pt x="3208" y="825"/>
                  <a:pt x="3190" y="814"/>
                  <a:pt x="3175" y="801"/>
                </a:cubicBezTo>
                <a:cubicBezTo>
                  <a:pt x="3160" y="788"/>
                  <a:pt x="3149" y="771"/>
                  <a:pt x="3141" y="752"/>
                </a:cubicBezTo>
                <a:cubicBezTo>
                  <a:pt x="3132" y="733"/>
                  <a:pt x="3128" y="710"/>
                  <a:pt x="3128" y="684"/>
                </a:cubicBezTo>
                <a:cubicBezTo>
                  <a:pt x="3128" y="670"/>
                  <a:pt x="3130" y="655"/>
                  <a:pt x="3135" y="641"/>
                </a:cubicBezTo>
                <a:cubicBezTo>
                  <a:pt x="3140" y="627"/>
                  <a:pt x="3148" y="613"/>
                  <a:pt x="3159" y="600"/>
                </a:cubicBezTo>
                <a:cubicBezTo>
                  <a:pt x="3170" y="587"/>
                  <a:pt x="3184" y="575"/>
                  <a:pt x="3202" y="563"/>
                </a:cubicBezTo>
                <a:cubicBezTo>
                  <a:pt x="3219" y="552"/>
                  <a:pt x="3241" y="541"/>
                  <a:pt x="3267" y="533"/>
                </a:cubicBezTo>
                <a:cubicBezTo>
                  <a:pt x="3292" y="525"/>
                  <a:pt x="3322" y="518"/>
                  <a:pt x="3356" y="512"/>
                </a:cubicBezTo>
                <a:cubicBezTo>
                  <a:pt x="3389" y="507"/>
                  <a:pt x="3428" y="503"/>
                  <a:pt x="3472" y="502"/>
                </a:cubicBezTo>
                <a:lnTo>
                  <a:pt x="3472" y="469"/>
                </a:lnTo>
                <a:cubicBezTo>
                  <a:pt x="3472" y="430"/>
                  <a:pt x="3464" y="402"/>
                  <a:pt x="3447" y="383"/>
                </a:cubicBezTo>
                <a:cubicBezTo>
                  <a:pt x="3431" y="365"/>
                  <a:pt x="3407" y="356"/>
                  <a:pt x="3376" y="356"/>
                </a:cubicBezTo>
                <a:cubicBezTo>
                  <a:pt x="3354" y="356"/>
                  <a:pt x="3335" y="358"/>
                  <a:pt x="3321" y="364"/>
                </a:cubicBezTo>
                <a:cubicBezTo>
                  <a:pt x="3306" y="369"/>
                  <a:pt x="3293" y="375"/>
                  <a:pt x="3282" y="381"/>
                </a:cubicBezTo>
                <a:cubicBezTo>
                  <a:pt x="3271" y="388"/>
                  <a:pt x="3261" y="394"/>
                  <a:pt x="3251" y="399"/>
                </a:cubicBezTo>
                <a:cubicBezTo>
                  <a:pt x="3242" y="404"/>
                  <a:pt x="3232" y="407"/>
                  <a:pt x="3221" y="407"/>
                </a:cubicBezTo>
                <a:cubicBezTo>
                  <a:pt x="3211" y="407"/>
                  <a:pt x="3203" y="404"/>
                  <a:pt x="3196" y="399"/>
                </a:cubicBezTo>
                <a:cubicBezTo>
                  <a:pt x="3190" y="394"/>
                  <a:pt x="3184" y="388"/>
                  <a:pt x="3180" y="381"/>
                </a:cubicBezTo>
                <a:moveTo>
                  <a:pt x="3927" y="841"/>
                </a:moveTo>
                <a:cubicBezTo>
                  <a:pt x="3877" y="841"/>
                  <a:pt x="3839" y="827"/>
                  <a:pt x="3812" y="798"/>
                </a:cubicBezTo>
                <a:cubicBezTo>
                  <a:pt x="3786" y="769"/>
                  <a:pt x="3772" y="731"/>
                  <a:pt x="3772" y="681"/>
                </a:cubicBezTo>
                <a:lnTo>
                  <a:pt x="3772" y="361"/>
                </a:lnTo>
                <a:lnTo>
                  <a:pt x="3714" y="361"/>
                </a:lnTo>
                <a:cubicBezTo>
                  <a:pt x="3706" y="361"/>
                  <a:pt x="3700" y="358"/>
                  <a:pt x="3695" y="354"/>
                </a:cubicBezTo>
                <a:cubicBezTo>
                  <a:pt x="3690" y="349"/>
                  <a:pt x="3687" y="341"/>
                  <a:pt x="3687" y="332"/>
                </a:cubicBezTo>
                <a:lnTo>
                  <a:pt x="3687" y="277"/>
                </a:lnTo>
                <a:lnTo>
                  <a:pt x="3779" y="262"/>
                </a:lnTo>
                <a:lnTo>
                  <a:pt x="3808" y="105"/>
                </a:lnTo>
                <a:cubicBezTo>
                  <a:pt x="3810" y="98"/>
                  <a:pt x="3814" y="92"/>
                  <a:pt x="3819" y="88"/>
                </a:cubicBezTo>
                <a:cubicBezTo>
                  <a:pt x="3824" y="84"/>
                  <a:pt x="3831" y="82"/>
                  <a:pt x="3839" y="82"/>
                </a:cubicBezTo>
                <a:lnTo>
                  <a:pt x="3910" y="82"/>
                </a:lnTo>
                <a:lnTo>
                  <a:pt x="3910" y="263"/>
                </a:lnTo>
                <a:lnTo>
                  <a:pt x="4064" y="263"/>
                </a:lnTo>
                <a:lnTo>
                  <a:pt x="4064" y="361"/>
                </a:lnTo>
                <a:lnTo>
                  <a:pt x="3910" y="361"/>
                </a:lnTo>
                <a:lnTo>
                  <a:pt x="3910" y="672"/>
                </a:lnTo>
                <a:cubicBezTo>
                  <a:pt x="3910" y="689"/>
                  <a:pt x="3915" y="703"/>
                  <a:pt x="3924" y="713"/>
                </a:cubicBezTo>
                <a:cubicBezTo>
                  <a:pt x="3932" y="723"/>
                  <a:pt x="3944" y="729"/>
                  <a:pt x="3960" y="729"/>
                </a:cubicBezTo>
                <a:cubicBezTo>
                  <a:pt x="3968" y="729"/>
                  <a:pt x="3975" y="728"/>
                  <a:pt x="3981" y="725"/>
                </a:cubicBezTo>
                <a:cubicBezTo>
                  <a:pt x="3987" y="723"/>
                  <a:pt x="3992" y="721"/>
                  <a:pt x="3996" y="719"/>
                </a:cubicBezTo>
                <a:cubicBezTo>
                  <a:pt x="4001" y="717"/>
                  <a:pt x="4004" y="715"/>
                  <a:pt x="4008" y="713"/>
                </a:cubicBezTo>
                <a:cubicBezTo>
                  <a:pt x="4011" y="711"/>
                  <a:pt x="4014" y="710"/>
                  <a:pt x="4018" y="710"/>
                </a:cubicBezTo>
                <a:cubicBezTo>
                  <a:pt x="4022" y="710"/>
                  <a:pt x="4025" y="711"/>
                  <a:pt x="4028" y="713"/>
                </a:cubicBezTo>
                <a:cubicBezTo>
                  <a:pt x="4030" y="715"/>
                  <a:pt x="4033" y="718"/>
                  <a:pt x="4036" y="722"/>
                </a:cubicBezTo>
                <a:lnTo>
                  <a:pt x="4078" y="789"/>
                </a:lnTo>
                <a:cubicBezTo>
                  <a:pt x="4058" y="806"/>
                  <a:pt x="4034" y="819"/>
                  <a:pt x="4008" y="828"/>
                </a:cubicBezTo>
                <a:cubicBezTo>
                  <a:pt x="3982" y="836"/>
                  <a:pt x="3955" y="841"/>
                  <a:pt x="3927" y="841"/>
                </a:cubicBezTo>
                <a:moveTo>
                  <a:pt x="4261" y="478"/>
                </a:moveTo>
                <a:lnTo>
                  <a:pt x="4521" y="478"/>
                </a:lnTo>
                <a:cubicBezTo>
                  <a:pt x="4521" y="460"/>
                  <a:pt x="4519" y="444"/>
                  <a:pt x="4514" y="428"/>
                </a:cubicBezTo>
                <a:cubicBezTo>
                  <a:pt x="4509" y="412"/>
                  <a:pt x="4501" y="398"/>
                  <a:pt x="4491" y="386"/>
                </a:cubicBezTo>
                <a:cubicBezTo>
                  <a:pt x="4481" y="374"/>
                  <a:pt x="4468" y="365"/>
                  <a:pt x="4453" y="358"/>
                </a:cubicBezTo>
                <a:cubicBezTo>
                  <a:pt x="4437" y="351"/>
                  <a:pt x="4419" y="348"/>
                  <a:pt x="4399" y="348"/>
                </a:cubicBezTo>
                <a:cubicBezTo>
                  <a:pt x="4359" y="348"/>
                  <a:pt x="4328" y="359"/>
                  <a:pt x="4305" y="381"/>
                </a:cubicBezTo>
                <a:cubicBezTo>
                  <a:pt x="4282" y="404"/>
                  <a:pt x="4267" y="436"/>
                  <a:pt x="4261" y="478"/>
                </a:cubicBezTo>
                <a:moveTo>
                  <a:pt x="4613" y="562"/>
                </a:moveTo>
                <a:lnTo>
                  <a:pt x="4258" y="562"/>
                </a:lnTo>
                <a:cubicBezTo>
                  <a:pt x="4260" y="591"/>
                  <a:pt x="4266" y="616"/>
                  <a:pt x="4274" y="638"/>
                </a:cubicBezTo>
                <a:cubicBezTo>
                  <a:pt x="4282" y="659"/>
                  <a:pt x="4293" y="677"/>
                  <a:pt x="4306" y="691"/>
                </a:cubicBezTo>
                <a:cubicBezTo>
                  <a:pt x="4320" y="705"/>
                  <a:pt x="4335" y="715"/>
                  <a:pt x="4354" y="722"/>
                </a:cubicBezTo>
                <a:cubicBezTo>
                  <a:pt x="4372" y="729"/>
                  <a:pt x="4393" y="733"/>
                  <a:pt x="4415" y="733"/>
                </a:cubicBezTo>
                <a:cubicBezTo>
                  <a:pt x="4437" y="733"/>
                  <a:pt x="4457" y="730"/>
                  <a:pt x="4473" y="724"/>
                </a:cubicBezTo>
                <a:cubicBezTo>
                  <a:pt x="4489" y="719"/>
                  <a:pt x="4503" y="714"/>
                  <a:pt x="4516" y="707"/>
                </a:cubicBezTo>
                <a:cubicBezTo>
                  <a:pt x="4527" y="701"/>
                  <a:pt x="4538" y="695"/>
                  <a:pt x="4547" y="690"/>
                </a:cubicBezTo>
                <a:cubicBezTo>
                  <a:pt x="4556" y="685"/>
                  <a:pt x="4565" y="682"/>
                  <a:pt x="4574" y="682"/>
                </a:cubicBezTo>
                <a:cubicBezTo>
                  <a:pt x="4585" y="682"/>
                  <a:pt x="4594" y="686"/>
                  <a:pt x="4600" y="695"/>
                </a:cubicBezTo>
                <a:lnTo>
                  <a:pt x="4639" y="745"/>
                </a:lnTo>
                <a:cubicBezTo>
                  <a:pt x="4624" y="763"/>
                  <a:pt x="4607" y="778"/>
                  <a:pt x="4588" y="790"/>
                </a:cubicBezTo>
                <a:cubicBezTo>
                  <a:pt x="4569" y="802"/>
                  <a:pt x="4549" y="812"/>
                  <a:pt x="4528" y="820"/>
                </a:cubicBezTo>
                <a:cubicBezTo>
                  <a:pt x="4508" y="828"/>
                  <a:pt x="4487" y="833"/>
                  <a:pt x="4465" y="836"/>
                </a:cubicBezTo>
                <a:cubicBezTo>
                  <a:pt x="4444" y="839"/>
                  <a:pt x="4423" y="840"/>
                  <a:pt x="4403" y="840"/>
                </a:cubicBezTo>
                <a:cubicBezTo>
                  <a:pt x="4363" y="840"/>
                  <a:pt x="4326" y="834"/>
                  <a:pt x="4292" y="820"/>
                </a:cubicBezTo>
                <a:cubicBezTo>
                  <a:pt x="4257" y="806"/>
                  <a:pt x="4228" y="787"/>
                  <a:pt x="4202" y="761"/>
                </a:cubicBezTo>
                <a:cubicBezTo>
                  <a:pt x="4177" y="735"/>
                  <a:pt x="4157" y="703"/>
                  <a:pt x="4142" y="665"/>
                </a:cubicBezTo>
                <a:cubicBezTo>
                  <a:pt x="4128" y="626"/>
                  <a:pt x="4121" y="582"/>
                  <a:pt x="4121" y="532"/>
                </a:cubicBezTo>
                <a:cubicBezTo>
                  <a:pt x="4121" y="493"/>
                  <a:pt x="4127" y="456"/>
                  <a:pt x="4140" y="421"/>
                </a:cubicBezTo>
                <a:cubicBezTo>
                  <a:pt x="4152" y="387"/>
                  <a:pt x="4170" y="357"/>
                  <a:pt x="4194" y="332"/>
                </a:cubicBezTo>
                <a:cubicBezTo>
                  <a:pt x="4218" y="306"/>
                  <a:pt x="4247" y="286"/>
                  <a:pt x="4281" y="271"/>
                </a:cubicBezTo>
                <a:cubicBezTo>
                  <a:pt x="4315" y="256"/>
                  <a:pt x="4353" y="249"/>
                  <a:pt x="4396" y="249"/>
                </a:cubicBezTo>
                <a:cubicBezTo>
                  <a:pt x="4432" y="249"/>
                  <a:pt x="4466" y="254"/>
                  <a:pt x="4496" y="266"/>
                </a:cubicBezTo>
                <a:cubicBezTo>
                  <a:pt x="4527" y="277"/>
                  <a:pt x="4553" y="294"/>
                  <a:pt x="4575" y="316"/>
                </a:cubicBezTo>
                <a:cubicBezTo>
                  <a:pt x="4597" y="338"/>
                  <a:pt x="4614" y="366"/>
                  <a:pt x="4627" y="398"/>
                </a:cubicBezTo>
                <a:cubicBezTo>
                  <a:pt x="4639" y="430"/>
                  <a:pt x="4645" y="467"/>
                  <a:pt x="4645" y="508"/>
                </a:cubicBezTo>
                <a:cubicBezTo>
                  <a:pt x="4645" y="529"/>
                  <a:pt x="4643" y="543"/>
                  <a:pt x="4638" y="551"/>
                </a:cubicBezTo>
                <a:cubicBezTo>
                  <a:pt x="4634" y="558"/>
                  <a:pt x="4626" y="562"/>
                  <a:pt x="4613" y="562"/>
                </a:cubicBezTo>
                <a:moveTo>
                  <a:pt x="5109" y="661"/>
                </a:moveTo>
                <a:lnTo>
                  <a:pt x="5109" y="404"/>
                </a:lnTo>
                <a:cubicBezTo>
                  <a:pt x="5093" y="385"/>
                  <a:pt x="5076" y="371"/>
                  <a:pt x="5057" y="364"/>
                </a:cubicBezTo>
                <a:cubicBezTo>
                  <a:pt x="5039" y="356"/>
                  <a:pt x="5019" y="352"/>
                  <a:pt x="4998" y="352"/>
                </a:cubicBezTo>
                <a:cubicBezTo>
                  <a:pt x="4977" y="352"/>
                  <a:pt x="4958" y="356"/>
                  <a:pt x="4942" y="364"/>
                </a:cubicBezTo>
                <a:cubicBezTo>
                  <a:pt x="4925" y="371"/>
                  <a:pt x="4910" y="383"/>
                  <a:pt x="4899" y="399"/>
                </a:cubicBezTo>
                <a:cubicBezTo>
                  <a:pt x="4887" y="415"/>
                  <a:pt x="4877" y="435"/>
                  <a:pt x="4871" y="460"/>
                </a:cubicBezTo>
                <a:cubicBezTo>
                  <a:pt x="4865" y="484"/>
                  <a:pt x="4862" y="513"/>
                  <a:pt x="4862" y="546"/>
                </a:cubicBezTo>
                <a:cubicBezTo>
                  <a:pt x="4862" y="579"/>
                  <a:pt x="4864" y="608"/>
                  <a:pt x="4870" y="631"/>
                </a:cubicBezTo>
                <a:cubicBezTo>
                  <a:pt x="4875" y="654"/>
                  <a:pt x="4883" y="673"/>
                  <a:pt x="4893" y="688"/>
                </a:cubicBezTo>
                <a:cubicBezTo>
                  <a:pt x="4903" y="703"/>
                  <a:pt x="4915" y="713"/>
                  <a:pt x="4930" y="720"/>
                </a:cubicBezTo>
                <a:cubicBezTo>
                  <a:pt x="4944" y="726"/>
                  <a:pt x="4960" y="730"/>
                  <a:pt x="4978" y="730"/>
                </a:cubicBezTo>
                <a:cubicBezTo>
                  <a:pt x="5007" y="730"/>
                  <a:pt x="5032" y="724"/>
                  <a:pt x="5052" y="712"/>
                </a:cubicBezTo>
                <a:cubicBezTo>
                  <a:pt x="5072" y="700"/>
                  <a:pt x="5091" y="683"/>
                  <a:pt x="5109" y="661"/>
                </a:cubicBezTo>
                <a:moveTo>
                  <a:pt x="5109" y="0"/>
                </a:moveTo>
                <a:lnTo>
                  <a:pt x="5247" y="0"/>
                </a:lnTo>
                <a:lnTo>
                  <a:pt x="5247" y="832"/>
                </a:lnTo>
                <a:lnTo>
                  <a:pt x="5162" y="832"/>
                </a:lnTo>
                <a:cubicBezTo>
                  <a:pt x="5144" y="832"/>
                  <a:pt x="5132" y="823"/>
                  <a:pt x="5128" y="806"/>
                </a:cubicBezTo>
                <a:lnTo>
                  <a:pt x="5116" y="750"/>
                </a:lnTo>
                <a:cubicBezTo>
                  <a:pt x="5093" y="777"/>
                  <a:pt x="5066" y="798"/>
                  <a:pt x="5036" y="815"/>
                </a:cubicBezTo>
                <a:cubicBezTo>
                  <a:pt x="5006" y="832"/>
                  <a:pt x="4971" y="840"/>
                  <a:pt x="4931" y="840"/>
                </a:cubicBezTo>
                <a:cubicBezTo>
                  <a:pt x="4900" y="840"/>
                  <a:pt x="4871" y="834"/>
                  <a:pt x="4845" y="821"/>
                </a:cubicBezTo>
                <a:cubicBezTo>
                  <a:pt x="4819" y="807"/>
                  <a:pt x="4797" y="788"/>
                  <a:pt x="4778" y="763"/>
                </a:cubicBezTo>
                <a:cubicBezTo>
                  <a:pt x="4759" y="738"/>
                  <a:pt x="4745" y="708"/>
                  <a:pt x="4734" y="671"/>
                </a:cubicBezTo>
                <a:cubicBezTo>
                  <a:pt x="4724" y="634"/>
                  <a:pt x="4719" y="593"/>
                  <a:pt x="4719" y="546"/>
                </a:cubicBezTo>
                <a:cubicBezTo>
                  <a:pt x="4719" y="503"/>
                  <a:pt x="4725" y="464"/>
                  <a:pt x="4736" y="427"/>
                </a:cubicBezTo>
                <a:cubicBezTo>
                  <a:pt x="4748" y="391"/>
                  <a:pt x="4764" y="359"/>
                  <a:pt x="4786" y="332"/>
                </a:cubicBezTo>
                <a:cubicBezTo>
                  <a:pt x="4808" y="305"/>
                  <a:pt x="4834" y="285"/>
                  <a:pt x="4864" y="270"/>
                </a:cubicBezTo>
                <a:cubicBezTo>
                  <a:pt x="4894" y="255"/>
                  <a:pt x="4928" y="247"/>
                  <a:pt x="4966" y="247"/>
                </a:cubicBezTo>
                <a:cubicBezTo>
                  <a:pt x="4998" y="247"/>
                  <a:pt x="5025" y="252"/>
                  <a:pt x="5048" y="262"/>
                </a:cubicBezTo>
                <a:cubicBezTo>
                  <a:pt x="5070" y="272"/>
                  <a:pt x="5091" y="286"/>
                  <a:pt x="5109" y="303"/>
                </a:cubicBezTo>
                <a:lnTo>
                  <a:pt x="5109" y="0"/>
                </a:lnTo>
                <a:moveTo>
                  <a:pt x="6231" y="640"/>
                </a:moveTo>
                <a:cubicBezTo>
                  <a:pt x="6239" y="640"/>
                  <a:pt x="6247" y="643"/>
                  <a:pt x="6253" y="650"/>
                </a:cubicBezTo>
                <a:lnTo>
                  <a:pt x="6313" y="714"/>
                </a:lnTo>
                <a:cubicBezTo>
                  <a:pt x="6279" y="755"/>
                  <a:pt x="6239" y="786"/>
                  <a:pt x="6191" y="807"/>
                </a:cubicBezTo>
                <a:cubicBezTo>
                  <a:pt x="6143" y="830"/>
                  <a:pt x="6086" y="841"/>
                  <a:pt x="6019" y="841"/>
                </a:cubicBezTo>
                <a:cubicBezTo>
                  <a:pt x="5959" y="841"/>
                  <a:pt x="5905" y="830"/>
                  <a:pt x="5857" y="809"/>
                </a:cubicBezTo>
                <a:cubicBezTo>
                  <a:pt x="5809" y="789"/>
                  <a:pt x="5768" y="760"/>
                  <a:pt x="5734" y="723"/>
                </a:cubicBezTo>
                <a:cubicBezTo>
                  <a:pt x="5701" y="687"/>
                  <a:pt x="5675" y="643"/>
                  <a:pt x="5657" y="593"/>
                </a:cubicBezTo>
                <a:cubicBezTo>
                  <a:pt x="5638" y="542"/>
                  <a:pt x="5629" y="487"/>
                  <a:pt x="5629" y="427"/>
                </a:cubicBezTo>
                <a:cubicBezTo>
                  <a:pt x="5629" y="366"/>
                  <a:pt x="5639" y="310"/>
                  <a:pt x="5659" y="260"/>
                </a:cubicBezTo>
                <a:cubicBezTo>
                  <a:pt x="5678" y="210"/>
                  <a:pt x="5705" y="166"/>
                  <a:pt x="5740" y="129"/>
                </a:cubicBezTo>
                <a:cubicBezTo>
                  <a:pt x="5775" y="93"/>
                  <a:pt x="5817" y="65"/>
                  <a:pt x="5866" y="44"/>
                </a:cubicBezTo>
                <a:cubicBezTo>
                  <a:pt x="5915" y="24"/>
                  <a:pt x="5969" y="14"/>
                  <a:pt x="6028" y="14"/>
                </a:cubicBezTo>
                <a:cubicBezTo>
                  <a:pt x="6087" y="14"/>
                  <a:pt x="6140" y="24"/>
                  <a:pt x="6185" y="43"/>
                </a:cubicBezTo>
                <a:cubicBezTo>
                  <a:pt x="6231" y="62"/>
                  <a:pt x="6270" y="88"/>
                  <a:pt x="6302" y="119"/>
                </a:cubicBezTo>
                <a:lnTo>
                  <a:pt x="6251" y="189"/>
                </a:lnTo>
                <a:cubicBezTo>
                  <a:pt x="6248" y="193"/>
                  <a:pt x="6244" y="197"/>
                  <a:pt x="6240" y="201"/>
                </a:cubicBezTo>
                <a:cubicBezTo>
                  <a:pt x="6235" y="204"/>
                  <a:pt x="6229" y="206"/>
                  <a:pt x="6221" y="206"/>
                </a:cubicBezTo>
                <a:cubicBezTo>
                  <a:pt x="6215" y="206"/>
                  <a:pt x="6209" y="204"/>
                  <a:pt x="6203" y="201"/>
                </a:cubicBezTo>
                <a:cubicBezTo>
                  <a:pt x="6197" y="198"/>
                  <a:pt x="6191" y="194"/>
                  <a:pt x="6184" y="189"/>
                </a:cubicBezTo>
                <a:cubicBezTo>
                  <a:pt x="6177" y="184"/>
                  <a:pt x="6168" y="179"/>
                  <a:pt x="6159" y="174"/>
                </a:cubicBezTo>
                <a:cubicBezTo>
                  <a:pt x="6150" y="168"/>
                  <a:pt x="6139" y="163"/>
                  <a:pt x="6127" y="158"/>
                </a:cubicBezTo>
                <a:cubicBezTo>
                  <a:pt x="6114" y="154"/>
                  <a:pt x="6100" y="150"/>
                  <a:pt x="6084" y="147"/>
                </a:cubicBezTo>
                <a:cubicBezTo>
                  <a:pt x="6068" y="144"/>
                  <a:pt x="6049" y="142"/>
                  <a:pt x="6028" y="142"/>
                </a:cubicBezTo>
                <a:cubicBezTo>
                  <a:pt x="5992" y="142"/>
                  <a:pt x="5958" y="148"/>
                  <a:pt x="5928" y="161"/>
                </a:cubicBezTo>
                <a:cubicBezTo>
                  <a:pt x="5899" y="174"/>
                  <a:pt x="5873" y="192"/>
                  <a:pt x="5851" y="217"/>
                </a:cubicBezTo>
                <a:cubicBezTo>
                  <a:pt x="5830" y="241"/>
                  <a:pt x="5813" y="271"/>
                  <a:pt x="5801" y="306"/>
                </a:cubicBezTo>
                <a:cubicBezTo>
                  <a:pt x="5789" y="341"/>
                  <a:pt x="5783" y="382"/>
                  <a:pt x="5783" y="427"/>
                </a:cubicBezTo>
                <a:cubicBezTo>
                  <a:pt x="5783" y="472"/>
                  <a:pt x="5789" y="513"/>
                  <a:pt x="5802" y="548"/>
                </a:cubicBezTo>
                <a:cubicBezTo>
                  <a:pt x="5815" y="583"/>
                  <a:pt x="5832" y="613"/>
                  <a:pt x="5855" y="637"/>
                </a:cubicBezTo>
                <a:cubicBezTo>
                  <a:pt x="5877" y="662"/>
                  <a:pt x="5902" y="680"/>
                  <a:pt x="5932" y="693"/>
                </a:cubicBezTo>
                <a:cubicBezTo>
                  <a:pt x="5962" y="706"/>
                  <a:pt x="5994" y="712"/>
                  <a:pt x="6028" y="712"/>
                </a:cubicBezTo>
                <a:cubicBezTo>
                  <a:pt x="6049" y="712"/>
                  <a:pt x="6067" y="711"/>
                  <a:pt x="6084" y="709"/>
                </a:cubicBezTo>
                <a:cubicBezTo>
                  <a:pt x="6101" y="707"/>
                  <a:pt x="6116" y="703"/>
                  <a:pt x="6130" y="698"/>
                </a:cubicBezTo>
                <a:cubicBezTo>
                  <a:pt x="6144" y="693"/>
                  <a:pt x="6157" y="687"/>
                  <a:pt x="6170" y="680"/>
                </a:cubicBezTo>
                <a:cubicBezTo>
                  <a:pt x="6182" y="672"/>
                  <a:pt x="6194" y="663"/>
                  <a:pt x="6206" y="651"/>
                </a:cubicBezTo>
                <a:cubicBezTo>
                  <a:pt x="6210" y="648"/>
                  <a:pt x="6214" y="645"/>
                  <a:pt x="6218" y="643"/>
                </a:cubicBezTo>
                <a:cubicBezTo>
                  <a:pt x="6222" y="641"/>
                  <a:pt x="6227" y="640"/>
                  <a:pt x="6231" y="640"/>
                </a:cubicBezTo>
                <a:moveTo>
                  <a:pt x="6533" y="0"/>
                </a:moveTo>
                <a:lnTo>
                  <a:pt x="6533" y="319"/>
                </a:lnTo>
                <a:cubicBezTo>
                  <a:pt x="6555" y="298"/>
                  <a:pt x="6580" y="281"/>
                  <a:pt x="6606" y="268"/>
                </a:cubicBezTo>
                <a:cubicBezTo>
                  <a:pt x="6633" y="255"/>
                  <a:pt x="6665" y="249"/>
                  <a:pt x="6701" y="249"/>
                </a:cubicBezTo>
                <a:cubicBezTo>
                  <a:pt x="6732" y="249"/>
                  <a:pt x="6760" y="254"/>
                  <a:pt x="6784" y="265"/>
                </a:cubicBezTo>
                <a:cubicBezTo>
                  <a:pt x="6808" y="275"/>
                  <a:pt x="6829" y="290"/>
                  <a:pt x="6845" y="309"/>
                </a:cubicBezTo>
                <a:cubicBezTo>
                  <a:pt x="6861" y="328"/>
                  <a:pt x="6873" y="351"/>
                  <a:pt x="6882" y="378"/>
                </a:cubicBezTo>
                <a:cubicBezTo>
                  <a:pt x="6890" y="405"/>
                  <a:pt x="6894" y="434"/>
                  <a:pt x="6894" y="466"/>
                </a:cubicBezTo>
                <a:lnTo>
                  <a:pt x="6894" y="832"/>
                </a:lnTo>
                <a:lnTo>
                  <a:pt x="6756" y="832"/>
                </a:lnTo>
                <a:lnTo>
                  <a:pt x="6756" y="466"/>
                </a:lnTo>
                <a:cubicBezTo>
                  <a:pt x="6756" y="431"/>
                  <a:pt x="6748" y="404"/>
                  <a:pt x="6732" y="384"/>
                </a:cubicBezTo>
                <a:cubicBezTo>
                  <a:pt x="6716" y="365"/>
                  <a:pt x="6692" y="356"/>
                  <a:pt x="6659" y="356"/>
                </a:cubicBezTo>
                <a:cubicBezTo>
                  <a:pt x="6635" y="356"/>
                  <a:pt x="6613" y="361"/>
                  <a:pt x="6592" y="372"/>
                </a:cubicBezTo>
                <a:cubicBezTo>
                  <a:pt x="6571" y="383"/>
                  <a:pt x="6551" y="398"/>
                  <a:pt x="6533" y="416"/>
                </a:cubicBezTo>
                <a:lnTo>
                  <a:pt x="6533" y="832"/>
                </a:lnTo>
                <a:lnTo>
                  <a:pt x="6395" y="832"/>
                </a:lnTo>
                <a:lnTo>
                  <a:pt x="6395" y="0"/>
                </a:lnTo>
                <a:lnTo>
                  <a:pt x="6533" y="0"/>
                </a:lnTo>
                <a:moveTo>
                  <a:pt x="7328" y="683"/>
                </a:moveTo>
                <a:lnTo>
                  <a:pt x="7328" y="586"/>
                </a:lnTo>
                <a:cubicBezTo>
                  <a:pt x="7288" y="588"/>
                  <a:pt x="7255" y="591"/>
                  <a:pt x="7228" y="596"/>
                </a:cubicBezTo>
                <a:cubicBezTo>
                  <a:pt x="7200" y="601"/>
                  <a:pt x="7178" y="608"/>
                  <a:pt x="7162" y="616"/>
                </a:cubicBezTo>
                <a:cubicBezTo>
                  <a:pt x="7146" y="623"/>
                  <a:pt x="7134" y="633"/>
                  <a:pt x="7127" y="643"/>
                </a:cubicBezTo>
                <a:cubicBezTo>
                  <a:pt x="7120" y="654"/>
                  <a:pt x="7116" y="665"/>
                  <a:pt x="7116" y="677"/>
                </a:cubicBezTo>
                <a:cubicBezTo>
                  <a:pt x="7116" y="701"/>
                  <a:pt x="7123" y="719"/>
                  <a:pt x="7138" y="729"/>
                </a:cubicBezTo>
                <a:cubicBezTo>
                  <a:pt x="7152" y="740"/>
                  <a:pt x="7171" y="745"/>
                  <a:pt x="7194" y="745"/>
                </a:cubicBezTo>
                <a:cubicBezTo>
                  <a:pt x="7222" y="745"/>
                  <a:pt x="7247" y="740"/>
                  <a:pt x="7267" y="730"/>
                </a:cubicBezTo>
                <a:cubicBezTo>
                  <a:pt x="7288" y="719"/>
                  <a:pt x="7308" y="704"/>
                  <a:pt x="7328" y="683"/>
                </a:cubicBezTo>
                <a:moveTo>
                  <a:pt x="7036" y="381"/>
                </a:moveTo>
                <a:lnTo>
                  <a:pt x="7012" y="337"/>
                </a:lnTo>
                <a:cubicBezTo>
                  <a:pt x="7078" y="277"/>
                  <a:pt x="7157" y="247"/>
                  <a:pt x="7250" y="247"/>
                </a:cubicBezTo>
                <a:cubicBezTo>
                  <a:pt x="7283" y="247"/>
                  <a:pt x="7313" y="252"/>
                  <a:pt x="7340" y="263"/>
                </a:cubicBezTo>
                <a:cubicBezTo>
                  <a:pt x="7366" y="274"/>
                  <a:pt x="7388" y="290"/>
                  <a:pt x="7407" y="309"/>
                </a:cubicBezTo>
                <a:cubicBezTo>
                  <a:pt x="7425" y="329"/>
                  <a:pt x="7439" y="352"/>
                  <a:pt x="7448" y="379"/>
                </a:cubicBezTo>
                <a:cubicBezTo>
                  <a:pt x="7458" y="406"/>
                  <a:pt x="7463" y="436"/>
                  <a:pt x="7463" y="469"/>
                </a:cubicBezTo>
                <a:lnTo>
                  <a:pt x="7463" y="832"/>
                </a:lnTo>
                <a:lnTo>
                  <a:pt x="7400" y="832"/>
                </a:lnTo>
                <a:cubicBezTo>
                  <a:pt x="7387" y="832"/>
                  <a:pt x="7377" y="830"/>
                  <a:pt x="7370" y="826"/>
                </a:cubicBezTo>
                <a:cubicBezTo>
                  <a:pt x="7363" y="822"/>
                  <a:pt x="7357" y="813"/>
                  <a:pt x="7353" y="801"/>
                </a:cubicBezTo>
                <a:lnTo>
                  <a:pt x="7341" y="760"/>
                </a:lnTo>
                <a:cubicBezTo>
                  <a:pt x="7326" y="773"/>
                  <a:pt x="7312" y="784"/>
                  <a:pt x="7298" y="794"/>
                </a:cubicBezTo>
                <a:cubicBezTo>
                  <a:pt x="7285" y="804"/>
                  <a:pt x="7270" y="812"/>
                  <a:pt x="7255" y="820"/>
                </a:cubicBezTo>
                <a:cubicBezTo>
                  <a:pt x="7240" y="827"/>
                  <a:pt x="7225" y="832"/>
                  <a:pt x="7208" y="836"/>
                </a:cubicBezTo>
                <a:cubicBezTo>
                  <a:pt x="7191" y="839"/>
                  <a:pt x="7172" y="841"/>
                  <a:pt x="7151" y="841"/>
                </a:cubicBezTo>
                <a:cubicBezTo>
                  <a:pt x="7127" y="841"/>
                  <a:pt x="7105" y="837"/>
                  <a:pt x="7084" y="831"/>
                </a:cubicBezTo>
                <a:cubicBezTo>
                  <a:pt x="7064" y="825"/>
                  <a:pt x="7046" y="814"/>
                  <a:pt x="7031" y="801"/>
                </a:cubicBezTo>
                <a:cubicBezTo>
                  <a:pt x="7016" y="788"/>
                  <a:pt x="7005" y="771"/>
                  <a:pt x="6997" y="752"/>
                </a:cubicBezTo>
                <a:cubicBezTo>
                  <a:pt x="6988" y="733"/>
                  <a:pt x="6984" y="710"/>
                  <a:pt x="6984" y="685"/>
                </a:cubicBezTo>
                <a:cubicBezTo>
                  <a:pt x="6984" y="670"/>
                  <a:pt x="6987" y="655"/>
                  <a:pt x="6992" y="641"/>
                </a:cubicBezTo>
                <a:cubicBezTo>
                  <a:pt x="6996" y="627"/>
                  <a:pt x="7004" y="613"/>
                  <a:pt x="7015" y="600"/>
                </a:cubicBezTo>
                <a:cubicBezTo>
                  <a:pt x="7026" y="587"/>
                  <a:pt x="7041" y="575"/>
                  <a:pt x="7058" y="563"/>
                </a:cubicBezTo>
                <a:cubicBezTo>
                  <a:pt x="7076" y="552"/>
                  <a:pt x="7097" y="541"/>
                  <a:pt x="7123" y="533"/>
                </a:cubicBezTo>
                <a:cubicBezTo>
                  <a:pt x="7148" y="525"/>
                  <a:pt x="7178" y="518"/>
                  <a:pt x="7212" y="512"/>
                </a:cubicBezTo>
                <a:cubicBezTo>
                  <a:pt x="7246" y="507"/>
                  <a:pt x="7284" y="503"/>
                  <a:pt x="7328" y="502"/>
                </a:cubicBezTo>
                <a:lnTo>
                  <a:pt x="7328" y="469"/>
                </a:lnTo>
                <a:cubicBezTo>
                  <a:pt x="7328" y="430"/>
                  <a:pt x="7320" y="402"/>
                  <a:pt x="7303" y="383"/>
                </a:cubicBezTo>
                <a:cubicBezTo>
                  <a:pt x="7287" y="365"/>
                  <a:pt x="7263" y="356"/>
                  <a:pt x="7232" y="356"/>
                </a:cubicBezTo>
                <a:cubicBezTo>
                  <a:pt x="7210" y="356"/>
                  <a:pt x="7191" y="358"/>
                  <a:pt x="7177" y="364"/>
                </a:cubicBezTo>
                <a:cubicBezTo>
                  <a:pt x="7162" y="369"/>
                  <a:pt x="7149" y="375"/>
                  <a:pt x="7138" y="381"/>
                </a:cubicBezTo>
                <a:cubicBezTo>
                  <a:pt x="7127" y="388"/>
                  <a:pt x="7117" y="394"/>
                  <a:pt x="7108" y="399"/>
                </a:cubicBezTo>
                <a:cubicBezTo>
                  <a:pt x="7098" y="404"/>
                  <a:pt x="7088" y="407"/>
                  <a:pt x="7077" y="407"/>
                </a:cubicBezTo>
                <a:cubicBezTo>
                  <a:pt x="7067" y="407"/>
                  <a:pt x="7059" y="404"/>
                  <a:pt x="7052" y="399"/>
                </a:cubicBezTo>
                <a:cubicBezTo>
                  <a:pt x="7046" y="394"/>
                  <a:pt x="7040" y="388"/>
                  <a:pt x="7036" y="381"/>
                </a:cubicBezTo>
                <a:moveTo>
                  <a:pt x="7714" y="292"/>
                </a:moveTo>
                <a:lnTo>
                  <a:pt x="7722" y="357"/>
                </a:lnTo>
                <a:cubicBezTo>
                  <a:pt x="7740" y="323"/>
                  <a:pt x="7762" y="296"/>
                  <a:pt x="7786" y="276"/>
                </a:cubicBezTo>
                <a:cubicBezTo>
                  <a:pt x="7811" y="257"/>
                  <a:pt x="7840" y="247"/>
                  <a:pt x="7873" y="247"/>
                </a:cubicBezTo>
                <a:cubicBezTo>
                  <a:pt x="7900" y="247"/>
                  <a:pt x="7921" y="253"/>
                  <a:pt x="7937" y="264"/>
                </a:cubicBezTo>
                <a:lnTo>
                  <a:pt x="7928" y="368"/>
                </a:lnTo>
                <a:cubicBezTo>
                  <a:pt x="7926" y="374"/>
                  <a:pt x="7924" y="379"/>
                  <a:pt x="7920" y="382"/>
                </a:cubicBezTo>
                <a:cubicBezTo>
                  <a:pt x="7917" y="385"/>
                  <a:pt x="7912" y="386"/>
                  <a:pt x="7906" y="386"/>
                </a:cubicBezTo>
                <a:cubicBezTo>
                  <a:pt x="7900" y="386"/>
                  <a:pt x="7892" y="385"/>
                  <a:pt x="7881" y="383"/>
                </a:cubicBezTo>
                <a:cubicBezTo>
                  <a:pt x="7870" y="381"/>
                  <a:pt x="7859" y="380"/>
                  <a:pt x="7849" y="380"/>
                </a:cubicBezTo>
                <a:cubicBezTo>
                  <a:pt x="7834" y="380"/>
                  <a:pt x="7820" y="383"/>
                  <a:pt x="7808" y="387"/>
                </a:cubicBezTo>
                <a:cubicBezTo>
                  <a:pt x="7796" y="392"/>
                  <a:pt x="7785" y="398"/>
                  <a:pt x="7776" y="406"/>
                </a:cubicBezTo>
                <a:cubicBezTo>
                  <a:pt x="7766" y="415"/>
                  <a:pt x="7758" y="425"/>
                  <a:pt x="7751" y="437"/>
                </a:cubicBezTo>
                <a:cubicBezTo>
                  <a:pt x="7744" y="449"/>
                  <a:pt x="7737" y="462"/>
                  <a:pt x="7730" y="478"/>
                </a:cubicBezTo>
                <a:lnTo>
                  <a:pt x="7730" y="832"/>
                </a:lnTo>
                <a:lnTo>
                  <a:pt x="7592" y="832"/>
                </a:lnTo>
                <a:lnTo>
                  <a:pt x="7592" y="257"/>
                </a:lnTo>
                <a:lnTo>
                  <a:pt x="7673" y="257"/>
                </a:lnTo>
                <a:cubicBezTo>
                  <a:pt x="7687" y="257"/>
                  <a:pt x="7697" y="260"/>
                  <a:pt x="7703" y="265"/>
                </a:cubicBezTo>
                <a:cubicBezTo>
                  <a:pt x="7708" y="270"/>
                  <a:pt x="7712" y="279"/>
                  <a:pt x="7714" y="292"/>
                </a:cubicBezTo>
                <a:moveTo>
                  <a:pt x="8200" y="841"/>
                </a:moveTo>
                <a:cubicBezTo>
                  <a:pt x="8150" y="841"/>
                  <a:pt x="8112" y="827"/>
                  <a:pt x="8085" y="798"/>
                </a:cubicBezTo>
                <a:cubicBezTo>
                  <a:pt x="8059" y="769"/>
                  <a:pt x="8045" y="731"/>
                  <a:pt x="8045" y="681"/>
                </a:cubicBezTo>
                <a:lnTo>
                  <a:pt x="8045" y="361"/>
                </a:lnTo>
                <a:lnTo>
                  <a:pt x="7987" y="361"/>
                </a:lnTo>
                <a:cubicBezTo>
                  <a:pt x="7979" y="361"/>
                  <a:pt x="7973" y="358"/>
                  <a:pt x="7968" y="354"/>
                </a:cubicBezTo>
                <a:cubicBezTo>
                  <a:pt x="7963" y="349"/>
                  <a:pt x="7960" y="341"/>
                  <a:pt x="7960" y="332"/>
                </a:cubicBezTo>
                <a:lnTo>
                  <a:pt x="7960" y="277"/>
                </a:lnTo>
                <a:lnTo>
                  <a:pt x="8052" y="262"/>
                </a:lnTo>
                <a:lnTo>
                  <a:pt x="8081" y="105"/>
                </a:lnTo>
                <a:cubicBezTo>
                  <a:pt x="8083" y="98"/>
                  <a:pt x="8087" y="92"/>
                  <a:pt x="8092" y="88"/>
                </a:cubicBezTo>
                <a:cubicBezTo>
                  <a:pt x="8097" y="84"/>
                  <a:pt x="8104" y="82"/>
                  <a:pt x="8112" y="82"/>
                </a:cubicBezTo>
                <a:lnTo>
                  <a:pt x="8184" y="82"/>
                </a:lnTo>
                <a:lnTo>
                  <a:pt x="8184" y="263"/>
                </a:lnTo>
                <a:lnTo>
                  <a:pt x="8337" y="263"/>
                </a:lnTo>
                <a:lnTo>
                  <a:pt x="8337" y="361"/>
                </a:lnTo>
                <a:lnTo>
                  <a:pt x="8184" y="361"/>
                </a:lnTo>
                <a:lnTo>
                  <a:pt x="8184" y="672"/>
                </a:lnTo>
                <a:cubicBezTo>
                  <a:pt x="8184" y="689"/>
                  <a:pt x="8188" y="703"/>
                  <a:pt x="8196" y="713"/>
                </a:cubicBezTo>
                <a:cubicBezTo>
                  <a:pt x="8205" y="723"/>
                  <a:pt x="8217" y="729"/>
                  <a:pt x="8233" y="729"/>
                </a:cubicBezTo>
                <a:cubicBezTo>
                  <a:pt x="8241" y="729"/>
                  <a:pt x="8248" y="728"/>
                  <a:pt x="8254" y="725"/>
                </a:cubicBezTo>
                <a:cubicBezTo>
                  <a:pt x="8260" y="723"/>
                  <a:pt x="8265" y="721"/>
                  <a:pt x="8269" y="719"/>
                </a:cubicBezTo>
                <a:cubicBezTo>
                  <a:pt x="8274" y="717"/>
                  <a:pt x="8277" y="715"/>
                  <a:pt x="8281" y="713"/>
                </a:cubicBezTo>
                <a:cubicBezTo>
                  <a:pt x="8284" y="711"/>
                  <a:pt x="8287" y="710"/>
                  <a:pt x="8291" y="710"/>
                </a:cubicBezTo>
                <a:cubicBezTo>
                  <a:pt x="8295" y="710"/>
                  <a:pt x="8298" y="711"/>
                  <a:pt x="8301" y="713"/>
                </a:cubicBezTo>
                <a:cubicBezTo>
                  <a:pt x="8304" y="715"/>
                  <a:pt x="8306" y="718"/>
                  <a:pt x="8309" y="722"/>
                </a:cubicBezTo>
                <a:lnTo>
                  <a:pt x="8351" y="789"/>
                </a:lnTo>
                <a:cubicBezTo>
                  <a:pt x="8330" y="806"/>
                  <a:pt x="8307" y="819"/>
                  <a:pt x="8281" y="828"/>
                </a:cubicBezTo>
                <a:cubicBezTo>
                  <a:pt x="8255" y="836"/>
                  <a:pt x="8228" y="841"/>
                  <a:pt x="8200" y="84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747720" y="1119960"/>
            <a:ext cx="43945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Аннотации и повествование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/>
          <p:nvPr/>
        </p:nvSpPr>
        <p:spPr>
          <a:xfrm>
            <a:off x="1019160" y="24476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747720" y="1829880"/>
            <a:ext cx="4272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Добавь рассказ к своим данным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/>
          <p:nvPr/>
        </p:nvSpPr>
        <p:spPr>
          <a:xfrm>
            <a:off x="1019160" y="2866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1224000" y="2337120"/>
            <a:ext cx="5138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Заголовок: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Должен отражать главный вывод.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1224000" y="2756160"/>
            <a:ext cx="4120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Подписи осей: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Четкие, с единицами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/>
          <p:nvPr/>
        </p:nvSpPr>
        <p:spPr>
          <a:xfrm>
            <a:off x="1019160" y="363852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1224000" y="3108600"/>
            <a:ext cx="1261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измерения.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1224000" y="3528000"/>
            <a:ext cx="5342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Аннотации: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Стрелки, краткий текст, выделение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/>
          <p:nvPr/>
        </p:nvSpPr>
        <p:spPr>
          <a:xfrm>
            <a:off x="1019160" y="441000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1224000" y="3889800"/>
            <a:ext cx="1826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ключевых точек.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1224000" y="4299480"/>
            <a:ext cx="5172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Убери лишнее: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Сетка должна быть легкой, не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/>
          <p:nvPr/>
        </p:nvSpPr>
        <p:spPr>
          <a:xfrm>
            <a:off x="1019160" y="5190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1224000" y="4661280"/>
            <a:ext cx="1652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доминировать.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1224000" y="5080320"/>
            <a:ext cx="4578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Цитата: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«График — это абзац в истории,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1224000" y="5432760"/>
            <a:ext cx="4272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которую вы рассказываете о данных».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/>
          <p:nvPr/>
        </p:nvSpPr>
        <p:spPr>
          <a:xfrm>
            <a:off x="4609800" y="0"/>
            <a:ext cx="10287360" cy="6858000"/>
          </a:xfrm>
          <a:custGeom>
            <a:avLst/>
            <a:gdLst/>
            <a:ahLst/>
            <a:rect l="0" t="0" r="r" b="b"/>
            <a:pathLst>
              <a:path w="28576" h="19050">
                <a:moveTo>
                  <a:pt x="0" y="0"/>
                </a:moveTo>
                <a:lnTo>
                  <a:pt x="28576" y="0"/>
                </a:lnTo>
                <a:lnTo>
                  <a:pt x="28576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21252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1" name=""/>
          <p:cNvSpPr/>
          <p:nvPr/>
        </p:nvSpPr>
        <p:spPr>
          <a:xfrm>
            <a:off x="8214480" y="1572480"/>
            <a:ext cx="3078000" cy="3713040"/>
          </a:xfrm>
          <a:custGeom>
            <a:avLst/>
            <a:gdLst/>
            <a:ahLst/>
            <a:rect l="0" t="0" r="r" b="b"/>
            <a:pathLst>
              <a:path w="8550" h="10314">
                <a:moveTo>
                  <a:pt x="1381" y="1458"/>
                </a:moveTo>
                <a:lnTo>
                  <a:pt x="2069" y="1458"/>
                </a:lnTo>
                <a:lnTo>
                  <a:pt x="2069" y="1723"/>
                </a:lnTo>
                <a:lnTo>
                  <a:pt x="1061" y="1723"/>
                </a:lnTo>
                <a:lnTo>
                  <a:pt x="1061" y="0"/>
                </a:lnTo>
                <a:lnTo>
                  <a:pt x="1381" y="0"/>
                </a:lnTo>
                <a:lnTo>
                  <a:pt x="1381" y="1458"/>
                </a:lnTo>
                <a:moveTo>
                  <a:pt x="2792" y="481"/>
                </a:moveTo>
                <a:cubicBezTo>
                  <a:pt x="2882" y="481"/>
                  <a:pt x="2965" y="496"/>
                  <a:pt x="3038" y="525"/>
                </a:cubicBezTo>
                <a:cubicBezTo>
                  <a:pt x="3113" y="554"/>
                  <a:pt x="3176" y="596"/>
                  <a:pt x="3229" y="650"/>
                </a:cubicBezTo>
                <a:cubicBezTo>
                  <a:pt x="3282" y="704"/>
                  <a:pt x="3323" y="770"/>
                  <a:pt x="3351" y="849"/>
                </a:cubicBezTo>
                <a:cubicBezTo>
                  <a:pt x="3380" y="926"/>
                  <a:pt x="3394" y="1013"/>
                  <a:pt x="3394" y="1109"/>
                </a:cubicBezTo>
                <a:cubicBezTo>
                  <a:pt x="3394" y="1206"/>
                  <a:pt x="3380" y="1293"/>
                  <a:pt x="3351" y="1371"/>
                </a:cubicBezTo>
                <a:cubicBezTo>
                  <a:pt x="3323" y="1449"/>
                  <a:pt x="3282" y="1515"/>
                  <a:pt x="3229" y="1570"/>
                </a:cubicBezTo>
                <a:cubicBezTo>
                  <a:pt x="3176" y="1625"/>
                  <a:pt x="3113" y="1667"/>
                  <a:pt x="3038" y="1696"/>
                </a:cubicBezTo>
                <a:cubicBezTo>
                  <a:pt x="2965" y="1726"/>
                  <a:pt x="2882" y="1741"/>
                  <a:pt x="2792" y="1741"/>
                </a:cubicBezTo>
                <a:cubicBezTo>
                  <a:pt x="2700" y="1741"/>
                  <a:pt x="2617" y="1726"/>
                  <a:pt x="2543" y="1696"/>
                </a:cubicBezTo>
                <a:cubicBezTo>
                  <a:pt x="2468" y="1667"/>
                  <a:pt x="2404" y="1625"/>
                  <a:pt x="2352" y="1570"/>
                </a:cubicBezTo>
                <a:cubicBezTo>
                  <a:pt x="2299" y="1515"/>
                  <a:pt x="2258" y="1449"/>
                  <a:pt x="2229" y="1371"/>
                </a:cubicBezTo>
                <a:cubicBezTo>
                  <a:pt x="2200" y="1293"/>
                  <a:pt x="2186" y="1206"/>
                  <a:pt x="2186" y="1109"/>
                </a:cubicBezTo>
                <a:cubicBezTo>
                  <a:pt x="2186" y="1013"/>
                  <a:pt x="2200" y="926"/>
                  <a:pt x="2229" y="849"/>
                </a:cubicBezTo>
                <a:cubicBezTo>
                  <a:pt x="2258" y="770"/>
                  <a:pt x="2299" y="704"/>
                  <a:pt x="2352" y="650"/>
                </a:cubicBezTo>
                <a:cubicBezTo>
                  <a:pt x="2404" y="596"/>
                  <a:pt x="2468" y="554"/>
                  <a:pt x="2543" y="525"/>
                </a:cubicBezTo>
                <a:cubicBezTo>
                  <a:pt x="2617" y="496"/>
                  <a:pt x="2700" y="481"/>
                  <a:pt x="2792" y="481"/>
                </a:cubicBezTo>
                <a:moveTo>
                  <a:pt x="2792" y="1514"/>
                </a:moveTo>
                <a:cubicBezTo>
                  <a:pt x="2893" y="1514"/>
                  <a:pt x="2968" y="1480"/>
                  <a:pt x="3017" y="1412"/>
                </a:cubicBezTo>
                <a:cubicBezTo>
                  <a:pt x="3066" y="1343"/>
                  <a:pt x="3090" y="1243"/>
                  <a:pt x="3090" y="1112"/>
                </a:cubicBezTo>
                <a:cubicBezTo>
                  <a:pt x="3090" y="980"/>
                  <a:pt x="3066" y="879"/>
                  <a:pt x="3017" y="811"/>
                </a:cubicBezTo>
                <a:cubicBezTo>
                  <a:pt x="2968" y="740"/>
                  <a:pt x="2893" y="706"/>
                  <a:pt x="2792" y="706"/>
                </a:cubicBezTo>
                <a:cubicBezTo>
                  <a:pt x="2689" y="706"/>
                  <a:pt x="2612" y="740"/>
                  <a:pt x="2562" y="811"/>
                </a:cubicBezTo>
                <a:cubicBezTo>
                  <a:pt x="2513" y="881"/>
                  <a:pt x="2488" y="981"/>
                  <a:pt x="2488" y="1112"/>
                </a:cubicBezTo>
                <a:cubicBezTo>
                  <a:pt x="2488" y="1243"/>
                  <a:pt x="2513" y="1342"/>
                  <a:pt x="2562" y="1411"/>
                </a:cubicBezTo>
                <a:cubicBezTo>
                  <a:pt x="2612" y="1480"/>
                  <a:pt x="2689" y="1514"/>
                  <a:pt x="2792" y="1514"/>
                </a:cubicBezTo>
                <a:moveTo>
                  <a:pt x="4066" y="1082"/>
                </a:moveTo>
                <a:cubicBezTo>
                  <a:pt x="4102" y="1082"/>
                  <a:pt x="4134" y="1077"/>
                  <a:pt x="4161" y="1067"/>
                </a:cubicBezTo>
                <a:cubicBezTo>
                  <a:pt x="4188" y="1057"/>
                  <a:pt x="4210" y="1043"/>
                  <a:pt x="4228" y="1026"/>
                </a:cubicBezTo>
                <a:cubicBezTo>
                  <a:pt x="4246" y="1008"/>
                  <a:pt x="4259" y="987"/>
                  <a:pt x="4269" y="963"/>
                </a:cubicBezTo>
                <a:cubicBezTo>
                  <a:pt x="4278" y="938"/>
                  <a:pt x="4282" y="911"/>
                  <a:pt x="4282" y="882"/>
                </a:cubicBezTo>
                <a:cubicBezTo>
                  <a:pt x="4282" y="822"/>
                  <a:pt x="4264" y="773"/>
                  <a:pt x="4228" y="738"/>
                </a:cubicBezTo>
                <a:cubicBezTo>
                  <a:pt x="4192" y="702"/>
                  <a:pt x="4138" y="684"/>
                  <a:pt x="4066" y="684"/>
                </a:cubicBezTo>
                <a:cubicBezTo>
                  <a:pt x="3993" y="684"/>
                  <a:pt x="3939" y="702"/>
                  <a:pt x="3903" y="738"/>
                </a:cubicBezTo>
                <a:cubicBezTo>
                  <a:pt x="3867" y="773"/>
                  <a:pt x="3849" y="822"/>
                  <a:pt x="3849" y="882"/>
                </a:cubicBezTo>
                <a:cubicBezTo>
                  <a:pt x="3849" y="911"/>
                  <a:pt x="3854" y="937"/>
                  <a:pt x="3862" y="961"/>
                </a:cubicBezTo>
                <a:cubicBezTo>
                  <a:pt x="3872" y="986"/>
                  <a:pt x="3885" y="1008"/>
                  <a:pt x="3903" y="1025"/>
                </a:cubicBezTo>
                <a:cubicBezTo>
                  <a:pt x="3921" y="1043"/>
                  <a:pt x="3944" y="1057"/>
                  <a:pt x="3971" y="1067"/>
                </a:cubicBezTo>
                <a:cubicBezTo>
                  <a:pt x="3998" y="1077"/>
                  <a:pt x="4030" y="1082"/>
                  <a:pt x="4066" y="1082"/>
                </a:cubicBezTo>
                <a:moveTo>
                  <a:pt x="4398" y="1777"/>
                </a:moveTo>
                <a:cubicBezTo>
                  <a:pt x="4398" y="1754"/>
                  <a:pt x="4391" y="1734"/>
                  <a:pt x="4376" y="1719"/>
                </a:cubicBezTo>
                <a:cubicBezTo>
                  <a:pt x="4362" y="1704"/>
                  <a:pt x="4343" y="1692"/>
                  <a:pt x="4318" y="1684"/>
                </a:cubicBezTo>
                <a:cubicBezTo>
                  <a:pt x="4293" y="1676"/>
                  <a:pt x="4265" y="1670"/>
                  <a:pt x="4231" y="1665"/>
                </a:cubicBezTo>
                <a:cubicBezTo>
                  <a:pt x="4199" y="1661"/>
                  <a:pt x="4164" y="1658"/>
                  <a:pt x="4127" y="1656"/>
                </a:cubicBezTo>
                <a:cubicBezTo>
                  <a:pt x="4090" y="1654"/>
                  <a:pt x="4052" y="1653"/>
                  <a:pt x="4012" y="1651"/>
                </a:cubicBezTo>
                <a:cubicBezTo>
                  <a:pt x="3973" y="1650"/>
                  <a:pt x="3935" y="1646"/>
                  <a:pt x="3898" y="1642"/>
                </a:cubicBezTo>
                <a:cubicBezTo>
                  <a:pt x="3865" y="1660"/>
                  <a:pt x="3839" y="1681"/>
                  <a:pt x="3819" y="1706"/>
                </a:cubicBezTo>
                <a:cubicBezTo>
                  <a:pt x="3798" y="1731"/>
                  <a:pt x="3788" y="1759"/>
                  <a:pt x="3788" y="1792"/>
                </a:cubicBezTo>
                <a:cubicBezTo>
                  <a:pt x="3788" y="1813"/>
                  <a:pt x="3793" y="1833"/>
                  <a:pt x="3804" y="1852"/>
                </a:cubicBezTo>
                <a:cubicBezTo>
                  <a:pt x="3815" y="1870"/>
                  <a:pt x="3832" y="1887"/>
                  <a:pt x="3855" y="1900"/>
                </a:cubicBezTo>
                <a:cubicBezTo>
                  <a:pt x="3879" y="1914"/>
                  <a:pt x="3909" y="1924"/>
                  <a:pt x="3947" y="1932"/>
                </a:cubicBezTo>
                <a:cubicBezTo>
                  <a:pt x="3984" y="1939"/>
                  <a:pt x="4029" y="1943"/>
                  <a:pt x="4083" y="1943"/>
                </a:cubicBezTo>
                <a:cubicBezTo>
                  <a:pt x="4138" y="1943"/>
                  <a:pt x="4186" y="1939"/>
                  <a:pt x="4225" y="1930"/>
                </a:cubicBezTo>
                <a:cubicBezTo>
                  <a:pt x="4265" y="1922"/>
                  <a:pt x="4298" y="1911"/>
                  <a:pt x="4323" y="1896"/>
                </a:cubicBezTo>
                <a:cubicBezTo>
                  <a:pt x="4349" y="1881"/>
                  <a:pt x="4368" y="1864"/>
                  <a:pt x="4380" y="1844"/>
                </a:cubicBezTo>
                <a:cubicBezTo>
                  <a:pt x="4392" y="1823"/>
                  <a:pt x="4398" y="1801"/>
                  <a:pt x="4398" y="1777"/>
                </a:cubicBezTo>
                <a:moveTo>
                  <a:pt x="4340" y="541"/>
                </a:moveTo>
                <a:lnTo>
                  <a:pt x="4691" y="541"/>
                </a:lnTo>
                <a:lnTo>
                  <a:pt x="4691" y="651"/>
                </a:lnTo>
                <a:cubicBezTo>
                  <a:pt x="4691" y="686"/>
                  <a:pt x="4670" y="707"/>
                  <a:pt x="4628" y="715"/>
                </a:cubicBezTo>
                <a:lnTo>
                  <a:pt x="4518" y="736"/>
                </a:lnTo>
                <a:cubicBezTo>
                  <a:pt x="4535" y="778"/>
                  <a:pt x="4543" y="825"/>
                  <a:pt x="4543" y="875"/>
                </a:cubicBezTo>
                <a:cubicBezTo>
                  <a:pt x="4543" y="935"/>
                  <a:pt x="4531" y="990"/>
                  <a:pt x="4507" y="1039"/>
                </a:cubicBezTo>
                <a:cubicBezTo>
                  <a:pt x="4483" y="1087"/>
                  <a:pt x="4449" y="1129"/>
                  <a:pt x="4406" y="1163"/>
                </a:cubicBezTo>
                <a:cubicBezTo>
                  <a:pt x="4363" y="1197"/>
                  <a:pt x="4313" y="1223"/>
                  <a:pt x="4254" y="1242"/>
                </a:cubicBezTo>
                <a:cubicBezTo>
                  <a:pt x="4196" y="1261"/>
                  <a:pt x="4133" y="1270"/>
                  <a:pt x="4066" y="1270"/>
                </a:cubicBezTo>
                <a:cubicBezTo>
                  <a:pt x="4042" y="1270"/>
                  <a:pt x="4019" y="1269"/>
                  <a:pt x="3997" y="1266"/>
                </a:cubicBezTo>
                <a:cubicBezTo>
                  <a:pt x="3974" y="1264"/>
                  <a:pt x="3953" y="1261"/>
                  <a:pt x="3931" y="1257"/>
                </a:cubicBezTo>
                <a:cubicBezTo>
                  <a:pt x="3893" y="1280"/>
                  <a:pt x="3874" y="1306"/>
                  <a:pt x="3874" y="1334"/>
                </a:cubicBezTo>
                <a:cubicBezTo>
                  <a:pt x="3874" y="1359"/>
                  <a:pt x="3885" y="1377"/>
                  <a:pt x="3908" y="1389"/>
                </a:cubicBezTo>
                <a:cubicBezTo>
                  <a:pt x="3930" y="1400"/>
                  <a:pt x="3961" y="1408"/>
                  <a:pt x="3998" y="1413"/>
                </a:cubicBezTo>
                <a:cubicBezTo>
                  <a:pt x="4035" y="1418"/>
                  <a:pt x="4078" y="1421"/>
                  <a:pt x="4125" y="1422"/>
                </a:cubicBezTo>
                <a:cubicBezTo>
                  <a:pt x="4173" y="1423"/>
                  <a:pt x="4222" y="1426"/>
                  <a:pt x="4271" y="1430"/>
                </a:cubicBezTo>
                <a:cubicBezTo>
                  <a:pt x="4322" y="1433"/>
                  <a:pt x="4371" y="1440"/>
                  <a:pt x="4418" y="1451"/>
                </a:cubicBezTo>
                <a:cubicBezTo>
                  <a:pt x="4466" y="1460"/>
                  <a:pt x="4508" y="1476"/>
                  <a:pt x="4545" y="1497"/>
                </a:cubicBezTo>
                <a:cubicBezTo>
                  <a:pt x="4583" y="1519"/>
                  <a:pt x="4613" y="1548"/>
                  <a:pt x="4635" y="1585"/>
                </a:cubicBezTo>
                <a:cubicBezTo>
                  <a:pt x="4658" y="1622"/>
                  <a:pt x="4669" y="1669"/>
                  <a:pt x="4669" y="1727"/>
                </a:cubicBezTo>
                <a:cubicBezTo>
                  <a:pt x="4669" y="1781"/>
                  <a:pt x="4656" y="1834"/>
                  <a:pt x="4630" y="1884"/>
                </a:cubicBezTo>
                <a:cubicBezTo>
                  <a:pt x="4603" y="1935"/>
                  <a:pt x="4564" y="1981"/>
                  <a:pt x="4514" y="2020"/>
                </a:cubicBezTo>
                <a:cubicBezTo>
                  <a:pt x="4463" y="2060"/>
                  <a:pt x="4402" y="2092"/>
                  <a:pt x="4328" y="2116"/>
                </a:cubicBezTo>
                <a:cubicBezTo>
                  <a:pt x="4255" y="2140"/>
                  <a:pt x="4171" y="2153"/>
                  <a:pt x="4078" y="2153"/>
                </a:cubicBezTo>
                <a:cubicBezTo>
                  <a:pt x="3986" y="2153"/>
                  <a:pt x="3905" y="2144"/>
                  <a:pt x="3837" y="2125"/>
                </a:cubicBezTo>
                <a:cubicBezTo>
                  <a:pt x="3769" y="2108"/>
                  <a:pt x="3712" y="2084"/>
                  <a:pt x="3667" y="2054"/>
                </a:cubicBezTo>
                <a:cubicBezTo>
                  <a:pt x="3622" y="2024"/>
                  <a:pt x="3588" y="1990"/>
                  <a:pt x="3566" y="1951"/>
                </a:cubicBezTo>
                <a:cubicBezTo>
                  <a:pt x="3543" y="1912"/>
                  <a:pt x="3532" y="1872"/>
                  <a:pt x="3532" y="1830"/>
                </a:cubicBezTo>
                <a:cubicBezTo>
                  <a:pt x="3532" y="1773"/>
                  <a:pt x="3550" y="1725"/>
                  <a:pt x="3584" y="1686"/>
                </a:cubicBezTo>
                <a:cubicBezTo>
                  <a:pt x="3618" y="1648"/>
                  <a:pt x="3666" y="1617"/>
                  <a:pt x="3726" y="1594"/>
                </a:cubicBezTo>
                <a:cubicBezTo>
                  <a:pt x="3694" y="1577"/>
                  <a:pt x="3668" y="1555"/>
                  <a:pt x="3649" y="1527"/>
                </a:cubicBezTo>
                <a:cubicBezTo>
                  <a:pt x="3630" y="1499"/>
                  <a:pt x="3620" y="1463"/>
                  <a:pt x="3620" y="1418"/>
                </a:cubicBezTo>
                <a:cubicBezTo>
                  <a:pt x="3620" y="1399"/>
                  <a:pt x="3624" y="1380"/>
                  <a:pt x="3630" y="1361"/>
                </a:cubicBezTo>
                <a:cubicBezTo>
                  <a:pt x="3637" y="1342"/>
                  <a:pt x="3647" y="1322"/>
                  <a:pt x="3660" y="1303"/>
                </a:cubicBezTo>
                <a:cubicBezTo>
                  <a:pt x="3673" y="1284"/>
                  <a:pt x="3690" y="1266"/>
                  <a:pt x="3710" y="1249"/>
                </a:cubicBezTo>
                <a:cubicBezTo>
                  <a:pt x="3730" y="1232"/>
                  <a:pt x="3753" y="1217"/>
                  <a:pt x="3780" y="1203"/>
                </a:cubicBezTo>
                <a:cubicBezTo>
                  <a:pt x="3718" y="1170"/>
                  <a:pt x="3669" y="1126"/>
                  <a:pt x="3634" y="1070"/>
                </a:cubicBezTo>
                <a:cubicBezTo>
                  <a:pt x="3599" y="1015"/>
                  <a:pt x="3581" y="949"/>
                  <a:pt x="3581" y="875"/>
                </a:cubicBezTo>
                <a:cubicBezTo>
                  <a:pt x="3581" y="814"/>
                  <a:pt x="3593" y="759"/>
                  <a:pt x="3617" y="710"/>
                </a:cubicBezTo>
                <a:cubicBezTo>
                  <a:pt x="3642" y="661"/>
                  <a:pt x="3675" y="620"/>
                  <a:pt x="3719" y="585"/>
                </a:cubicBezTo>
                <a:cubicBezTo>
                  <a:pt x="3762" y="551"/>
                  <a:pt x="3813" y="524"/>
                  <a:pt x="3872" y="506"/>
                </a:cubicBezTo>
                <a:cubicBezTo>
                  <a:pt x="3931" y="488"/>
                  <a:pt x="3996" y="479"/>
                  <a:pt x="4066" y="479"/>
                </a:cubicBezTo>
                <a:cubicBezTo>
                  <a:pt x="4118" y="479"/>
                  <a:pt x="4167" y="484"/>
                  <a:pt x="4213" y="495"/>
                </a:cubicBezTo>
                <a:cubicBezTo>
                  <a:pt x="4259" y="505"/>
                  <a:pt x="4302" y="521"/>
                  <a:pt x="4340" y="541"/>
                </a:cubicBezTo>
                <a:moveTo>
                  <a:pt x="5417" y="481"/>
                </a:moveTo>
                <a:cubicBezTo>
                  <a:pt x="5507" y="481"/>
                  <a:pt x="5590" y="496"/>
                  <a:pt x="5664" y="525"/>
                </a:cubicBezTo>
                <a:cubicBezTo>
                  <a:pt x="5738" y="554"/>
                  <a:pt x="5802" y="596"/>
                  <a:pt x="5855" y="650"/>
                </a:cubicBezTo>
                <a:cubicBezTo>
                  <a:pt x="5907" y="704"/>
                  <a:pt x="5948" y="770"/>
                  <a:pt x="5976" y="849"/>
                </a:cubicBezTo>
                <a:cubicBezTo>
                  <a:pt x="6005" y="926"/>
                  <a:pt x="6019" y="1013"/>
                  <a:pt x="6019" y="1109"/>
                </a:cubicBezTo>
                <a:cubicBezTo>
                  <a:pt x="6019" y="1206"/>
                  <a:pt x="6005" y="1293"/>
                  <a:pt x="5976" y="1371"/>
                </a:cubicBezTo>
                <a:cubicBezTo>
                  <a:pt x="5948" y="1449"/>
                  <a:pt x="5907" y="1515"/>
                  <a:pt x="5855" y="1570"/>
                </a:cubicBezTo>
                <a:cubicBezTo>
                  <a:pt x="5802" y="1625"/>
                  <a:pt x="5738" y="1667"/>
                  <a:pt x="5664" y="1696"/>
                </a:cubicBezTo>
                <a:cubicBezTo>
                  <a:pt x="5590" y="1726"/>
                  <a:pt x="5507" y="1741"/>
                  <a:pt x="5417" y="1741"/>
                </a:cubicBezTo>
                <a:cubicBezTo>
                  <a:pt x="5326" y="1741"/>
                  <a:pt x="5243" y="1726"/>
                  <a:pt x="5168" y="1696"/>
                </a:cubicBezTo>
                <a:cubicBezTo>
                  <a:pt x="5094" y="1667"/>
                  <a:pt x="5030" y="1625"/>
                  <a:pt x="4977" y="1570"/>
                </a:cubicBezTo>
                <a:cubicBezTo>
                  <a:pt x="4924" y="1515"/>
                  <a:pt x="4883" y="1449"/>
                  <a:pt x="4854" y="1371"/>
                </a:cubicBezTo>
                <a:cubicBezTo>
                  <a:pt x="4826" y="1293"/>
                  <a:pt x="4811" y="1206"/>
                  <a:pt x="4811" y="1109"/>
                </a:cubicBezTo>
                <a:cubicBezTo>
                  <a:pt x="4811" y="1013"/>
                  <a:pt x="4826" y="926"/>
                  <a:pt x="4854" y="849"/>
                </a:cubicBezTo>
                <a:cubicBezTo>
                  <a:pt x="4883" y="770"/>
                  <a:pt x="4924" y="704"/>
                  <a:pt x="4977" y="650"/>
                </a:cubicBezTo>
                <a:cubicBezTo>
                  <a:pt x="5030" y="596"/>
                  <a:pt x="5094" y="554"/>
                  <a:pt x="5168" y="525"/>
                </a:cubicBezTo>
                <a:cubicBezTo>
                  <a:pt x="5243" y="496"/>
                  <a:pt x="5326" y="481"/>
                  <a:pt x="5417" y="481"/>
                </a:cubicBezTo>
                <a:moveTo>
                  <a:pt x="5417" y="1514"/>
                </a:moveTo>
                <a:cubicBezTo>
                  <a:pt x="5518" y="1514"/>
                  <a:pt x="5594" y="1480"/>
                  <a:pt x="5643" y="1412"/>
                </a:cubicBezTo>
                <a:cubicBezTo>
                  <a:pt x="5692" y="1343"/>
                  <a:pt x="5716" y="1243"/>
                  <a:pt x="5716" y="1112"/>
                </a:cubicBezTo>
                <a:cubicBezTo>
                  <a:pt x="5716" y="980"/>
                  <a:pt x="5692" y="879"/>
                  <a:pt x="5643" y="811"/>
                </a:cubicBezTo>
                <a:cubicBezTo>
                  <a:pt x="5594" y="740"/>
                  <a:pt x="5518" y="706"/>
                  <a:pt x="5417" y="706"/>
                </a:cubicBezTo>
                <a:cubicBezTo>
                  <a:pt x="5314" y="706"/>
                  <a:pt x="5237" y="740"/>
                  <a:pt x="5188" y="811"/>
                </a:cubicBezTo>
                <a:cubicBezTo>
                  <a:pt x="5138" y="881"/>
                  <a:pt x="5114" y="981"/>
                  <a:pt x="5114" y="1112"/>
                </a:cubicBezTo>
                <a:cubicBezTo>
                  <a:pt x="5114" y="1243"/>
                  <a:pt x="5138" y="1342"/>
                  <a:pt x="5188" y="1411"/>
                </a:cubicBezTo>
                <a:cubicBezTo>
                  <a:pt x="5237" y="1480"/>
                  <a:pt x="5314" y="1514"/>
                  <a:pt x="5417" y="1514"/>
                </a:cubicBezTo>
                <a:moveTo>
                  <a:pt x="7057" y="632"/>
                </a:moveTo>
                <a:lnTo>
                  <a:pt x="6990" y="738"/>
                </a:lnTo>
                <a:cubicBezTo>
                  <a:pt x="6982" y="751"/>
                  <a:pt x="6974" y="760"/>
                  <a:pt x="6965" y="765"/>
                </a:cubicBezTo>
                <a:cubicBezTo>
                  <a:pt x="6956" y="770"/>
                  <a:pt x="6945" y="772"/>
                  <a:pt x="6931" y="772"/>
                </a:cubicBezTo>
                <a:cubicBezTo>
                  <a:pt x="6917" y="772"/>
                  <a:pt x="6902" y="768"/>
                  <a:pt x="6886" y="760"/>
                </a:cubicBezTo>
                <a:cubicBezTo>
                  <a:pt x="6869" y="753"/>
                  <a:pt x="6851" y="744"/>
                  <a:pt x="6829" y="734"/>
                </a:cubicBezTo>
                <a:cubicBezTo>
                  <a:pt x="6808" y="724"/>
                  <a:pt x="6783" y="715"/>
                  <a:pt x="6756" y="707"/>
                </a:cubicBezTo>
                <a:cubicBezTo>
                  <a:pt x="6728" y="699"/>
                  <a:pt x="6696" y="695"/>
                  <a:pt x="6659" y="695"/>
                </a:cubicBezTo>
                <a:cubicBezTo>
                  <a:pt x="6601" y="695"/>
                  <a:pt x="6555" y="707"/>
                  <a:pt x="6523" y="732"/>
                </a:cubicBezTo>
                <a:cubicBezTo>
                  <a:pt x="6490" y="757"/>
                  <a:pt x="6473" y="790"/>
                  <a:pt x="6473" y="830"/>
                </a:cubicBezTo>
                <a:cubicBezTo>
                  <a:pt x="6473" y="856"/>
                  <a:pt x="6482" y="878"/>
                  <a:pt x="6499" y="896"/>
                </a:cubicBezTo>
                <a:cubicBezTo>
                  <a:pt x="6516" y="914"/>
                  <a:pt x="6538" y="929"/>
                  <a:pt x="6567" y="942"/>
                </a:cubicBezTo>
                <a:cubicBezTo>
                  <a:pt x="6595" y="956"/>
                  <a:pt x="6627" y="968"/>
                  <a:pt x="6662" y="979"/>
                </a:cubicBezTo>
                <a:cubicBezTo>
                  <a:pt x="6698" y="990"/>
                  <a:pt x="6735" y="1001"/>
                  <a:pt x="6771" y="1014"/>
                </a:cubicBezTo>
                <a:cubicBezTo>
                  <a:pt x="6808" y="1027"/>
                  <a:pt x="6845" y="1041"/>
                  <a:pt x="6880" y="1058"/>
                </a:cubicBezTo>
                <a:cubicBezTo>
                  <a:pt x="6916" y="1074"/>
                  <a:pt x="6948" y="1095"/>
                  <a:pt x="6976" y="1120"/>
                </a:cubicBezTo>
                <a:cubicBezTo>
                  <a:pt x="7004" y="1144"/>
                  <a:pt x="7027" y="1174"/>
                  <a:pt x="7044" y="1209"/>
                </a:cubicBezTo>
                <a:cubicBezTo>
                  <a:pt x="7061" y="1244"/>
                  <a:pt x="7069" y="1286"/>
                  <a:pt x="7069" y="1335"/>
                </a:cubicBezTo>
                <a:cubicBezTo>
                  <a:pt x="7069" y="1394"/>
                  <a:pt x="7059" y="1448"/>
                  <a:pt x="7038" y="1498"/>
                </a:cubicBezTo>
                <a:cubicBezTo>
                  <a:pt x="7017" y="1548"/>
                  <a:pt x="6986" y="1591"/>
                  <a:pt x="6945" y="1627"/>
                </a:cubicBezTo>
                <a:cubicBezTo>
                  <a:pt x="6903" y="1663"/>
                  <a:pt x="6852" y="1691"/>
                  <a:pt x="6791" y="1711"/>
                </a:cubicBezTo>
                <a:cubicBezTo>
                  <a:pt x="6731" y="1731"/>
                  <a:pt x="6661" y="1742"/>
                  <a:pt x="6581" y="1742"/>
                </a:cubicBezTo>
                <a:cubicBezTo>
                  <a:pt x="6539" y="1742"/>
                  <a:pt x="6498" y="1738"/>
                  <a:pt x="6458" y="1730"/>
                </a:cubicBezTo>
                <a:cubicBezTo>
                  <a:pt x="6418" y="1723"/>
                  <a:pt x="6380" y="1712"/>
                  <a:pt x="6343" y="1699"/>
                </a:cubicBezTo>
                <a:cubicBezTo>
                  <a:pt x="6306" y="1685"/>
                  <a:pt x="6272" y="1669"/>
                  <a:pt x="6240" y="1651"/>
                </a:cubicBezTo>
                <a:cubicBezTo>
                  <a:pt x="6209" y="1633"/>
                  <a:pt x="6181" y="1613"/>
                  <a:pt x="6157" y="1592"/>
                </a:cubicBezTo>
                <a:lnTo>
                  <a:pt x="6226" y="1480"/>
                </a:lnTo>
                <a:cubicBezTo>
                  <a:pt x="6234" y="1466"/>
                  <a:pt x="6244" y="1456"/>
                  <a:pt x="6257" y="1449"/>
                </a:cubicBezTo>
                <a:cubicBezTo>
                  <a:pt x="6268" y="1441"/>
                  <a:pt x="6283" y="1438"/>
                  <a:pt x="6302" y="1438"/>
                </a:cubicBezTo>
                <a:cubicBezTo>
                  <a:pt x="6320" y="1438"/>
                  <a:pt x="6337" y="1443"/>
                  <a:pt x="6353" y="1453"/>
                </a:cubicBezTo>
                <a:cubicBezTo>
                  <a:pt x="6370" y="1464"/>
                  <a:pt x="6389" y="1475"/>
                  <a:pt x="6410" y="1487"/>
                </a:cubicBezTo>
                <a:cubicBezTo>
                  <a:pt x="6431" y="1499"/>
                  <a:pt x="6457" y="1510"/>
                  <a:pt x="6486" y="1520"/>
                </a:cubicBezTo>
                <a:cubicBezTo>
                  <a:pt x="6514" y="1530"/>
                  <a:pt x="6551" y="1535"/>
                  <a:pt x="6596" y="1535"/>
                </a:cubicBezTo>
                <a:cubicBezTo>
                  <a:pt x="6631" y="1535"/>
                  <a:pt x="6661" y="1531"/>
                  <a:pt x="6686" y="1523"/>
                </a:cubicBezTo>
                <a:cubicBezTo>
                  <a:pt x="6711" y="1515"/>
                  <a:pt x="6731" y="1504"/>
                  <a:pt x="6748" y="1490"/>
                </a:cubicBezTo>
                <a:cubicBezTo>
                  <a:pt x="6764" y="1477"/>
                  <a:pt x="6776" y="1461"/>
                  <a:pt x="6783" y="1443"/>
                </a:cubicBezTo>
                <a:cubicBezTo>
                  <a:pt x="6791" y="1425"/>
                  <a:pt x="6795" y="1407"/>
                  <a:pt x="6795" y="1388"/>
                </a:cubicBezTo>
                <a:cubicBezTo>
                  <a:pt x="6795" y="1359"/>
                  <a:pt x="6786" y="1336"/>
                  <a:pt x="6769" y="1318"/>
                </a:cubicBezTo>
                <a:cubicBezTo>
                  <a:pt x="6752" y="1299"/>
                  <a:pt x="6729" y="1283"/>
                  <a:pt x="6701" y="1270"/>
                </a:cubicBezTo>
                <a:cubicBezTo>
                  <a:pt x="6673" y="1256"/>
                  <a:pt x="6641" y="1244"/>
                  <a:pt x="6605" y="1234"/>
                </a:cubicBezTo>
                <a:cubicBezTo>
                  <a:pt x="6568" y="1223"/>
                  <a:pt x="6531" y="1211"/>
                  <a:pt x="6494" y="1199"/>
                </a:cubicBezTo>
                <a:cubicBezTo>
                  <a:pt x="6456" y="1186"/>
                  <a:pt x="6419" y="1171"/>
                  <a:pt x="6383" y="1154"/>
                </a:cubicBezTo>
                <a:cubicBezTo>
                  <a:pt x="6347" y="1137"/>
                  <a:pt x="6315" y="1115"/>
                  <a:pt x="6287" y="1089"/>
                </a:cubicBezTo>
                <a:cubicBezTo>
                  <a:pt x="6259" y="1063"/>
                  <a:pt x="6236" y="1031"/>
                  <a:pt x="6219" y="992"/>
                </a:cubicBezTo>
                <a:cubicBezTo>
                  <a:pt x="6202" y="954"/>
                  <a:pt x="6193" y="908"/>
                  <a:pt x="6193" y="854"/>
                </a:cubicBezTo>
                <a:cubicBezTo>
                  <a:pt x="6193" y="804"/>
                  <a:pt x="6203" y="756"/>
                  <a:pt x="6223" y="710"/>
                </a:cubicBezTo>
                <a:cubicBezTo>
                  <a:pt x="6243" y="665"/>
                  <a:pt x="6272" y="626"/>
                  <a:pt x="6310" y="592"/>
                </a:cubicBezTo>
                <a:cubicBezTo>
                  <a:pt x="6349" y="558"/>
                  <a:pt x="6397" y="531"/>
                  <a:pt x="6455" y="511"/>
                </a:cubicBezTo>
                <a:cubicBezTo>
                  <a:pt x="6512" y="491"/>
                  <a:pt x="6579" y="481"/>
                  <a:pt x="6654" y="481"/>
                </a:cubicBezTo>
                <a:cubicBezTo>
                  <a:pt x="6738" y="481"/>
                  <a:pt x="6815" y="495"/>
                  <a:pt x="6884" y="522"/>
                </a:cubicBezTo>
                <a:cubicBezTo>
                  <a:pt x="6953" y="550"/>
                  <a:pt x="7011" y="587"/>
                  <a:pt x="7057" y="632"/>
                </a:cubicBezTo>
                <a:moveTo>
                  <a:pt x="7273" y="1561"/>
                </a:moveTo>
                <a:cubicBezTo>
                  <a:pt x="7273" y="1536"/>
                  <a:pt x="7277" y="1513"/>
                  <a:pt x="7287" y="1490"/>
                </a:cubicBezTo>
                <a:cubicBezTo>
                  <a:pt x="7296" y="1468"/>
                  <a:pt x="7308" y="1449"/>
                  <a:pt x="7324" y="1433"/>
                </a:cubicBezTo>
                <a:cubicBezTo>
                  <a:pt x="7340" y="1417"/>
                  <a:pt x="7359" y="1404"/>
                  <a:pt x="7381" y="1395"/>
                </a:cubicBezTo>
                <a:cubicBezTo>
                  <a:pt x="7404" y="1385"/>
                  <a:pt x="7427" y="1381"/>
                  <a:pt x="7453" y="1381"/>
                </a:cubicBezTo>
                <a:cubicBezTo>
                  <a:pt x="7478" y="1381"/>
                  <a:pt x="7502" y="1385"/>
                  <a:pt x="7524" y="1395"/>
                </a:cubicBezTo>
                <a:cubicBezTo>
                  <a:pt x="7545" y="1404"/>
                  <a:pt x="7564" y="1417"/>
                  <a:pt x="7581" y="1433"/>
                </a:cubicBezTo>
                <a:cubicBezTo>
                  <a:pt x="7597" y="1449"/>
                  <a:pt x="7610" y="1468"/>
                  <a:pt x="7620" y="1490"/>
                </a:cubicBezTo>
                <a:cubicBezTo>
                  <a:pt x="7629" y="1513"/>
                  <a:pt x="7634" y="1536"/>
                  <a:pt x="7634" y="1561"/>
                </a:cubicBezTo>
                <a:cubicBezTo>
                  <a:pt x="7634" y="1586"/>
                  <a:pt x="7629" y="1610"/>
                  <a:pt x="7620" y="1632"/>
                </a:cubicBezTo>
                <a:cubicBezTo>
                  <a:pt x="7610" y="1653"/>
                  <a:pt x="7597" y="1672"/>
                  <a:pt x="7581" y="1688"/>
                </a:cubicBezTo>
                <a:cubicBezTo>
                  <a:pt x="7564" y="1704"/>
                  <a:pt x="7545" y="1716"/>
                  <a:pt x="7524" y="1725"/>
                </a:cubicBezTo>
                <a:cubicBezTo>
                  <a:pt x="7502" y="1735"/>
                  <a:pt x="7478" y="1739"/>
                  <a:pt x="7453" y="1739"/>
                </a:cubicBezTo>
                <a:cubicBezTo>
                  <a:pt x="7427" y="1739"/>
                  <a:pt x="7404" y="1735"/>
                  <a:pt x="7381" y="1725"/>
                </a:cubicBezTo>
                <a:cubicBezTo>
                  <a:pt x="7359" y="1716"/>
                  <a:pt x="7340" y="1704"/>
                  <a:pt x="7324" y="1688"/>
                </a:cubicBezTo>
                <a:cubicBezTo>
                  <a:pt x="7308" y="1672"/>
                  <a:pt x="7296" y="1653"/>
                  <a:pt x="7287" y="1632"/>
                </a:cubicBezTo>
                <a:cubicBezTo>
                  <a:pt x="7277" y="1610"/>
                  <a:pt x="7273" y="1586"/>
                  <a:pt x="7273" y="1561"/>
                </a:cubicBezTo>
                <a:moveTo>
                  <a:pt x="7273" y="710"/>
                </a:moveTo>
                <a:cubicBezTo>
                  <a:pt x="7273" y="686"/>
                  <a:pt x="7277" y="663"/>
                  <a:pt x="7287" y="640"/>
                </a:cubicBezTo>
                <a:cubicBezTo>
                  <a:pt x="7296" y="618"/>
                  <a:pt x="7308" y="599"/>
                  <a:pt x="7324" y="583"/>
                </a:cubicBezTo>
                <a:cubicBezTo>
                  <a:pt x="7340" y="567"/>
                  <a:pt x="7359" y="555"/>
                  <a:pt x="7381" y="545"/>
                </a:cubicBezTo>
                <a:cubicBezTo>
                  <a:pt x="7404" y="536"/>
                  <a:pt x="7427" y="531"/>
                  <a:pt x="7453" y="531"/>
                </a:cubicBezTo>
                <a:cubicBezTo>
                  <a:pt x="7478" y="531"/>
                  <a:pt x="7502" y="536"/>
                  <a:pt x="7524" y="545"/>
                </a:cubicBezTo>
                <a:cubicBezTo>
                  <a:pt x="7545" y="555"/>
                  <a:pt x="7564" y="567"/>
                  <a:pt x="7581" y="583"/>
                </a:cubicBezTo>
                <a:cubicBezTo>
                  <a:pt x="7597" y="599"/>
                  <a:pt x="7610" y="618"/>
                  <a:pt x="7620" y="640"/>
                </a:cubicBezTo>
                <a:cubicBezTo>
                  <a:pt x="7629" y="663"/>
                  <a:pt x="7634" y="686"/>
                  <a:pt x="7634" y="710"/>
                </a:cubicBezTo>
                <a:cubicBezTo>
                  <a:pt x="7634" y="736"/>
                  <a:pt x="7629" y="760"/>
                  <a:pt x="7620" y="781"/>
                </a:cubicBezTo>
                <a:cubicBezTo>
                  <a:pt x="7610" y="804"/>
                  <a:pt x="7597" y="823"/>
                  <a:pt x="7581" y="839"/>
                </a:cubicBezTo>
                <a:cubicBezTo>
                  <a:pt x="7564" y="855"/>
                  <a:pt x="7545" y="868"/>
                  <a:pt x="7524" y="877"/>
                </a:cubicBezTo>
                <a:cubicBezTo>
                  <a:pt x="7502" y="886"/>
                  <a:pt x="7478" y="890"/>
                  <a:pt x="7453" y="890"/>
                </a:cubicBezTo>
                <a:cubicBezTo>
                  <a:pt x="7427" y="890"/>
                  <a:pt x="7404" y="886"/>
                  <a:pt x="7381" y="877"/>
                </a:cubicBezTo>
                <a:cubicBezTo>
                  <a:pt x="7359" y="868"/>
                  <a:pt x="7340" y="855"/>
                  <a:pt x="7324" y="839"/>
                </a:cubicBezTo>
                <a:cubicBezTo>
                  <a:pt x="7308" y="823"/>
                  <a:pt x="7296" y="804"/>
                  <a:pt x="7287" y="781"/>
                </a:cubicBezTo>
                <a:cubicBezTo>
                  <a:pt x="7277" y="760"/>
                  <a:pt x="7273" y="736"/>
                  <a:pt x="7273" y="710"/>
                </a:cubicBezTo>
                <a:moveTo>
                  <a:pt x="1134" y="3020"/>
                </a:moveTo>
                <a:lnTo>
                  <a:pt x="1054" y="3171"/>
                </a:lnTo>
                <a:cubicBezTo>
                  <a:pt x="1044" y="3188"/>
                  <a:pt x="1034" y="3200"/>
                  <a:pt x="1023" y="3208"/>
                </a:cubicBezTo>
                <a:cubicBezTo>
                  <a:pt x="1013" y="3215"/>
                  <a:pt x="1000" y="3219"/>
                  <a:pt x="984" y="3219"/>
                </a:cubicBezTo>
                <a:cubicBezTo>
                  <a:pt x="967" y="3219"/>
                  <a:pt x="949" y="3213"/>
                  <a:pt x="930" y="3201"/>
                </a:cubicBezTo>
                <a:cubicBezTo>
                  <a:pt x="910" y="3188"/>
                  <a:pt x="887" y="3175"/>
                  <a:pt x="860" y="3159"/>
                </a:cubicBezTo>
                <a:cubicBezTo>
                  <a:pt x="833" y="3144"/>
                  <a:pt x="801" y="3131"/>
                  <a:pt x="765" y="3118"/>
                </a:cubicBezTo>
                <a:cubicBezTo>
                  <a:pt x="729" y="3106"/>
                  <a:pt x="686" y="3100"/>
                  <a:pt x="637" y="3100"/>
                </a:cubicBezTo>
                <a:cubicBezTo>
                  <a:pt x="593" y="3100"/>
                  <a:pt x="554" y="3105"/>
                  <a:pt x="521" y="3116"/>
                </a:cubicBezTo>
                <a:cubicBezTo>
                  <a:pt x="487" y="3127"/>
                  <a:pt x="459" y="3142"/>
                  <a:pt x="437" y="3161"/>
                </a:cubicBezTo>
                <a:cubicBezTo>
                  <a:pt x="414" y="3180"/>
                  <a:pt x="397" y="3203"/>
                  <a:pt x="386" y="3229"/>
                </a:cubicBezTo>
                <a:cubicBezTo>
                  <a:pt x="375" y="3256"/>
                  <a:pt x="370" y="3285"/>
                  <a:pt x="370" y="3317"/>
                </a:cubicBezTo>
                <a:cubicBezTo>
                  <a:pt x="370" y="3357"/>
                  <a:pt x="381" y="3391"/>
                  <a:pt x="403" y="3418"/>
                </a:cubicBezTo>
                <a:cubicBezTo>
                  <a:pt x="426" y="3445"/>
                  <a:pt x="456" y="3468"/>
                  <a:pt x="493" y="3487"/>
                </a:cubicBezTo>
                <a:cubicBezTo>
                  <a:pt x="531" y="3506"/>
                  <a:pt x="573" y="3523"/>
                  <a:pt x="621" y="3538"/>
                </a:cubicBezTo>
                <a:cubicBezTo>
                  <a:pt x="668" y="3553"/>
                  <a:pt x="717" y="3569"/>
                  <a:pt x="767" y="3587"/>
                </a:cubicBezTo>
                <a:cubicBezTo>
                  <a:pt x="817" y="3603"/>
                  <a:pt x="866" y="3623"/>
                  <a:pt x="913" y="3646"/>
                </a:cubicBezTo>
                <a:cubicBezTo>
                  <a:pt x="961" y="3669"/>
                  <a:pt x="1004" y="3697"/>
                  <a:pt x="1041" y="3732"/>
                </a:cubicBezTo>
                <a:cubicBezTo>
                  <a:pt x="1078" y="3766"/>
                  <a:pt x="1108" y="3808"/>
                  <a:pt x="1131" y="3859"/>
                </a:cubicBezTo>
                <a:cubicBezTo>
                  <a:pt x="1153" y="3908"/>
                  <a:pt x="1164" y="3969"/>
                  <a:pt x="1164" y="4040"/>
                </a:cubicBezTo>
                <a:cubicBezTo>
                  <a:pt x="1164" y="4119"/>
                  <a:pt x="1151" y="4191"/>
                  <a:pt x="1125" y="4259"/>
                </a:cubicBezTo>
                <a:cubicBezTo>
                  <a:pt x="1098" y="4327"/>
                  <a:pt x="1059" y="4386"/>
                  <a:pt x="1008" y="4437"/>
                </a:cubicBezTo>
                <a:cubicBezTo>
                  <a:pt x="957" y="4487"/>
                  <a:pt x="895" y="4527"/>
                  <a:pt x="821" y="4556"/>
                </a:cubicBezTo>
                <a:cubicBezTo>
                  <a:pt x="747" y="4585"/>
                  <a:pt x="662" y="4599"/>
                  <a:pt x="567" y="4599"/>
                </a:cubicBezTo>
                <a:cubicBezTo>
                  <a:pt x="512" y="4599"/>
                  <a:pt x="458" y="4594"/>
                  <a:pt x="405" y="4583"/>
                </a:cubicBezTo>
                <a:cubicBezTo>
                  <a:pt x="352" y="4572"/>
                  <a:pt x="301" y="4557"/>
                  <a:pt x="252" y="4537"/>
                </a:cubicBezTo>
                <a:cubicBezTo>
                  <a:pt x="203" y="4517"/>
                  <a:pt x="158" y="4494"/>
                  <a:pt x="115" y="4466"/>
                </a:cubicBezTo>
                <a:cubicBezTo>
                  <a:pt x="72" y="4438"/>
                  <a:pt x="34" y="4407"/>
                  <a:pt x="0" y="4373"/>
                </a:cubicBezTo>
                <a:lnTo>
                  <a:pt x="94" y="4219"/>
                </a:lnTo>
                <a:cubicBezTo>
                  <a:pt x="102" y="4208"/>
                  <a:pt x="113" y="4199"/>
                  <a:pt x="125" y="4191"/>
                </a:cubicBezTo>
                <a:cubicBezTo>
                  <a:pt x="138" y="4184"/>
                  <a:pt x="151" y="4180"/>
                  <a:pt x="166" y="4180"/>
                </a:cubicBezTo>
                <a:cubicBezTo>
                  <a:pt x="186" y="4180"/>
                  <a:pt x="207" y="4188"/>
                  <a:pt x="230" y="4204"/>
                </a:cubicBezTo>
                <a:cubicBezTo>
                  <a:pt x="253" y="4221"/>
                  <a:pt x="281" y="4239"/>
                  <a:pt x="312" y="4259"/>
                </a:cubicBezTo>
                <a:cubicBezTo>
                  <a:pt x="344" y="4279"/>
                  <a:pt x="381" y="4297"/>
                  <a:pt x="423" y="4313"/>
                </a:cubicBezTo>
                <a:cubicBezTo>
                  <a:pt x="466" y="4329"/>
                  <a:pt x="517" y="4337"/>
                  <a:pt x="577" y="4337"/>
                </a:cubicBezTo>
                <a:cubicBezTo>
                  <a:pt x="668" y="4337"/>
                  <a:pt x="739" y="4316"/>
                  <a:pt x="789" y="4272"/>
                </a:cubicBezTo>
                <a:cubicBezTo>
                  <a:pt x="839" y="4229"/>
                  <a:pt x="863" y="4167"/>
                  <a:pt x="863" y="4086"/>
                </a:cubicBezTo>
                <a:cubicBezTo>
                  <a:pt x="863" y="4041"/>
                  <a:pt x="852" y="4004"/>
                  <a:pt x="830" y="3975"/>
                </a:cubicBezTo>
                <a:cubicBezTo>
                  <a:pt x="807" y="3947"/>
                  <a:pt x="777" y="3923"/>
                  <a:pt x="740" y="3903"/>
                </a:cubicBezTo>
                <a:cubicBezTo>
                  <a:pt x="702" y="3884"/>
                  <a:pt x="660" y="3867"/>
                  <a:pt x="612" y="3854"/>
                </a:cubicBezTo>
                <a:cubicBezTo>
                  <a:pt x="565" y="3840"/>
                  <a:pt x="516" y="3826"/>
                  <a:pt x="467" y="3810"/>
                </a:cubicBezTo>
                <a:cubicBezTo>
                  <a:pt x="418" y="3794"/>
                  <a:pt x="370" y="3775"/>
                  <a:pt x="322" y="3753"/>
                </a:cubicBezTo>
                <a:cubicBezTo>
                  <a:pt x="274" y="3730"/>
                  <a:pt x="232" y="3701"/>
                  <a:pt x="194" y="3666"/>
                </a:cubicBezTo>
                <a:cubicBezTo>
                  <a:pt x="157" y="3630"/>
                  <a:pt x="127" y="3585"/>
                  <a:pt x="104" y="3532"/>
                </a:cubicBezTo>
                <a:cubicBezTo>
                  <a:pt x="82" y="3478"/>
                  <a:pt x="70" y="3412"/>
                  <a:pt x="70" y="3334"/>
                </a:cubicBezTo>
                <a:cubicBezTo>
                  <a:pt x="70" y="3271"/>
                  <a:pt x="83" y="3210"/>
                  <a:pt x="108" y="3150"/>
                </a:cubicBezTo>
                <a:cubicBezTo>
                  <a:pt x="133" y="3090"/>
                  <a:pt x="170" y="3038"/>
                  <a:pt x="217" y="2992"/>
                </a:cubicBezTo>
                <a:cubicBezTo>
                  <a:pt x="265" y="2946"/>
                  <a:pt x="324" y="2909"/>
                  <a:pt x="393" y="2881"/>
                </a:cubicBezTo>
                <a:cubicBezTo>
                  <a:pt x="463" y="2853"/>
                  <a:pt x="543" y="2839"/>
                  <a:pt x="634" y="2839"/>
                </a:cubicBezTo>
                <a:cubicBezTo>
                  <a:pt x="735" y="2839"/>
                  <a:pt x="829" y="2855"/>
                  <a:pt x="914" y="2887"/>
                </a:cubicBezTo>
                <a:cubicBezTo>
                  <a:pt x="1000" y="2919"/>
                  <a:pt x="1074" y="2963"/>
                  <a:pt x="1134" y="3020"/>
                </a:cubicBezTo>
                <a:moveTo>
                  <a:pt x="1629" y="3829"/>
                </a:moveTo>
                <a:lnTo>
                  <a:pt x="2184" y="3829"/>
                </a:lnTo>
                <a:cubicBezTo>
                  <a:pt x="2184" y="3791"/>
                  <a:pt x="2179" y="3755"/>
                  <a:pt x="2168" y="3721"/>
                </a:cubicBezTo>
                <a:cubicBezTo>
                  <a:pt x="2157" y="3687"/>
                  <a:pt x="2141" y="3658"/>
                  <a:pt x="2120" y="3632"/>
                </a:cubicBezTo>
                <a:cubicBezTo>
                  <a:pt x="2098" y="3607"/>
                  <a:pt x="2071" y="3587"/>
                  <a:pt x="2038" y="3572"/>
                </a:cubicBezTo>
                <a:cubicBezTo>
                  <a:pt x="2005" y="3558"/>
                  <a:pt x="1967" y="3550"/>
                  <a:pt x="1923" y="3550"/>
                </a:cubicBezTo>
                <a:cubicBezTo>
                  <a:pt x="1838" y="3550"/>
                  <a:pt x="1771" y="3575"/>
                  <a:pt x="1723" y="3623"/>
                </a:cubicBezTo>
                <a:cubicBezTo>
                  <a:pt x="1674" y="3671"/>
                  <a:pt x="1642" y="3740"/>
                  <a:pt x="1629" y="3829"/>
                </a:cubicBezTo>
                <a:moveTo>
                  <a:pt x="2379" y="4006"/>
                </a:moveTo>
                <a:lnTo>
                  <a:pt x="1623" y="4006"/>
                </a:lnTo>
                <a:cubicBezTo>
                  <a:pt x="1628" y="4069"/>
                  <a:pt x="1639" y="4123"/>
                  <a:pt x="1656" y="4169"/>
                </a:cubicBezTo>
                <a:cubicBezTo>
                  <a:pt x="1674" y="4214"/>
                  <a:pt x="1697" y="4252"/>
                  <a:pt x="1725" y="4282"/>
                </a:cubicBezTo>
                <a:cubicBezTo>
                  <a:pt x="1754" y="4311"/>
                  <a:pt x="1788" y="4334"/>
                  <a:pt x="1827" y="4349"/>
                </a:cubicBezTo>
                <a:cubicBezTo>
                  <a:pt x="1867" y="4363"/>
                  <a:pt x="1910" y="4370"/>
                  <a:pt x="1958" y="4370"/>
                </a:cubicBezTo>
                <a:cubicBezTo>
                  <a:pt x="2005" y="4370"/>
                  <a:pt x="2046" y="4365"/>
                  <a:pt x="2081" y="4354"/>
                </a:cubicBezTo>
                <a:cubicBezTo>
                  <a:pt x="2115" y="4343"/>
                  <a:pt x="2146" y="4330"/>
                  <a:pt x="2171" y="4317"/>
                </a:cubicBezTo>
                <a:cubicBezTo>
                  <a:pt x="2197" y="4304"/>
                  <a:pt x="2220" y="4291"/>
                  <a:pt x="2239" y="4280"/>
                </a:cubicBezTo>
                <a:cubicBezTo>
                  <a:pt x="2259" y="4269"/>
                  <a:pt x="2277" y="4263"/>
                  <a:pt x="2296" y="4263"/>
                </a:cubicBezTo>
                <a:cubicBezTo>
                  <a:pt x="2320" y="4263"/>
                  <a:pt x="2339" y="4272"/>
                  <a:pt x="2351" y="4290"/>
                </a:cubicBezTo>
                <a:lnTo>
                  <a:pt x="2435" y="4398"/>
                </a:lnTo>
                <a:cubicBezTo>
                  <a:pt x="2403" y="4436"/>
                  <a:pt x="2366" y="4468"/>
                  <a:pt x="2326" y="4494"/>
                </a:cubicBezTo>
                <a:cubicBezTo>
                  <a:pt x="2285" y="4520"/>
                  <a:pt x="2243" y="4540"/>
                  <a:pt x="2199" y="4556"/>
                </a:cubicBezTo>
                <a:cubicBezTo>
                  <a:pt x="2155" y="4571"/>
                  <a:pt x="2110" y="4582"/>
                  <a:pt x="2064" y="4588"/>
                </a:cubicBezTo>
                <a:cubicBezTo>
                  <a:pt x="2019" y="4595"/>
                  <a:pt x="1975" y="4598"/>
                  <a:pt x="1932" y="4598"/>
                </a:cubicBezTo>
                <a:cubicBezTo>
                  <a:pt x="1847" y="4598"/>
                  <a:pt x="1768" y="4584"/>
                  <a:pt x="1695" y="4556"/>
                </a:cubicBezTo>
                <a:cubicBezTo>
                  <a:pt x="1621" y="4527"/>
                  <a:pt x="1558" y="4486"/>
                  <a:pt x="1504" y="4431"/>
                </a:cubicBezTo>
                <a:cubicBezTo>
                  <a:pt x="1450" y="4376"/>
                  <a:pt x="1408" y="4307"/>
                  <a:pt x="1377" y="4226"/>
                </a:cubicBezTo>
                <a:cubicBezTo>
                  <a:pt x="1346" y="4144"/>
                  <a:pt x="1330" y="4050"/>
                  <a:pt x="1330" y="3943"/>
                </a:cubicBezTo>
                <a:cubicBezTo>
                  <a:pt x="1330" y="3860"/>
                  <a:pt x="1344" y="3781"/>
                  <a:pt x="1371" y="3708"/>
                </a:cubicBezTo>
                <a:cubicBezTo>
                  <a:pt x="1398" y="3635"/>
                  <a:pt x="1436" y="3571"/>
                  <a:pt x="1487" y="3516"/>
                </a:cubicBezTo>
                <a:cubicBezTo>
                  <a:pt x="1537" y="3462"/>
                  <a:pt x="1599" y="3419"/>
                  <a:pt x="1671" y="3387"/>
                </a:cubicBezTo>
                <a:cubicBezTo>
                  <a:pt x="1744" y="3355"/>
                  <a:pt x="1826" y="3339"/>
                  <a:pt x="1917" y="3339"/>
                </a:cubicBezTo>
                <a:cubicBezTo>
                  <a:pt x="1994" y="3339"/>
                  <a:pt x="2065" y="3352"/>
                  <a:pt x="2130" y="3376"/>
                </a:cubicBezTo>
                <a:cubicBezTo>
                  <a:pt x="2195" y="3401"/>
                  <a:pt x="2251" y="3437"/>
                  <a:pt x="2298" y="3484"/>
                </a:cubicBezTo>
                <a:cubicBezTo>
                  <a:pt x="2345" y="3531"/>
                  <a:pt x="2382" y="3589"/>
                  <a:pt x="2408" y="3658"/>
                </a:cubicBezTo>
                <a:cubicBezTo>
                  <a:pt x="2435" y="3727"/>
                  <a:pt x="2448" y="3805"/>
                  <a:pt x="2448" y="3893"/>
                </a:cubicBezTo>
                <a:cubicBezTo>
                  <a:pt x="2448" y="3938"/>
                  <a:pt x="2444" y="3968"/>
                  <a:pt x="2434" y="3983"/>
                </a:cubicBezTo>
                <a:cubicBezTo>
                  <a:pt x="2425" y="3998"/>
                  <a:pt x="2406" y="4006"/>
                  <a:pt x="2379" y="4006"/>
                </a:cubicBezTo>
                <a:moveTo>
                  <a:pt x="3314" y="4265"/>
                </a:moveTo>
                <a:lnTo>
                  <a:pt x="3314" y="4059"/>
                </a:lnTo>
                <a:cubicBezTo>
                  <a:pt x="3229" y="4062"/>
                  <a:pt x="3158" y="4070"/>
                  <a:pt x="3099" y="4080"/>
                </a:cubicBezTo>
                <a:cubicBezTo>
                  <a:pt x="3042" y="4091"/>
                  <a:pt x="2995" y="4105"/>
                  <a:pt x="2960" y="4122"/>
                </a:cubicBezTo>
                <a:cubicBezTo>
                  <a:pt x="2925" y="4138"/>
                  <a:pt x="2900" y="4158"/>
                  <a:pt x="2885" y="4180"/>
                </a:cubicBezTo>
                <a:cubicBezTo>
                  <a:pt x="2870" y="4202"/>
                  <a:pt x="2863" y="4227"/>
                  <a:pt x="2863" y="4253"/>
                </a:cubicBezTo>
                <a:cubicBezTo>
                  <a:pt x="2863" y="4304"/>
                  <a:pt x="2878" y="4341"/>
                  <a:pt x="2908" y="4363"/>
                </a:cubicBezTo>
                <a:cubicBezTo>
                  <a:pt x="2939" y="4386"/>
                  <a:pt x="2979" y="4397"/>
                  <a:pt x="3028" y="4397"/>
                </a:cubicBezTo>
                <a:cubicBezTo>
                  <a:pt x="3088" y="4397"/>
                  <a:pt x="3141" y="4386"/>
                  <a:pt x="3185" y="4364"/>
                </a:cubicBezTo>
                <a:cubicBezTo>
                  <a:pt x="3229" y="4342"/>
                  <a:pt x="3272" y="4309"/>
                  <a:pt x="3314" y="4265"/>
                </a:cubicBezTo>
                <a:moveTo>
                  <a:pt x="2692" y="3623"/>
                </a:moveTo>
                <a:lnTo>
                  <a:pt x="2640" y="3528"/>
                </a:lnTo>
                <a:cubicBezTo>
                  <a:pt x="2781" y="3400"/>
                  <a:pt x="2950" y="3336"/>
                  <a:pt x="3147" y="3336"/>
                </a:cubicBezTo>
                <a:cubicBezTo>
                  <a:pt x="3219" y="3336"/>
                  <a:pt x="3282" y="3348"/>
                  <a:pt x="3339" y="3371"/>
                </a:cubicBezTo>
                <a:cubicBezTo>
                  <a:pt x="3395" y="3394"/>
                  <a:pt x="3443" y="3427"/>
                  <a:pt x="3482" y="3468"/>
                </a:cubicBezTo>
                <a:cubicBezTo>
                  <a:pt x="3521" y="3510"/>
                  <a:pt x="3550" y="3560"/>
                  <a:pt x="3570" y="3618"/>
                </a:cubicBezTo>
                <a:cubicBezTo>
                  <a:pt x="3591" y="3676"/>
                  <a:pt x="3601" y="3740"/>
                  <a:pt x="3601" y="3809"/>
                </a:cubicBezTo>
                <a:lnTo>
                  <a:pt x="3601" y="4580"/>
                </a:lnTo>
                <a:lnTo>
                  <a:pt x="3468" y="4580"/>
                </a:lnTo>
                <a:cubicBezTo>
                  <a:pt x="3440" y="4580"/>
                  <a:pt x="3418" y="4576"/>
                  <a:pt x="3403" y="4568"/>
                </a:cubicBezTo>
                <a:cubicBezTo>
                  <a:pt x="3388" y="4559"/>
                  <a:pt x="3376" y="4542"/>
                  <a:pt x="3368" y="4517"/>
                </a:cubicBezTo>
                <a:lnTo>
                  <a:pt x="3341" y="4429"/>
                </a:lnTo>
                <a:cubicBezTo>
                  <a:pt x="3310" y="4457"/>
                  <a:pt x="3280" y="4481"/>
                  <a:pt x="3251" y="4502"/>
                </a:cubicBezTo>
                <a:cubicBezTo>
                  <a:pt x="3221" y="4523"/>
                  <a:pt x="3191" y="4541"/>
                  <a:pt x="3159" y="4555"/>
                </a:cubicBezTo>
                <a:cubicBezTo>
                  <a:pt x="3127" y="4569"/>
                  <a:pt x="3093" y="4580"/>
                  <a:pt x="3057" y="4588"/>
                </a:cubicBezTo>
                <a:cubicBezTo>
                  <a:pt x="3021" y="4595"/>
                  <a:pt x="2981" y="4599"/>
                  <a:pt x="2938" y="4599"/>
                </a:cubicBezTo>
                <a:cubicBezTo>
                  <a:pt x="2886" y="4599"/>
                  <a:pt x="2838" y="4592"/>
                  <a:pt x="2795" y="4578"/>
                </a:cubicBezTo>
                <a:cubicBezTo>
                  <a:pt x="2751" y="4564"/>
                  <a:pt x="2714" y="4543"/>
                  <a:pt x="2682" y="4516"/>
                </a:cubicBezTo>
                <a:cubicBezTo>
                  <a:pt x="2650" y="4488"/>
                  <a:pt x="2625" y="4453"/>
                  <a:pt x="2608" y="4412"/>
                </a:cubicBezTo>
                <a:cubicBezTo>
                  <a:pt x="2590" y="4371"/>
                  <a:pt x="2582" y="4323"/>
                  <a:pt x="2582" y="4268"/>
                </a:cubicBezTo>
                <a:cubicBezTo>
                  <a:pt x="2582" y="4237"/>
                  <a:pt x="2587" y="4207"/>
                  <a:pt x="2597" y="4176"/>
                </a:cubicBezTo>
                <a:cubicBezTo>
                  <a:pt x="2607" y="4145"/>
                  <a:pt x="2624" y="4116"/>
                  <a:pt x="2647" y="4088"/>
                </a:cubicBezTo>
                <a:cubicBezTo>
                  <a:pt x="2671" y="4060"/>
                  <a:pt x="2701" y="4034"/>
                  <a:pt x="2739" y="4009"/>
                </a:cubicBezTo>
                <a:cubicBezTo>
                  <a:pt x="2776" y="3985"/>
                  <a:pt x="2822" y="3964"/>
                  <a:pt x="2876" y="3945"/>
                </a:cubicBezTo>
                <a:cubicBezTo>
                  <a:pt x="2931" y="3927"/>
                  <a:pt x="2994" y="3912"/>
                  <a:pt x="3066" y="3901"/>
                </a:cubicBezTo>
                <a:cubicBezTo>
                  <a:pt x="3138" y="3889"/>
                  <a:pt x="3221" y="3882"/>
                  <a:pt x="3314" y="3880"/>
                </a:cubicBezTo>
                <a:lnTo>
                  <a:pt x="3314" y="3809"/>
                </a:lnTo>
                <a:cubicBezTo>
                  <a:pt x="3314" y="3727"/>
                  <a:pt x="3296" y="3666"/>
                  <a:pt x="3261" y="3627"/>
                </a:cubicBezTo>
                <a:cubicBezTo>
                  <a:pt x="3226" y="3588"/>
                  <a:pt x="3176" y="3568"/>
                  <a:pt x="3110" y="3568"/>
                </a:cubicBezTo>
                <a:cubicBezTo>
                  <a:pt x="3063" y="3568"/>
                  <a:pt x="3023" y="3574"/>
                  <a:pt x="2992" y="3585"/>
                </a:cubicBezTo>
                <a:cubicBezTo>
                  <a:pt x="2960" y="3596"/>
                  <a:pt x="2933" y="3608"/>
                  <a:pt x="2909" y="3622"/>
                </a:cubicBezTo>
                <a:cubicBezTo>
                  <a:pt x="2885" y="3636"/>
                  <a:pt x="2864" y="3649"/>
                  <a:pt x="2844" y="3659"/>
                </a:cubicBezTo>
                <a:cubicBezTo>
                  <a:pt x="2825" y="3671"/>
                  <a:pt x="2803" y="3676"/>
                  <a:pt x="2779" y="3676"/>
                </a:cubicBezTo>
                <a:cubicBezTo>
                  <a:pt x="2759" y="3676"/>
                  <a:pt x="2741" y="3671"/>
                  <a:pt x="2727" y="3660"/>
                </a:cubicBezTo>
                <a:cubicBezTo>
                  <a:pt x="2713" y="3650"/>
                  <a:pt x="2701" y="3637"/>
                  <a:pt x="2692" y="3623"/>
                </a:cubicBezTo>
                <a:moveTo>
                  <a:pt x="4171" y="3716"/>
                </a:moveTo>
                <a:lnTo>
                  <a:pt x="4171" y="4263"/>
                </a:lnTo>
                <a:cubicBezTo>
                  <a:pt x="4204" y="4304"/>
                  <a:pt x="4241" y="4333"/>
                  <a:pt x="4280" y="4349"/>
                </a:cubicBezTo>
                <a:cubicBezTo>
                  <a:pt x="4319" y="4366"/>
                  <a:pt x="4361" y="4374"/>
                  <a:pt x="4404" y="4374"/>
                </a:cubicBezTo>
                <a:cubicBezTo>
                  <a:pt x="4450" y="4374"/>
                  <a:pt x="4490" y="4366"/>
                  <a:pt x="4526" y="4350"/>
                </a:cubicBezTo>
                <a:cubicBezTo>
                  <a:pt x="4562" y="4333"/>
                  <a:pt x="4593" y="4308"/>
                  <a:pt x="4619" y="4273"/>
                </a:cubicBezTo>
                <a:cubicBezTo>
                  <a:pt x="4644" y="4239"/>
                  <a:pt x="4664" y="4195"/>
                  <a:pt x="4677" y="4141"/>
                </a:cubicBezTo>
                <a:cubicBezTo>
                  <a:pt x="4691" y="4088"/>
                  <a:pt x="4697" y="4024"/>
                  <a:pt x="4697" y="3949"/>
                </a:cubicBezTo>
                <a:cubicBezTo>
                  <a:pt x="4697" y="3815"/>
                  <a:pt x="4675" y="3718"/>
                  <a:pt x="4631" y="3658"/>
                </a:cubicBezTo>
                <a:cubicBezTo>
                  <a:pt x="4586" y="3598"/>
                  <a:pt x="4522" y="3568"/>
                  <a:pt x="4439" y="3568"/>
                </a:cubicBezTo>
                <a:cubicBezTo>
                  <a:pt x="4383" y="3568"/>
                  <a:pt x="4333" y="3581"/>
                  <a:pt x="4292" y="3607"/>
                </a:cubicBezTo>
                <a:cubicBezTo>
                  <a:pt x="4249" y="3633"/>
                  <a:pt x="4209" y="3669"/>
                  <a:pt x="4171" y="3716"/>
                </a:cubicBezTo>
                <a:moveTo>
                  <a:pt x="4171" y="2811"/>
                </a:moveTo>
                <a:lnTo>
                  <a:pt x="4171" y="3508"/>
                </a:lnTo>
                <a:cubicBezTo>
                  <a:pt x="4220" y="3457"/>
                  <a:pt x="4275" y="3416"/>
                  <a:pt x="4335" y="3385"/>
                </a:cubicBezTo>
                <a:cubicBezTo>
                  <a:pt x="4395" y="3355"/>
                  <a:pt x="4463" y="3339"/>
                  <a:pt x="4540" y="3339"/>
                </a:cubicBezTo>
                <a:cubicBezTo>
                  <a:pt x="4611" y="3339"/>
                  <a:pt x="4675" y="3353"/>
                  <a:pt x="4731" y="3381"/>
                </a:cubicBezTo>
                <a:cubicBezTo>
                  <a:pt x="4788" y="3409"/>
                  <a:pt x="4836" y="3449"/>
                  <a:pt x="4876" y="3501"/>
                </a:cubicBezTo>
                <a:cubicBezTo>
                  <a:pt x="4917" y="3553"/>
                  <a:pt x="4947" y="3615"/>
                  <a:pt x="4969" y="3689"/>
                </a:cubicBezTo>
                <a:cubicBezTo>
                  <a:pt x="4990" y="3763"/>
                  <a:pt x="5001" y="3846"/>
                  <a:pt x="5001" y="3938"/>
                </a:cubicBezTo>
                <a:cubicBezTo>
                  <a:pt x="5001" y="4037"/>
                  <a:pt x="4989" y="4128"/>
                  <a:pt x="4964" y="4209"/>
                </a:cubicBezTo>
                <a:cubicBezTo>
                  <a:pt x="4940" y="4290"/>
                  <a:pt x="4904" y="4359"/>
                  <a:pt x="4859" y="4416"/>
                </a:cubicBezTo>
                <a:cubicBezTo>
                  <a:pt x="4813" y="4474"/>
                  <a:pt x="4758" y="4519"/>
                  <a:pt x="4694" y="4551"/>
                </a:cubicBezTo>
                <a:cubicBezTo>
                  <a:pt x="4629" y="4582"/>
                  <a:pt x="4558" y="4598"/>
                  <a:pt x="4480" y="4598"/>
                </a:cubicBezTo>
                <a:cubicBezTo>
                  <a:pt x="4442" y="4598"/>
                  <a:pt x="4407" y="4594"/>
                  <a:pt x="4376" y="4587"/>
                </a:cubicBezTo>
                <a:cubicBezTo>
                  <a:pt x="4345" y="4579"/>
                  <a:pt x="4316" y="4569"/>
                  <a:pt x="4290" y="4555"/>
                </a:cubicBezTo>
                <a:cubicBezTo>
                  <a:pt x="4264" y="4542"/>
                  <a:pt x="4240" y="4525"/>
                  <a:pt x="4218" y="4506"/>
                </a:cubicBezTo>
                <a:cubicBezTo>
                  <a:pt x="4196" y="4486"/>
                  <a:pt x="4175" y="4465"/>
                  <a:pt x="4156" y="4441"/>
                </a:cubicBezTo>
                <a:lnTo>
                  <a:pt x="4142" y="4523"/>
                </a:lnTo>
                <a:cubicBezTo>
                  <a:pt x="4138" y="4544"/>
                  <a:pt x="4130" y="4558"/>
                  <a:pt x="4118" y="4567"/>
                </a:cubicBezTo>
                <a:cubicBezTo>
                  <a:pt x="4107" y="4576"/>
                  <a:pt x="4091" y="4580"/>
                  <a:pt x="4071" y="4580"/>
                </a:cubicBezTo>
                <a:lnTo>
                  <a:pt x="3877" y="4580"/>
                </a:lnTo>
                <a:lnTo>
                  <a:pt x="3877" y="2811"/>
                </a:lnTo>
                <a:lnTo>
                  <a:pt x="4171" y="2811"/>
                </a:lnTo>
                <a:moveTo>
                  <a:pt x="5769" y="3339"/>
                </a:moveTo>
                <a:cubicBezTo>
                  <a:pt x="5859" y="3339"/>
                  <a:pt x="5942" y="3354"/>
                  <a:pt x="6016" y="3384"/>
                </a:cubicBezTo>
                <a:cubicBezTo>
                  <a:pt x="6090" y="3413"/>
                  <a:pt x="6154" y="3455"/>
                  <a:pt x="6207" y="3508"/>
                </a:cubicBezTo>
                <a:cubicBezTo>
                  <a:pt x="6259" y="3562"/>
                  <a:pt x="6300" y="3628"/>
                  <a:pt x="6328" y="3706"/>
                </a:cubicBezTo>
                <a:cubicBezTo>
                  <a:pt x="6357" y="3784"/>
                  <a:pt x="6371" y="3871"/>
                  <a:pt x="6371" y="3967"/>
                </a:cubicBezTo>
                <a:cubicBezTo>
                  <a:pt x="6371" y="4064"/>
                  <a:pt x="6357" y="4151"/>
                  <a:pt x="6328" y="4229"/>
                </a:cubicBezTo>
                <a:cubicBezTo>
                  <a:pt x="6300" y="4307"/>
                  <a:pt x="6259" y="4373"/>
                  <a:pt x="6207" y="4428"/>
                </a:cubicBezTo>
                <a:cubicBezTo>
                  <a:pt x="6154" y="4482"/>
                  <a:pt x="6090" y="4524"/>
                  <a:pt x="6016" y="4554"/>
                </a:cubicBezTo>
                <a:cubicBezTo>
                  <a:pt x="5942" y="4583"/>
                  <a:pt x="5859" y="4598"/>
                  <a:pt x="5769" y="4598"/>
                </a:cubicBezTo>
                <a:cubicBezTo>
                  <a:pt x="5678" y="4598"/>
                  <a:pt x="5595" y="4583"/>
                  <a:pt x="5520" y="4554"/>
                </a:cubicBezTo>
                <a:cubicBezTo>
                  <a:pt x="5446" y="4524"/>
                  <a:pt x="5382" y="4482"/>
                  <a:pt x="5329" y="4428"/>
                </a:cubicBezTo>
                <a:cubicBezTo>
                  <a:pt x="5276" y="4373"/>
                  <a:pt x="5235" y="4307"/>
                  <a:pt x="5206" y="4229"/>
                </a:cubicBezTo>
                <a:cubicBezTo>
                  <a:pt x="5177" y="4151"/>
                  <a:pt x="5163" y="4064"/>
                  <a:pt x="5163" y="3967"/>
                </a:cubicBezTo>
                <a:cubicBezTo>
                  <a:pt x="5163" y="3871"/>
                  <a:pt x="5177" y="3784"/>
                  <a:pt x="5206" y="3706"/>
                </a:cubicBezTo>
                <a:cubicBezTo>
                  <a:pt x="5235" y="3628"/>
                  <a:pt x="5276" y="3562"/>
                  <a:pt x="5329" y="3508"/>
                </a:cubicBezTo>
                <a:cubicBezTo>
                  <a:pt x="5382" y="3455"/>
                  <a:pt x="5446" y="3413"/>
                  <a:pt x="5520" y="3384"/>
                </a:cubicBezTo>
                <a:cubicBezTo>
                  <a:pt x="5595" y="3354"/>
                  <a:pt x="5678" y="3339"/>
                  <a:pt x="5769" y="3339"/>
                </a:cubicBezTo>
                <a:moveTo>
                  <a:pt x="5769" y="4372"/>
                </a:moveTo>
                <a:cubicBezTo>
                  <a:pt x="5870" y="4372"/>
                  <a:pt x="5946" y="4338"/>
                  <a:pt x="5995" y="4270"/>
                </a:cubicBezTo>
                <a:cubicBezTo>
                  <a:pt x="6043" y="4201"/>
                  <a:pt x="6068" y="4101"/>
                  <a:pt x="6068" y="3969"/>
                </a:cubicBezTo>
                <a:cubicBezTo>
                  <a:pt x="6068" y="3837"/>
                  <a:pt x="6043" y="3737"/>
                  <a:pt x="5995" y="3668"/>
                </a:cubicBezTo>
                <a:cubicBezTo>
                  <a:pt x="5946" y="3599"/>
                  <a:pt x="5870" y="3564"/>
                  <a:pt x="5769" y="3564"/>
                </a:cubicBezTo>
                <a:cubicBezTo>
                  <a:pt x="5666" y="3564"/>
                  <a:pt x="5589" y="3599"/>
                  <a:pt x="5540" y="3669"/>
                </a:cubicBezTo>
                <a:cubicBezTo>
                  <a:pt x="5490" y="3738"/>
                  <a:pt x="5465" y="3838"/>
                  <a:pt x="5465" y="3969"/>
                </a:cubicBezTo>
                <a:cubicBezTo>
                  <a:pt x="5465" y="4100"/>
                  <a:pt x="5490" y="4200"/>
                  <a:pt x="5540" y="4269"/>
                </a:cubicBezTo>
                <a:cubicBezTo>
                  <a:pt x="5589" y="4337"/>
                  <a:pt x="5666" y="4372"/>
                  <a:pt x="5769" y="4372"/>
                </a:cubicBezTo>
                <a:moveTo>
                  <a:pt x="6856" y="3432"/>
                </a:moveTo>
                <a:lnTo>
                  <a:pt x="6874" y="3570"/>
                </a:lnTo>
                <a:cubicBezTo>
                  <a:pt x="6912" y="3497"/>
                  <a:pt x="6957" y="3440"/>
                  <a:pt x="7009" y="3398"/>
                </a:cubicBezTo>
                <a:cubicBezTo>
                  <a:pt x="7062" y="3357"/>
                  <a:pt x="7125" y="3336"/>
                  <a:pt x="7196" y="3336"/>
                </a:cubicBezTo>
                <a:cubicBezTo>
                  <a:pt x="7253" y="3336"/>
                  <a:pt x="7298" y="3348"/>
                  <a:pt x="7332" y="3373"/>
                </a:cubicBezTo>
                <a:lnTo>
                  <a:pt x="7313" y="3593"/>
                </a:lnTo>
                <a:cubicBezTo>
                  <a:pt x="7309" y="3607"/>
                  <a:pt x="7303" y="3617"/>
                  <a:pt x="7296" y="3623"/>
                </a:cubicBezTo>
                <a:cubicBezTo>
                  <a:pt x="7288" y="3629"/>
                  <a:pt x="7278" y="3632"/>
                  <a:pt x="7265" y="3632"/>
                </a:cubicBezTo>
                <a:cubicBezTo>
                  <a:pt x="7254" y="3632"/>
                  <a:pt x="7236" y="3630"/>
                  <a:pt x="7212" y="3626"/>
                </a:cubicBezTo>
                <a:cubicBezTo>
                  <a:pt x="7189" y="3622"/>
                  <a:pt x="7166" y="3620"/>
                  <a:pt x="7144" y="3620"/>
                </a:cubicBezTo>
                <a:cubicBezTo>
                  <a:pt x="7111" y="3620"/>
                  <a:pt x="7082" y="3625"/>
                  <a:pt x="7056" y="3635"/>
                </a:cubicBezTo>
                <a:cubicBezTo>
                  <a:pt x="7031" y="3644"/>
                  <a:pt x="7008" y="3658"/>
                  <a:pt x="6988" y="3676"/>
                </a:cubicBezTo>
                <a:cubicBezTo>
                  <a:pt x="6967" y="3694"/>
                  <a:pt x="6949" y="3715"/>
                  <a:pt x="6934" y="3741"/>
                </a:cubicBezTo>
                <a:cubicBezTo>
                  <a:pt x="6918" y="3766"/>
                  <a:pt x="6904" y="3795"/>
                  <a:pt x="6890" y="3828"/>
                </a:cubicBezTo>
                <a:lnTo>
                  <a:pt x="6890" y="4580"/>
                </a:lnTo>
                <a:lnTo>
                  <a:pt x="6597" y="4580"/>
                </a:lnTo>
                <a:lnTo>
                  <a:pt x="6597" y="3358"/>
                </a:lnTo>
                <a:lnTo>
                  <a:pt x="6769" y="3358"/>
                </a:lnTo>
                <a:cubicBezTo>
                  <a:pt x="6799" y="3358"/>
                  <a:pt x="6820" y="3364"/>
                  <a:pt x="6832" y="3375"/>
                </a:cubicBezTo>
                <a:cubicBezTo>
                  <a:pt x="6844" y="3385"/>
                  <a:pt x="6852" y="3404"/>
                  <a:pt x="6856" y="3432"/>
                </a:cubicBezTo>
                <a:moveTo>
                  <a:pt x="7741" y="3412"/>
                </a:moveTo>
                <a:lnTo>
                  <a:pt x="7761" y="3508"/>
                </a:lnTo>
                <a:cubicBezTo>
                  <a:pt x="7785" y="3484"/>
                  <a:pt x="7811" y="3461"/>
                  <a:pt x="7839" y="3440"/>
                </a:cubicBezTo>
                <a:cubicBezTo>
                  <a:pt x="7866" y="3419"/>
                  <a:pt x="7895" y="3401"/>
                  <a:pt x="7925" y="3387"/>
                </a:cubicBezTo>
                <a:cubicBezTo>
                  <a:pt x="7956" y="3372"/>
                  <a:pt x="7989" y="3360"/>
                  <a:pt x="8024" y="3352"/>
                </a:cubicBezTo>
                <a:cubicBezTo>
                  <a:pt x="8059" y="3344"/>
                  <a:pt x="8097" y="3339"/>
                  <a:pt x="8138" y="3339"/>
                </a:cubicBezTo>
                <a:cubicBezTo>
                  <a:pt x="8205" y="3339"/>
                  <a:pt x="8264" y="3351"/>
                  <a:pt x="8315" y="3373"/>
                </a:cubicBezTo>
                <a:cubicBezTo>
                  <a:pt x="8367" y="3396"/>
                  <a:pt x="8410" y="3428"/>
                  <a:pt x="8444" y="3468"/>
                </a:cubicBezTo>
                <a:cubicBezTo>
                  <a:pt x="8479" y="3509"/>
                  <a:pt x="8505" y="3558"/>
                  <a:pt x="8523" y="3615"/>
                </a:cubicBezTo>
                <a:cubicBezTo>
                  <a:pt x="8541" y="3672"/>
                  <a:pt x="8550" y="3734"/>
                  <a:pt x="8550" y="3802"/>
                </a:cubicBezTo>
                <a:lnTo>
                  <a:pt x="8550" y="4580"/>
                </a:lnTo>
                <a:lnTo>
                  <a:pt x="8256" y="4580"/>
                </a:lnTo>
                <a:lnTo>
                  <a:pt x="8256" y="3802"/>
                </a:lnTo>
                <a:cubicBezTo>
                  <a:pt x="8256" y="3728"/>
                  <a:pt x="8239" y="3670"/>
                  <a:pt x="8205" y="3629"/>
                </a:cubicBezTo>
                <a:cubicBezTo>
                  <a:pt x="8171" y="3588"/>
                  <a:pt x="8119" y="3568"/>
                  <a:pt x="8049" y="3568"/>
                </a:cubicBezTo>
                <a:cubicBezTo>
                  <a:pt x="7998" y="3568"/>
                  <a:pt x="7950" y="3579"/>
                  <a:pt x="7906" y="3602"/>
                </a:cubicBezTo>
                <a:cubicBezTo>
                  <a:pt x="7861" y="3625"/>
                  <a:pt x="7819" y="3657"/>
                  <a:pt x="7780" y="3697"/>
                </a:cubicBezTo>
                <a:lnTo>
                  <a:pt x="7780" y="4580"/>
                </a:lnTo>
                <a:lnTo>
                  <a:pt x="7486" y="4580"/>
                </a:lnTo>
                <a:lnTo>
                  <a:pt x="7486" y="3358"/>
                </a:lnTo>
                <a:lnTo>
                  <a:pt x="7665" y="3358"/>
                </a:lnTo>
                <a:cubicBezTo>
                  <a:pt x="7703" y="3358"/>
                  <a:pt x="7728" y="3376"/>
                  <a:pt x="7741" y="3412"/>
                </a:cubicBezTo>
                <a:moveTo>
                  <a:pt x="1742" y="6582"/>
                </a:moveTo>
                <a:lnTo>
                  <a:pt x="1981" y="6582"/>
                </a:lnTo>
                <a:cubicBezTo>
                  <a:pt x="2040" y="6582"/>
                  <a:pt x="2091" y="6574"/>
                  <a:pt x="2135" y="6559"/>
                </a:cubicBezTo>
                <a:cubicBezTo>
                  <a:pt x="2179" y="6545"/>
                  <a:pt x="2215" y="6524"/>
                  <a:pt x="2244" y="6496"/>
                </a:cubicBezTo>
                <a:cubicBezTo>
                  <a:pt x="2273" y="6469"/>
                  <a:pt x="2295" y="6436"/>
                  <a:pt x="2309" y="6396"/>
                </a:cubicBezTo>
                <a:cubicBezTo>
                  <a:pt x="2323" y="6357"/>
                  <a:pt x="2330" y="6313"/>
                  <a:pt x="2330" y="6265"/>
                </a:cubicBezTo>
                <a:cubicBezTo>
                  <a:pt x="2330" y="6219"/>
                  <a:pt x="2323" y="6177"/>
                  <a:pt x="2309" y="6140"/>
                </a:cubicBezTo>
                <a:cubicBezTo>
                  <a:pt x="2295" y="6103"/>
                  <a:pt x="2273" y="6071"/>
                  <a:pt x="2245" y="6045"/>
                </a:cubicBezTo>
                <a:cubicBezTo>
                  <a:pt x="2216" y="6018"/>
                  <a:pt x="2180" y="5998"/>
                  <a:pt x="2136" y="5985"/>
                </a:cubicBezTo>
                <a:cubicBezTo>
                  <a:pt x="2093" y="5971"/>
                  <a:pt x="2041" y="5964"/>
                  <a:pt x="1981" y="5964"/>
                </a:cubicBezTo>
                <a:lnTo>
                  <a:pt x="1742" y="5964"/>
                </a:lnTo>
                <a:lnTo>
                  <a:pt x="1742" y="6582"/>
                </a:lnTo>
                <a:moveTo>
                  <a:pt x="1422" y="5716"/>
                </a:moveTo>
                <a:lnTo>
                  <a:pt x="1981" y="5716"/>
                </a:lnTo>
                <a:cubicBezTo>
                  <a:pt x="2096" y="5716"/>
                  <a:pt x="2196" y="5729"/>
                  <a:pt x="2280" y="5756"/>
                </a:cubicBezTo>
                <a:cubicBezTo>
                  <a:pt x="2364" y="5783"/>
                  <a:pt x="2434" y="5821"/>
                  <a:pt x="2488" y="5869"/>
                </a:cubicBezTo>
                <a:cubicBezTo>
                  <a:pt x="2543" y="5918"/>
                  <a:pt x="2584" y="5976"/>
                  <a:pt x="2611" y="6043"/>
                </a:cubicBezTo>
                <a:cubicBezTo>
                  <a:pt x="2637" y="6111"/>
                  <a:pt x="2651" y="6185"/>
                  <a:pt x="2651" y="6265"/>
                </a:cubicBezTo>
                <a:cubicBezTo>
                  <a:pt x="2651" y="6348"/>
                  <a:pt x="2637" y="6425"/>
                  <a:pt x="2609" y="6494"/>
                </a:cubicBezTo>
                <a:cubicBezTo>
                  <a:pt x="2581" y="6564"/>
                  <a:pt x="2540" y="6623"/>
                  <a:pt x="2484" y="6673"/>
                </a:cubicBezTo>
                <a:cubicBezTo>
                  <a:pt x="2429" y="6723"/>
                  <a:pt x="2359" y="6762"/>
                  <a:pt x="2275" y="6790"/>
                </a:cubicBezTo>
                <a:cubicBezTo>
                  <a:pt x="2191" y="6818"/>
                  <a:pt x="2093" y="6832"/>
                  <a:pt x="1981" y="6832"/>
                </a:cubicBezTo>
                <a:lnTo>
                  <a:pt x="1742" y="6832"/>
                </a:lnTo>
                <a:lnTo>
                  <a:pt x="1742" y="7438"/>
                </a:lnTo>
                <a:lnTo>
                  <a:pt x="1422" y="7438"/>
                </a:lnTo>
                <a:lnTo>
                  <a:pt x="1422" y="5716"/>
                </a:lnTo>
                <a:moveTo>
                  <a:pt x="2853" y="5668"/>
                </a:moveTo>
                <a:lnTo>
                  <a:pt x="3147" y="5668"/>
                </a:lnTo>
                <a:lnTo>
                  <a:pt x="3147" y="7438"/>
                </a:lnTo>
                <a:lnTo>
                  <a:pt x="2853" y="7438"/>
                </a:lnTo>
                <a:lnTo>
                  <a:pt x="2853" y="5668"/>
                </a:lnTo>
                <a:moveTo>
                  <a:pt x="3982" y="6197"/>
                </a:moveTo>
                <a:cubicBezTo>
                  <a:pt x="4072" y="6197"/>
                  <a:pt x="4155" y="6212"/>
                  <a:pt x="4229" y="6241"/>
                </a:cubicBezTo>
                <a:cubicBezTo>
                  <a:pt x="4303" y="6270"/>
                  <a:pt x="4366" y="6312"/>
                  <a:pt x="4419" y="6366"/>
                </a:cubicBezTo>
                <a:cubicBezTo>
                  <a:pt x="4472" y="6420"/>
                  <a:pt x="4513" y="6486"/>
                  <a:pt x="4542" y="6564"/>
                </a:cubicBezTo>
                <a:cubicBezTo>
                  <a:pt x="4570" y="6641"/>
                  <a:pt x="4584" y="6728"/>
                  <a:pt x="4584" y="6825"/>
                </a:cubicBezTo>
                <a:cubicBezTo>
                  <a:pt x="4584" y="6921"/>
                  <a:pt x="4570" y="7008"/>
                  <a:pt x="4542" y="7087"/>
                </a:cubicBezTo>
                <a:cubicBezTo>
                  <a:pt x="4513" y="7164"/>
                  <a:pt x="4472" y="7231"/>
                  <a:pt x="4419" y="7285"/>
                </a:cubicBezTo>
                <a:cubicBezTo>
                  <a:pt x="4366" y="7340"/>
                  <a:pt x="4303" y="7382"/>
                  <a:pt x="4229" y="7411"/>
                </a:cubicBezTo>
                <a:cubicBezTo>
                  <a:pt x="4155" y="7441"/>
                  <a:pt x="4072" y="7456"/>
                  <a:pt x="3982" y="7456"/>
                </a:cubicBezTo>
                <a:cubicBezTo>
                  <a:pt x="3890" y="7456"/>
                  <a:pt x="3807" y="7441"/>
                  <a:pt x="3733" y="7411"/>
                </a:cubicBezTo>
                <a:cubicBezTo>
                  <a:pt x="3658" y="7382"/>
                  <a:pt x="3595" y="7340"/>
                  <a:pt x="3542" y="7285"/>
                </a:cubicBezTo>
                <a:cubicBezTo>
                  <a:pt x="3489" y="7231"/>
                  <a:pt x="3448" y="7164"/>
                  <a:pt x="3419" y="7087"/>
                </a:cubicBezTo>
                <a:cubicBezTo>
                  <a:pt x="3390" y="7008"/>
                  <a:pt x="3376" y="6921"/>
                  <a:pt x="3376" y="6825"/>
                </a:cubicBezTo>
                <a:cubicBezTo>
                  <a:pt x="3376" y="6728"/>
                  <a:pt x="3390" y="6641"/>
                  <a:pt x="3419" y="6564"/>
                </a:cubicBezTo>
                <a:cubicBezTo>
                  <a:pt x="3448" y="6486"/>
                  <a:pt x="3489" y="6420"/>
                  <a:pt x="3542" y="6366"/>
                </a:cubicBezTo>
                <a:cubicBezTo>
                  <a:pt x="3595" y="6312"/>
                  <a:pt x="3658" y="6270"/>
                  <a:pt x="3733" y="6241"/>
                </a:cubicBezTo>
                <a:cubicBezTo>
                  <a:pt x="3807" y="6212"/>
                  <a:pt x="3890" y="6197"/>
                  <a:pt x="3982" y="6197"/>
                </a:cubicBezTo>
                <a:moveTo>
                  <a:pt x="3982" y="7229"/>
                </a:moveTo>
                <a:cubicBezTo>
                  <a:pt x="4084" y="7229"/>
                  <a:pt x="4159" y="7195"/>
                  <a:pt x="4207" y="7127"/>
                </a:cubicBezTo>
                <a:cubicBezTo>
                  <a:pt x="4256" y="7059"/>
                  <a:pt x="4281" y="6959"/>
                  <a:pt x="4281" y="6827"/>
                </a:cubicBezTo>
                <a:cubicBezTo>
                  <a:pt x="4281" y="6695"/>
                  <a:pt x="4256" y="6595"/>
                  <a:pt x="4207" y="6526"/>
                </a:cubicBezTo>
                <a:cubicBezTo>
                  <a:pt x="4159" y="6456"/>
                  <a:pt x="4084" y="6422"/>
                  <a:pt x="3982" y="6422"/>
                </a:cubicBezTo>
                <a:cubicBezTo>
                  <a:pt x="3879" y="6422"/>
                  <a:pt x="3802" y="6456"/>
                  <a:pt x="3752" y="6526"/>
                </a:cubicBezTo>
                <a:cubicBezTo>
                  <a:pt x="3703" y="6596"/>
                  <a:pt x="3678" y="6696"/>
                  <a:pt x="3678" y="6827"/>
                </a:cubicBezTo>
                <a:cubicBezTo>
                  <a:pt x="3678" y="6958"/>
                  <a:pt x="3703" y="7057"/>
                  <a:pt x="3752" y="7126"/>
                </a:cubicBezTo>
                <a:cubicBezTo>
                  <a:pt x="3802" y="7195"/>
                  <a:pt x="3879" y="7229"/>
                  <a:pt x="3982" y="7229"/>
                </a:cubicBezTo>
                <a:moveTo>
                  <a:pt x="5216" y="7457"/>
                </a:moveTo>
                <a:cubicBezTo>
                  <a:pt x="5110" y="7457"/>
                  <a:pt x="5028" y="7427"/>
                  <a:pt x="4972" y="7367"/>
                </a:cubicBezTo>
                <a:cubicBezTo>
                  <a:pt x="4915" y="7307"/>
                  <a:pt x="4887" y="7224"/>
                  <a:pt x="4887" y="7118"/>
                </a:cubicBezTo>
                <a:lnTo>
                  <a:pt x="4887" y="6436"/>
                </a:lnTo>
                <a:lnTo>
                  <a:pt x="4762" y="6436"/>
                </a:lnTo>
                <a:cubicBezTo>
                  <a:pt x="4746" y="6436"/>
                  <a:pt x="4732" y="6431"/>
                  <a:pt x="4721" y="6421"/>
                </a:cubicBezTo>
                <a:cubicBezTo>
                  <a:pt x="4710" y="6411"/>
                  <a:pt x="4704" y="6395"/>
                  <a:pt x="4704" y="6374"/>
                </a:cubicBezTo>
                <a:lnTo>
                  <a:pt x="4704" y="6257"/>
                </a:lnTo>
                <a:lnTo>
                  <a:pt x="4901" y="6225"/>
                </a:lnTo>
                <a:lnTo>
                  <a:pt x="4963" y="5892"/>
                </a:lnTo>
                <a:cubicBezTo>
                  <a:pt x="4967" y="5876"/>
                  <a:pt x="4974" y="5864"/>
                  <a:pt x="4985" y="5855"/>
                </a:cubicBezTo>
                <a:cubicBezTo>
                  <a:pt x="4997" y="5847"/>
                  <a:pt x="5011" y="5842"/>
                  <a:pt x="5028" y="5842"/>
                </a:cubicBezTo>
                <a:lnTo>
                  <a:pt x="5181" y="5842"/>
                </a:lnTo>
                <a:lnTo>
                  <a:pt x="5181" y="6227"/>
                </a:lnTo>
                <a:lnTo>
                  <a:pt x="5507" y="6227"/>
                </a:lnTo>
                <a:lnTo>
                  <a:pt x="5507" y="6436"/>
                </a:lnTo>
                <a:lnTo>
                  <a:pt x="5181" y="6436"/>
                </a:lnTo>
                <a:lnTo>
                  <a:pt x="5181" y="7098"/>
                </a:lnTo>
                <a:cubicBezTo>
                  <a:pt x="5181" y="7137"/>
                  <a:pt x="5190" y="7166"/>
                  <a:pt x="5209" y="7188"/>
                </a:cubicBezTo>
                <a:cubicBezTo>
                  <a:pt x="5227" y="7209"/>
                  <a:pt x="5253" y="7219"/>
                  <a:pt x="5285" y="7219"/>
                </a:cubicBezTo>
                <a:cubicBezTo>
                  <a:pt x="5304" y="7219"/>
                  <a:pt x="5319" y="7217"/>
                  <a:pt x="5331" y="7213"/>
                </a:cubicBezTo>
                <a:cubicBezTo>
                  <a:pt x="5344" y="7209"/>
                  <a:pt x="5354" y="7204"/>
                  <a:pt x="5364" y="7199"/>
                </a:cubicBezTo>
                <a:cubicBezTo>
                  <a:pt x="5373" y="7195"/>
                  <a:pt x="5381" y="7190"/>
                  <a:pt x="5388" y="7186"/>
                </a:cubicBezTo>
                <a:cubicBezTo>
                  <a:pt x="5395" y="7181"/>
                  <a:pt x="5402" y="7179"/>
                  <a:pt x="5409" y="7179"/>
                </a:cubicBezTo>
                <a:cubicBezTo>
                  <a:pt x="5418" y="7179"/>
                  <a:pt x="5425" y="7181"/>
                  <a:pt x="5431" y="7186"/>
                </a:cubicBezTo>
                <a:cubicBezTo>
                  <a:pt x="5436" y="7190"/>
                  <a:pt x="5442" y="7197"/>
                  <a:pt x="5449" y="7206"/>
                </a:cubicBezTo>
                <a:lnTo>
                  <a:pt x="5537" y="7348"/>
                </a:lnTo>
                <a:cubicBezTo>
                  <a:pt x="5494" y="7384"/>
                  <a:pt x="5445" y="7411"/>
                  <a:pt x="5389" y="7429"/>
                </a:cubicBezTo>
                <a:cubicBezTo>
                  <a:pt x="5334" y="7448"/>
                  <a:pt x="5276" y="7457"/>
                  <a:pt x="5216" y="7457"/>
                </a:cubicBezTo>
                <a:moveTo>
                  <a:pt x="5699" y="5668"/>
                </a:moveTo>
                <a:lnTo>
                  <a:pt x="5993" y="5668"/>
                </a:lnTo>
                <a:lnTo>
                  <a:pt x="5993" y="7438"/>
                </a:lnTo>
                <a:lnTo>
                  <a:pt x="5699" y="7438"/>
                </a:lnTo>
                <a:lnTo>
                  <a:pt x="5699" y="5668"/>
                </a:lnTo>
                <a:moveTo>
                  <a:pt x="7162" y="6216"/>
                </a:moveTo>
                <a:lnTo>
                  <a:pt x="7398" y="6216"/>
                </a:lnTo>
                <a:lnTo>
                  <a:pt x="6731" y="7773"/>
                </a:lnTo>
                <a:cubicBezTo>
                  <a:pt x="6722" y="7794"/>
                  <a:pt x="6711" y="7810"/>
                  <a:pt x="6697" y="7820"/>
                </a:cubicBezTo>
                <a:cubicBezTo>
                  <a:pt x="6683" y="7831"/>
                  <a:pt x="6662" y="7837"/>
                  <a:pt x="6633" y="7837"/>
                </a:cubicBezTo>
                <a:lnTo>
                  <a:pt x="6414" y="7837"/>
                </a:lnTo>
                <a:lnTo>
                  <a:pt x="6643" y="7346"/>
                </a:lnTo>
                <a:lnTo>
                  <a:pt x="6149" y="6216"/>
                </a:lnTo>
                <a:lnTo>
                  <a:pt x="6407" y="6216"/>
                </a:lnTo>
                <a:cubicBezTo>
                  <a:pt x="6430" y="6216"/>
                  <a:pt x="6448" y="6222"/>
                  <a:pt x="6461" y="6233"/>
                </a:cubicBezTo>
                <a:cubicBezTo>
                  <a:pt x="6474" y="6244"/>
                  <a:pt x="6484" y="6256"/>
                  <a:pt x="6490" y="6271"/>
                </a:cubicBezTo>
                <a:lnTo>
                  <a:pt x="6750" y="6904"/>
                </a:lnTo>
                <a:cubicBezTo>
                  <a:pt x="6759" y="6925"/>
                  <a:pt x="6766" y="6947"/>
                  <a:pt x="6772" y="6968"/>
                </a:cubicBezTo>
                <a:cubicBezTo>
                  <a:pt x="6778" y="6990"/>
                  <a:pt x="6784" y="7012"/>
                  <a:pt x="6789" y="7034"/>
                </a:cubicBezTo>
                <a:cubicBezTo>
                  <a:pt x="6796" y="7012"/>
                  <a:pt x="6804" y="6990"/>
                  <a:pt x="6811" y="6968"/>
                </a:cubicBezTo>
                <a:cubicBezTo>
                  <a:pt x="6818" y="6946"/>
                  <a:pt x="6826" y="6924"/>
                  <a:pt x="6835" y="6903"/>
                </a:cubicBezTo>
                <a:lnTo>
                  <a:pt x="7080" y="6271"/>
                </a:lnTo>
                <a:cubicBezTo>
                  <a:pt x="7086" y="6255"/>
                  <a:pt x="7097" y="6242"/>
                  <a:pt x="7112" y="6231"/>
                </a:cubicBezTo>
                <a:cubicBezTo>
                  <a:pt x="7127" y="6221"/>
                  <a:pt x="7143" y="6216"/>
                  <a:pt x="7162" y="6216"/>
                </a:cubicBezTo>
                <a:moveTo>
                  <a:pt x="1506" y="8573"/>
                </a:moveTo>
                <a:lnTo>
                  <a:pt x="1506" y="8837"/>
                </a:lnTo>
                <a:lnTo>
                  <a:pt x="987" y="8837"/>
                </a:lnTo>
                <a:lnTo>
                  <a:pt x="987" y="10295"/>
                </a:lnTo>
                <a:lnTo>
                  <a:pt x="667" y="10295"/>
                </a:lnTo>
                <a:lnTo>
                  <a:pt x="667" y="8837"/>
                </a:lnTo>
                <a:lnTo>
                  <a:pt x="148" y="8837"/>
                </a:lnTo>
                <a:lnTo>
                  <a:pt x="148" y="8573"/>
                </a:lnTo>
                <a:lnTo>
                  <a:pt x="1506" y="8573"/>
                </a:lnTo>
                <a:moveTo>
                  <a:pt x="2332" y="9980"/>
                </a:moveTo>
                <a:lnTo>
                  <a:pt x="2332" y="9774"/>
                </a:lnTo>
                <a:cubicBezTo>
                  <a:pt x="2247" y="9778"/>
                  <a:pt x="2175" y="9785"/>
                  <a:pt x="2117" y="9795"/>
                </a:cubicBezTo>
                <a:cubicBezTo>
                  <a:pt x="2059" y="9806"/>
                  <a:pt x="2013" y="9820"/>
                  <a:pt x="1978" y="9837"/>
                </a:cubicBezTo>
                <a:cubicBezTo>
                  <a:pt x="1943" y="9853"/>
                  <a:pt x="1918" y="9873"/>
                  <a:pt x="1903" y="9895"/>
                </a:cubicBezTo>
                <a:cubicBezTo>
                  <a:pt x="1888" y="9917"/>
                  <a:pt x="1880" y="9942"/>
                  <a:pt x="1880" y="9968"/>
                </a:cubicBezTo>
                <a:cubicBezTo>
                  <a:pt x="1880" y="10019"/>
                  <a:pt x="1895" y="10056"/>
                  <a:pt x="1926" y="10078"/>
                </a:cubicBezTo>
                <a:cubicBezTo>
                  <a:pt x="1957" y="10101"/>
                  <a:pt x="1997" y="10112"/>
                  <a:pt x="2046" y="10112"/>
                </a:cubicBezTo>
                <a:cubicBezTo>
                  <a:pt x="2106" y="10112"/>
                  <a:pt x="2158" y="10101"/>
                  <a:pt x="2202" y="10079"/>
                </a:cubicBezTo>
                <a:cubicBezTo>
                  <a:pt x="2246" y="10057"/>
                  <a:pt x="2290" y="10024"/>
                  <a:pt x="2332" y="9980"/>
                </a:cubicBezTo>
                <a:moveTo>
                  <a:pt x="1710" y="9338"/>
                </a:moveTo>
                <a:lnTo>
                  <a:pt x="1658" y="9244"/>
                </a:lnTo>
                <a:cubicBezTo>
                  <a:pt x="1798" y="9115"/>
                  <a:pt x="1967" y="9051"/>
                  <a:pt x="2165" y="9051"/>
                </a:cubicBezTo>
                <a:cubicBezTo>
                  <a:pt x="2236" y="9051"/>
                  <a:pt x="2300" y="9063"/>
                  <a:pt x="2356" y="9086"/>
                </a:cubicBezTo>
                <a:cubicBezTo>
                  <a:pt x="2413" y="9109"/>
                  <a:pt x="2461" y="9142"/>
                  <a:pt x="2499" y="9183"/>
                </a:cubicBezTo>
                <a:cubicBezTo>
                  <a:pt x="2538" y="9225"/>
                  <a:pt x="2568" y="9275"/>
                  <a:pt x="2588" y="9333"/>
                </a:cubicBezTo>
                <a:cubicBezTo>
                  <a:pt x="2608" y="9391"/>
                  <a:pt x="2618" y="9455"/>
                  <a:pt x="2618" y="9524"/>
                </a:cubicBezTo>
                <a:lnTo>
                  <a:pt x="2618" y="10295"/>
                </a:lnTo>
                <a:lnTo>
                  <a:pt x="2485" y="10295"/>
                </a:lnTo>
                <a:cubicBezTo>
                  <a:pt x="2457" y="10295"/>
                  <a:pt x="2436" y="10291"/>
                  <a:pt x="2421" y="10283"/>
                </a:cubicBezTo>
                <a:cubicBezTo>
                  <a:pt x="2406" y="10274"/>
                  <a:pt x="2394" y="10257"/>
                  <a:pt x="2385" y="10232"/>
                </a:cubicBezTo>
                <a:lnTo>
                  <a:pt x="2359" y="10144"/>
                </a:lnTo>
                <a:cubicBezTo>
                  <a:pt x="2328" y="10172"/>
                  <a:pt x="2298" y="10196"/>
                  <a:pt x="2268" y="10217"/>
                </a:cubicBezTo>
                <a:cubicBezTo>
                  <a:pt x="2239" y="10238"/>
                  <a:pt x="2209" y="10256"/>
                  <a:pt x="2177" y="10270"/>
                </a:cubicBezTo>
                <a:cubicBezTo>
                  <a:pt x="2145" y="10284"/>
                  <a:pt x="2111" y="10295"/>
                  <a:pt x="2075" y="10303"/>
                </a:cubicBezTo>
                <a:cubicBezTo>
                  <a:pt x="2039" y="10310"/>
                  <a:pt x="1999" y="10314"/>
                  <a:pt x="1955" y="10314"/>
                </a:cubicBezTo>
                <a:cubicBezTo>
                  <a:pt x="1904" y="10314"/>
                  <a:pt x="1856" y="10307"/>
                  <a:pt x="1813" y="10293"/>
                </a:cubicBezTo>
                <a:cubicBezTo>
                  <a:pt x="1769" y="10279"/>
                  <a:pt x="1731" y="10259"/>
                  <a:pt x="1699" y="10231"/>
                </a:cubicBezTo>
                <a:cubicBezTo>
                  <a:pt x="1668" y="10203"/>
                  <a:pt x="1643" y="10169"/>
                  <a:pt x="1625" y="10127"/>
                </a:cubicBezTo>
                <a:cubicBezTo>
                  <a:pt x="1608" y="10086"/>
                  <a:pt x="1599" y="10038"/>
                  <a:pt x="1599" y="9983"/>
                </a:cubicBezTo>
                <a:cubicBezTo>
                  <a:pt x="1599" y="9952"/>
                  <a:pt x="1605" y="9921"/>
                  <a:pt x="1615" y="9891"/>
                </a:cubicBezTo>
                <a:cubicBezTo>
                  <a:pt x="1625" y="9860"/>
                  <a:pt x="1642" y="9831"/>
                  <a:pt x="1665" y="9804"/>
                </a:cubicBezTo>
                <a:cubicBezTo>
                  <a:pt x="1689" y="9776"/>
                  <a:pt x="1719" y="9749"/>
                  <a:pt x="1756" y="9725"/>
                </a:cubicBezTo>
                <a:cubicBezTo>
                  <a:pt x="1794" y="9700"/>
                  <a:pt x="1840" y="9679"/>
                  <a:pt x="1894" y="9661"/>
                </a:cubicBezTo>
                <a:cubicBezTo>
                  <a:pt x="1948" y="9642"/>
                  <a:pt x="2012" y="9627"/>
                  <a:pt x="2084" y="9616"/>
                </a:cubicBezTo>
                <a:cubicBezTo>
                  <a:pt x="2156" y="9604"/>
                  <a:pt x="2239" y="9598"/>
                  <a:pt x="2332" y="9595"/>
                </a:cubicBezTo>
                <a:lnTo>
                  <a:pt x="2332" y="9524"/>
                </a:lnTo>
                <a:cubicBezTo>
                  <a:pt x="2332" y="9442"/>
                  <a:pt x="2314" y="9381"/>
                  <a:pt x="2279" y="9342"/>
                </a:cubicBezTo>
                <a:cubicBezTo>
                  <a:pt x="2244" y="9303"/>
                  <a:pt x="2194" y="9283"/>
                  <a:pt x="2128" y="9283"/>
                </a:cubicBezTo>
                <a:cubicBezTo>
                  <a:pt x="2080" y="9283"/>
                  <a:pt x="2041" y="9289"/>
                  <a:pt x="2009" y="9300"/>
                </a:cubicBezTo>
                <a:cubicBezTo>
                  <a:pt x="1978" y="9311"/>
                  <a:pt x="1951" y="9323"/>
                  <a:pt x="1927" y="9337"/>
                </a:cubicBezTo>
                <a:cubicBezTo>
                  <a:pt x="1903" y="9351"/>
                  <a:pt x="1881" y="9364"/>
                  <a:pt x="1862" y="9375"/>
                </a:cubicBezTo>
                <a:cubicBezTo>
                  <a:pt x="1842" y="9386"/>
                  <a:pt x="1821" y="9392"/>
                  <a:pt x="1797" y="9392"/>
                </a:cubicBezTo>
                <a:cubicBezTo>
                  <a:pt x="1776" y="9392"/>
                  <a:pt x="1759" y="9386"/>
                  <a:pt x="1745" y="9375"/>
                </a:cubicBezTo>
                <a:cubicBezTo>
                  <a:pt x="1730" y="9365"/>
                  <a:pt x="1719" y="9352"/>
                  <a:pt x="1710" y="9338"/>
                </a:cubicBezTo>
                <a:moveTo>
                  <a:pt x="3189" y="9431"/>
                </a:moveTo>
                <a:lnTo>
                  <a:pt x="3189" y="9978"/>
                </a:lnTo>
                <a:cubicBezTo>
                  <a:pt x="3222" y="10019"/>
                  <a:pt x="3259" y="10048"/>
                  <a:pt x="3298" y="10064"/>
                </a:cubicBezTo>
                <a:cubicBezTo>
                  <a:pt x="3337" y="10081"/>
                  <a:pt x="3379" y="10089"/>
                  <a:pt x="3422" y="10089"/>
                </a:cubicBezTo>
                <a:cubicBezTo>
                  <a:pt x="3467" y="10089"/>
                  <a:pt x="3508" y="10081"/>
                  <a:pt x="3544" y="10065"/>
                </a:cubicBezTo>
                <a:cubicBezTo>
                  <a:pt x="3580" y="10048"/>
                  <a:pt x="3611" y="10023"/>
                  <a:pt x="3637" y="9988"/>
                </a:cubicBezTo>
                <a:cubicBezTo>
                  <a:pt x="3662" y="9954"/>
                  <a:pt x="3681" y="9910"/>
                  <a:pt x="3695" y="9856"/>
                </a:cubicBezTo>
                <a:cubicBezTo>
                  <a:pt x="3708" y="9803"/>
                  <a:pt x="3715" y="9739"/>
                  <a:pt x="3715" y="9664"/>
                </a:cubicBezTo>
                <a:cubicBezTo>
                  <a:pt x="3715" y="9530"/>
                  <a:pt x="3693" y="9433"/>
                  <a:pt x="3649" y="9373"/>
                </a:cubicBezTo>
                <a:cubicBezTo>
                  <a:pt x="3604" y="9313"/>
                  <a:pt x="3540" y="9283"/>
                  <a:pt x="3457" y="9283"/>
                </a:cubicBezTo>
                <a:cubicBezTo>
                  <a:pt x="3400" y="9283"/>
                  <a:pt x="3351" y="9296"/>
                  <a:pt x="3309" y="9322"/>
                </a:cubicBezTo>
                <a:cubicBezTo>
                  <a:pt x="3267" y="9348"/>
                  <a:pt x="3227" y="9384"/>
                  <a:pt x="3189" y="9431"/>
                </a:cubicBezTo>
                <a:moveTo>
                  <a:pt x="3189" y="8526"/>
                </a:moveTo>
                <a:lnTo>
                  <a:pt x="3189" y="9223"/>
                </a:lnTo>
                <a:cubicBezTo>
                  <a:pt x="3238" y="9172"/>
                  <a:pt x="3293" y="9131"/>
                  <a:pt x="3352" y="9100"/>
                </a:cubicBezTo>
                <a:cubicBezTo>
                  <a:pt x="3412" y="9070"/>
                  <a:pt x="3481" y="9054"/>
                  <a:pt x="3558" y="9054"/>
                </a:cubicBezTo>
                <a:cubicBezTo>
                  <a:pt x="3629" y="9054"/>
                  <a:pt x="3692" y="9068"/>
                  <a:pt x="3749" y="9096"/>
                </a:cubicBezTo>
                <a:cubicBezTo>
                  <a:pt x="3806" y="9124"/>
                  <a:pt x="3854" y="9164"/>
                  <a:pt x="3894" y="9216"/>
                </a:cubicBezTo>
                <a:cubicBezTo>
                  <a:pt x="3934" y="9268"/>
                  <a:pt x="3965" y="9330"/>
                  <a:pt x="3987" y="9404"/>
                </a:cubicBezTo>
                <a:cubicBezTo>
                  <a:pt x="4008" y="9478"/>
                  <a:pt x="4019" y="9561"/>
                  <a:pt x="4019" y="9654"/>
                </a:cubicBezTo>
                <a:cubicBezTo>
                  <a:pt x="4019" y="9753"/>
                  <a:pt x="4006" y="9843"/>
                  <a:pt x="3982" y="9924"/>
                </a:cubicBezTo>
                <a:cubicBezTo>
                  <a:pt x="3957" y="10005"/>
                  <a:pt x="3922" y="10074"/>
                  <a:pt x="3876" y="10131"/>
                </a:cubicBezTo>
                <a:cubicBezTo>
                  <a:pt x="3831" y="10189"/>
                  <a:pt x="3776" y="10234"/>
                  <a:pt x="3711" y="10266"/>
                </a:cubicBezTo>
                <a:cubicBezTo>
                  <a:pt x="3647" y="10297"/>
                  <a:pt x="3576" y="10313"/>
                  <a:pt x="3497" y="10313"/>
                </a:cubicBezTo>
                <a:cubicBezTo>
                  <a:pt x="3459" y="10313"/>
                  <a:pt x="3425" y="10309"/>
                  <a:pt x="3394" y="10302"/>
                </a:cubicBezTo>
                <a:cubicBezTo>
                  <a:pt x="3363" y="10294"/>
                  <a:pt x="3334" y="10283"/>
                  <a:pt x="3308" y="10270"/>
                </a:cubicBezTo>
                <a:cubicBezTo>
                  <a:pt x="3282" y="10256"/>
                  <a:pt x="3258" y="10240"/>
                  <a:pt x="3236" y="10221"/>
                </a:cubicBezTo>
                <a:cubicBezTo>
                  <a:pt x="3214" y="10201"/>
                  <a:pt x="3193" y="10179"/>
                  <a:pt x="3173" y="10156"/>
                </a:cubicBezTo>
                <a:lnTo>
                  <a:pt x="3160" y="10238"/>
                </a:lnTo>
                <a:cubicBezTo>
                  <a:pt x="3156" y="10259"/>
                  <a:pt x="3147" y="10273"/>
                  <a:pt x="3136" y="10282"/>
                </a:cubicBezTo>
                <a:cubicBezTo>
                  <a:pt x="3124" y="10291"/>
                  <a:pt x="3109" y="10295"/>
                  <a:pt x="3089" y="10295"/>
                </a:cubicBezTo>
                <a:lnTo>
                  <a:pt x="2895" y="10295"/>
                </a:lnTo>
                <a:lnTo>
                  <a:pt x="2895" y="8526"/>
                </a:lnTo>
                <a:lnTo>
                  <a:pt x="3189" y="8526"/>
                </a:lnTo>
                <a:moveTo>
                  <a:pt x="4250" y="8526"/>
                </a:moveTo>
                <a:lnTo>
                  <a:pt x="4544" y="8526"/>
                </a:lnTo>
                <a:lnTo>
                  <a:pt x="4544" y="10295"/>
                </a:lnTo>
                <a:lnTo>
                  <a:pt x="4250" y="10295"/>
                </a:lnTo>
                <a:lnTo>
                  <a:pt x="4250" y="8526"/>
                </a:lnTo>
                <a:moveTo>
                  <a:pt x="5070" y="9544"/>
                </a:moveTo>
                <a:lnTo>
                  <a:pt x="5625" y="9544"/>
                </a:lnTo>
                <a:cubicBezTo>
                  <a:pt x="5625" y="9506"/>
                  <a:pt x="5620" y="9470"/>
                  <a:pt x="5609" y="9436"/>
                </a:cubicBezTo>
                <a:cubicBezTo>
                  <a:pt x="5598" y="9402"/>
                  <a:pt x="5582" y="9373"/>
                  <a:pt x="5561" y="9347"/>
                </a:cubicBezTo>
                <a:cubicBezTo>
                  <a:pt x="5539" y="9322"/>
                  <a:pt x="5512" y="9302"/>
                  <a:pt x="5479" y="9287"/>
                </a:cubicBezTo>
                <a:cubicBezTo>
                  <a:pt x="5446" y="9273"/>
                  <a:pt x="5408" y="9265"/>
                  <a:pt x="5364" y="9265"/>
                </a:cubicBezTo>
                <a:cubicBezTo>
                  <a:pt x="5279" y="9265"/>
                  <a:pt x="5212" y="9290"/>
                  <a:pt x="5164" y="9338"/>
                </a:cubicBezTo>
                <a:cubicBezTo>
                  <a:pt x="5115" y="9386"/>
                  <a:pt x="5084" y="9455"/>
                  <a:pt x="5070" y="9544"/>
                </a:cubicBezTo>
                <a:moveTo>
                  <a:pt x="5820" y="9721"/>
                </a:moveTo>
                <a:lnTo>
                  <a:pt x="5064" y="9721"/>
                </a:lnTo>
                <a:cubicBezTo>
                  <a:pt x="5069" y="9784"/>
                  <a:pt x="5080" y="9838"/>
                  <a:pt x="5097" y="9884"/>
                </a:cubicBezTo>
                <a:cubicBezTo>
                  <a:pt x="5115" y="9929"/>
                  <a:pt x="5138" y="9967"/>
                  <a:pt x="5166" y="9997"/>
                </a:cubicBezTo>
                <a:cubicBezTo>
                  <a:pt x="5195" y="10027"/>
                  <a:pt x="5229" y="10049"/>
                  <a:pt x="5268" y="10064"/>
                </a:cubicBezTo>
                <a:cubicBezTo>
                  <a:pt x="5308" y="10078"/>
                  <a:pt x="5351" y="10086"/>
                  <a:pt x="5399" y="10086"/>
                </a:cubicBezTo>
                <a:cubicBezTo>
                  <a:pt x="5446" y="10086"/>
                  <a:pt x="5487" y="10080"/>
                  <a:pt x="5522" y="10069"/>
                </a:cubicBezTo>
                <a:cubicBezTo>
                  <a:pt x="5556" y="10058"/>
                  <a:pt x="5586" y="10045"/>
                  <a:pt x="5612" y="10032"/>
                </a:cubicBezTo>
                <a:cubicBezTo>
                  <a:pt x="5638" y="10018"/>
                  <a:pt x="5661" y="10006"/>
                  <a:pt x="5680" y="9995"/>
                </a:cubicBezTo>
                <a:cubicBezTo>
                  <a:pt x="5700" y="9984"/>
                  <a:pt x="5719" y="9978"/>
                  <a:pt x="5737" y="9978"/>
                </a:cubicBezTo>
                <a:cubicBezTo>
                  <a:pt x="5761" y="9978"/>
                  <a:pt x="5780" y="9988"/>
                  <a:pt x="5792" y="10006"/>
                </a:cubicBezTo>
                <a:lnTo>
                  <a:pt x="5876" y="10113"/>
                </a:lnTo>
                <a:cubicBezTo>
                  <a:pt x="5844" y="10151"/>
                  <a:pt x="5807" y="10183"/>
                  <a:pt x="5766" y="10209"/>
                </a:cubicBezTo>
                <a:cubicBezTo>
                  <a:pt x="5726" y="10235"/>
                  <a:pt x="5684" y="10255"/>
                  <a:pt x="5640" y="10271"/>
                </a:cubicBezTo>
                <a:cubicBezTo>
                  <a:pt x="5596" y="10286"/>
                  <a:pt x="5551" y="10297"/>
                  <a:pt x="5505" y="10304"/>
                </a:cubicBezTo>
                <a:cubicBezTo>
                  <a:pt x="5460" y="10310"/>
                  <a:pt x="5415" y="10313"/>
                  <a:pt x="5373" y="10313"/>
                </a:cubicBezTo>
                <a:cubicBezTo>
                  <a:pt x="5288" y="10313"/>
                  <a:pt x="5208" y="10299"/>
                  <a:pt x="5135" y="10271"/>
                </a:cubicBezTo>
                <a:cubicBezTo>
                  <a:pt x="5062" y="10243"/>
                  <a:pt x="4999" y="10201"/>
                  <a:pt x="4945" y="10146"/>
                </a:cubicBezTo>
                <a:cubicBezTo>
                  <a:pt x="4891" y="10091"/>
                  <a:pt x="4849" y="10022"/>
                  <a:pt x="4818" y="9941"/>
                </a:cubicBezTo>
                <a:cubicBezTo>
                  <a:pt x="4787" y="9859"/>
                  <a:pt x="4771" y="9765"/>
                  <a:pt x="4771" y="9658"/>
                </a:cubicBezTo>
                <a:cubicBezTo>
                  <a:pt x="4771" y="9575"/>
                  <a:pt x="4785" y="9496"/>
                  <a:pt x="4812" y="9423"/>
                </a:cubicBezTo>
                <a:cubicBezTo>
                  <a:pt x="4839" y="9350"/>
                  <a:pt x="4877" y="9286"/>
                  <a:pt x="4928" y="9231"/>
                </a:cubicBezTo>
                <a:cubicBezTo>
                  <a:pt x="4978" y="9177"/>
                  <a:pt x="5040" y="9134"/>
                  <a:pt x="5112" y="9102"/>
                </a:cubicBezTo>
                <a:cubicBezTo>
                  <a:pt x="5185" y="9070"/>
                  <a:pt x="5267" y="9054"/>
                  <a:pt x="5358" y="9054"/>
                </a:cubicBezTo>
                <a:cubicBezTo>
                  <a:pt x="5435" y="9054"/>
                  <a:pt x="5506" y="9067"/>
                  <a:pt x="5571" y="9091"/>
                </a:cubicBezTo>
                <a:cubicBezTo>
                  <a:pt x="5636" y="9116"/>
                  <a:pt x="5692" y="9152"/>
                  <a:pt x="5739" y="9199"/>
                </a:cubicBezTo>
                <a:cubicBezTo>
                  <a:pt x="5786" y="9246"/>
                  <a:pt x="5823" y="9304"/>
                  <a:pt x="5849" y="9373"/>
                </a:cubicBezTo>
                <a:cubicBezTo>
                  <a:pt x="5876" y="9442"/>
                  <a:pt x="5889" y="9520"/>
                  <a:pt x="5889" y="9608"/>
                </a:cubicBezTo>
                <a:cubicBezTo>
                  <a:pt x="5889" y="9652"/>
                  <a:pt x="5885" y="9682"/>
                  <a:pt x="5875" y="9698"/>
                </a:cubicBezTo>
                <a:cubicBezTo>
                  <a:pt x="5866" y="9713"/>
                  <a:pt x="5847" y="9721"/>
                  <a:pt x="5820" y="9721"/>
                </a:cubicBezTo>
                <a:moveTo>
                  <a:pt x="6755" y="9980"/>
                </a:moveTo>
                <a:lnTo>
                  <a:pt x="6755" y="9774"/>
                </a:lnTo>
                <a:cubicBezTo>
                  <a:pt x="6670" y="9778"/>
                  <a:pt x="6598" y="9785"/>
                  <a:pt x="6540" y="9795"/>
                </a:cubicBezTo>
                <a:cubicBezTo>
                  <a:pt x="6483" y="9806"/>
                  <a:pt x="6436" y="9820"/>
                  <a:pt x="6401" y="9837"/>
                </a:cubicBezTo>
                <a:cubicBezTo>
                  <a:pt x="6366" y="9853"/>
                  <a:pt x="6341" y="9873"/>
                  <a:pt x="6326" y="9895"/>
                </a:cubicBezTo>
                <a:cubicBezTo>
                  <a:pt x="6311" y="9917"/>
                  <a:pt x="6304" y="9942"/>
                  <a:pt x="6304" y="9968"/>
                </a:cubicBezTo>
                <a:cubicBezTo>
                  <a:pt x="6304" y="10019"/>
                  <a:pt x="6319" y="10056"/>
                  <a:pt x="6349" y="10078"/>
                </a:cubicBezTo>
                <a:cubicBezTo>
                  <a:pt x="6380" y="10101"/>
                  <a:pt x="6420" y="10112"/>
                  <a:pt x="6469" y="10112"/>
                </a:cubicBezTo>
                <a:cubicBezTo>
                  <a:pt x="6529" y="10112"/>
                  <a:pt x="6581" y="10101"/>
                  <a:pt x="6626" y="10079"/>
                </a:cubicBezTo>
                <a:cubicBezTo>
                  <a:pt x="6670" y="10057"/>
                  <a:pt x="6713" y="10024"/>
                  <a:pt x="6755" y="9980"/>
                </a:cubicBezTo>
                <a:moveTo>
                  <a:pt x="6133" y="9338"/>
                </a:moveTo>
                <a:lnTo>
                  <a:pt x="6081" y="9244"/>
                </a:lnTo>
                <a:cubicBezTo>
                  <a:pt x="6221" y="9115"/>
                  <a:pt x="6390" y="9051"/>
                  <a:pt x="6588" y="9051"/>
                </a:cubicBezTo>
                <a:cubicBezTo>
                  <a:pt x="6659" y="9051"/>
                  <a:pt x="6723" y="9063"/>
                  <a:pt x="6780" y="9086"/>
                </a:cubicBezTo>
                <a:cubicBezTo>
                  <a:pt x="6836" y="9109"/>
                  <a:pt x="6884" y="9142"/>
                  <a:pt x="6923" y="9183"/>
                </a:cubicBezTo>
                <a:cubicBezTo>
                  <a:pt x="6962" y="9225"/>
                  <a:pt x="6991" y="9275"/>
                  <a:pt x="7011" y="9333"/>
                </a:cubicBezTo>
                <a:cubicBezTo>
                  <a:pt x="7032" y="9391"/>
                  <a:pt x="7042" y="9455"/>
                  <a:pt x="7042" y="9524"/>
                </a:cubicBezTo>
                <a:lnTo>
                  <a:pt x="7042" y="10295"/>
                </a:lnTo>
                <a:lnTo>
                  <a:pt x="6908" y="10295"/>
                </a:lnTo>
                <a:cubicBezTo>
                  <a:pt x="6881" y="10295"/>
                  <a:pt x="6859" y="10291"/>
                  <a:pt x="6844" y="10283"/>
                </a:cubicBezTo>
                <a:cubicBezTo>
                  <a:pt x="6829" y="10274"/>
                  <a:pt x="6817" y="10257"/>
                  <a:pt x="6808" y="10232"/>
                </a:cubicBezTo>
                <a:lnTo>
                  <a:pt x="6782" y="10144"/>
                </a:lnTo>
                <a:cubicBezTo>
                  <a:pt x="6751" y="10172"/>
                  <a:pt x="6721" y="10196"/>
                  <a:pt x="6692" y="10217"/>
                </a:cubicBezTo>
                <a:cubicBezTo>
                  <a:pt x="6662" y="10238"/>
                  <a:pt x="6632" y="10256"/>
                  <a:pt x="6600" y="10270"/>
                </a:cubicBezTo>
                <a:cubicBezTo>
                  <a:pt x="6568" y="10284"/>
                  <a:pt x="6534" y="10295"/>
                  <a:pt x="6498" y="10303"/>
                </a:cubicBezTo>
                <a:cubicBezTo>
                  <a:pt x="6462" y="10310"/>
                  <a:pt x="6422" y="10314"/>
                  <a:pt x="6378" y="10314"/>
                </a:cubicBezTo>
                <a:cubicBezTo>
                  <a:pt x="6327" y="10314"/>
                  <a:pt x="6279" y="10307"/>
                  <a:pt x="6236" y="10293"/>
                </a:cubicBezTo>
                <a:cubicBezTo>
                  <a:pt x="6192" y="10279"/>
                  <a:pt x="6154" y="10259"/>
                  <a:pt x="6123" y="10231"/>
                </a:cubicBezTo>
                <a:cubicBezTo>
                  <a:pt x="6091" y="10203"/>
                  <a:pt x="6066" y="10169"/>
                  <a:pt x="6049" y="10127"/>
                </a:cubicBezTo>
                <a:cubicBezTo>
                  <a:pt x="6031" y="10086"/>
                  <a:pt x="6023" y="10038"/>
                  <a:pt x="6023" y="9983"/>
                </a:cubicBezTo>
                <a:cubicBezTo>
                  <a:pt x="6023" y="9952"/>
                  <a:pt x="6028" y="9921"/>
                  <a:pt x="6038" y="9891"/>
                </a:cubicBezTo>
                <a:cubicBezTo>
                  <a:pt x="6048" y="9860"/>
                  <a:pt x="6065" y="9831"/>
                  <a:pt x="6088" y="9804"/>
                </a:cubicBezTo>
                <a:cubicBezTo>
                  <a:pt x="6112" y="9776"/>
                  <a:pt x="6142" y="9749"/>
                  <a:pt x="6180" y="9725"/>
                </a:cubicBezTo>
                <a:cubicBezTo>
                  <a:pt x="6217" y="9700"/>
                  <a:pt x="6263" y="9679"/>
                  <a:pt x="6317" y="9661"/>
                </a:cubicBezTo>
                <a:cubicBezTo>
                  <a:pt x="6372" y="9642"/>
                  <a:pt x="6435" y="9627"/>
                  <a:pt x="6507" y="9616"/>
                </a:cubicBezTo>
                <a:cubicBezTo>
                  <a:pt x="6579" y="9604"/>
                  <a:pt x="6662" y="9598"/>
                  <a:pt x="6755" y="9595"/>
                </a:cubicBezTo>
                <a:lnTo>
                  <a:pt x="6755" y="9524"/>
                </a:lnTo>
                <a:cubicBezTo>
                  <a:pt x="6755" y="9442"/>
                  <a:pt x="6737" y="9381"/>
                  <a:pt x="6702" y="9342"/>
                </a:cubicBezTo>
                <a:cubicBezTo>
                  <a:pt x="6667" y="9303"/>
                  <a:pt x="6617" y="9283"/>
                  <a:pt x="6551" y="9283"/>
                </a:cubicBezTo>
                <a:cubicBezTo>
                  <a:pt x="6504" y="9283"/>
                  <a:pt x="6464" y="9289"/>
                  <a:pt x="6433" y="9300"/>
                </a:cubicBezTo>
                <a:cubicBezTo>
                  <a:pt x="6401" y="9311"/>
                  <a:pt x="6374" y="9323"/>
                  <a:pt x="6350" y="9337"/>
                </a:cubicBezTo>
                <a:cubicBezTo>
                  <a:pt x="6326" y="9351"/>
                  <a:pt x="6304" y="9364"/>
                  <a:pt x="6285" y="9375"/>
                </a:cubicBezTo>
                <a:cubicBezTo>
                  <a:pt x="6266" y="9386"/>
                  <a:pt x="6244" y="9392"/>
                  <a:pt x="6220" y="9392"/>
                </a:cubicBezTo>
                <a:cubicBezTo>
                  <a:pt x="6200" y="9392"/>
                  <a:pt x="6182" y="9386"/>
                  <a:pt x="6168" y="9375"/>
                </a:cubicBezTo>
                <a:cubicBezTo>
                  <a:pt x="6154" y="9365"/>
                  <a:pt x="6142" y="9352"/>
                  <a:pt x="6133" y="9338"/>
                </a:cubicBezTo>
                <a:moveTo>
                  <a:pt x="8077" y="9073"/>
                </a:moveTo>
                <a:lnTo>
                  <a:pt x="8372" y="9073"/>
                </a:lnTo>
                <a:lnTo>
                  <a:pt x="8372" y="10295"/>
                </a:lnTo>
                <a:lnTo>
                  <a:pt x="8192" y="10295"/>
                </a:lnTo>
                <a:cubicBezTo>
                  <a:pt x="8153" y="10295"/>
                  <a:pt x="8128" y="10277"/>
                  <a:pt x="8118" y="10242"/>
                </a:cubicBezTo>
                <a:lnTo>
                  <a:pt x="8098" y="10144"/>
                </a:lnTo>
                <a:cubicBezTo>
                  <a:pt x="8048" y="10195"/>
                  <a:pt x="7992" y="10236"/>
                  <a:pt x="7932" y="10267"/>
                </a:cubicBezTo>
                <a:cubicBezTo>
                  <a:pt x="7872" y="10298"/>
                  <a:pt x="7801" y="10314"/>
                  <a:pt x="7719" y="10314"/>
                </a:cubicBezTo>
                <a:cubicBezTo>
                  <a:pt x="7652" y="10314"/>
                  <a:pt x="7593" y="10303"/>
                  <a:pt x="7542" y="10280"/>
                </a:cubicBezTo>
                <a:cubicBezTo>
                  <a:pt x="7491" y="10257"/>
                  <a:pt x="7448" y="10226"/>
                  <a:pt x="7413" y="10185"/>
                </a:cubicBezTo>
                <a:cubicBezTo>
                  <a:pt x="7378" y="10143"/>
                  <a:pt x="7352" y="10094"/>
                  <a:pt x="7334" y="10037"/>
                </a:cubicBezTo>
                <a:cubicBezTo>
                  <a:pt x="7316" y="9981"/>
                  <a:pt x="7307" y="9918"/>
                  <a:pt x="7307" y="9850"/>
                </a:cubicBezTo>
                <a:lnTo>
                  <a:pt x="7307" y="9073"/>
                </a:lnTo>
                <a:lnTo>
                  <a:pt x="7601" y="9073"/>
                </a:lnTo>
                <a:lnTo>
                  <a:pt x="7601" y="9850"/>
                </a:lnTo>
                <a:cubicBezTo>
                  <a:pt x="7601" y="9924"/>
                  <a:pt x="7618" y="9982"/>
                  <a:pt x="7653" y="10023"/>
                </a:cubicBezTo>
                <a:cubicBezTo>
                  <a:pt x="7688" y="10064"/>
                  <a:pt x="7739" y="10084"/>
                  <a:pt x="7808" y="10084"/>
                </a:cubicBezTo>
                <a:cubicBezTo>
                  <a:pt x="7859" y="10084"/>
                  <a:pt x="7907" y="10073"/>
                  <a:pt x="7951" y="10050"/>
                </a:cubicBezTo>
                <a:cubicBezTo>
                  <a:pt x="7996" y="10028"/>
                  <a:pt x="8038" y="9997"/>
                  <a:pt x="8077" y="9957"/>
                </a:cubicBezTo>
                <a:lnTo>
                  <a:pt x="8077" y="907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747720" y="1329480"/>
            <a:ext cx="46490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Инструменты для построения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/>
          <p:nvPr/>
        </p:nvSpPr>
        <p:spPr>
          <a:xfrm>
            <a:off x="1019160" y="2647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747720" y="2030040"/>
            <a:ext cx="180216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Чем строить?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/>
          <p:nvPr/>
        </p:nvSpPr>
        <p:spPr>
          <a:xfrm>
            <a:off x="2180880" y="2543040"/>
            <a:ext cx="1371960" cy="314640"/>
          </a:xfrm>
          <a:custGeom>
            <a:avLst/>
            <a:gdLst/>
            <a:ahLst/>
            <a:rect l="0" t="0" r="r" b="b"/>
            <a:pathLst>
              <a:path w="3811" h="874">
                <a:moveTo>
                  <a:pt x="0" y="715"/>
                </a:moveTo>
                <a:lnTo>
                  <a:pt x="0" y="159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8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653" y="0"/>
                </a:lnTo>
                <a:cubicBezTo>
                  <a:pt x="3663" y="0"/>
                  <a:pt x="3673" y="1"/>
                  <a:pt x="3684" y="3"/>
                </a:cubicBezTo>
                <a:cubicBezTo>
                  <a:pt x="3694" y="5"/>
                  <a:pt x="3704" y="8"/>
                  <a:pt x="3713" y="12"/>
                </a:cubicBezTo>
                <a:cubicBezTo>
                  <a:pt x="3723" y="16"/>
                  <a:pt x="3732" y="21"/>
                  <a:pt x="3741" y="27"/>
                </a:cubicBezTo>
                <a:cubicBezTo>
                  <a:pt x="3750" y="32"/>
                  <a:pt x="3758" y="39"/>
                  <a:pt x="3765" y="46"/>
                </a:cubicBezTo>
                <a:cubicBezTo>
                  <a:pt x="3772" y="54"/>
                  <a:pt x="3779" y="62"/>
                  <a:pt x="3785" y="70"/>
                </a:cubicBezTo>
                <a:cubicBezTo>
                  <a:pt x="3790" y="79"/>
                  <a:pt x="3795" y="88"/>
                  <a:pt x="3799" y="98"/>
                </a:cubicBezTo>
                <a:cubicBezTo>
                  <a:pt x="3803" y="108"/>
                  <a:pt x="3806" y="117"/>
                  <a:pt x="3808" y="128"/>
                </a:cubicBezTo>
                <a:cubicBezTo>
                  <a:pt x="3810" y="138"/>
                  <a:pt x="3811" y="148"/>
                  <a:pt x="3811" y="159"/>
                </a:cubicBezTo>
                <a:lnTo>
                  <a:pt x="3811" y="715"/>
                </a:lnTo>
                <a:cubicBezTo>
                  <a:pt x="3811" y="726"/>
                  <a:pt x="3810" y="736"/>
                  <a:pt x="3808" y="746"/>
                </a:cubicBezTo>
                <a:cubicBezTo>
                  <a:pt x="3806" y="756"/>
                  <a:pt x="3803" y="766"/>
                  <a:pt x="3799" y="776"/>
                </a:cubicBezTo>
                <a:cubicBezTo>
                  <a:pt x="3795" y="786"/>
                  <a:pt x="3790" y="795"/>
                  <a:pt x="3785" y="803"/>
                </a:cubicBezTo>
                <a:cubicBezTo>
                  <a:pt x="3779" y="812"/>
                  <a:pt x="3772" y="820"/>
                  <a:pt x="3765" y="828"/>
                </a:cubicBezTo>
                <a:cubicBezTo>
                  <a:pt x="3758" y="835"/>
                  <a:pt x="3750" y="841"/>
                  <a:pt x="3741" y="847"/>
                </a:cubicBezTo>
                <a:cubicBezTo>
                  <a:pt x="3732" y="853"/>
                  <a:pt x="3723" y="858"/>
                  <a:pt x="3713" y="862"/>
                </a:cubicBezTo>
                <a:cubicBezTo>
                  <a:pt x="3704" y="866"/>
                  <a:pt x="3694" y="869"/>
                  <a:pt x="3684" y="871"/>
                </a:cubicBezTo>
                <a:cubicBezTo>
                  <a:pt x="3673" y="873"/>
                  <a:pt x="3663" y="874"/>
                  <a:pt x="3653" y="874"/>
                </a:cubicBezTo>
                <a:lnTo>
                  <a:pt x="159" y="874"/>
                </a:lnTo>
                <a:cubicBezTo>
                  <a:pt x="149" y="874"/>
                  <a:pt x="138" y="873"/>
                  <a:pt x="128" y="871"/>
                </a:cubicBezTo>
                <a:cubicBezTo>
                  <a:pt x="118" y="869"/>
                  <a:pt x="108" y="866"/>
                  <a:pt x="98" y="862"/>
                </a:cubicBezTo>
                <a:cubicBezTo>
                  <a:pt x="89" y="858"/>
                  <a:pt x="80" y="853"/>
                  <a:pt x="71" y="847"/>
                </a:cubicBezTo>
                <a:cubicBezTo>
                  <a:pt x="62" y="841"/>
                  <a:pt x="54" y="835"/>
                  <a:pt x="47" y="828"/>
                </a:cubicBezTo>
                <a:cubicBezTo>
                  <a:pt x="40" y="820"/>
                  <a:pt x="33" y="812"/>
                  <a:pt x="27" y="803"/>
                </a:cubicBezTo>
                <a:cubicBezTo>
                  <a:pt x="21" y="795"/>
                  <a:pt x="17" y="786"/>
                  <a:pt x="13" y="776"/>
                </a:cubicBezTo>
                <a:cubicBezTo>
                  <a:pt x="9" y="766"/>
                  <a:pt x="6" y="756"/>
                  <a:pt x="4" y="746"/>
                </a:cubicBezTo>
                <a:cubicBezTo>
                  <a:pt x="1" y="736"/>
                  <a:pt x="0" y="726"/>
                  <a:pt x="0" y="71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1224000" y="2537280"/>
            <a:ext cx="950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Python: 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2257560" y="2586600"/>
            <a:ext cx="121680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matplotlib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/>
          <p:nvPr/>
        </p:nvSpPr>
        <p:spPr>
          <a:xfrm>
            <a:off x="4638600" y="2543040"/>
            <a:ext cx="1009800" cy="314640"/>
          </a:xfrm>
          <a:custGeom>
            <a:avLst/>
            <a:gdLst/>
            <a:ahLst/>
            <a:rect l="0" t="0" r="r" b="b"/>
            <a:pathLst>
              <a:path w="2805" h="874">
                <a:moveTo>
                  <a:pt x="0" y="715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647" y="0"/>
                </a:lnTo>
                <a:cubicBezTo>
                  <a:pt x="2657" y="0"/>
                  <a:pt x="2667" y="1"/>
                  <a:pt x="2678" y="3"/>
                </a:cubicBezTo>
                <a:cubicBezTo>
                  <a:pt x="2688" y="5"/>
                  <a:pt x="2698" y="8"/>
                  <a:pt x="2707" y="12"/>
                </a:cubicBezTo>
                <a:cubicBezTo>
                  <a:pt x="2717" y="16"/>
                  <a:pt x="2726" y="21"/>
                  <a:pt x="2735" y="27"/>
                </a:cubicBezTo>
                <a:cubicBezTo>
                  <a:pt x="2743" y="32"/>
                  <a:pt x="2751" y="39"/>
                  <a:pt x="2759" y="46"/>
                </a:cubicBezTo>
                <a:cubicBezTo>
                  <a:pt x="2766" y="54"/>
                  <a:pt x="2773" y="62"/>
                  <a:pt x="2779" y="70"/>
                </a:cubicBezTo>
                <a:cubicBezTo>
                  <a:pt x="2784" y="79"/>
                  <a:pt x="2789" y="88"/>
                  <a:pt x="2793" y="98"/>
                </a:cubicBezTo>
                <a:cubicBezTo>
                  <a:pt x="2797" y="108"/>
                  <a:pt x="2800" y="117"/>
                  <a:pt x="2802" y="128"/>
                </a:cubicBezTo>
                <a:cubicBezTo>
                  <a:pt x="2804" y="138"/>
                  <a:pt x="2805" y="148"/>
                  <a:pt x="2805" y="159"/>
                </a:cubicBezTo>
                <a:lnTo>
                  <a:pt x="2805" y="715"/>
                </a:lnTo>
                <a:cubicBezTo>
                  <a:pt x="2805" y="726"/>
                  <a:pt x="2804" y="736"/>
                  <a:pt x="2802" y="746"/>
                </a:cubicBezTo>
                <a:cubicBezTo>
                  <a:pt x="2800" y="756"/>
                  <a:pt x="2797" y="766"/>
                  <a:pt x="2793" y="776"/>
                </a:cubicBezTo>
                <a:cubicBezTo>
                  <a:pt x="2789" y="786"/>
                  <a:pt x="2784" y="795"/>
                  <a:pt x="2779" y="803"/>
                </a:cubicBezTo>
                <a:cubicBezTo>
                  <a:pt x="2773" y="812"/>
                  <a:pt x="2766" y="820"/>
                  <a:pt x="2759" y="828"/>
                </a:cubicBezTo>
                <a:cubicBezTo>
                  <a:pt x="2751" y="835"/>
                  <a:pt x="2743" y="841"/>
                  <a:pt x="2735" y="847"/>
                </a:cubicBezTo>
                <a:cubicBezTo>
                  <a:pt x="2726" y="853"/>
                  <a:pt x="2717" y="858"/>
                  <a:pt x="2707" y="862"/>
                </a:cubicBezTo>
                <a:cubicBezTo>
                  <a:pt x="2698" y="866"/>
                  <a:pt x="2688" y="869"/>
                  <a:pt x="2678" y="871"/>
                </a:cubicBezTo>
                <a:cubicBezTo>
                  <a:pt x="2667" y="873"/>
                  <a:pt x="2657" y="874"/>
                  <a:pt x="2647" y="874"/>
                </a:cubicBezTo>
                <a:lnTo>
                  <a:pt x="158" y="874"/>
                </a:lnTo>
                <a:cubicBezTo>
                  <a:pt x="148" y="874"/>
                  <a:pt x="138" y="873"/>
                  <a:pt x="127" y="871"/>
                </a:cubicBezTo>
                <a:cubicBezTo>
                  <a:pt x="117" y="869"/>
                  <a:pt x="107" y="866"/>
                  <a:pt x="98" y="862"/>
                </a:cubicBezTo>
                <a:cubicBezTo>
                  <a:pt x="88" y="858"/>
                  <a:pt x="79" y="853"/>
                  <a:pt x="70" y="847"/>
                </a:cubicBezTo>
                <a:cubicBezTo>
                  <a:pt x="62" y="841"/>
                  <a:pt x="54" y="835"/>
                  <a:pt x="46" y="828"/>
                </a:cubicBezTo>
                <a:cubicBezTo>
                  <a:pt x="39" y="820"/>
                  <a:pt x="32" y="812"/>
                  <a:pt x="26" y="803"/>
                </a:cubicBezTo>
                <a:cubicBezTo>
                  <a:pt x="21" y="795"/>
                  <a:pt x="16" y="786"/>
                  <a:pt x="12" y="776"/>
                </a:cubicBezTo>
                <a:cubicBezTo>
                  <a:pt x="8" y="766"/>
                  <a:pt x="5" y="756"/>
                  <a:pt x="3" y="746"/>
                </a:cubicBezTo>
                <a:cubicBezTo>
                  <a:pt x="1" y="736"/>
                  <a:pt x="0" y="726"/>
                  <a:pt x="0" y="71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3553200" y="2537280"/>
            <a:ext cx="1081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(гибкий), 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4717800" y="2586600"/>
            <a:ext cx="8510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seaborn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/>
          <p:nvPr/>
        </p:nvSpPr>
        <p:spPr>
          <a:xfrm>
            <a:off x="4228920" y="2904840"/>
            <a:ext cx="886320" cy="305280"/>
          </a:xfrm>
          <a:custGeom>
            <a:avLst/>
            <a:gdLst/>
            <a:ahLst/>
            <a:rect l="0" t="0" r="r" b="b"/>
            <a:pathLst>
              <a:path w="2462" h="848">
                <a:moveTo>
                  <a:pt x="0" y="68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303" y="0"/>
                </a:lnTo>
                <a:cubicBezTo>
                  <a:pt x="2313" y="0"/>
                  <a:pt x="2324" y="1"/>
                  <a:pt x="2334" y="3"/>
                </a:cubicBezTo>
                <a:cubicBezTo>
                  <a:pt x="2344" y="5"/>
                  <a:pt x="2354" y="8"/>
                  <a:pt x="2364" y="12"/>
                </a:cubicBezTo>
                <a:cubicBezTo>
                  <a:pt x="2373" y="16"/>
                  <a:pt x="2382" y="21"/>
                  <a:pt x="2391" y="27"/>
                </a:cubicBezTo>
                <a:cubicBezTo>
                  <a:pt x="2400" y="33"/>
                  <a:pt x="2408" y="39"/>
                  <a:pt x="2415" y="47"/>
                </a:cubicBezTo>
                <a:cubicBezTo>
                  <a:pt x="2422" y="54"/>
                  <a:pt x="2429" y="62"/>
                  <a:pt x="2435" y="71"/>
                </a:cubicBezTo>
                <a:cubicBezTo>
                  <a:pt x="2441" y="80"/>
                  <a:pt x="2446" y="89"/>
                  <a:pt x="2450" y="98"/>
                </a:cubicBezTo>
                <a:cubicBezTo>
                  <a:pt x="2454" y="108"/>
                  <a:pt x="2457" y="118"/>
                  <a:pt x="2459" y="128"/>
                </a:cubicBezTo>
                <a:cubicBezTo>
                  <a:pt x="2461" y="138"/>
                  <a:pt x="2462" y="149"/>
                  <a:pt x="2462" y="159"/>
                </a:cubicBezTo>
                <a:lnTo>
                  <a:pt x="2462" y="688"/>
                </a:lnTo>
                <a:cubicBezTo>
                  <a:pt x="2462" y="699"/>
                  <a:pt x="2461" y="709"/>
                  <a:pt x="2459" y="719"/>
                </a:cubicBezTo>
                <a:cubicBezTo>
                  <a:pt x="2457" y="729"/>
                  <a:pt x="2454" y="739"/>
                  <a:pt x="2450" y="749"/>
                </a:cubicBezTo>
                <a:cubicBezTo>
                  <a:pt x="2446" y="759"/>
                  <a:pt x="2441" y="768"/>
                  <a:pt x="2435" y="776"/>
                </a:cubicBezTo>
                <a:cubicBezTo>
                  <a:pt x="2429" y="785"/>
                  <a:pt x="2422" y="793"/>
                  <a:pt x="2415" y="800"/>
                </a:cubicBezTo>
                <a:cubicBezTo>
                  <a:pt x="2408" y="808"/>
                  <a:pt x="2400" y="815"/>
                  <a:pt x="2391" y="821"/>
                </a:cubicBezTo>
                <a:cubicBezTo>
                  <a:pt x="2382" y="827"/>
                  <a:pt x="2373" y="832"/>
                  <a:pt x="2364" y="836"/>
                </a:cubicBezTo>
                <a:cubicBezTo>
                  <a:pt x="2354" y="840"/>
                  <a:pt x="2344" y="843"/>
                  <a:pt x="2334" y="845"/>
                </a:cubicBezTo>
                <a:cubicBezTo>
                  <a:pt x="2324" y="847"/>
                  <a:pt x="2313" y="848"/>
                  <a:pt x="2303" y="848"/>
                </a:cubicBezTo>
                <a:lnTo>
                  <a:pt x="159" y="848"/>
                </a:lnTo>
                <a:cubicBezTo>
                  <a:pt x="148" y="848"/>
                  <a:pt x="138" y="847"/>
                  <a:pt x="128" y="845"/>
                </a:cubicBezTo>
                <a:cubicBezTo>
                  <a:pt x="118" y="843"/>
                  <a:pt x="108" y="840"/>
                  <a:pt x="98" y="836"/>
                </a:cubicBezTo>
                <a:cubicBezTo>
                  <a:pt x="88" y="832"/>
                  <a:pt x="79" y="827"/>
                  <a:pt x="71" y="821"/>
                </a:cubicBezTo>
                <a:cubicBezTo>
                  <a:pt x="62" y="815"/>
                  <a:pt x="54" y="808"/>
                  <a:pt x="46" y="800"/>
                </a:cubicBezTo>
                <a:cubicBezTo>
                  <a:pt x="39" y="793"/>
                  <a:pt x="33" y="785"/>
                  <a:pt x="27" y="776"/>
                </a:cubicBezTo>
                <a:cubicBezTo>
                  <a:pt x="21" y="768"/>
                  <a:pt x="16" y="759"/>
                  <a:pt x="12" y="749"/>
                </a:cubicBezTo>
                <a:cubicBezTo>
                  <a:pt x="8" y="739"/>
                  <a:pt x="5" y="729"/>
                  <a:pt x="3" y="719"/>
                </a:cubicBezTo>
                <a:cubicBezTo>
                  <a:pt x="1" y="709"/>
                  <a:pt x="0" y="699"/>
                  <a:pt x="0" y="68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1224000" y="2899080"/>
            <a:ext cx="3007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(красиво, статистический), 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4307400" y="2948400"/>
            <a:ext cx="72936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plotly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/>
          <p:nvPr/>
        </p:nvSpPr>
        <p:spPr>
          <a:xfrm>
            <a:off x="1019160" y="3790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1224000" y="3261240"/>
            <a:ext cx="1901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(интерактивный).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/>
          <p:nvPr/>
        </p:nvSpPr>
        <p:spPr>
          <a:xfrm>
            <a:off x="1542960" y="3686040"/>
            <a:ext cx="1009800" cy="305280"/>
          </a:xfrm>
          <a:custGeom>
            <a:avLst/>
            <a:gdLst/>
            <a:ahLst/>
            <a:rect l="0" t="0" r="r" b="b"/>
            <a:pathLst>
              <a:path w="2805" h="848">
                <a:moveTo>
                  <a:pt x="0" y="68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646" y="0"/>
                </a:lnTo>
                <a:cubicBezTo>
                  <a:pt x="2656" y="0"/>
                  <a:pt x="2666" y="1"/>
                  <a:pt x="2677" y="3"/>
                </a:cubicBezTo>
                <a:cubicBezTo>
                  <a:pt x="2687" y="5"/>
                  <a:pt x="2697" y="8"/>
                  <a:pt x="2706" y="12"/>
                </a:cubicBezTo>
                <a:cubicBezTo>
                  <a:pt x="2716" y="16"/>
                  <a:pt x="2726" y="21"/>
                  <a:pt x="2735" y="27"/>
                </a:cubicBezTo>
                <a:cubicBezTo>
                  <a:pt x="2743" y="32"/>
                  <a:pt x="2751" y="39"/>
                  <a:pt x="2759" y="46"/>
                </a:cubicBezTo>
                <a:cubicBezTo>
                  <a:pt x="2766" y="54"/>
                  <a:pt x="2773" y="62"/>
                  <a:pt x="2779" y="70"/>
                </a:cubicBezTo>
                <a:cubicBezTo>
                  <a:pt x="2784" y="79"/>
                  <a:pt x="2789" y="88"/>
                  <a:pt x="2793" y="98"/>
                </a:cubicBezTo>
                <a:cubicBezTo>
                  <a:pt x="2797" y="108"/>
                  <a:pt x="2800" y="117"/>
                  <a:pt x="2802" y="128"/>
                </a:cubicBezTo>
                <a:cubicBezTo>
                  <a:pt x="2804" y="138"/>
                  <a:pt x="2805" y="148"/>
                  <a:pt x="2805" y="159"/>
                </a:cubicBezTo>
                <a:lnTo>
                  <a:pt x="2805" y="689"/>
                </a:lnTo>
                <a:cubicBezTo>
                  <a:pt x="2805" y="699"/>
                  <a:pt x="2804" y="710"/>
                  <a:pt x="2802" y="720"/>
                </a:cubicBezTo>
                <a:cubicBezTo>
                  <a:pt x="2800" y="730"/>
                  <a:pt x="2797" y="740"/>
                  <a:pt x="2793" y="750"/>
                </a:cubicBezTo>
                <a:cubicBezTo>
                  <a:pt x="2789" y="759"/>
                  <a:pt x="2784" y="768"/>
                  <a:pt x="2779" y="777"/>
                </a:cubicBezTo>
                <a:cubicBezTo>
                  <a:pt x="2773" y="786"/>
                  <a:pt x="2766" y="794"/>
                  <a:pt x="2759" y="801"/>
                </a:cubicBezTo>
                <a:cubicBezTo>
                  <a:pt x="2751" y="808"/>
                  <a:pt x="2743" y="815"/>
                  <a:pt x="2735" y="821"/>
                </a:cubicBezTo>
                <a:cubicBezTo>
                  <a:pt x="2726" y="827"/>
                  <a:pt x="2716" y="831"/>
                  <a:pt x="2706" y="835"/>
                </a:cubicBezTo>
                <a:cubicBezTo>
                  <a:pt x="2697" y="839"/>
                  <a:pt x="2687" y="842"/>
                  <a:pt x="2677" y="844"/>
                </a:cubicBezTo>
                <a:cubicBezTo>
                  <a:pt x="2666" y="847"/>
                  <a:pt x="2656" y="848"/>
                  <a:pt x="2646" y="848"/>
                </a:cubicBezTo>
                <a:lnTo>
                  <a:pt x="158" y="848"/>
                </a:lnTo>
                <a:cubicBezTo>
                  <a:pt x="148" y="848"/>
                  <a:pt x="138" y="847"/>
                  <a:pt x="128" y="844"/>
                </a:cubicBezTo>
                <a:cubicBezTo>
                  <a:pt x="117" y="842"/>
                  <a:pt x="107" y="839"/>
                  <a:pt x="98" y="835"/>
                </a:cubicBezTo>
                <a:cubicBezTo>
                  <a:pt x="88" y="831"/>
                  <a:pt x="79" y="827"/>
                  <a:pt x="70" y="821"/>
                </a:cubicBezTo>
                <a:cubicBezTo>
                  <a:pt x="62" y="815"/>
                  <a:pt x="54" y="808"/>
                  <a:pt x="46" y="801"/>
                </a:cubicBezTo>
                <a:cubicBezTo>
                  <a:pt x="39" y="794"/>
                  <a:pt x="32" y="786"/>
                  <a:pt x="27" y="777"/>
                </a:cubicBezTo>
                <a:cubicBezTo>
                  <a:pt x="21" y="768"/>
                  <a:pt x="16" y="759"/>
                  <a:pt x="12" y="750"/>
                </a:cubicBezTo>
                <a:cubicBezTo>
                  <a:pt x="8" y="740"/>
                  <a:pt x="5" y="730"/>
                  <a:pt x="3" y="720"/>
                </a:cubicBezTo>
                <a:cubicBezTo>
                  <a:pt x="1" y="710"/>
                  <a:pt x="0" y="699"/>
                  <a:pt x="0" y="68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1224000" y="3680280"/>
            <a:ext cx="316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R: 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1622520" y="3729600"/>
            <a:ext cx="8510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ggplot2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/>
          <p:nvPr/>
        </p:nvSpPr>
        <p:spPr>
          <a:xfrm>
            <a:off x="1019160" y="4209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2553840" y="3680280"/>
            <a:ext cx="3635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(мощная грамматика графиков).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1224000" y="4099320"/>
            <a:ext cx="4231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BI-системы: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Tableau, Power BI — для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/>
          <p:nvPr/>
        </p:nvSpPr>
        <p:spPr>
          <a:xfrm>
            <a:off x="1019160" y="49813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1224000" y="4451760"/>
            <a:ext cx="2341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дашбордов без кода.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/>
          <p:nvPr/>
        </p:nvSpPr>
        <p:spPr>
          <a:xfrm>
            <a:off x="4257360" y="4876560"/>
            <a:ext cx="1010160" cy="305280"/>
          </a:xfrm>
          <a:custGeom>
            <a:avLst/>
            <a:gdLst/>
            <a:ahLst/>
            <a:rect l="0" t="0" r="r" b="b"/>
            <a:pathLst>
              <a:path w="2806" h="848">
                <a:moveTo>
                  <a:pt x="0" y="68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647" y="0"/>
                </a:lnTo>
                <a:cubicBezTo>
                  <a:pt x="2658" y="0"/>
                  <a:pt x="2668" y="1"/>
                  <a:pt x="2678" y="3"/>
                </a:cubicBezTo>
                <a:cubicBezTo>
                  <a:pt x="2688" y="5"/>
                  <a:pt x="2698" y="8"/>
                  <a:pt x="2708" y="12"/>
                </a:cubicBezTo>
                <a:cubicBezTo>
                  <a:pt x="2718" y="16"/>
                  <a:pt x="2727" y="21"/>
                  <a:pt x="2735" y="27"/>
                </a:cubicBezTo>
                <a:cubicBezTo>
                  <a:pt x="2744" y="33"/>
                  <a:pt x="2752" y="39"/>
                  <a:pt x="2759" y="47"/>
                </a:cubicBezTo>
                <a:cubicBezTo>
                  <a:pt x="2767" y="54"/>
                  <a:pt x="2773" y="62"/>
                  <a:pt x="2779" y="71"/>
                </a:cubicBezTo>
                <a:cubicBezTo>
                  <a:pt x="2785" y="79"/>
                  <a:pt x="2790" y="89"/>
                  <a:pt x="2794" y="98"/>
                </a:cubicBezTo>
                <a:cubicBezTo>
                  <a:pt x="2798" y="108"/>
                  <a:pt x="2801" y="118"/>
                  <a:pt x="2803" y="128"/>
                </a:cubicBezTo>
                <a:cubicBezTo>
                  <a:pt x="2805" y="138"/>
                  <a:pt x="2806" y="148"/>
                  <a:pt x="2806" y="159"/>
                </a:cubicBezTo>
                <a:lnTo>
                  <a:pt x="2806" y="689"/>
                </a:lnTo>
                <a:cubicBezTo>
                  <a:pt x="2806" y="700"/>
                  <a:pt x="2805" y="710"/>
                  <a:pt x="2803" y="720"/>
                </a:cubicBezTo>
                <a:cubicBezTo>
                  <a:pt x="2801" y="730"/>
                  <a:pt x="2798" y="740"/>
                  <a:pt x="2794" y="750"/>
                </a:cubicBezTo>
                <a:cubicBezTo>
                  <a:pt x="2790" y="759"/>
                  <a:pt x="2785" y="769"/>
                  <a:pt x="2779" y="777"/>
                </a:cubicBezTo>
                <a:cubicBezTo>
                  <a:pt x="2773" y="786"/>
                  <a:pt x="2767" y="794"/>
                  <a:pt x="2759" y="801"/>
                </a:cubicBezTo>
                <a:cubicBezTo>
                  <a:pt x="2752" y="809"/>
                  <a:pt x="2744" y="815"/>
                  <a:pt x="2735" y="821"/>
                </a:cubicBezTo>
                <a:cubicBezTo>
                  <a:pt x="2727" y="827"/>
                  <a:pt x="2718" y="832"/>
                  <a:pt x="2708" y="836"/>
                </a:cubicBezTo>
                <a:cubicBezTo>
                  <a:pt x="2698" y="840"/>
                  <a:pt x="2688" y="843"/>
                  <a:pt x="2678" y="845"/>
                </a:cubicBezTo>
                <a:cubicBezTo>
                  <a:pt x="2668" y="847"/>
                  <a:pt x="2658" y="848"/>
                  <a:pt x="2647" y="848"/>
                </a:cubicBezTo>
                <a:lnTo>
                  <a:pt x="159" y="848"/>
                </a:lnTo>
                <a:cubicBezTo>
                  <a:pt x="149" y="848"/>
                  <a:pt x="138" y="847"/>
                  <a:pt x="128" y="845"/>
                </a:cubicBezTo>
                <a:cubicBezTo>
                  <a:pt x="118" y="843"/>
                  <a:pt x="108" y="840"/>
                  <a:pt x="98" y="836"/>
                </a:cubicBezTo>
                <a:cubicBezTo>
                  <a:pt x="89" y="832"/>
                  <a:pt x="80" y="827"/>
                  <a:pt x="71" y="821"/>
                </a:cubicBezTo>
                <a:cubicBezTo>
                  <a:pt x="62" y="815"/>
                  <a:pt x="54" y="809"/>
                  <a:pt x="47" y="801"/>
                </a:cubicBezTo>
                <a:cubicBezTo>
                  <a:pt x="39" y="794"/>
                  <a:pt x="33" y="786"/>
                  <a:pt x="27" y="777"/>
                </a:cubicBezTo>
                <a:cubicBezTo>
                  <a:pt x="21" y="769"/>
                  <a:pt x="16" y="759"/>
                  <a:pt x="12" y="750"/>
                </a:cubicBezTo>
                <a:cubicBezTo>
                  <a:pt x="8" y="740"/>
                  <a:pt x="5" y="730"/>
                  <a:pt x="3" y="720"/>
                </a:cubicBezTo>
                <a:cubicBezTo>
                  <a:pt x="1" y="710"/>
                  <a:pt x="0" y="700"/>
                  <a:pt x="0" y="68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1224000" y="4870800"/>
            <a:ext cx="3048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Рекомендация: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Начните с 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4339800" y="4920120"/>
            <a:ext cx="85104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seaborn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5271120" y="4870800"/>
            <a:ext cx="1218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EDA в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1224000" y="5232960"/>
            <a:ext cx="806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Python.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747720" y="796320"/>
            <a:ext cx="49856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Золотые правила визуализации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747720" y="1496520"/>
            <a:ext cx="24512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Главные заповеди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959040" y="2013480"/>
            <a:ext cx="3830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Знай свою аудиторию и цель.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959040" y="2432520"/>
            <a:ext cx="5839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Выбирай простоту и ясность над сложностью.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959040" y="2842200"/>
            <a:ext cx="5105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Всегда начинай ось с нуля для bar chart.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959040" y="3261240"/>
            <a:ext cx="6285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Подписывай оси и добавляй понятный заголовок.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959040" y="3680280"/>
            <a:ext cx="6236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Используй цвет с умом и для выделения смысла.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959040" y="4099320"/>
            <a:ext cx="4147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6.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Удаляй весь визуальный мусор.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959040" y="4509000"/>
            <a:ext cx="5758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7.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Сортируй категории для лучшего восприятия.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959040" y="4928040"/>
            <a:ext cx="4645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8.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 используй 3D-графики (никогда!).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959040" y="5347080"/>
            <a:ext cx="3269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9.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Говори правду данными.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 txBox="1"/>
          <p:nvPr/>
        </p:nvSpPr>
        <p:spPr>
          <a:xfrm>
            <a:off x="826920" y="5766120"/>
            <a:ext cx="5792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10.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Спрашивай «So what?» для каждого графика.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595360" y="3321000"/>
            <a:ext cx="2316240" cy="225360"/>
          </a:xfrm>
          <a:custGeom>
            <a:avLst/>
            <a:gdLst/>
            <a:ahLst/>
            <a:rect l="0" t="0" r="r" b="b"/>
            <a:pathLst>
              <a:path w="6434" h="626">
                <a:moveTo>
                  <a:pt x="168" y="332"/>
                </a:moveTo>
                <a:lnTo>
                  <a:pt x="331" y="332"/>
                </a:lnTo>
                <a:lnTo>
                  <a:pt x="268" y="162"/>
                </a:lnTo>
                <a:cubicBezTo>
                  <a:pt x="265" y="155"/>
                  <a:pt x="262" y="146"/>
                  <a:pt x="259" y="136"/>
                </a:cubicBezTo>
                <a:cubicBezTo>
                  <a:pt x="256" y="125"/>
                  <a:pt x="252" y="114"/>
                  <a:pt x="249" y="102"/>
                </a:cubicBezTo>
                <a:cubicBezTo>
                  <a:pt x="246" y="114"/>
                  <a:pt x="243" y="125"/>
                  <a:pt x="240" y="136"/>
                </a:cubicBezTo>
                <a:cubicBezTo>
                  <a:pt x="236" y="146"/>
                  <a:pt x="233" y="155"/>
                  <a:pt x="230" y="163"/>
                </a:cubicBezTo>
                <a:lnTo>
                  <a:pt x="168" y="332"/>
                </a:lnTo>
                <a:moveTo>
                  <a:pt x="298" y="14"/>
                </a:moveTo>
                <a:lnTo>
                  <a:pt x="498" y="526"/>
                </a:lnTo>
                <a:lnTo>
                  <a:pt x="425" y="526"/>
                </a:lnTo>
                <a:cubicBezTo>
                  <a:pt x="416" y="526"/>
                  <a:pt x="410" y="524"/>
                  <a:pt x="405" y="520"/>
                </a:cubicBezTo>
                <a:cubicBezTo>
                  <a:pt x="399" y="516"/>
                  <a:pt x="396" y="511"/>
                  <a:pt x="393" y="505"/>
                </a:cubicBezTo>
                <a:lnTo>
                  <a:pt x="355" y="399"/>
                </a:lnTo>
                <a:lnTo>
                  <a:pt x="144" y="399"/>
                </a:lnTo>
                <a:lnTo>
                  <a:pt x="105" y="505"/>
                </a:lnTo>
                <a:cubicBezTo>
                  <a:pt x="104" y="510"/>
                  <a:pt x="100" y="515"/>
                  <a:pt x="95" y="519"/>
                </a:cubicBezTo>
                <a:cubicBezTo>
                  <a:pt x="89" y="524"/>
                  <a:pt x="82" y="526"/>
                  <a:pt x="74" y="526"/>
                </a:cubicBezTo>
                <a:lnTo>
                  <a:pt x="0" y="526"/>
                </a:lnTo>
                <a:lnTo>
                  <a:pt x="201" y="14"/>
                </a:lnTo>
                <a:lnTo>
                  <a:pt x="298" y="14"/>
                </a:lnTo>
                <a:moveTo>
                  <a:pt x="613" y="179"/>
                </a:moveTo>
                <a:lnTo>
                  <a:pt x="619" y="207"/>
                </a:lnTo>
                <a:cubicBezTo>
                  <a:pt x="626" y="200"/>
                  <a:pt x="634" y="193"/>
                  <a:pt x="642" y="187"/>
                </a:cubicBezTo>
                <a:cubicBezTo>
                  <a:pt x="650" y="181"/>
                  <a:pt x="659" y="175"/>
                  <a:pt x="668" y="171"/>
                </a:cubicBezTo>
                <a:cubicBezTo>
                  <a:pt x="677" y="167"/>
                  <a:pt x="686" y="163"/>
                  <a:pt x="697" y="161"/>
                </a:cubicBezTo>
                <a:cubicBezTo>
                  <a:pt x="707" y="158"/>
                  <a:pt x="718" y="157"/>
                  <a:pt x="731" y="157"/>
                </a:cubicBezTo>
                <a:cubicBezTo>
                  <a:pt x="750" y="157"/>
                  <a:pt x="768" y="160"/>
                  <a:pt x="783" y="167"/>
                </a:cubicBezTo>
                <a:cubicBezTo>
                  <a:pt x="798" y="174"/>
                  <a:pt x="811" y="183"/>
                  <a:pt x="821" y="195"/>
                </a:cubicBezTo>
                <a:cubicBezTo>
                  <a:pt x="832" y="208"/>
                  <a:pt x="839" y="222"/>
                  <a:pt x="845" y="239"/>
                </a:cubicBezTo>
                <a:cubicBezTo>
                  <a:pt x="850" y="256"/>
                  <a:pt x="853" y="274"/>
                  <a:pt x="853" y="295"/>
                </a:cubicBezTo>
                <a:lnTo>
                  <a:pt x="853" y="526"/>
                </a:lnTo>
                <a:lnTo>
                  <a:pt x="765" y="526"/>
                </a:lnTo>
                <a:lnTo>
                  <a:pt x="765" y="295"/>
                </a:lnTo>
                <a:cubicBezTo>
                  <a:pt x="765" y="272"/>
                  <a:pt x="760" y="255"/>
                  <a:pt x="750" y="243"/>
                </a:cubicBezTo>
                <a:cubicBezTo>
                  <a:pt x="740" y="231"/>
                  <a:pt x="725" y="225"/>
                  <a:pt x="704" y="225"/>
                </a:cubicBezTo>
                <a:cubicBezTo>
                  <a:pt x="689" y="225"/>
                  <a:pt x="675" y="228"/>
                  <a:pt x="662" y="235"/>
                </a:cubicBezTo>
                <a:cubicBezTo>
                  <a:pt x="649" y="242"/>
                  <a:pt x="636" y="251"/>
                  <a:pt x="624" y="263"/>
                </a:cubicBezTo>
                <a:lnTo>
                  <a:pt x="624" y="526"/>
                </a:lnTo>
                <a:lnTo>
                  <a:pt x="537" y="526"/>
                </a:lnTo>
                <a:lnTo>
                  <a:pt x="537" y="163"/>
                </a:lnTo>
                <a:lnTo>
                  <a:pt x="591" y="163"/>
                </a:lnTo>
                <a:cubicBezTo>
                  <a:pt x="602" y="163"/>
                  <a:pt x="609" y="168"/>
                  <a:pt x="613" y="179"/>
                </a:cubicBezTo>
                <a:moveTo>
                  <a:pt x="1176" y="202"/>
                </a:moveTo>
                <a:lnTo>
                  <a:pt x="1156" y="233"/>
                </a:lnTo>
                <a:cubicBezTo>
                  <a:pt x="1154" y="237"/>
                  <a:pt x="1151" y="240"/>
                  <a:pt x="1149" y="241"/>
                </a:cubicBezTo>
                <a:cubicBezTo>
                  <a:pt x="1146" y="243"/>
                  <a:pt x="1143" y="244"/>
                  <a:pt x="1139" y="244"/>
                </a:cubicBezTo>
                <a:cubicBezTo>
                  <a:pt x="1134" y="244"/>
                  <a:pt x="1130" y="242"/>
                  <a:pt x="1125" y="240"/>
                </a:cubicBezTo>
                <a:cubicBezTo>
                  <a:pt x="1120" y="238"/>
                  <a:pt x="1115" y="235"/>
                  <a:pt x="1108" y="232"/>
                </a:cubicBezTo>
                <a:cubicBezTo>
                  <a:pt x="1102" y="229"/>
                  <a:pt x="1095" y="227"/>
                  <a:pt x="1087" y="224"/>
                </a:cubicBezTo>
                <a:cubicBezTo>
                  <a:pt x="1079" y="222"/>
                  <a:pt x="1069" y="221"/>
                  <a:pt x="1058" y="221"/>
                </a:cubicBezTo>
                <a:cubicBezTo>
                  <a:pt x="1041" y="221"/>
                  <a:pt x="1027" y="224"/>
                  <a:pt x="1018" y="232"/>
                </a:cubicBezTo>
                <a:cubicBezTo>
                  <a:pt x="1008" y="239"/>
                  <a:pt x="1003" y="249"/>
                  <a:pt x="1003" y="260"/>
                </a:cubicBezTo>
                <a:cubicBezTo>
                  <a:pt x="1003" y="268"/>
                  <a:pt x="1005" y="275"/>
                  <a:pt x="1010" y="280"/>
                </a:cubicBezTo>
                <a:cubicBezTo>
                  <a:pt x="1016" y="285"/>
                  <a:pt x="1022" y="290"/>
                  <a:pt x="1031" y="294"/>
                </a:cubicBezTo>
                <a:cubicBezTo>
                  <a:pt x="1039" y="298"/>
                  <a:pt x="1048" y="301"/>
                  <a:pt x="1059" y="305"/>
                </a:cubicBezTo>
                <a:cubicBezTo>
                  <a:pt x="1070" y="308"/>
                  <a:pt x="1080" y="311"/>
                  <a:pt x="1091" y="315"/>
                </a:cubicBezTo>
                <a:cubicBezTo>
                  <a:pt x="1102" y="319"/>
                  <a:pt x="1113" y="323"/>
                  <a:pt x="1124" y="328"/>
                </a:cubicBezTo>
                <a:cubicBezTo>
                  <a:pt x="1134" y="333"/>
                  <a:pt x="1144" y="339"/>
                  <a:pt x="1152" y="346"/>
                </a:cubicBezTo>
                <a:cubicBezTo>
                  <a:pt x="1160" y="354"/>
                  <a:pt x="1167" y="363"/>
                  <a:pt x="1172" y="373"/>
                </a:cubicBezTo>
                <a:cubicBezTo>
                  <a:pt x="1177" y="383"/>
                  <a:pt x="1180" y="396"/>
                  <a:pt x="1180" y="410"/>
                </a:cubicBezTo>
                <a:cubicBezTo>
                  <a:pt x="1180" y="428"/>
                  <a:pt x="1177" y="444"/>
                  <a:pt x="1170" y="460"/>
                </a:cubicBezTo>
                <a:cubicBezTo>
                  <a:pt x="1164" y="474"/>
                  <a:pt x="1155" y="487"/>
                  <a:pt x="1143" y="498"/>
                </a:cubicBezTo>
                <a:cubicBezTo>
                  <a:pt x="1130" y="508"/>
                  <a:pt x="1115" y="517"/>
                  <a:pt x="1097" y="523"/>
                </a:cubicBezTo>
                <a:cubicBezTo>
                  <a:pt x="1079" y="529"/>
                  <a:pt x="1059" y="532"/>
                  <a:pt x="1035" y="532"/>
                </a:cubicBezTo>
                <a:cubicBezTo>
                  <a:pt x="1023" y="532"/>
                  <a:pt x="1010" y="531"/>
                  <a:pt x="998" y="528"/>
                </a:cubicBezTo>
                <a:cubicBezTo>
                  <a:pt x="987" y="526"/>
                  <a:pt x="975" y="523"/>
                  <a:pt x="964" y="519"/>
                </a:cubicBezTo>
                <a:cubicBezTo>
                  <a:pt x="953" y="515"/>
                  <a:pt x="943" y="510"/>
                  <a:pt x="934" y="505"/>
                </a:cubicBezTo>
                <a:cubicBezTo>
                  <a:pt x="925" y="500"/>
                  <a:pt x="916" y="494"/>
                  <a:pt x="909" y="487"/>
                </a:cubicBezTo>
                <a:lnTo>
                  <a:pt x="930" y="454"/>
                </a:lnTo>
                <a:cubicBezTo>
                  <a:pt x="932" y="450"/>
                  <a:pt x="935" y="446"/>
                  <a:pt x="939" y="444"/>
                </a:cubicBezTo>
                <a:cubicBezTo>
                  <a:pt x="942" y="442"/>
                  <a:pt x="947" y="441"/>
                  <a:pt x="952" y="441"/>
                </a:cubicBezTo>
                <a:cubicBezTo>
                  <a:pt x="957" y="441"/>
                  <a:pt x="963" y="442"/>
                  <a:pt x="967" y="445"/>
                </a:cubicBezTo>
                <a:cubicBezTo>
                  <a:pt x="972" y="449"/>
                  <a:pt x="978" y="453"/>
                  <a:pt x="984" y="456"/>
                </a:cubicBezTo>
                <a:cubicBezTo>
                  <a:pt x="991" y="460"/>
                  <a:pt x="998" y="463"/>
                  <a:pt x="1007" y="466"/>
                </a:cubicBezTo>
                <a:cubicBezTo>
                  <a:pt x="1015" y="469"/>
                  <a:pt x="1026" y="471"/>
                  <a:pt x="1039" y="471"/>
                </a:cubicBezTo>
                <a:cubicBezTo>
                  <a:pt x="1050" y="471"/>
                  <a:pt x="1058" y="469"/>
                  <a:pt x="1066" y="467"/>
                </a:cubicBezTo>
                <a:cubicBezTo>
                  <a:pt x="1073" y="465"/>
                  <a:pt x="1079" y="461"/>
                  <a:pt x="1084" y="457"/>
                </a:cubicBezTo>
                <a:cubicBezTo>
                  <a:pt x="1089" y="453"/>
                  <a:pt x="1093" y="449"/>
                  <a:pt x="1095" y="442"/>
                </a:cubicBezTo>
                <a:cubicBezTo>
                  <a:pt x="1097" y="437"/>
                  <a:pt x="1098" y="432"/>
                  <a:pt x="1098" y="426"/>
                </a:cubicBezTo>
                <a:cubicBezTo>
                  <a:pt x="1098" y="417"/>
                  <a:pt x="1096" y="411"/>
                  <a:pt x="1091" y="405"/>
                </a:cubicBezTo>
                <a:cubicBezTo>
                  <a:pt x="1085" y="400"/>
                  <a:pt x="1079" y="395"/>
                  <a:pt x="1070" y="391"/>
                </a:cubicBezTo>
                <a:cubicBezTo>
                  <a:pt x="1062" y="387"/>
                  <a:pt x="1053" y="383"/>
                  <a:pt x="1042" y="380"/>
                </a:cubicBezTo>
                <a:cubicBezTo>
                  <a:pt x="1031" y="377"/>
                  <a:pt x="1020" y="374"/>
                  <a:pt x="1009" y="370"/>
                </a:cubicBezTo>
                <a:cubicBezTo>
                  <a:pt x="998" y="366"/>
                  <a:pt x="987" y="362"/>
                  <a:pt x="976" y="357"/>
                </a:cubicBezTo>
                <a:cubicBezTo>
                  <a:pt x="966" y="351"/>
                  <a:pt x="956" y="345"/>
                  <a:pt x="948" y="337"/>
                </a:cubicBezTo>
                <a:cubicBezTo>
                  <a:pt x="939" y="330"/>
                  <a:pt x="933" y="320"/>
                  <a:pt x="928" y="309"/>
                </a:cubicBezTo>
                <a:cubicBezTo>
                  <a:pt x="923" y="297"/>
                  <a:pt x="920" y="284"/>
                  <a:pt x="920" y="268"/>
                </a:cubicBezTo>
                <a:cubicBezTo>
                  <a:pt x="920" y="253"/>
                  <a:pt x="923" y="239"/>
                  <a:pt x="929" y="225"/>
                </a:cubicBezTo>
                <a:cubicBezTo>
                  <a:pt x="935" y="212"/>
                  <a:pt x="943" y="200"/>
                  <a:pt x="955" y="190"/>
                </a:cubicBezTo>
                <a:cubicBezTo>
                  <a:pt x="966" y="180"/>
                  <a:pt x="980" y="172"/>
                  <a:pt x="997" y="166"/>
                </a:cubicBezTo>
                <a:cubicBezTo>
                  <a:pt x="1014" y="160"/>
                  <a:pt x="1034" y="157"/>
                  <a:pt x="1057" y="157"/>
                </a:cubicBezTo>
                <a:cubicBezTo>
                  <a:pt x="1081" y="157"/>
                  <a:pt x="1104" y="161"/>
                  <a:pt x="1125" y="169"/>
                </a:cubicBezTo>
                <a:cubicBezTo>
                  <a:pt x="1145" y="178"/>
                  <a:pt x="1162" y="189"/>
                  <a:pt x="1176" y="202"/>
                </a:cubicBezTo>
                <a:moveTo>
                  <a:pt x="1527" y="208"/>
                </a:moveTo>
                <a:lnTo>
                  <a:pt x="1505" y="239"/>
                </a:lnTo>
                <a:cubicBezTo>
                  <a:pt x="1502" y="243"/>
                  <a:pt x="1499" y="245"/>
                  <a:pt x="1497" y="247"/>
                </a:cubicBezTo>
                <a:cubicBezTo>
                  <a:pt x="1494" y="249"/>
                  <a:pt x="1491" y="250"/>
                  <a:pt x="1486" y="250"/>
                </a:cubicBezTo>
                <a:cubicBezTo>
                  <a:pt x="1482" y="250"/>
                  <a:pt x="1477" y="249"/>
                  <a:pt x="1473" y="246"/>
                </a:cubicBezTo>
                <a:cubicBezTo>
                  <a:pt x="1469" y="243"/>
                  <a:pt x="1464" y="240"/>
                  <a:pt x="1458" y="237"/>
                </a:cubicBezTo>
                <a:cubicBezTo>
                  <a:pt x="1452" y="233"/>
                  <a:pt x="1445" y="230"/>
                  <a:pt x="1437" y="228"/>
                </a:cubicBezTo>
                <a:cubicBezTo>
                  <a:pt x="1429" y="225"/>
                  <a:pt x="1419" y="224"/>
                  <a:pt x="1407" y="224"/>
                </a:cubicBezTo>
                <a:cubicBezTo>
                  <a:pt x="1392" y="224"/>
                  <a:pt x="1378" y="226"/>
                  <a:pt x="1367" y="232"/>
                </a:cubicBezTo>
                <a:cubicBezTo>
                  <a:pt x="1355" y="237"/>
                  <a:pt x="1345" y="245"/>
                  <a:pt x="1338" y="256"/>
                </a:cubicBezTo>
                <a:cubicBezTo>
                  <a:pt x="1330" y="266"/>
                  <a:pt x="1324" y="279"/>
                  <a:pt x="1321" y="293"/>
                </a:cubicBezTo>
                <a:cubicBezTo>
                  <a:pt x="1317" y="308"/>
                  <a:pt x="1315" y="325"/>
                  <a:pt x="1315" y="343"/>
                </a:cubicBezTo>
                <a:cubicBezTo>
                  <a:pt x="1315" y="363"/>
                  <a:pt x="1317" y="380"/>
                  <a:pt x="1321" y="395"/>
                </a:cubicBezTo>
                <a:cubicBezTo>
                  <a:pt x="1325" y="410"/>
                  <a:pt x="1331" y="423"/>
                  <a:pt x="1339" y="433"/>
                </a:cubicBezTo>
                <a:cubicBezTo>
                  <a:pt x="1347" y="443"/>
                  <a:pt x="1356" y="452"/>
                  <a:pt x="1367" y="457"/>
                </a:cubicBezTo>
                <a:cubicBezTo>
                  <a:pt x="1378" y="462"/>
                  <a:pt x="1391" y="465"/>
                  <a:pt x="1405" y="465"/>
                </a:cubicBezTo>
                <a:cubicBezTo>
                  <a:pt x="1419" y="465"/>
                  <a:pt x="1430" y="463"/>
                  <a:pt x="1438" y="460"/>
                </a:cubicBezTo>
                <a:cubicBezTo>
                  <a:pt x="1447" y="457"/>
                  <a:pt x="1454" y="453"/>
                  <a:pt x="1460" y="449"/>
                </a:cubicBezTo>
                <a:cubicBezTo>
                  <a:pt x="1466" y="444"/>
                  <a:pt x="1471" y="440"/>
                  <a:pt x="1475" y="436"/>
                </a:cubicBezTo>
                <a:cubicBezTo>
                  <a:pt x="1480" y="433"/>
                  <a:pt x="1485" y="431"/>
                  <a:pt x="1490" y="431"/>
                </a:cubicBezTo>
                <a:cubicBezTo>
                  <a:pt x="1497" y="431"/>
                  <a:pt x="1502" y="434"/>
                  <a:pt x="1506" y="439"/>
                </a:cubicBezTo>
                <a:lnTo>
                  <a:pt x="1531" y="472"/>
                </a:lnTo>
                <a:cubicBezTo>
                  <a:pt x="1521" y="483"/>
                  <a:pt x="1511" y="493"/>
                  <a:pt x="1500" y="501"/>
                </a:cubicBezTo>
                <a:cubicBezTo>
                  <a:pt x="1488" y="508"/>
                  <a:pt x="1477" y="514"/>
                  <a:pt x="1464" y="519"/>
                </a:cubicBezTo>
                <a:cubicBezTo>
                  <a:pt x="1452" y="524"/>
                  <a:pt x="1440" y="527"/>
                  <a:pt x="1427" y="529"/>
                </a:cubicBezTo>
                <a:cubicBezTo>
                  <a:pt x="1414" y="531"/>
                  <a:pt x="1402" y="531"/>
                  <a:pt x="1389" y="531"/>
                </a:cubicBezTo>
                <a:cubicBezTo>
                  <a:pt x="1366" y="531"/>
                  <a:pt x="1345" y="527"/>
                  <a:pt x="1326" y="519"/>
                </a:cubicBezTo>
                <a:cubicBezTo>
                  <a:pt x="1306" y="511"/>
                  <a:pt x="1289" y="498"/>
                  <a:pt x="1274" y="482"/>
                </a:cubicBezTo>
                <a:cubicBezTo>
                  <a:pt x="1259" y="466"/>
                  <a:pt x="1247" y="446"/>
                  <a:pt x="1239" y="423"/>
                </a:cubicBezTo>
                <a:cubicBezTo>
                  <a:pt x="1230" y="399"/>
                  <a:pt x="1226" y="373"/>
                  <a:pt x="1226" y="343"/>
                </a:cubicBezTo>
                <a:cubicBezTo>
                  <a:pt x="1226" y="317"/>
                  <a:pt x="1230" y="292"/>
                  <a:pt x="1237" y="269"/>
                </a:cubicBezTo>
                <a:cubicBezTo>
                  <a:pt x="1245" y="247"/>
                  <a:pt x="1256" y="227"/>
                  <a:pt x="1271" y="210"/>
                </a:cubicBezTo>
                <a:cubicBezTo>
                  <a:pt x="1286" y="194"/>
                  <a:pt x="1304" y="181"/>
                  <a:pt x="1326" y="171"/>
                </a:cubicBezTo>
                <a:cubicBezTo>
                  <a:pt x="1348" y="162"/>
                  <a:pt x="1373" y="157"/>
                  <a:pt x="1402" y="157"/>
                </a:cubicBezTo>
                <a:cubicBezTo>
                  <a:pt x="1429" y="157"/>
                  <a:pt x="1452" y="161"/>
                  <a:pt x="1473" y="170"/>
                </a:cubicBezTo>
                <a:cubicBezTo>
                  <a:pt x="1493" y="179"/>
                  <a:pt x="1511" y="191"/>
                  <a:pt x="1527" y="208"/>
                </a:cubicBezTo>
                <a:moveTo>
                  <a:pt x="1745" y="157"/>
                </a:moveTo>
                <a:cubicBezTo>
                  <a:pt x="1772" y="157"/>
                  <a:pt x="1797" y="161"/>
                  <a:pt x="1819" y="170"/>
                </a:cubicBezTo>
                <a:cubicBezTo>
                  <a:pt x="1841" y="179"/>
                  <a:pt x="1859" y="191"/>
                  <a:pt x="1875" y="207"/>
                </a:cubicBezTo>
                <a:cubicBezTo>
                  <a:pt x="1891" y="223"/>
                  <a:pt x="1903" y="243"/>
                  <a:pt x="1911" y="266"/>
                </a:cubicBezTo>
                <a:cubicBezTo>
                  <a:pt x="1920" y="289"/>
                  <a:pt x="1924" y="315"/>
                  <a:pt x="1924" y="343"/>
                </a:cubicBezTo>
                <a:cubicBezTo>
                  <a:pt x="1924" y="372"/>
                  <a:pt x="1920" y="398"/>
                  <a:pt x="1911" y="421"/>
                </a:cubicBezTo>
                <a:cubicBezTo>
                  <a:pt x="1903" y="444"/>
                  <a:pt x="1891" y="465"/>
                  <a:pt x="1875" y="481"/>
                </a:cubicBezTo>
                <a:cubicBezTo>
                  <a:pt x="1859" y="497"/>
                  <a:pt x="1841" y="510"/>
                  <a:pt x="1819" y="518"/>
                </a:cubicBezTo>
                <a:cubicBezTo>
                  <a:pt x="1797" y="527"/>
                  <a:pt x="1772" y="531"/>
                  <a:pt x="1745" y="531"/>
                </a:cubicBezTo>
                <a:cubicBezTo>
                  <a:pt x="1718" y="531"/>
                  <a:pt x="1694" y="527"/>
                  <a:pt x="1672" y="518"/>
                </a:cubicBezTo>
                <a:cubicBezTo>
                  <a:pt x="1650" y="510"/>
                  <a:pt x="1631" y="497"/>
                  <a:pt x="1615" y="481"/>
                </a:cubicBezTo>
                <a:cubicBezTo>
                  <a:pt x="1599" y="465"/>
                  <a:pt x="1587" y="444"/>
                  <a:pt x="1579" y="421"/>
                </a:cubicBezTo>
                <a:cubicBezTo>
                  <a:pt x="1570" y="398"/>
                  <a:pt x="1566" y="372"/>
                  <a:pt x="1566" y="343"/>
                </a:cubicBezTo>
                <a:cubicBezTo>
                  <a:pt x="1566" y="315"/>
                  <a:pt x="1570" y="289"/>
                  <a:pt x="1579" y="266"/>
                </a:cubicBezTo>
                <a:cubicBezTo>
                  <a:pt x="1587" y="243"/>
                  <a:pt x="1599" y="223"/>
                  <a:pt x="1615" y="207"/>
                </a:cubicBezTo>
                <a:cubicBezTo>
                  <a:pt x="1631" y="191"/>
                  <a:pt x="1650" y="179"/>
                  <a:pt x="1672" y="170"/>
                </a:cubicBezTo>
                <a:cubicBezTo>
                  <a:pt x="1694" y="161"/>
                  <a:pt x="1718" y="157"/>
                  <a:pt x="1745" y="157"/>
                </a:cubicBezTo>
                <a:moveTo>
                  <a:pt x="1745" y="464"/>
                </a:moveTo>
                <a:cubicBezTo>
                  <a:pt x="1776" y="464"/>
                  <a:pt x="1798" y="454"/>
                  <a:pt x="1812" y="433"/>
                </a:cubicBezTo>
                <a:cubicBezTo>
                  <a:pt x="1827" y="413"/>
                  <a:pt x="1834" y="383"/>
                  <a:pt x="1834" y="344"/>
                </a:cubicBezTo>
                <a:cubicBezTo>
                  <a:pt x="1834" y="305"/>
                  <a:pt x="1827" y="275"/>
                  <a:pt x="1812" y="255"/>
                </a:cubicBezTo>
                <a:cubicBezTo>
                  <a:pt x="1798" y="234"/>
                  <a:pt x="1776" y="224"/>
                  <a:pt x="1745" y="224"/>
                </a:cubicBezTo>
                <a:cubicBezTo>
                  <a:pt x="1715" y="224"/>
                  <a:pt x="1692" y="234"/>
                  <a:pt x="1678" y="255"/>
                </a:cubicBezTo>
                <a:cubicBezTo>
                  <a:pt x="1663" y="275"/>
                  <a:pt x="1655" y="305"/>
                  <a:pt x="1655" y="344"/>
                </a:cubicBezTo>
                <a:cubicBezTo>
                  <a:pt x="1655" y="383"/>
                  <a:pt x="1663" y="412"/>
                  <a:pt x="1678" y="433"/>
                </a:cubicBezTo>
                <a:cubicBezTo>
                  <a:pt x="1692" y="454"/>
                  <a:pt x="1715" y="464"/>
                  <a:pt x="1745" y="464"/>
                </a:cubicBezTo>
                <a:moveTo>
                  <a:pt x="2078" y="526"/>
                </a:moveTo>
                <a:lnTo>
                  <a:pt x="1991" y="526"/>
                </a:lnTo>
                <a:lnTo>
                  <a:pt x="1991" y="163"/>
                </a:lnTo>
                <a:lnTo>
                  <a:pt x="2044" y="163"/>
                </a:lnTo>
                <a:cubicBezTo>
                  <a:pt x="2055" y="163"/>
                  <a:pt x="2063" y="168"/>
                  <a:pt x="2066" y="179"/>
                </a:cubicBezTo>
                <a:lnTo>
                  <a:pt x="2072" y="206"/>
                </a:lnTo>
                <a:cubicBezTo>
                  <a:pt x="2078" y="198"/>
                  <a:pt x="2085" y="192"/>
                  <a:pt x="2092" y="186"/>
                </a:cubicBezTo>
                <a:cubicBezTo>
                  <a:pt x="2099" y="180"/>
                  <a:pt x="2106" y="175"/>
                  <a:pt x="2114" y="171"/>
                </a:cubicBezTo>
                <a:cubicBezTo>
                  <a:pt x="2122" y="167"/>
                  <a:pt x="2130" y="163"/>
                  <a:pt x="2139" y="161"/>
                </a:cubicBezTo>
                <a:cubicBezTo>
                  <a:pt x="2148" y="158"/>
                  <a:pt x="2158" y="157"/>
                  <a:pt x="2169" y="157"/>
                </a:cubicBezTo>
                <a:cubicBezTo>
                  <a:pt x="2192" y="157"/>
                  <a:pt x="2211" y="163"/>
                  <a:pt x="2225" y="176"/>
                </a:cubicBezTo>
                <a:cubicBezTo>
                  <a:pt x="2240" y="188"/>
                  <a:pt x="2251" y="204"/>
                  <a:pt x="2258" y="225"/>
                </a:cubicBezTo>
                <a:cubicBezTo>
                  <a:pt x="2264" y="213"/>
                  <a:pt x="2271" y="203"/>
                  <a:pt x="2280" y="194"/>
                </a:cubicBezTo>
                <a:cubicBezTo>
                  <a:pt x="2288" y="185"/>
                  <a:pt x="2297" y="178"/>
                  <a:pt x="2307" y="173"/>
                </a:cubicBezTo>
                <a:cubicBezTo>
                  <a:pt x="2318" y="168"/>
                  <a:pt x="2328" y="164"/>
                  <a:pt x="2340" y="161"/>
                </a:cubicBezTo>
                <a:cubicBezTo>
                  <a:pt x="2351" y="158"/>
                  <a:pt x="2363" y="157"/>
                  <a:pt x="2374" y="157"/>
                </a:cubicBezTo>
                <a:cubicBezTo>
                  <a:pt x="2394" y="157"/>
                  <a:pt x="2412" y="160"/>
                  <a:pt x="2427" y="166"/>
                </a:cubicBezTo>
                <a:cubicBezTo>
                  <a:pt x="2443" y="172"/>
                  <a:pt x="2456" y="181"/>
                  <a:pt x="2467" y="193"/>
                </a:cubicBezTo>
                <a:cubicBezTo>
                  <a:pt x="2477" y="205"/>
                  <a:pt x="2485" y="219"/>
                  <a:pt x="2491" y="236"/>
                </a:cubicBezTo>
                <a:cubicBezTo>
                  <a:pt x="2496" y="253"/>
                  <a:pt x="2499" y="273"/>
                  <a:pt x="2499" y="295"/>
                </a:cubicBezTo>
                <a:lnTo>
                  <a:pt x="2499" y="526"/>
                </a:lnTo>
                <a:lnTo>
                  <a:pt x="2412" y="526"/>
                </a:lnTo>
                <a:lnTo>
                  <a:pt x="2412" y="295"/>
                </a:lnTo>
                <a:cubicBezTo>
                  <a:pt x="2412" y="271"/>
                  <a:pt x="2407" y="254"/>
                  <a:pt x="2397" y="242"/>
                </a:cubicBezTo>
                <a:cubicBezTo>
                  <a:pt x="2387" y="231"/>
                  <a:pt x="2372" y="225"/>
                  <a:pt x="2352" y="225"/>
                </a:cubicBezTo>
                <a:cubicBezTo>
                  <a:pt x="2343" y="225"/>
                  <a:pt x="2335" y="226"/>
                  <a:pt x="2327" y="230"/>
                </a:cubicBezTo>
                <a:cubicBezTo>
                  <a:pt x="2320" y="233"/>
                  <a:pt x="2313" y="237"/>
                  <a:pt x="2307" y="243"/>
                </a:cubicBezTo>
                <a:cubicBezTo>
                  <a:pt x="2301" y="249"/>
                  <a:pt x="2297" y="256"/>
                  <a:pt x="2294" y="265"/>
                </a:cubicBezTo>
                <a:cubicBezTo>
                  <a:pt x="2290" y="273"/>
                  <a:pt x="2289" y="283"/>
                  <a:pt x="2289" y="295"/>
                </a:cubicBezTo>
                <a:lnTo>
                  <a:pt x="2289" y="526"/>
                </a:lnTo>
                <a:lnTo>
                  <a:pt x="2201" y="526"/>
                </a:lnTo>
                <a:lnTo>
                  <a:pt x="2201" y="295"/>
                </a:lnTo>
                <a:cubicBezTo>
                  <a:pt x="2201" y="270"/>
                  <a:pt x="2196" y="253"/>
                  <a:pt x="2187" y="242"/>
                </a:cubicBezTo>
                <a:cubicBezTo>
                  <a:pt x="2177" y="230"/>
                  <a:pt x="2163" y="225"/>
                  <a:pt x="2144" y="225"/>
                </a:cubicBezTo>
                <a:cubicBezTo>
                  <a:pt x="2131" y="225"/>
                  <a:pt x="2119" y="228"/>
                  <a:pt x="2108" y="234"/>
                </a:cubicBezTo>
                <a:cubicBezTo>
                  <a:pt x="2097" y="241"/>
                  <a:pt x="2087" y="249"/>
                  <a:pt x="2078" y="260"/>
                </a:cubicBezTo>
                <a:lnTo>
                  <a:pt x="2078" y="526"/>
                </a:lnTo>
                <a:moveTo>
                  <a:pt x="2669" y="269"/>
                </a:moveTo>
                <a:lnTo>
                  <a:pt x="2669" y="431"/>
                </a:lnTo>
                <a:cubicBezTo>
                  <a:pt x="2679" y="443"/>
                  <a:pt x="2689" y="453"/>
                  <a:pt x="2701" y="458"/>
                </a:cubicBezTo>
                <a:cubicBezTo>
                  <a:pt x="2713" y="463"/>
                  <a:pt x="2725" y="465"/>
                  <a:pt x="2738" y="465"/>
                </a:cubicBezTo>
                <a:cubicBezTo>
                  <a:pt x="2751" y="465"/>
                  <a:pt x="2763" y="463"/>
                  <a:pt x="2774" y="458"/>
                </a:cubicBezTo>
                <a:cubicBezTo>
                  <a:pt x="2785" y="453"/>
                  <a:pt x="2794" y="444"/>
                  <a:pt x="2801" y="434"/>
                </a:cubicBezTo>
                <a:cubicBezTo>
                  <a:pt x="2809" y="424"/>
                  <a:pt x="2815" y="411"/>
                  <a:pt x="2819" y="395"/>
                </a:cubicBezTo>
                <a:cubicBezTo>
                  <a:pt x="2823" y="379"/>
                  <a:pt x="2825" y="360"/>
                  <a:pt x="2825" y="338"/>
                </a:cubicBezTo>
                <a:cubicBezTo>
                  <a:pt x="2825" y="298"/>
                  <a:pt x="2818" y="269"/>
                  <a:pt x="2805" y="252"/>
                </a:cubicBezTo>
                <a:cubicBezTo>
                  <a:pt x="2792" y="234"/>
                  <a:pt x="2773" y="225"/>
                  <a:pt x="2748" y="225"/>
                </a:cubicBezTo>
                <a:cubicBezTo>
                  <a:pt x="2731" y="225"/>
                  <a:pt x="2717" y="229"/>
                  <a:pt x="2704" y="236"/>
                </a:cubicBezTo>
                <a:cubicBezTo>
                  <a:pt x="2692" y="244"/>
                  <a:pt x="2680" y="255"/>
                  <a:pt x="2669" y="269"/>
                </a:cubicBezTo>
                <a:moveTo>
                  <a:pt x="2669" y="0"/>
                </a:moveTo>
                <a:lnTo>
                  <a:pt x="2669" y="207"/>
                </a:lnTo>
                <a:cubicBezTo>
                  <a:pt x="2683" y="192"/>
                  <a:pt x="2699" y="180"/>
                  <a:pt x="2717" y="171"/>
                </a:cubicBezTo>
                <a:cubicBezTo>
                  <a:pt x="2735" y="162"/>
                  <a:pt x="2755" y="157"/>
                  <a:pt x="2778" y="157"/>
                </a:cubicBezTo>
                <a:cubicBezTo>
                  <a:pt x="2799" y="157"/>
                  <a:pt x="2818" y="161"/>
                  <a:pt x="2835" y="169"/>
                </a:cubicBezTo>
                <a:cubicBezTo>
                  <a:pt x="2851" y="178"/>
                  <a:pt x="2866" y="190"/>
                  <a:pt x="2878" y="205"/>
                </a:cubicBezTo>
                <a:cubicBezTo>
                  <a:pt x="2890" y="220"/>
                  <a:pt x="2899" y="239"/>
                  <a:pt x="2905" y="261"/>
                </a:cubicBezTo>
                <a:cubicBezTo>
                  <a:pt x="2911" y="283"/>
                  <a:pt x="2915" y="307"/>
                  <a:pt x="2915" y="335"/>
                </a:cubicBezTo>
                <a:cubicBezTo>
                  <a:pt x="2915" y="364"/>
                  <a:pt x="2911" y="391"/>
                  <a:pt x="2904" y="415"/>
                </a:cubicBezTo>
                <a:cubicBezTo>
                  <a:pt x="2896" y="439"/>
                  <a:pt x="2886" y="461"/>
                  <a:pt x="2872" y="478"/>
                </a:cubicBezTo>
                <a:cubicBezTo>
                  <a:pt x="2859" y="495"/>
                  <a:pt x="2843" y="508"/>
                  <a:pt x="2823" y="517"/>
                </a:cubicBezTo>
                <a:cubicBezTo>
                  <a:pt x="2804" y="527"/>
                  <a:pt x="2783" y="531"/>
                  <a:pt x="2760" y="531"/>
                </a:cubicBezTo>
                <a:cubicBezTo>
                  <a:pt x="2749" y="531"/>
                  <a:pt x="2738" y="530"/>
                  <a:pt x="2729" y="528"/>
                </a:cubicBezTo>
                <a:cubicBezTo>
                  <a:pt x="2720" y="526"/>
                  <a:pt x="2712" y="523"/>
                  <a:pt x="2704" y="519"/>
                </a:cubicBezTo>
                <a:cubicBezTo>
                  <a:pt x="2696" y="515"/>
                  <a:pt x="2689" y="510"/>
                  <a:pt x="2683" y="504"/>
                </a:cubicBezTo>
                <a:cubicBezTo>
                  <a:pt x="2676" y="498"/>
                  <a:pt x="2670" y="492"/>
                  <a:pt x="2664" y="485"/>
                </a:cubicBezTo>
                <a:lnTo>
                  <a:pt x="2660" y="509"/>
                </a:lnTo>
                <a:cubicBezTo>
                  <a:pt x="2659" y="515"/>
                  <a:pt x="2656" y="520"/>
                  <a:pt x="2653" y="522"/>
                </a:cubicBezTo>
                <a:cubicBezTo>
                  <a:pt x="2650" y="525"/>
                  <a:pt x="2645" y="526"/>
                  <a:pt x="2639" y="526"/>
                </a:cubicBezTo>
                <a:lnTo>
                  <a:pt x="2582" y="526"/>
                </a:lnTo>
                <a:lnTo>
                  <a:pt x="2582" y="0"/>
                </a:lnTo>
                <a:lnTo>
                  <a:pt x="2669" y="0"/>
                </a:lnTo>
                <a:moveTo>
                  <a:pt x="3051" y="302"/>
                </a:moveTo>
                <a:lnTo>
                  <a:pt x="3215" y="302"/>
                </a:lnTo>
                <a:cubicBezTo>
                  <a:pt x="3215" y="291"/>
                  <a:pt x="3213" y="280"/>
                  <a:pt x="3210" y="270"/>
                </a:cubicBezTo>
                <a:cubicBezTo>
                  <a:pt x="3207" y="260"/>
                  <a:pt x="3202" y="252"/>
                  <a:pt x="3196" y="244"/>
                </a:cubicBezTo>
                <a:cubicBezTo>
                  <a:pt x="3190" y="236"/>
                  <a:pt x="3182" y="231"/>
                  <a:pt x="3172" y="226"/>
                </a:cubicBezTo>
                <a:cubicBezTo>
                  <a:pt x="3162" y="222"/>
                  <a:pt x="3151" y="220"/>
                  <a:pt x="3138" y="220"/>
                </a:cubicBezTo>
                <a:cubicBezTo>
                  <a:pt x="3113" y="220"/>
                  <a:pt x="3093" y="227"/>
                  <a:pt x="3078" y="241"/>
                </a:cubicBezTo>
                <a:cubicBezTo>
                  <a:pt x="3064" y="256"/>
                  <a:pt x="3055" y="276"/>
                  <a:pt x="3051" y="302"/>
                </a:cubicBezTo>
                <a:moveTo>
                  <a:pt x="3273" y="355"/>
                </a:moveTo>
                <a:lnTo>
                  <a:pt x="3049" y="355"/>
                </a:lnTo>
                <a:cubicBezTo>
                  <a:pt x="3050" y="374"/>
                  <a:pt x="3054" y="390"/>
                  <a:pt x="3059" y="403"/>
                </a:cubicBezTo>
                <a:cubicBezTo>
                  <a:pt x="3064" y="417"/>
                  <a:pt x="3071" y="428"/>
                  <a:pt x="3079" y="437"/>
                </a:cubicBezTo>
                <a:cubicBezTo>
                  <a:pt x="3088" y="446"/>
                  <a:pt x="3098" y="453"/>
                  <a:pt x="3109" y="457"/>
                </a:cubicBezTo>
                <a:cubicBezTo>
                  <a:pt x="3121" y="462"/>
                  <a:pt x="3134" y="464"/>
                  <a:pt x="3148" y="464"/>
                </a:cubicBezTo>
                <a:cubicBezTo>
                  <a:pt x="3162" y="464"/>
                  <a:pt x="3174" y="462"/>
                  <a:pt x="3185" y="459"/>
                </a:cubicBezTo>
                <a:cubicBezTo>
                  <a:pt x="3195" y="456"/>
                  <a:pt x="3204" y="452"/>
                  <a:pt x="3211" y="448"/>
                </a:cubicBezTo>
                <a:cubicBezTo>
                  <a:pt x="3219" y="443"/>
                  <a:pt x="3226" y="439"/>
                  <a:pt x="3231" y="436"/>
                </a:cubicBezTo>
                <a:cubicBezTo>
                  <a:pt x="3237" y="433"/>
                  <a:pt x="3243" y="431"/>
                  <a:pt x="3248" y="431"/>
                </a:cubicBezTo>
                <a:cubicBezTo>
                  <a:pt x="3256" y="431"/>
                  <a:pt x="3261" y="434"/>
                  <a:pt x="3264" y="439"/>
                </a:cubicBezTo>
                <a:lnTo>
                  <a:pt x="3290" y="472"/>
                </a:lnTo>
                <a:cubicBezTo>
                  <a:pt x="3280" y="483"/>
                  <a:pt x="3269" y="493"/>
                  <a:pt x="3257" y="501"/>
                </a:cubicBezTo>
                <a:cubicBezTo>
                  <a:pt x="3245" y="508"/>
                  <a:pt x="3233" y="514"/>
                  <a:pt x="3219" y="519"/>
                </a:cubicBezTo>
                <a:cubicBezTo>
                  <a:pt x="3206" y="524"/>
                  <a:pt x="3193" y="527"/>
                  <a:pt x="3180" y="529"/>
                </a:cubicBezTo>
                <a:cubicBezTo>
                  <a:pt x="3166" y="531"/>
                  <a:pt x="3153" y="531"/>
                  <a:pt x="3140" y="531"/>
                </a:cubicBezTo>
                <a:cubicBezTo>
                  <a:pt x="3115" y="531"/>
                  <a:pt x="3092" y="527"/>
                  <a:pt x="3070" y="519"/>
                </a:cubicBezTo>
                <a:cubicBezTo>
                  <a:pt x="3048" y="511"/>
                  <a:pt x="3030" y="498"/>
                  <a:pt x="3014" y="482"/>
                </a:cubicBezTo>
                <a:cubicBezTo>
                  <a:pt x="2998" y="465"/>
                  <a:pt x="2985" y="444"/>
                  <a:pt x="2976" y="420"/>
                </a:cubicBezTo>
                <a:cubicBezTo>
                  <a:pt x="2967" y="396"/>
                  <a:pt x="2962" y="368"/>
                  <a:pt x="2962" y="336"/>
                </a:cubicBezTo>
                <a:cubicBezTo>
                  <a:pt x="2962" y="311"/>
                  <a:pt x="2966" y="288"/>
                  <a:pt x="2974" y="266"/>
                </a:cubicBezTo>
                <a:cubicBezTo>
                  <a:pt x="2982" y="245"/>
                  <a:pt x="2994" y="226"/>
                  <a:pt x="3009" y="210"/>
                </a:cubicBezTo>
                <a:cubicBezTo>
                  <a:pt x="3023" y="193"/>
                  <a:pt x="3042" y="181"/>
                  <a:pt x="3063" y="171"/>
                </a:cubicBezTo>
                <a:cubicBezTo>
                  <a:pt x="3085" y="162"/>
                  <a:pt x="3109" y="157"/>
                  <a:pt x="3136" y="157"/>
                </a:cubicBezTo>
                <a:cubicBezTo>
                  <a:pt x="3159" y="157"/>
                  <a:pt x="3180" y="161"/>
                  <a:pt x="3199" y="168"/>
                </a:cubicBezTo>
                <a:cubicBezTo>
                  <a:pt x="3218" y="175"/>
                  <a:pt x="3235" y="186"/>
                  <a:pt x="3249" y="200"/>
                </a:cubicBezTo>
                <a:cubicBezTo>
                  <a:pt x="3263" y="214"/>
                  <a:pt x="3274" y="231"/>
                  <a:pt x="3282" y="252"/>
                </a:cubicBezTo>
                <a:cubicBezTo>
                  <a:pt x="3289" y="272"/>
                  <a:pt x="3293" y="295"/>
                  <a:pt x="3293" y="321"/>
                </a:cubicBezTo>
                <a:cubicBezTo>
                  <a:pt x="3293" y="335"/>
                  <a:pt x="3292" y="343"/>
                  <a:pt x="3289" y="348"/>
                </a:cubicBezTo>
                <a:cubicBezTo>
                  <a:pt x="3286" y="353"/>
                  <a:pt x="3281" y="355"/>
                  <a:pt x="3273" y="355"/>
                </a:cubicBezTo>
                <a:moveTo>
                  <a:pt x="3352" y="14"/>
                </a:moveTo>
                <a:lnTo>
                  <a:pt x="3428" y="14"/>
                </a:lnTo>
                <a:lnTo>
                  <a:pt x="3428" y="116"/>
                </a:lnTo>
                <a:lnTo>
                  <a:pt x="3420" y="171"/>
                </a:lnTo>
                <a:cubicBezTo>
                  <a:pt x="3418" y="182"/>
                  <a:pt x="3415" y="190"/>
                  <a:pt x="3411" y="195"/>
                </a:cubicBezTo>
                <a:cubicBezTo>
                  <a:pt x="3407" y="201"/>
                  <a:pt x="3400" y="203"/>
                  <a:pt x="3390" y="203"/>
                </a:cubicBezTo>
                <a:cubicBezTo>
                  <a:pt x="3381" y="203"/>
                  <a:pt x="3375" y="201"/>
                  <a:pt x="3370" y="195"/>
                </a:cubicBezTo>
                <a:cubicBezTo>
                  <a:pt x="3365" y="190"/>
                  <a:pt x="3362" y="182"/>
                  <a:pt x="3360" y="171"/>
                </a:cubicBezTo>
                <a:lnTo>
                  <a:pt x="3352" y="116"/>
                </a:lnTo>
                <a:lnTo>
                  <a:pt x="3352" y="14"/>
                </a:lnTo>
                <a:moveTo>
                  <a:pt x="3748" y="202"/>
                </a:moveTo>
                <a:lnTo>
                  <a:pt x="3729" y="233"/>
                </a:lnTo>
                <a:cubicBezTo>
                  <a:pt x="3726" y="237"/>
                  <a:pt x="3724" y="240"/>
                  <a:pt x="3721" y="241"/>
                </a:cubicBezTo>
                <a:cubicBezTo>
                  <a:pt x="3719" y="243"/>
                  <a:pt x="3715" y="244"/>
                  <a:pt x="3711" y="244"/>
                </a:cubicBezTo>
                <a:cubicBezTo>
                  <a:pt x="3707" y="244"/>
                  <a:pt x="3703" y="242"/>
                  <a:pt x="3698" y="240"/>
                </a:cubicBezTo>
                <a:cubicBezTo>
                  <a:pt x="3693" y="238"/>
                  <a:pt x="3687" y="235"/>
                  <a:pt x="3681" y="232"/>
                </a:cubicBezTo>
                <a:cubicBezTo>
                  <a:pt x="3675" y="229"/>
                  <a:pt x="3667" y="227"/>
                  <a:pt x="3659" y="224"/>
                </a:cubicBezTo>
                <a:cubicBezTo>
                  <a:pt x="3651" y="222"/>
                  <a:pt x="3642" y="221"/>
                  <a:pt x="3631" y="221"/>
                </a:cubicBezTo>
                <a:cubicBezTo>
                  <a:pt x="3613" y="221"/>
                  <a:pt x="3600" y="224"/>
                  <a:pt x="3590" y="232"/>
                </a:cubicBezTo>
                <a:cubicBezTo>
                  <a:pt x="3580" y="239"/>
                  <a:pt x="3576" y="249"/>
                  <a:pt x="3576" y="260"/>
                </a:cubicBezTo>
                <a:cubicBezTo>
                  <a:pt x="3576" y="268"/>
                  <a:pt x="3578" y="275"/>
                  <a:pt x="3583" y="280"/>
                </a:cubicBezTo>
                <a:cubicBezTo>
                  <a:pt x="3588" y="285"/>
                  <a:pt x="3595" y="290"/>
                  <a:pt x="3603" y="294"/>
                </a:cubicBezTo>
                <a:cubicBezTo>
                  <a:pt x="3612" y="298"/>
                  <a:pt x="3621" y="301"/>
                  <a:pt x="3632" y="305"/>
                </a:cubicBezTo>
                <a:cubicBezTo>
                  <a:pt x="3642" y="308"/>
                  <a:pt x="3653" y="311"/>
                  <a:pt x="3664" y="315"/>
                </a:cubicBezTo>
                <a:cubicBezTo>
                  <a:pt x="3675" y="319"/>
                  <a:pt x="3686" y="323"/>
                  <a:pt x="3696" y="328"/>
                </a:cubicBezTo>
                <a:cubicBezTo>
                  <a:pt x="3707" y="333"/>
                  <a:pt x="3716" y="339"/>
                  <a:pt x="3725" y="346"/>
                </a:cubicBezTo>
                <a:cubicBezTo>
                  <a:pt x="3733" y="354"/>
                  <a:pt x="3740" y="363"/>
                  <a:pt x="3745" y="373"/>
                </a:cubicBezTo>
                <a:cubicBezTo>
                  <a:pt x="3750" y="383"/>
                  <a:pt x="3752" y="396"/>
                  <a:pt x="3752" y="410"/>
                </a:cubicBezTo>
                <a:cubicBezTo>
                  <a:pt x="3752" y="428"/>
                  <a:pt x="3749" y="444"/>
                  <a:pt x="3743" y="460"/>
                </a:cubicBezTo>
                <a:cubicBezTo>
                  <a:pt x="3737" y="474"/>
                  <a:pt x="3728" y="487"/>
                  <a:pt x="3715" y="498"/>
                </a:cubicBezTo>
                <a:cubicBezTo>
                  <a:pt x="3703" y="508"/>
                  <a:pt x="3688" y="517"/>
                  <a:pt x="3670" y="523"/>
                </a:cubicBezTo>
                <a:cubicBezTo>
                  <a:pt x="3652" y="529"/>
                  <a:pt x="3631" y="532"/>
                  <a:pt x="3608" y="532"/>
                </a:cubicBezTo>
                <a:cubicBezTo>
                  <a:pt x="3595" y="532"/>
                  <a:pt x="3583" y="531"/>
                  <a:pt x="3571" y="528"/>
                </a:cubicBezTo>
                <a:cubicBezTo>
                  <a:pt x="3559" y="526"/>
                  <a:pt x="3548" y="523"/>
                  <a:pt x="3537" y="519"/>
                </a:cubicBezTo>
                <a:cubicBezTo>
                  <a:pt x="3526" y="515"/>
                  <a:pt x="3516" y="510"/>
                  <a:pt x="3507" y="505"/>
                </a:cubicBezTo>
                <a:cubicBezTo>
                  <a:pt x="3497" y="500"/>
                  <a:pt x="3489" y="494"/>
                  <a:pt x="3482" y="487"/>
                </a:cubicBezTo>
                <a:lnTo>
                  <a:pt x="3502" y="454"/>
                </a:lnTo>
                <a:cubicBezTo>
                  <a:pt x="3505" y="450"/>
                  <a:pt x="3508" y="446"/>
                  <a:pt x="3511" y="444"/>
                </a:cubicBezTo>
                <a:cubicBezTo>
                  <a:pt x="3515" y="442"/>
                  <a:pt x="3519" y="441"/>
                  <a:pt x="3525" y="441"/>
                </a:cubicBezTo>
                <a:cubicBezTo>
                  <a:pt x="3530" y="441"/>
                  <a:pt x="3535" y="442"/>
                  <a:pt x="3540" y="445"/>
                </a:cubicBezTo>
                <a:cubicBezTo>
                  <a:pt x="3545" y="449"/>
                  <a:pt x="3551" y="453"/>
                  <a:pt x="3557" y="456"/>
                </a:cubicBezTo>
                <a:cubicBezTo>
                  <a:pt x="3563" y="460"/>
                  <a:pt x="3571" y="463"/>
                  <a:pt x="3579" y="466"/>
                </a:cubicBezTo>
                <a:cubicBezTo>
                  <a:pt x="3588" y="469"/>
                  <a:pt x="3599" y="471"/>
                  <a:pt x="3612" y="471"/>
                </a:cubicBezTo>
                <a:cubicBezTo>
                  <a:pt x="3622" y="471"/>
                  <a:pt x="3631" y="469"/>
                  <a:pt x="3639" y="467"/>
                </a:cubicBezTo>
                <a:cubicBezTo>
                  <a:pt x="3646" y="465"/>
                  <a:pt x="3652" y="461"/>
                  <a:pt x="3657" y="457"/>
                </a:cubicBezTo>
                <a:cubicBezTo>
                  <a:pt x="3662" y="453"/>
                  <a:pt x="3665" y="449"/>
                  <a:pt x="3667" y="442"/>
                </a:cubicBezTo>
                <a:cubicBezTo>
                  <a:pt x="3670" y="437"/>
                  <a:pt x="3671" y="432"/>
                  <a:pt x="3671" y="426"/>
                </a:cubicBezTo>
                <a:cubicBezTo>
                  <a:pt x="3671" y="417"/>
                  <a:pt x="3668" y="411"/>
                  <a:pt x="3663" y="405"/>
                </a:cubicBezTo>
                <a:cubicBezTo>
                  <a:pt x="3658" y="400"/>
                  <a:pt x="3651" y="395"/>
                  <a:pt x="3643" y="391"/>
                </a:cubicBezTo>
                <a:cubicBezTo>
                  <a:pt x="3635" y="387"/>
                  <a:pt x="3625" y="383"/>
                  <a:pt x="3615" y="380"/>
                </a:cubicBezTo>
                <a:cubicBezTo>
                  <a:pt x="3604" y="377"/>
                  <a:pt x="3593" y="374"/>
                  <a:pt x="3582" y="370"/>
                </a:cubicBezTo>
                <a:cubicBezTo>
                  <a:pt x="3571" y="366"/>
                  <a:pt x="3560" y="362"/>
                  <a:pt x="3549" y="357"/>
                </a:cubicBezTo>
                <a:cubicBezTo>
                  <a:pt x="3538" y="351"/>
                  <a:pt x="3529" y="345"/>
                  <a:pt x="3520" y="337"/>
                </a:cubicBezTo>
                <a:cubicBezTo>
                  <a:pt x="3512" y="330"/>
                  <a:pt x="3505" y="320"/>
                  <a:pt x="3500" y="309"/>
                </a:cubicBezTo>
                <a:cubicBezTo>
                  <a:pt x="3495" y="297"/>
                  <a:pt x="3493" y="284"/>
                  <a:pt x="3493" y="268"/>
                </a:cubicBezTo>
                <a:cubicBezTo>
                  <a:pt x="3493" y="253"/>
                  <a:pt x="3496" y="239"/>
                  <a:pt x="3502" y="225"/>
                </a:cubicBezTo>
                <a:cubicBezTo>
                  <a:pt x="3507" y="212"/>
                  <a:pt x="3516" y="200"/>
                  <a:pt x="3527" y="190"/>
                </a:cubicBezTo>
                <a:cubicBezTo>
                  <a:pt x="3539" y="180"/>
                  <a:pt x="3553" y="172"/>
                  <a:pt x="3570" y="166"/>
                </a:cubicBezTo>
                <a:cubicBezTo>
                  <a:pt x="3587" y="160"/>
                  <a:pt x="3607" y="157"/>
                  <a:pt x="3629" y="157"/>
                </a:cubicBezTo>
                <a:cubicBezTo>
                  <a:pt x="3654" y="157"/>
                  <a:pt x="3677" y="161"/>
                  <a:pt x="3697" y="169"/>
                </a:cubicBezTo>
                <a:cubicBezTo>
                  <a:pt x="3718" y="178"/>
                  <a:pt x="3735" y="189"/>
                  <a:pt x="3748" y="202"/>
                </a:cubicBezTo>
                <a:moveTo>
                  <a:pt x="4070" y="270"/>
                </a:moveTo>
                <a:cubicBezTo>
                  <a:pt x="4070" y="298"/>
                  <a:pt x="4074" y="323"/>
                  <a:pt x="4081" y="345"/>
                </a:cubicBezTo>
                <a:cubicBezTo>
                  <a:pt x="4089" y="367"/>
                  <a:pt x="4100" y="386"/>
                  <a:pt x="4114" y="402"/>
                </a:cubicBezTo>
                <a:cubicBezTo>
                  <a:pt x="4128" y="417"/>
                  <a:pt x="4145" y="429"/>
                  <a:pt x="4165" y="437"/>
                </a:cubicBezTo>
                <a:cubicBezTo>
                  <a:pt x="4184" y="445"/>
                  <a:pt x="4207" y="451"/>
                  <a:pt x="4232" y="451"/>
                </a:cubicBezTo>
                <a:cubicBezTo>
                  <a:pt x="4257" y="451"/>
                  <a:pt x="4279" y="445"/>
                  <a:pt x="4299" y="437"/>
                </a:cubicBezTo>
                <a:cubicBezTo>
                  <a:pt x="4319" y="429"/>
                  <a:pt x="4336" y="417"/>
                  <a:pt x="4350" y="402"/>
                </a:cubicBezTo>
                <a:cubicBezTo>
                  <a:pt x="4363" y="386"/>
                  <a:pt x="4374" y="367"/>
                  <a:pt x="4382" y="345"/>
                </a:cubicBezTo>
                <a:cubicBezTo>
                  <a:pt x="4389" y="323"/>
                  <a:pt x="4393" y="298"/>
                  <a:pt x="4393" y="270"/>
                </a:cubicBezTo>
                <a:cubicBezTo>
                  <a:pt x="4393" y="242"/>
                  <a:pt x="4389" y="217"/>
                  <a:pt x="4382" y="194"/>
                </a:cubicBezTo>
                <a:cubicBezTo>
                  <a:pt x="4374" y="172"/>
                  <a:pt x="4363" y="153"/>
                  <a:pt x="4350" y="138"/>
                </a:cubicBezTo>
                <a:cubicBezTo>
                  <a:pt x="4336" y="122"/>
                  <a:pt x="4319" y="110"/>
                  <a:pt x="4299" y="102"/>
                </a:cubicBezTo>
                <a:cubicBezTo>
                  <a:pt x="4279" y="94"/>
                  <a:pt x="4257" y="90"/>
                  <a:pt x="4232" y="90"/>
                </a:cubicBezTo>
                <a:cubicBezTo>
                  <a:pt x="4207" y="90"/>
                  <a:pt x="4184" y="94"/>
                  <a:pt x="4165" y="102"/>
                </a:cubicBezTo>
                <a:cubicBezTo>
                  <a:pt x="4145" y="110"/>
                  <a:pt x="4128" y="122"/>
                  <a:pt x="4114" y="138"/>
                </a:cubicBezTo>
                <a:cubicBezTo>
                  <a:pt x="4100" y="153"/>
                  <a:pt x="4089" y="172"/>
                  <a:pt x="4081" y="194"/>
                </a:cubicBezTo>
                <a:cubicBezTo>
                  <a:pt x="4074" y="217"/>
                  <a:pt x="4070" y="242"/>
                  <a:pt x="4070" y="270"/>
                </a:cubicBezTo>
                <a:moveTo>
                  <a:pt x="4387" y="485"/>
                </a:moveTo>
                <a:lnTo>
                  <a:pt x="4516" y="626"/>
                </a:lnTo>
                <a:lnTo>
                  <a:pt x="4438" y="626"/>
                </a:lnTo>
                <a:cubicBezTo>
                  <a:pt x="4427" y="626"/>
                  <a:pt x="4417" y="625"/>
                  <a:pt x="4408" y="622"/>
                </a:cubicBezTo>
                <a:cubicBezTo>
                  <a:pt x="4399" y="618"/>
                  <a:pt x="4390" y="613"/>
                  <a:pt x="4383" y="605"/>
                </a:cubicBezTo>
                <a:lnTo>
                  <a:pt x="4308" y="522"/>
                </a:lnTo>
                <a:cubicBezTo>
                  <a:pt x="4296" y="525"/>
                  <a:pt x="4284" y="528"/>
                  <a:pt x="4271" y="529"/>
                </a:cubicBezTo>
                <a:cubicBezTo>
                  <a:pt x="4258" y="531"/>
                  <a:pt x="4245" y="532"/>
                  <a:pt x="4232" y="532"/>
                </a:cubicBezTo>
                <a:cubicBezTo>
                  <a:pt x="4193" y="532"/>
                  <a:pt x="4158" y="525"/>
                  <a:pt x="4126" y="512"/>
                </a:cubicBezTo>
                <a:cubicBezTo>
                  <a:pt x="4095" y="499"/>
                  <a:pt x="4067" y="481"/>
                  <a:pt x="4045" y="458"/>
                </a:cubicBezTo>
                <a:cubicBezTo>
                  <a:pt x="4022" y="433"/>
                  <a:pt x="4004" y="406"/>
                  <a:pt x="3992" y="374"/>
                </a:cubicBezTo>
                <a:cubicBezTo>
                  <a:pt x="3979" y="342"/>
                  <a:pt x="3973" y="307"/>
                  <a:pt x="3973" y="270"/>
                </a:cubicBezTo>
                <a:cubicBezTo>
                  <a:pt x="3973" y="232"/>
                  <a:pt x="3979" y="198"/>
                  <a:pt x="3992" y="166"/>
                </a:cubicBezTo>
                <a:cubicBezTo>
                  <a:pt x="4004" y="134"/>
                  <a:pt x="4022" y="106"/>
                  <a:pt x="4045" y="83"/>
                </a:cubicBezTo>
                <a:cubicBezTo>
                  <a:pt x="4067" y="60"/>
                  <a:pt x="4095" y="41"/>
                  <a:pt x="4126" y="28"/>
                </a:cubicBezTo>
                <a:cubicBezTo>
                  <a:pt x="4158" y="15"/>
                  <a:pt x="4193" y="9"/>
                  <a:pt x="4232" y="9"/>
                </a:cubicBezTo>
                <a:cubicBezTo>
                  <a:pt x="4258" y="9"/>
                  <a:pt x="4282" y="12"/>
                  <a:pt x="4305" y="18"/>
                </a:cubicBezTo>
                <a:cubicBezTo>
                  <a:pt x="4328" y="24"/>
                  <a:pt x="4348" y="32"/>
                  <a:pt x="4368" y="43"/>
                </a:cubicBezTo>
                <a:cubicBezTo>
                  <a:pt x="4387" y="54"/>
                  <a:pt x="4404" y="67"/>
                  <a:pt x="4419" y="83"/>
                </a:cubicBezTo>
                <a:cubicBezTo>
                  <a:pt x="4434" y="99"/>
                  <a:pt x="4447" y="116"/>
                  <a:pt x="4458" y="136"/>
                </a:cubicBezTo>
                <a:cubicBezTo>
                  <a:pt x="4468" y="155"/>
                  <a:pt x="4476" y="176"/>
                  <a:pt x="4482" y="198"/>
                </a:cubicBezTo>
                <a:cubicBezTo>
                  <a:pt x="4487" y="221"/>
                  <a:pt x="4490" y="245"/>
                  <a:pt x="4490" y="270"/>
                </a:cubicBezTo>
                <a:cubicBezTo>
                  <a:pt x="4490" y="293"/>
                  <a:pt x="4488" y="314"/>
                  <a:pt x="4483" y="335"/>
                </a:cubicBezTo>
                <a:cubicBezTo>
                  <a:pt x="4478" y="356"/>
                  <a:pt x="4471" y="376"/>
                  <a:pt x="4463" y="394"/>
                </a:cubicBezTo>
                <a:cubicBezTo>
                  <a:pt x="4454" y="412"/>
                  <a:pt x="4443" y="429"/>
                  <a:pt x="4430" y="444"/>
                </a:cubicBezTo>
                <a:cubicBezTo>
                  <a:pt x="4418" y="460"/>
                  <a:pt x="4403" y="473"/>
                  <a:pt x="4387" y="485"/>
                </a:cubicBezTo>
                <a:moveTo>
                  <a:pt x="4784" y="163"/>
                </a:moveTo>
                <a:lnTo>
                  <a:pt x="4871" y="163"/>
                </a:lnTo>
                <a:lnTo>
                  <a:pt x="4871" y="526"/>
                </a:lnTo>
                <a:lnTo>
                  <a:pt x="4818" y="526"/>
                </a:lnTo>
                <a:cubicBezTo>
                  <a:pt x="4807" y="526"/>
                  <a:pt x="4799" y="521"/>
                  <a:pt x="4796" y="510"/>
                </a:cubicBezTo>
                <a:lnTo>
                  <a:pt x="4790" y="481"/>
                </a:lnTo>
                <a:cubicBezTo>
                  <a:pt x="4775" y="496"/>
                  <a:pt x="4759" y="509"/>
                  <a:pt x="4741" y="518"/>
                </a:cubicBezTo>
                <a:cubicBezTo>
                  <a:pt x="4723" y="527"/>
                  <a:pt x="4702" y="532"/>
                  <a:pt x="4678" y="532"/>
                </a:cubicBezTo>
                <a:cubicBezTo>
                  <a:pt x="4658" y="532"/>
                  <a:pt x="4641" y="528"/>
                  <a:pt x="4626" y="522"/>
                </a:cubicBezTo>
                <a:cubicBezTo>
                  <a:pt x="4610" y="515"/>
                  <a:pt x="4598" y="506"/>
                  <a:pt x="4587" y="493"/>
                </a:cubicBezTo>
                <a:cubicBezTo>
                  <a:pt x="4577" y="481"/>
                  <a:pt x="4569" y="467"/>
                  <a:pt x="4564" y="450"/>
                </a:cubicBezTo>
                <a:cubicBezTo>
                  <a:pt x="4559" y="432"/>
                  <a:pt x="4556" y="413"/>
                  <a:pt x="4556" y="393"/>
                </a:cubicBezTo>
                <a:lnTo>
                  <a:pt x="4556" y="163"/>
                </a:lnTo>
                <a:lnTo>
                  <a:pt x="4643" y="163"/>
                </a:lnTo>
                <a:lnTo>
                  <a:pt x="4643" y="393"/>
                </a:lnTo>
                <a:cubicBezTo>
                  <a:pt x="4643" y="415"/>
                  <a:pt x="4648" y="432"/>
                  <a:pt x="4658" y="444"/>
                </a:cubicBezTo>
                <a:cubicBezTo>
                  <a:pt x="4669" y="458"/>
                  <a:pt x="4684" y="464"/>
                  <a:pt x="4704" y="464"/>
                </a:cubicBezTo>
                <a:cubicBezTo>
                  <a:pt x="4719" y="464"/>
                  <a:pt x="4734" y="460"/>
                  <a:pt x="4747" y="454"/>
                </a:cubicBezTo>
                <a:cubicBezTo>
                  <a:pt x="4760" y="446"/>
                  <a:pt x="4772" y="437"/>
                  <a:pt x="4784" y="425"/>
                </a:cubicBezTo>
                <a:lnTo>
                  <a:pt x="4784" y="163"/>
                </a:lnTo>
                <a:moveTo>
                  <a:pt x="5150" y="432"/>
                </a:moveTo>
                <a:lnTo>
                  <a:pt x="5150" y="370"/>
                </a:lnTo>
                <a:cubicBezTo>
                  <a:pt x="5124" y="372"/>
                  <a:pt x="5103" y="374"/>
                  <a:pt x="5086" y="377"/>
                </a:cubicBezTo>
                <a:cubicBezTo>
                  <a:pt x="5068" y="380"/>
                  <a:pt x="5054" y="384"/>
                  <a:pt x="5044" y="389"/>
                </a:cubicBezTo>
                <a:cubicBezTo>
                  <a:pt x="5033" y="394"/>
                  <a:pt x="5026" y="400"/>
                  <a:pt x="5022" y="407"/>
                </a:cubicBezTo>
                <a:cubicBezTo>
                  <a:pt x="5017" y="413"/>
                  <a:pt x="5015" y="420"/>
                  <a:pt x="5015" y="428"/>
                </a:cubicBezTo>
                <a:cubicBezTo>
                  <a:pt x="5015" y="443"/>
                  <a:pt x="5019" y="455"/>
                  <a:pt x="5028" y="462"/>
                </a:cubicBezTo>
                <a:cubicBezTo>
                  <a:pt x="5038" y="468"/>
                  <a:pt x="5049" y="472"/>
                  <a:pt x="5064" y="472"/>
                </a:cubicBezTo>
                <a:cubicBezTo>
                  <a:pt x="5083" y="472"/>
                  <a:pt x="5098" y="469"/>
                  <a:pt x="5111" y="462"/>
                </a:cubicBezTo>
                <a:cubicBezTo>
                  <a:pt x="5124" y="456"/>
                  <a:pt x="5137" y="445"/>
                  <a:pt x="5150" y="432"/>
                </a:cubicBezTo>
                <a:moveTo>
                  <a:pt x="4964" y="241"/>
                </a:moveTo>
                <a:lnTo>
                  <a:pt x="4949" y="213"/>
                </a:lnTo>
                <a:cubicBezTo>
                  <a:pt x="4991" y="175"/>
                  <a:pt x="5041" y="156"/>
                  <a:pt x="5100" y="156"/>
                </a:cubicBezTo>
                <a:cubicBezTo>
                  <a:pt x="5121" y="156"/>
                  <a:pt x="5140" y="160"/>
                  <a:pt x="5157" y="166"/>
                </a:cubicBezTo>
                <a:cubicBezTo>
                  <a:pt x="5174" y="173"/>
                  <a:pt x="5188" y="183"/>
                  <a:pt x="5199" y="195"/>
                </a:cubicBezTo>
                <a:cubicBezTo>
                  <a:pt x="5211" y="208"/>
                  <a:pt x="5220" y="223"/>
                  <a:pt x="5226" y="240"/>
                </a:cubicBezTo>
                <a:cubicBezTo>
                  <a:pt x="5232" y="257"/>
                  <a:pt x="5235" y="276"/>
                  <a:pt x="5235" y="296"/>
                </a:cubicBezTo>
                <a:lnTo>
                  <a:pt x="5235" y="526"/>
                </a:lnTo>
                <a:lnTo>
                  <a:pt x="5195" y="526"/>
                </a:lnTo>
                <a:cubicBezTo>
                  <a:pt x="5187" y="526"/>
                  <a:pt x="5180" y="525"/>
                  <a:pt x="5176" y="522"/>
                </a:cubicBezTo>
                <a:cubicBezTo>
                  <a:pt x="5172" y="520"/>
                  <a:pt x="5168" y="515"/>
                  <a:pt x="5165" y="507"/>
                </a:cubicBezTo>
                <a:lnTo>
                  <a:pt x="5158" y="481"/>
                </a:lnTo>
                <a:cubicBezTo>
                  <a:pt x="5149" y="490"/>
                  <a:pt x="5140" y="497"/>
                  <a:pt x="5131" y="503"/>
                </a:cubicBezTo>
                <a:cubicBezTo>
                  <a:pt x="5122" y="509"/>
                  <a:pt x="5113" y="515"/>
                  <a:pt x="5104" y="519"/>
                </a:cubicBezTo>
                <a:cubicBezTo>
                  <a:pt x="5094" y="523"/>
                  <a:pt x="5084" y="526"/>
                  <a:pt x="5074" y="528"/>
                </a:cubicBezTo>
                <a:cubicBezTo>
                  <a:pt x="5062" y="531"/>
                  <a:pt x="5050" y="532"/>
                  <a:pt x="5037" y="532"/>
                </a:cubicBezTo>
                <a:cubicBezTo>
                  <a:pt x="5022" y="532"/>
                  <a:pt x="5008" y="530"/>
                  <a:pt x="4995" y="526"/>
                </a:cubicBezTo>
                <a:cubicBezTo>
                  <a:pt x="4982" y="522"/>
                  <a:pt x="4971" y="515"/>
                  <a:pt x="4961" y="507"/>
                </a:cubicBezTo>
                <a:cubicBezTo>
                  <a:pt x="4952" y="499"/>
                  <a:pt x="4945" y="489"/>
                  <a:pt x="4939" y="476"/>
                </a:cubicBezTo>
                <a:cubicBezTo>
                  <a:pt x="4934" y="464"/>
                  <a:pt x="4932" y="450"/>
                  <a:pt x="4932" y="433"/>
                </a:cubicBezTo>
                <a:cubicBezTo>
                  <a:pt x="4932" y="423"/>
                  <a:pt x="4933" y="414"/>
                  <a:pt x="4936" y="405"/>
                </a:cubicBezTo>
                <a:cubicBezTo>
                  <a:pt x="4939" y="396"/>
                  <a:pt x="4944" y="388"/>
                  <a:pt x="4951" y="379"/>
                </a:cubicBezTo>
                <a:cubicBezTo>
                  <a:pt x="4958" y="371"/>
                  <a:pt x="4967" y="363"/>
                  <a:pt x="4978" y="356"/>
                </a:cubicBezTo>
                <a:cubicBezTo>
                  <a:pt x="4989" y="349"/>
                  <a:pt x="5003" y="342"/>
                  <a:pt x="5019" y="337"/>
                </a:cubicBezTo>
                <a:cubicBezTo>
                  <a:pt x="5035" y="332"/>
                  <a:pt x="5054" y="327"/>
                  <a:pt x="5076" y="324"/>
                </a:cubicBezTo>
                <a:cubicBezTo>
                  <a:pt x="5098" y="320"/>
                  <a:pt x="5122" y="318"/>
                  <a:pt x="5150" y="317"/>
                </a:cubicBezTo>
                <a:lnTo>
                  <a:pt x="5150" y="296"/>
                </a:lnTo>
                <a:cubicBezTo>
                  <a:pt x="5150" y="272"/>
                  <a:pt x="5144" y="254"/>
                  <a:pt x="5134" y="242"/>
                </a:cubicBezTo>
                <a:cubicBezTo>
                  <a:pt x="5124" y="231"/>
                  <a:pt x="5109" y="225"/>
                  <a:pt x="5089" y="225"/>
                </a:cubicBezTo>
                <a:cubicBezTo>
                  <a:pt x="5075" y="225"/>
                  <a:pt x="5062" y="227"/>
                  <a:pt x="5053" y="230"/>
                </a:cubicBezTo>
                <a:cubicBezTo>
                  <a:pt x="5044" y="233"/>
                  <a:pt x="5036" y="237"/>
                  <a:pt x="5029" y="241"/>
                </a:cubicBezTo>
                <a:cubicBezTo>
                  <a:pt x="5022" y="245"/>
                  <a:pt x="5015" y="249"/>
                  <a:pt x="5009" y="252"/>
                </a:cubicBezTo>
                <a:cubicBezTo>
                  <a:pt x="5004" y="255"/>
                  <a:pt x="4997" y="257"/>
                  <a:pt x="4990" y="257"/>
                </a:cubicBezTo>
                <a:cubicBezTo>
                  <a:pt x="4984" y="257"/>
                  <a:pt x="4979" y="256"/>
                  <a:pt x="4975" y="252"/>
                </a:cubicBezTo>
                <a:cubicBezTo>
                  <a:pt x="4970" y="249"/>
                  <a:pt x="4967" y="245"/>
                  <a:pt x="4964" y="241"/>
                </a:cubicBezTo>
                <a:moveTo>
                  <a:pt x="5393" y="185"/>
                </a:moveTo>
                <a:lnTo>
                  <a:pt x="5399" y="226"/>
                </a:lnTo>
                <a:cubicBezTo>
                  <a:pt x="5410" y="204"/>
                  <a:pt x="5423" y="187"/>
                  <a:pt x="5439" y="175"/>
                </a:cubicBezTo>
                <a:cubicBezTo>
                  <a:pt x="5454" y="162"/>
                  <a:pt x="5473" y="156"/>
                  <a:pt x="5494" y="156"/>
                </a:cubicBezTo>
                <a:cubicBezTo>
                  <a:pt x="5511" y="156"/>
                  <a:pt x="5524" y="160"/>
                  <a:pt x="5534" y="167"/>
                </a:cubicBezTo>
                <a:lnTo>
                  <a:pt x="5528" y="232"/>
                </a:lnTo>
                <a:cubicBezTo>
                  <a:pt x="5527" y="237"/>
                  <a:pt x="5526" y="240"/>
                  <a:pt x="5523" y="241"/>
                </a:cubicBezTo>
                <a:cubicBezTo>
                  <a:pt x="5521" y="243"/>
                  <a:pt x="5518" y="244"/>
                  <a:pt x="5514" y="244"/>
                </a:cubicBezTo>
                <a:cubicBezTo>
                  <a:pt x="5511" y="244"/>
                  <a:pt x="5506" y="243"/>
                  <a:pt x="5499" y="242"/>
                </a:cubicBezTo>
                <a:cubicBezTo>
                  <a:pt x="5492" y="241"/>
                  <a:pt x="5485" y="240"/>
                  <a:pt x="5478" y="240"/>
                </a:cubicBezTo>
                <a:cubicBezTo>
                  <a:pt x="5469" y="240"/>
                  <a:pt x="5460" y="242"/>
                  <a:pt x="5453" y="245"/>
                </a:cubicBezTo>
                <a:cubicBezTo>
                  <a:pt x="5445" y="248"/>
                  <a:pt x="5438" y="252"/>
                  <a:pt x="5432" y="257"/>
                </a:cubicBezTo>
                <a:cubicBezTo>
                  <a:pt x="5426" y="262"/>
                  <a:pt x="5421" y="269"/>
                  <a:pt x="5416" y="276"/>
                </a:cubicBezTo>
                <a:cubicBezTo>
                  <a:pt x="5412" y="284"/>
                  <a:pt x="5408" y="292"/>
                  <a:pt x="5404" y="302"/>
                </a:cubicBezTo>
                <a:lnTo>
                  <a:pt x="5404" y="526"/>
                </a:lnTo>
                <a:lnTo>
                  <a:pt x="5316" y="526"/>
                </a:lnTo>
                <a:lnTo>
                  <a:pt x="5316" y="163"/>
                </a:lnTo>
                <a:lnTo>
                  <a:pt x="5368" y="163"/>
                </a:lnTo>
                <a:cubicBezTo>
                  <a:pt x="5377" y="163"/>
                  <a:pt x="5383" y="164"/>
                  <a:pt x="5386" y="168"/>
                </a:cubicBezTo>
                <a:cubicBezTo>
                  <a:pt x="5390" y="171"/>
                  <a:pt x="5392" y="176"/>
                  <a:pt x="5393" y="185"/>
                </a:cubicBezTo>
                <a:moveTo>
                  <a:pt x="5700" y="532"/>
                </a:moveTo>
                <a:cubicBezTo>
                  <a:pt x="5669" y="532"/>
                  <a:pt x="5645" y="523"/>
                  <a:pt x="5628" y="505"/>
                </a:cubicBezTo>
                <a:cubicBezTo>
                  <a:pt x="5611" y="487"/>
                  <a:pt x="5603" y="463"/>
                  <a:pt x="5603" y="431"/>
                </a:cubicBezTo>
                <a:lnTo>
                  <a:pt x="5603" y="228"/>
                </a:lnTo>
                <a:lnTo>
                  <a:pt x="5565" y="228"/>
                </a:lnTo>
                <a:cubicBezTo>
                  <a:pt x="5561" y="228"/>
                  <a:pt x="5557" y="227"/>
                  <a:pt x="5553" y="224"/>
                </a:cubicBezTo>
                <a:cubicBezTo>
                  <a:pt x="5550" y="220"/>
                  <a:pt x="5549" y="216"/>
                  <a:pt x="5549" y="210"/>
                </a:cubicBezTo>
                <a:lnTo>
                  <a:pt x="5549" y="175"/>
                </a:lnTo>
                <a:lnTo>
                  <a:pt x="5607" y="166"/>
                </a:lnTo>
                <a:lnTo>
                  <a:pt x="5625" y="67"/>
                </a:lnTo>
                <a:cubicBezTo>
                  <a:pt x="5626" y="62"/>
                  <a:pt x="5629" y="58"/>
                  <a:pt x="5632" y="56"/>
                </a:cubicBezTo>
                <a:cubicBezTo>
                  <a:pt x="5635" y="53"/>
                  <a:pt x="5639" y="52"/>
                  <a:pt x="5644" y="52"/>
                </a:cubicBezTo>
                <a:lnTo>
                  <a:pt x="5690" y="52"/>
                </a:lnTo>
                <a:lnTo>
                  <a:pt x="5690" y="166"/>
                </a:lnTo>
                <a:lnTo>
                  <a:pt x="5786" y="166"/>
                </a:lnTo>
                <a:lnTo>
                  <a:pt x="5786" y="228"/>
                </a:lnTo>
                <a:lnTo>
                  <a:pt x="5690" y="228"/>
                </a:lnTo>
                <a:lnTo>
                  <a:pt x="5690" y="425"/>
                </a:lnTo>
                <a:cubicBezTo>
                  <a:pt x="5690" y="436"/>
                  <a:pt x="5692" y="445"/>
                  <a:pt x="5698" y="452"/>
                </a:cubicBezTo>
                <a:cubicBezTo>
                  <a:pt x="5703" y="458"/>
                  <a:pt x="5711" y="462"/>
                  <a:pt x="5721" y="462"/>
                </a:cubicBezTo>
                <a:cubicBezTo>
                  <a:pt x="5726" y="462"/>
                  <a:pt x="5731" y="461"/>
                  <a:pt x="5734" y="460"/>
                </a:cubicBezTo>
                <a:cubicBezTo>
                  <a:pt x="5738" y="458"/>
                  <a:pt x="5741" y="457"/>
                  <a:pt x="5744" y="456"/>
                </a:cubicBezTo>
                <a:cubicBezTo>
                  <a:pt x="5747" y="454"/>
                  <a:pt x="5749" y="453"/>
                  <a:pt x="5751" y="451"/>
                </a:cubicBezTo>
                <a:cubicBezTo>
                  <a:pt x="5753" y="450"/>
                  <a:pt x="5755" y="450"/>
                  <a:pt x="5757" y="450"/>
                </a:cubicBezTo>
                <a:cubicBezTo>
                  <a:pt x="5760" y="450"/>
                  <a:pt x="5762" y="450"/>
                  <a:pt x="5764" y="451"/>
                </a:cubicBezTo>
                <a:cubicBezTo>
                  <a:pt x="5765" y="453"/>
                  <a:pt x="5767" y="455"/>
                  <a:pt x="5769" y="457"/>
                </a:cubicBezTo>
                <a:lnTo>
                  <a:pt x="5795" y="500"/>
                </a:lnTo>
                <a:cubicBezTo>
                  <a:pt x="5782" y="510"/>
                  <a:pt x="5768" y="518"/>
                  <a:pt x="5751" y="524"/>
                </a:cubicBezTo>
                <a:cubicBezTo>
                  <a:pt x="5735" y="529"/>
                  <a:pt x="5718" y="532"/>
                  <a:pt x="5700" y="532"/>
                </a:cubicBezTo>
                <a:moveTo>
                  <a:pt x="5911" y="302"/>
                </a:moveTo>
                <a:lnTo>
                  <a:pt x="6075" y="302"/>
                </a:lnTo>
                <a:cubicBezTo>
                  <a:pt x="6075" y="291"/>
                  <a:pt x="6074" y="280"/>
                  <a:pt x="6070" y="270"/>
                </a:cubicBezTo>
                <a:cubicBezTo>
                  <a:pt x="6067" y="260"/>
                  <a:pt x="6063" y="252"/>
                  <a:pt x="6056" y="244"/>
                </a:cubicBezTo>
                <a:cubicBezTo>
                  <a:pt x="6050" y="236"/>
                  <a:pt x="6042" y="231"/>
                  <a:pt x="6032" y="226"/>
                </a:cubicBezTo>
                <a:cubicBezTo>
                  <a:pt x="6022" y="222"/>
                  <a:pt x="6011" y="220"/>
                  <a:pt x="5998" y="220"/>
                </a:cubicBezTo>
                <a:cubicBezTo>
                  <a:pt x="5973" y="220"/>
                  <a:pt x="5953" y="227"/>
                  <a:pt x="5939" y="241"/>
                </a:cubicBezTo>
                <a:cubicBezTo>
                  <a:pt x="5924" y="256"/>
                  <a:pt x="5915" y="276"/>
                  <a:pt x="5911" y="302"/>
                </a:cubicBezTo>
                <a:moveTo>
                  <a:pt x="6133" y="355"/>
                </a:moveTo>
                <a:lnTo>
                  <a:pt x="5909" y="355"/>
                </a:lnTo>
                <a:cubicBezTo>
                  <a:pt x="5910" y="374"/>
                  <a:pt x="5914" y="390"/>
                  <a:pt x="5919" y="403"/>
                </a:cubicBezTo>
                <a:cubicBezTo>
                  <a:pt x="5924" y="417"/>
                  <a:pt x="5931" y="428"/>
                  <a:pt x="5939" y="437"/>
                </a:cubicBezTo>
                <a:cubicBezTo>
                  <a:pt x="5948" y="446"/>
                  <a:pt x="5958" y="453"/>
                  <a:pt x="5970" y="457"/>
                </a:cubicBezTo>
                <a:cubicBezTo>
                  <a:pt x="5981" y="462"/>
                  <a:pt x="5994" y="464"/>
                  <a:pt x="6008" y="464"/>
                </a:cubicBezTo>
                <a:cubicBezTo>
                  <a:pt x="6022" y="464"/>
                  <a:pt x="6034" y="462"/>
                  <a:pt x="6045" y="459"/>
                </a:cubicBezTo>
                <a:cubicBezTo>
                  <a:pt x="6055" y="456"/>
                  <a:pt x="6064" y="452"/>
                  <a:pt x="6072" y="448"/>
                </a:cubicBezTo>
                <a:cubicBezTo>
                  <a:pt x="6079" y="443"/>
                  <a:pt x="6086" y="439"/>
                  <a:pt x="6092" y="436"/>
                </a:cubicBezTo>
                <a:cubicBezTo>
                  <a:pt x="6097" y="433"/>
                  <a:pt x="6103" y="431"/>
                  <a:pt x="6108" y="431"/>
                </a:cubicBezTo>
                <a:cubicBezTo>
                  <a:pt x="6116" y="431"/>
                  <a:pt x="6121" y="434"/>
                  <a:pt x="6125" y="439"/>
                </a:cubicBezTo>
                <a:lnTo>
                  <a:pt x="6150" y="472"/>
                </a:lnTo>
                <a:cubicBezTo>
                  <a:pt x="6140" y="483"/>
                  <a:pt x="6129" y="493"/>
                  <a:pt x="6117" y="501"/>
                </a:cubicBezTo>
                <a:cubicBezTo>
                  <a:pt x="6105" y="508"/>
                  <a:pt x="6093" y="514"/>
                  <a:pt x="6080" y="519"/>
                </a:cubicBezTo>
                <a:cubicBezTo>
                  <a:pt x="6067" y="524"/>
                  <a:pt x="6053" y="527"/>
                  <a:pt x="6040" y="529"/>
                </a:cubicBezTo>
                <a:cubicBezTo>
                  <a:pt x="6026" y="531"/>
                  <a:pt x="6013" y="531"/>
                  <a:pt x="6000" y="531"/>
                </a:cubicBezTo>
                <a:cubicBezTo>
                  <a:pt x="5975" y="531"/>
                  <a:pt x="5952" y="527"/>
                  <a:pt x="5930" y="519"/>
                </a:cubicBezTo>
                <a:cubicBezTo>
                  <a:pt x="5909" y="511"/>
                  <a:pt x="5890" y="498"/>
                  <a:pt x="5874" y="482"/>
                </a:cubicBezTo>
                <a:cubicBezTo>
                  <a:pt x="5858" y="465"/>
                  <a:pt x="5845" y="444"/>
                  <a:pt x="5836" y="420"/>
                </a:cubicBezTo>
                <a:cubicBezTo>
                  <a:pt x="5827" y="396"/>
                  <a:pt x="5822" y="368"/>
                  <a:pt x="5822" y="336"/>
                </a:cubicBezTo>
                <a:cubicBezTo>
                  <a:pt x="5822" y="311"/>
                  <a:pt x="5826" y="288"/>
                  <a:pt x="5834" y="266"/>
                </a:cubicBezTo>
                <a:cubicBezTo>
                  <a:pt x="5842" y="245"/>
                  <a:pt x="5854" y="226"/>
                  <a:pt x="5869" y="210"/>
                </a:cubicBezTo>
                <a:cubicBezTo>
                  <a:pt x="5884" y="193"/>
                  <a:pt x="5902" y="181"/>
                  <a:pt x="5923" y="171"/>
                </a:cubicBezTo>
                <a:cubicBezTo>
                  <a:pt x="5945" y="162"/>
                  <a:pt x="5969" y="157"/>
                  <a:pt x="5996" y="157"/>
                </a:cubicBezTo>
                <a:cubicBezTo>
                  <a:pt x="6019" y="157"/>
                  <a:pt x="6040" y="161"/>
                  <a:pt x="6059" y="168"/>
                </a:cubicBezTo>
                <a:cubicBezTo>
                  <a:pt x="6079" y="175"/>
                  <a:pt x="6095" y="186"/>
                  <a:pt x="6109" y="200"/>
                </a:cubicBezTo>
                <a:cubicBezTo>
                  <a:pt x="6123" y="214"/>
                  <a:pt x="6134" y="231"/>
                  <a:pt x="6142" y="252"/>
                </a:cubicBezTo>
                <a:cubicBezTo>
                  <a:pt x="6150" y="272"/>
                  <a:pt x="6154" y="295"/>
                  <a:pt x="6154" y="321"/>
                </a:cubicBezTo>
                <a:cubicBezTo>
                  <a:pt x="6154" y="335"/>
                  <a:pt x="6152" y="343"/>
                  <a:pt x="6149" y="348"/>
                </a:cubicBezTo>
                <a:cubicBezTo>
                  <a:pt x="6146" y="353"/>
                  <a:pt x="6141" y="355"/>
                  <a:pt x="6133" y="355"/>
                </a:cubicBezTo>
                <a:moveTo>
                  <a:pt x="6339" y="532"/>
                </a:moveTo>
                <a:cubicBezTo>
                  <a:pt x="6308" y="532"/>
                  <a:pt x="6284" y="523"/>
                  <a:pt x="6267" y="505"/>
                </a:cubicBezTo>
                <a:cubicBezTo>
                  <a:pt x="6250" y="487"/>
                  <a:pt x="6242" y="463"/>
                  <a:pt x="6242" y="431"/>
                </a:cubicBezTo>
                <a:lnTo>
                  <a:pt x="6242" y="228"/>
                </a:lnTo>
                <a:lnTo>
                  <a:pt x="6205" y="228"/>
                </a:lnTo>
                <a:cubicBezTo>
                  <a:pt x="6200" y="228"/>
                  <a:pt x="6196" y="227"/>
                  <a:pt x="6193" y="224"/>
                </a:cubicBezTo>
                <a:cubicBezTo>
                  <a:pt x="6189" y="220"/>
                  <a:pt x="6188" y="216"/>
                  <a:pt x="6188" y="210"/>
                </a:cubicBezTo>
                <a:lnTo>
                  <a:pt x="6188" y="175"/>
                </a:lnTo>
                <a:lnTo>
                  <a:pt x="6246" y="166"/>
                </a:lnTo>
                <a:lnTo>
                  <a:pt x="6264" y="67"/>
                </a:lnTo>
                <a:cubicBezTo>
                  <a:pt x="6265" y="62"/>
                  <a:pt x="6268" y="58"/>
                  <a:pt x="6271" y="56"/>
                </a:cubicBezTo>
                <a:cubicBezTo>
                  <a:pt x="6274" y="53"/>
                  <a:pt x="6279" y="52"/>
                  <a:pt x="6284" y="52"/>
                </a:cubicBezTo>
                <a:lnTo>
                  <a:pt x="6329" y="52"/>
                </a:lnTo>
                <a:lnTo>
                  <a:pt x="6329" y="166"/>
                </a:lnTo>
                <a:lnTo>
                  <a:pt x="6426" y="166"/>
                </a:lnTo>
                <a:lnTo>
                  <a:pt x="6426" y="228"/>
                </a:lnTo>
                <a:lnTo>
                  <a:pt x="6329" y="228"/>
                </a:lnTo>
                <a:lnTo>
                  <a:pt x="6329" y="425"/>
                </a:lnTo>
                <a:cubicBezTo>
                  <a:pt x="6329" y="436"/>
                  <a:pt x="6332" y="445"/>
                  <a:pt x="6337" y="452"/>
                </a:cubicBezTo>
                <a:cubicBezTo>
                  <a:pt x="6343" y="458"/>
                  <a:pt x="6350" y="462"/>
                  <a:pt x="6360" y="462"/>
                </a:cubicBezTo>
                <a:cubicBezTo>
                  <a:pt x="6365" y="462"/>
                  <a:pt x="6370" y="461"/>
                  <a:pt x="6373" y="460"/>
                </a:cubicBezTo>
                <a:cubicBezTo>
                  <a:pt x="6377" y="458"/>
                  <a:pt x="6380" y="457"/>
                  <a:pt x="6383" y="456"/>
                </a:cubicBezTo>
                <a:cubicBezTo>
                  <a:pt x="6386" y="454"/>
                  <a:pt x="6388" y="453"/>
                  <a:pt x="6390" y="451"/>
                </a:cubicBezTo>
                <a:cubicBezTo>
                  <a:pt x="6392" y="450"/>
                  <a:pt x="6394" y="450"/>
                  <a:pt x="6397" y="450"/>
                </a:cubicBezTo>
                <a:cubicBezTo>
                  <a:pt x="6399" y="450"/>
                  <a:pt x="6401" y="450"/>
                  <a:pt x="6403" y="451"/>
                </a:cubicBezTo>
                <a:cubicBezTo>
                  <a:pt x="6405" y="453"/>
                  <a:pt x="6406" y="455"/>
                  <a:pt x="6408" y="457"/>
                </a:cubicBezTo>
                <a:lnTo>
                  <a:pt x="6434" y="500"/>
                </a:lnTo>
                <a:cubicBezTo>
                  <a:pt x="6422" y="510"/>
                  <a:pt x="6407" y="518"/>
                  <a:pt x="6391" y="524"/>
                </a:cubicBezTo>
                <a:cubicBezTo>
                  <a:pt x="6374" y="529"/>
                  <a:pt x="6357" y="532"/>
                  <a:pt x="6339" y="53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019160" y="16380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862920"/>
            <a:ext cx="45741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EDA — это диалог с данными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224000" y="1527480"/>
            <a:ext cx="5203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Цель №1: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Почувствовать данные, обнаружить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19160" y="24094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224000" y="1879920"/>
            <a:ext cx="3219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паттерны, аномалии и связи.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224000" y="2298960"/>
            <a:ext cx="4426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Цель №2: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Сгенерировать гипотезы для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224000" y="2651400"/>
            <a:ext cx="4630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дальнейшего проверки статистикой и ML-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1019160" y="3543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1"/>
                  <a:pt x="13" y="159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224000" y="3013560"/>
            <a:ext cx="1197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моделями.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224000" y="3432600"/>
            <a:ext cx="3678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Цель №3: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Подготовить данные к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019160" y="43146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6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224000" y="3785040"/>
            <a:ext cx="3947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моделированию, поняв их природу.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224000" y="4204080"/>
            <a:ext cx="5020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инструмент: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Визуализация. Мозг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224000" y="4556520"/>
            <a:ext cx="4723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человека на порядки лучше воспринимает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19160" y="544824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20"/>
                  <a:pt x="210" y="133"/>
                  <a:pt x="204" y="146"/>
                </a:cubicBezTo>
                <a:cubicBezTo>
                  <a:pt x="199" y="159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59"/>
                  <a:pt x="8" y="146"/>
                </a:cubicBezTo>
                <a:cubicBezTo>
                  <a:pt x="2" y="133"/>
                  <a:pt x="0" y="120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224000" y="4918320"/>
            <a:ext cx="3812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картинки, чем таблицы с числами.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224000" y="5337720"/>
            <a:ext cx="5115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Девиз: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«Лучше один раз увидеть, чем сто раз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2581200" y="5695920"/>
            <a:ext cx="2229120" cy="304920"/>
          </a:xfrm>
          <a:custGeom>
            <a:avLst/>
            <a:gdLst/>
            <a:ahLst/>
            <a:rect l="0" t="0" r="r" b="b"/>
            <a:pathLst>
              <a:path w="6192" h="847">
                <a:moveTo>
                  <a:pt x="0" y="688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6033" y="0"/>
                </a:lnTo>
                <a:cubicBezTo>
                  <a:pt x="6044" y="0"/>
                  <a:pt x="6054" y="1"/>
                  <a:pt x="6064" y="3"/>
                </a:cubicBezTo>
                <a:cubicBezTo>
                  <a:pt x="6074" y="5"/>
                  <a:pt x="6084" y="8"/>
                  <a:pt x="6094" y="12"/>
                </a:cubicBezTo>
                <a:cubicBezTo>
                  <a:pt x="6104" y="16"/>
                  <a:pt x="6113" y="21"/>
                  <a:pt x="6121" y="26"/>
                </a:cubicBezTo>
                <a:cubicBezTo>
                  <a:pt x="6130" y="32"/>
                  <a:pt x="6138" y="39"/>
                  <a:pt x="6145" y="46"/>
                </a:cubicBezTo>
                <a:cubicBezTo>
                  <a:pt x="6153" y="53"/>
                  <a:pt x="6159" y="61"/>
                  <a:pt x="6165" y="70"/>
                </a:cubicBezTo>
                <a:cubicBezTo>
                  <a:pt x="6171" y="79"/>
                  <a:pt x="6176" y="88"/>
                  <a:pt x="6180" y="98"/>
                </a:cubicBezTo>
                <a:cubicBezTo>
                  <a:pt x="6184" y="107"/>
                  <a:pt x="6187" y="117"/>
                  <a:pt x="6189" y="127"/>
                </a:cubicBezTo>
                <a:cubicBezTo>
                  <a:pt x="6191" y="138"/>
                  <a:pt x="6192" y="148"/>
                  <a:pt x="6192" y="158"/>
                </a:cubicBezTo>
                <a:lnTo>
                  <a:pt x="6192" y="688"/>
                </a:lnTo>
                <a:cubicBezTo>
                  <a:pt x="6192" y="699"/>
                  <a:pt x="6191" y="709"/>
                  <a:pt x="6189" y="719"/>
                </a:cubicBezTo>
                <a:cubicBezTo>
                  <a:pt x="6187" y="730"/>
                  <a:pt x="6184" y="740"/>
                  <a:pt x="6180" y="749"/>
                </a:cubicBezTo>
                <a:cubicBezTo>
                  <a:pt x="6176" y="759"/>
                  <a:pt x="6171" y="768"/>
                  <a:pt x="6165" y="777"/>
                </a:cubicBezTo>
                <a:cubicBezTo>
                  <a:pt x="6159" y="785"/>
                  <a:pt x="6153" y="793"/>
                  <a:pt x="6145" y="801"/>
                </a:cubicBezTo>
                <a:cubicBezTo>
                  <a:pt x="6138" y="808"/>
                  <a:pt x="6130" y="815"/>
                  <a:pt x="6121" y="820"/>
                </a:cubicBezTo>
                <a:cubicBezTo>
                  <a:pt x="6113" y="826"/>
                  <a:pt x="6104" y="831"/>
                  <a:pt x="6094" y="835"/>
                </a:cubicBezTo>
                <a:cubicBezTo>
                  <a:pt x="6084" y="839"/>
                  <a:pt x="6074" y="842"/>
                  <a:pt x="6064" y="844"/>
                </a:cubicBezTo>
                <a:cubicBezTo>
                  <a:pt x="6054" y="846"/>
                  <a:pt x="6044" y="847"/>
                  <a:pt x="6033" y="847"/>
                </a:cubicBezTo>
                <a:lnTo>
                  <a:pt x="158" y="847"/>
                </a:lnTo>
                <a:cubicBezTo>
                  <a:pt x="148" y="847"/>
                  <a:pt x="138" y="846"/>
                  <a:pt x="127" y="844"/>
                </a:cubicBezTo>
                <a:cubicBezTo>
                  <a:pt x="117" y="842"/>
                  <a:pt x="107" y="839"/>
                  <a:pt x="98" y="835"/>
                </a:cubicBezTo>
                <a:cubicBezTo>
                  <a:pt x="88" y="831"/>
                  <a:pt x="79" y="826"/>
                  <a:pt x="70" y="820"/>
                </a:cubicBezTo>
                <a:cubicBezTo>
                  <a:pt x="62" y="815"/>
                  <a:pt x="54" y="808"/>
                  <a:pt x="46" y="801"/>
                </a:cubicBezTo>
                <a:cubicBezTo>
                  <a:pt x="39" y="793"/>
                  <a:pt x="32" y="785"/>
                  <a:pt x="26" y="777"/>
                </a:cubicBezTo>
                <a:cubicBezTo>
                  <a:pt x="21" y="768"/>
                  <a:pt x="16" y="759"/>
                  <a:pt x="12" y="749"/>
                </a:cubicBezTo>
                <a:cubicBezTo>
                  <a:pt x="8" y="740"/>
                  <a:pt x="5" y="730"/>
                  <a:pt x="3" y="719"/>
                </a:cubicBezTo>
                <a:cubicBezTo>
                  <a:pt x="1" y="709"/>
                  <a:pt x="0" y="699"/>
                  <a:pt x="0" y="68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224000" y="5690160"/>
            <a:ext cx="1367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услышать о 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666880" y="5739120"/>
            <a:ext cx="2067120" cy="2304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600" spc="-1" strike="noStrike">
                <a:solidFill>
                  <a:srgbClr val="1f2328"/>
                </a:solidFill>
                <a:latin typeface="Courier New"/>
                <a:ea typeface="Courier New"/>
              </a:rPr>
              <a:t>pandas.describe()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4812480" y="5690160"/>
            <a:ext cx="237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».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747720" y="1910520"/>
            <a:ext cx="4001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Итоги: EDA как суперсила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959040" y="2565720"/>
            <a:ext cx="6566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1. EDA — это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образ мышления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, а не просто этап проекта.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959040" y="2984760"/>
            <a:ext cx="7204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Правильный выбор графика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— ключ к ясной коммуникации.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959040" y="3404160"/>
            <a:ext cx="6108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3. Следуй принципам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«Show, don't tell»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«So what?»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959040" y="3813480"/>
            <a:ext cx="8091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4. Хорошая визуализация — это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честная, простая и акцентированная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959040" y="4232520"/>
            <a:ext cx="6969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5. Практикуйся в преобразовании плохих графиков в хорошие.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959040" y="4651920"/>
            <a:ext cx="8461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6. Ваша цель — не просто построить график, а </a:t>
            </a:r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извлечь и донести инсайт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/>
          <p:nvPr/>
        </p:nvSpPr>
        <p:spPr>
          <a:xfrm>
            <a:off x="0" y="0"/>
            <a:ext cx="12192120" cy="6858360"/>
          </a:xfrm>
          <a:custGeom>
            <a:avLst/>
            <a:gdLst/>
            <a:ahLst/>
            <a:rect l="0" t="0" r="r" b="b"/>
            <a:pathLst>
              <a:path w="33867" h="19051">
                <a:moveTo>
                  <a:pt x="0" y="0"/>
                </a:moveTo>
                <a:lnTo>
                  <a:pt x="33867" y="0"/>
                </a:lnTo>
                <a:lnTo>
                  <a:pt x="33867" y="19051"/>
                </a:lnTo>
                <a:lnTo>
                  <a:pt x="0" y="1905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747720" y="2550960"/>
            <a:ext cx="4658040" cy="425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3000" spc="-1" strike="noStrike">
                <a:solidFill>
                  <a:srgbClr val="4488cc"/>
                </a:solidFill>
                <a:latin typeface="Arial"/>
                <a:ea typeface="Arial"/>
              </a:rPr>
              <a:t>Визуализируйте с умом!</a:t>
            </a:r>
            <a:endParaRPr b="0" lang="en-US" sz="3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747720" y="3358440"/>
            <a:ext cx="51138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Спасибо за внимание. Вопросы?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747720" y="4013640"/>
            <a:ext cx="2782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Контакты: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Ваши данные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8324640" y="761760"/>
            <a:ext cx="2858040" cy="1905480"/>
          </a:xfrm>
          <a:custGeom>
            <a:avLst/>
            <a:gdLst/>
            <a:ahLst/>
            <a:rect l="0" t="0" r="r" b="b"/>
            <a:pathLst>
              <a:path w="7939" h="5293">
                <a:moveTo>
                  <a:pt x="0" y="0"/>
                </a:moveTo>
                <a:lnTo>
                  <a:pt x="7939" y="0"/>
                </a:lnTo>
                <a:lnTo>
                  <a:pt x="7939" y="5293"/>
                </a:lnTo>
                <a:lnTo>
                  <a:pt x="0" y="5293"/>
                </a:lnTo>
                <a:lnTo>
                  <a:pt x="0" y="0"/>
                </a:lnTo>
                <a:close/>
              </a:path>
            </a:pathLst>
          </a:custGeom>
          <a:solidFill>
            <a:srgbClr val="dc35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8902800" y="1610640"/>
            <a:ext cx="1701720" cy="207720"/>
          </a:xfrm>
          <a:custGeom>
            <a:avLst/>
            <a:gdLst/>
            <a:ahLst/>
            <a:rect l="0" t="0" r="r" b="b"/>
            <a:pathLst>
              <a:path w="4727" h="577">
                <a:moveTo>
                  <a:pt x="103" y="490"/>
                </a:moveTo>
                <a:lnTo>
                  <a:pt x="207" y="490"/>
                </a:lnTo>
                <a:cubicBezTo>
                  <a:pt x="226" y="490"/>
                  <a:pt x="242" y="488"/>
                  <a:pt x="255" y="483"/>
                </a:cubicBezTo>
                <a:cubicBezTo>
                  <a:pt x="268" y="479"/>
                  <a:pt x="279" y="473"/>
                  <a:pt x="287" y="465"/>
                </a:cubicBezTo>
                <a:cubicBezTo>
                  <a:pt x="295" y="457"/>
                  <a:pt x="300" y="448"/>
                  <a:pt x="304" y="438"/>
                </a:cubicBezTo>
                <a:cubicBezTo>
                  <a:pt x="307" y="428"/>
                  <a:pt x="309" y="416"/>
                  <a:pt x="309" y="405"/>
                </a:cubicBezTo>
                <a:cubicBezTo>
                  <a:pt x="309" y="393"/>
                  <a:pt x="307" y="382"/>
                  <a:pt x="303" y="372"/>
                </a:cubicBezTo>
                <a:cubicBezTo>
                  <a:pt x="299" y="363"/>
                  <a:pt x="293" y="354"/>
                  <a:pt x="285" y="348"/>
                </a:cubicBezTo>
                <a:cubicBezTo>
                  <a:pt x="277" y="341"/>
                  <a:pt x="266" y="336"/>
                  <a:pt x="253" y="332"/>
                </a:cubicBezTo>
                <a:cubicBezTo>
                  <a:pt x="240" y="329"/>
                  <a:pt x="225" y="327"/>
                  <a:pt x="207" y="327"/>
                </a:cubicBezTo>
                <a:lnTo>
                  <a:pt x="103" y="327"/>
                </a:lnTo>
                <a:lnTo>
                  <a:pt x="103" y="490"/>
                </a:lnTo>
                <a:moveTo>
                  <a:pt x="191" y="95"/>
                </a:moveTo>
                <a:lnTo>
                  <a:pt x="103" y="95"/>
                </a:lnTo>
                <a:lnTo>
                  <a:pt x="103" y="255"/>
                </a:lnTo>
                <a:lnTo>
                  <a:pt x="185" y="255"/>
                </a:lnTo>
                <a:cubicBezTo>
                  <a:pt x="220" y="255"/>
                  <a:pt x="247" y="249"/>
                  <a:pt x="265" y="236"/>
                </a:cubicBezTo>
                <a:cubicBezTo>
                  <a:pt x="283" y="223"/>
                  <a:pt x="292" y="203"/>
                  <a:pt x="292" y="175"/>
                </a:cubicBezTo>
                <a:cubicBezTo>
                  <a:pt x="292" y="146"/>
                  <a:pt x="284" y="126"/>
                  <a:pt x="267" y="113"/>
                </a:cubicBezTo>
                <a:cubicBezTo>
                  <a:pt x="251" y="101"/>
                  <a:pt x="225" y="95"/>
                  <a:pt x="191" y="95"/>
                </a:cubicBezTo>
                <a:moveTo>
                  <a:pt x="0" y="15"/>
                </a:moveTo>
                <a:lnTo>
                  <a:pt x="191" y="15"/>
                </a:lnTo>
                <a:cubicBezTo>
                  <a:pt x="227" y="15"/>
                  <a:pt x="258" y="19"/>
                  <a:pt x="284" y="26"/>
                </a:cubicBezTo>
                <a:cubicBezTo>
                  <a:pt x="310" y="33"/>
                  <a:pt x="331" y="42"/>
                  <a:pt x="348" y="55"/>
                </a:cubicBezTo>
                <a:cubicBezTo>
                  <a:pt x="364" y="68"/>
                  <a:pt x="376" y="84"/>
                  <a:pt x="384" y="102"/>
                </a:cubicBezTo>
                <a:cubicBezTo>
                  <a:pt x="391" y="120"/>
                  <a:pt x="395" y="140"/>
                  <a:pt x="395" y="163"/>
                </a:cubicBezTo>
                <a:cubicBezTo>
                  <a:pt x="395" y="176"/>
                  <a:pt x="393" y="188"/>
                  <a:pt x="389" y="200"/>
                </a:cubicBezTo>
                <a:cubicBezTo>
                  <a:pt x="386" y="212"/>
                  <a:pt x="380" y="223"/>
                  <a:pt x="372" y="234"/>
                </a:cubicBezTo>
                <a:cubicBezTo>
                  <a:pt x="363" y="244"/>
                  <a:pt x="353" y="254"/>
                  <a:pt x="341" y="262"/>
                </a:cubicBezTo>
                <a:cubicBezTo>
                  <a:pt x="329" y="270"/>
                  <a:pt x="314" y="278"/>
                  <a:pt x="296" y="284"/>
                </a:cubicBezTo>
                <a:cubicBezTo>
                  <a:pt x="373" y="301"/>
                  <a:pt x="411" y="342"/>
                  <a:pt x="411" y="407"/>
                </a:cubicBezTo>
                <a:cubicBezTo>
                  <a:pt x="411" y="432"/>
                  <a:pt x="406" y="453"/>
                  <a:pt x="398" y="473"/>
                </a:cubicBezTo>
                <a:cubicBezTo>
                  <a:pt x="389" y="493"/>
                  <a:pt x="375" y="510"/>
                  <a:pt x="358" y="525"/>
                </a:cubicBezTo>
                <a:cubicBezTo>
                  <a:pt x="341" y="539"/>
                  <a:pt x="320" y="551"/>
                  <a:pt x="295" y="559"/>
                </a:cubicBezTo>
                <a:cubicBezTo>
                  <a:pt x="270" y="567"/>
                  <a:pt x="241" y="571"/>
                  <a:pt x="209" y="571"/>
                </a:cubicBezTo>
                <a:lnTo>
                  <a:pt x="0" y="571"/>
                </a:lnTo>
                <a:lnTo>
                  <a:pt x="0" y="15"/>
                </a:lnTo>
                <a:moveTo>
                  <a:pt x="698" y="469"/>
                </a:moveTo>
                <a:lnTo>
                  <a:pt x="698" y="402"/>
                </a:lnTo>
                <a:cubicBezTo>
                  <a:pt x="670" y="403"/>
                  <a:pt x="647" y="406"/>
                  <a:pt x="629" y="409"/>
                </a:cubicBezTo>
                <a:cubicBezTo>
                  <a:pt x="610" y="413"/>
                  <a:pt x="595" y="417"/>
                  <a:pt x="584" y="423"/>
                </a:cubicBezTo>
                <a:cubicBezTo>
                  <a:pt x="573" y="429"/>
                  <a:pt x="565" y="435"/>
                  <a:pt x="560" y="442"/>
                </a:cubicBezTo>
                <a:cubicBezTo>
                  <a:pt x="555" y="449"/>
                  <a:pt x="553" y="457"/>
                  <a:pt x="553" y="465"/>
                </a:cubicBezTo>
                <a:cubicBezTo>
                  <a:pt x="553" y="482"/>
                  <a:pt x="557" y="494"/>
                  <a:pt x="567" y="501"/>
                </a:cubicBezTo>
                <a:cubicBezTo>
                  <a:pt x="577" y="508"/>
                  <a:pt x="590" y="512"/>
                  <a:pt x="606" y="512"/>
                </a:cubicBezTo>
                <a:cubicBezTo>
                  <a:pt x="625" y="512"/>
                  <a:pt x="642" y="509"/>
                  <a:pt x="656" y="501"/>
                </a:cubicBezTo>
                <a:cubicBezTo>
                  <a:pt x="670" y="494"/>
                  <a:pt x="684" y="484"/>
                  <a:pt x="698" y="469"/>
                </a:cubicBezTo>
                <a:moveTo>
                  <a:pt x="498" y="262"/>
                </a:moveTo>
                <a:lnTo>
                  <a:pt x="481" y="231"/>
                </a:lnTo>
                <a:cubicBezTo>
                  <a:pt x="526" y="190"/>
                  <a:pt x="580" y="169"/>
                  <a:pt x="644" y="169"/>
                </a:cubicBezTo>
                <a:cubicBezTo>
                  <a:pt x="667" y="169"/>
                  <a:pt x="688" y="173"/>
                  <a:pt x="706" y="181"/>
                </a:cubicBezTo>
                <a:cubicBezTo>
                  <a:pt x="724" y="188"/>
                  <a:pt x="739" y="198"/>
                  <a:pt x="752" y="212"/>
                </a:cubicBezTo>
                <a:cubicBezTo>
                  <a:pt x="765" y="225"/>
                  <a:pt x="774" y="241"/>
                  <a:pt x="781" y="260"/>
                </a:cubicBezTo>
                <a:cubicBezTo>
                  <a:pt x="787" y="279"/>
                  <a:pt x="790" y="299"/>
                  <a:pt x="790" y="321"/>
                </a:cubicBezTo>
                <a:lnTo>
                  <a:pt x="790" y="571"/>
                </a:lnTo>
                <a:lnTo>
                  <a:pt x="747" y="571"/>
                </a:lnTo>
                <a:cubicBezTo>
                  <a:pt x="738" y="571"/>
                  <a:pt x="731" y="570"/>
                  <a:pt x="727" y="567"/>
                </a:cubicBezTo>
                <a:cubicBezTo>
                  <a:pt x="722" y="564"/>
                  <a:pt x="718" y="559"/>
                  <a:pt x="715" y="551"/>
                </a:cubicBezTo>
                <a:lnTo>
                  <a:pt x="707" y="522"/>
                </a:lnTo>
                <a:cubicBezTo>
                  <a:pt x="697" y="531"/>
                  <a:pt x="687" y="539"/>
                  <a:pt x="677" y="546"/>
                </a:cubicBezTo>
                <a:cubicBezTo>
                  <a:pt x="668" y="553"/>
                  <a:pt x="658" y="558"/>
                  <a:pt x="648" y="563"/>
                </a:cubicBezTo>
                <a:cubicBezTo>
                  <a:pt x="638" y="568"/>
                  <a:pt x="627" y="571"/>
                  <a:pt x="615" y="573"/>
                </a:cubicBezTo>
                <a:cubicBezTo>
                  <a:pt x="604" y="576"/>
                  <a:pt x="591" y="577"/>
                  <a:pt x="577" y="577"/>
                </a:cubicBezTo>
                <a:cubicBezTo>
                  <a:pt x="560" y="577"/>
                  <a:pt x="545" y="575"/>
                  <a:pt x="531" y="571"/>
                </a:cubicBezTo>
                <a:cubicBezTo>
                  <a:pt x="516" y="566"/>
                  <a:pt x="504" y="559"/>
                  <a:pt x="494" y="550"/>
                </a:cubicBezTo>
                <a:cubicBezTo>
                  <a:pt x="484" y="541"/>
                  <a:pt x="476" y="530"/>
                  <a:pt x="470" y="517"/>
                </a:cubicBezTo>
                <a:cubicBezTo>
                  <a:pt x="465" y="504"/>
                  <a:pt x="462" y="488"/>
                  <a:pt x="462" y="471"/>
                </a:cubicBezTo>
                <a:cubicBezTo>
                  <a:pt x="462" y="461"/>
                  <a:pt x="463" y="451"/>
                  <a:pt x="467" y="441"/>
                </a:cubicBezTo>
                <a:cubicBezTo>
                  <a:pt x="470" y="431"/>
                  <a:pt x="476" y="421"/>
                  <a:pt x="483" y="412"/>
                </a:cubicBezTo>
                <a:cubicBezTo>
                  <a:pt x="491" y="403"/>
                  <a:pt x="501" y="394"/>
                  <a:pt x="513" y="386"/>
                </a:cubicBezTo>
                <a:cubicBezTo>
                  <a:pt x="525" y="378"/>
                  <a:pt x="539" y="371"/>
                  <a:pt x="557" y="366"/>
                </a:cubicBezTo>
                <a:cubicBezTo>
                  <a:pt x="574" y="360"/>
                  <a:pt x="595" y="355"/>
                  <a:pt x="618" y="351"/>
                </a:cubicBezTo>
                <a:cubicBezTo>
                  <a:pt x="641" y="348"/>
                  <a:pt x="668" y="345"/>
                  <a:pt x="698" y="344"/>
                </a:cubicBezTo>
                <a:lnTo>
                  <a:pt x="698" y="321"/>
                </a:lnTo>
                <a:cubicBezTo>
                  <a:pt x="698" y="295"/>
                  <a:pt x="692" y="276"/>
                  <a:pt x="681" y="263"/>
                </a:cubicBezTo>
                <a:cubicBezTo>
                  <a:pt x="670" y="250"/>
                  <a:pt x="653" y="244"/>
                  <a:pt x="632" y="244"/>
                </a:cubicBezTo>
                <a:cubicBezTo>
                  <a:pt x="617" y="244"/>
                  <a:pt x="604" y="246"/>
                  <a:pt x="594" y="249"/>
                </a:cubicBezTo>
                <a:cubicBezTo>
                  <a:pt x="584" y="253"/>
                  <a:pt x="575" y="257"/>
                  <a:pt x="567" y="261"/>
                </a:cubicBezTo>
                <a:cubicBezTo>
                  <a:pt x="560" y="266"/>
                  <a:pt x="553" y="270"/>
                  <a:pt x="546" y="273"/>
                </a:cubicBezTo>
                <a:cubicBezTo>
                  <a:pt x="540" y="277"/>
                  <a:pt x="533" y="279"/>
                  <a:pt x="526" y="279"/>
                </a:cubicBezTo>
                <a:cubicBezTo>
                  <a:pt x="519" y="279"/>
                  <a:pt x="513" y="277"/>
                  <a:pt x="509" y="274"/>
                </a:cubicBezTo>
                <a:cubicBezTo>
                  <a:pt x="504" y="270"/>
                  <a:pt x="500" y="266"/>
                  <a:pt x="498" y="262"/>
                </a:cubicBezTo>
                <a:moveTo>
                  <a:pt x="1126" y="454"/>
                </a:moveTo>
                <a:lnTo>
                  <a:pt x="1126" y="277"/>
                </a:lnTo>
                <a:cubicBezTo>
                  <a:pt x="1116" y="264"/>
                  <a:pt x="1104" y="255"/>
                  <a:pt x="1091" y="249"/>
                </a:cubicBezTo>
                <a:cubicBezTo>
                  <a:pt x="1079" y="244"/>
                  <a:pt x="1065" y="241"/>
                  <a:pt x="1050" y="241"/>
                </a:cubicBezTo>
                <a:cubicBezTo>
                  <a:pt x="1036" y="241"/>
                  <a:pt x="1023" y="244"/>
                  <a:pt x="1012" y="249"/>
                </a:cubicBezTo>
                <a:cubicBezTo>
                  <a:pt x="1000" y="255"/>
                  <a:pt x="990" y="263"/>
                  <a:pt x="982" y="274"/>
                </a:cubicBezTo>
                <a:cubicBezTo>
                  <a:pt x="974" y="284"/>
                  <a:pt x="968" y="298"/>
                  <a:pt x="963" y="315"/>
                </a:cubicBezTo>
                <a:cubicBezTo>
                  <a:pt x="959" y="332"/>
                  <a:pt x="957" y="351"/>
                  <a:pt x="957" y="374"/>
                </a:cubicBezTo>
                <a:cubicBezTo>
                  <a:pt x="957" y="397"/>
                  <a:pt x="959" y="417"/>
                  <a:pt x="962" y="434"/>
                </a:cubicBezTo>
                <a:cubicBezTo>
                  <a:pt x="966" y="450"/>
                  <a:pt x="971" y="463"/>
                  <a:pt x="978" y="473"/>
                </a:cubicBezTo>
                <a:cubicBezTo>
                  <a:pt x="985" y="483"/>
                  <a:pt x="994" y="490"/>
                  <a:pt x="1004" y="495"/>
                </a:cubicBezTo>
                <a:cubicBezTo>
                  <a:pt x="1014" y="499"/>
                  <a:pt x="1025" y="502"/>
                  <a:pt x="1037" y="502"/>
                </a:cubicBezTo>
                <a:cubicBezTo>
                  <a:pt x="1057" y="502"/>
                  <a:pt x="1074" y="498"/>
                  <a:pt x="1087" y="489"/>
                </a:cubicBezTo>
                <a:cubicBezTo>
                  <a:pt x="1101" y="481"/>
                  <a:pt x="1114" y="470"/>
                  <a:pt x="1126" y="454"/>
                </a:cubicBezTo>
                <a:moveTo>
                  <a:pt x="1126" y="0"/>
                </a:moveTo>
                <a:lnTo>
                  <a:pt x="1221" y="0"/>
                </a:lnTo>
                <a:lnTo>
                  <a:pt x="1221" y="571"/>
                </a:lnTo>
                <a:lnTo>
                  <a:pt x="1163" y="571"/>
                </a:lnTo>
                <a:cubicBezTo>
                  <a:pt x="1151" y="571"/>
                  <a:pt x="1143" y="565"/>
                  <a:pt x="1139" y="554"/>
                </a:cubicBezTo>
                <a:lnTo>
                  <a:pt x="1131" y="516"/>
                </a:lnTo>
                <a:cubicBezTo>
                  <a:pt x="1116" y="534"/>
                  <a:pt x="1097" y="549"/>
                  <a:pt x="1077" y="560"/>
                </a:cubicBezTo>
                <a:cubicBezTo>
                  <a:pt x="1056" y="571"/>
                  <a:pt x="1032" y="577"/>
                  <a:pt x="1005" y="577"/>
                </a:cubicBezTo>
                <a:cubicBezTo>
                  <a:pt x="983" y="577"/>
                  <a:pt x="964" y="572"/>
                  <a:pt x="946" y="563"/>
                </a:cubicBezTo>
                <a:cubicBezTo>
                  <a:pt x="928" y="554"/>
                  <a:pt x="912" y="541"/>
                  <a:pt x="899" y="524"/>
                </a:cubicBezTo>
                <a:cubicBezTo>
                  <a:pt x="887" y="507"/>
                  <a:pt x="877" y="486"/>
                  <a:pt x="870" y="461"/>
                </a:cubicBezTo>
                <a:cubicBezTo>
                  <a:pt x="862" y="436"/>
                  <a:pt x="859" y="407"/>
                  <a:pt x="859" y="374"/>
                </a:cubicBezTo>
                <a:cubicBezTo>
                  <a:pt x="859" y="345"/>
                  <a:pt x="863" y="318"/>
                  <a:pt x="871" y="293"/>
                </a:cubicBezTo>
                <a:cubicBezTo>
                  <a:pt x="879" y="268"/>
                  <a:pt x="890" y="246"/>
                  <a:pt x="905" y="228"/>
                </a:cubicBezTo>
                <a:cubicBezTo>
                  <a:pt x="920" y="209"/>
                  <a:pt x="938" y="195"/>
                  <a:pt x="958" y="185"/>
                </a:cubicBezTo>
                <a:cubicBezTo>
                  <a:pt x="979" y="174"/>
                  <a:pt x="1002" y="169"/>
                  <a:pt x="1028" y="169"/>
                </a:cubicBezTo>
                <a:cubicBezTo>
                  <a:pt x="1050" y="169"/>
                  <a:pt x="1069" y="173"/>
                  <a:pt x="1085" y="180"/>
                </a:cubicBezTo>
                <a:cubicBezTo>
                  <a:pt x="1100" y="186"/>
                  <a:pt x="1114" y="196"/>
                  <a:pt x="1126" y="208"/>
                </a:cubicBezTo>
                <a:lnTo>
                  <a:pt x="1126" y="0"/>
                </a:lnTo>
                <a:moveTo>
                  <a:pt x="1905" y="15"/>
                </a:moveTo>
                <a:lnTo>
                  <a:pt x="1905" y="100"/>
                </a:lnTo>
                <a:lnTo>
                  <a:pt x="1737" y="100"/>
                </a:lnTo>
                <a:lnTo>
                  <a:pt x="1737" y="571"/>
                </a:lnTo>
                <a:lnTo>
                  <a:pt x="1634" y="571"/>
                </a:lnTo>
                <a:lnTo>
                  <a:pt x="1634" y="100"/>
                </a:lnTo>
                <a:lnTo>
                  <a:pt x="1467" y="100"/>
                </a:lnTo>
                <a:lnTo>
                  <a:pt x="1467" y="15"/>
                </a:lnTo>
                <a:lnTo>
                  <a:pt x="1905" y="15"/>
                </a:lnTo>
                <a:moveTo>
                  <a:pt x="2037" y="328"/>
                </a:moveTo>
                <a:lnTo>
                  <a:pt x="2216" y="328"/>
                </a:lnTo>
                <a:cubicBezTo>
                  <a:pt x="2216" y="316"/>
                  <a:pt x="2214" y="304"/>
                  <a:pt x="2211" y="293"/>
                </a:cubicBezTo>
                <a:cubicBezTo>
                  <a:pt x="2208" y="282"/>
                  <a:pt x="2202" y="273"/>
                  <a:pt x="2196" y="265"/>
                </a:cubicBezTo>
                <a:cubicBezTo>
                  <a:pt x="2189" y="256"/>
                  <a:pt x="2180" y="250"/>
                  <a:pt x="2169" y="245"/>
                </a:cubicBezTo>
                <a:cubicBezTo>
                  <a:pt x="2159" y="241"/>
                  <a:pt x="2146" y="238"/>
                  <a:pt x="2132" y="238"/>
                </a:cubicBezTo>
                <a:cubicBezTo>
                  <a:pt x="2105" y="238"/>
                  <a:pt x="2083" y="246"/>
                  <a:pt x="2067" y="262"/>
                </a:cubicBezTo>
                <a:cubicBezTo>
                  <a:pt x="2052" y="277"/>
                  <a:pt x="2042" y="299"/>
                  <a:pt x="2037" y="328"/>
                </a:cubicBezTo>
                <a:moveTo>
                  <a:pt x="2279" y="385"/>
                </a:moveTo>
                <a:lnTo>
                  <a:pt x="2035" y="385"/>
                </a:lnTo>
                <a:cubicBezTo>
                  <a:pt x="2037" y="405"/>
                  <a:pt x="2041" y="424"/>
                  <a:pt x="2046" y="438"/>
                </a:cubicBezTo>
                <a:cubicBezTo>
                  <a:pt x="2052" y="453"/>
                  <a:pt x="2059" y="465"/>
                  <a:pt x="2069" y="475"/>
                </a:cubicBezTo>
                <a:cubicBezTo>
                  <a:pt x="2078" y="485"/>
                  <a:pt x="2089" y="492"/>
                  <a:pt x="2101" y="496"/>
                </a:cubicBezTo>
                <a:cubicBezTo>
                  <a:pt x="2114" y="501"/>
                  <a:pt x="2128" y="504"/>
                  <a:pt x="2143" y="504"/>
                </a:cubicBezTo>
                <a:cubicBezTo>
                  <a:pt x="2159" y="504"/>
                  <a:pt x="2172" y="502"/>
                  <a:pt x="2183" y="498"/>
                </a:cubicBezTo>
                <a:cubicBezTo>
                  <a:pt x="2194" y="494"/>
                  <a:pt x="2204" y="491"/>
                  <a:pt x="2212" y="486"/>
                </a:cubicBezTo>
                <a:cubicBezTo>
                  <a:pt x="2221" y="482"/>
                  <a:pt x="2228" y="478"/>
                  <a:pt x="2234" y="474"/>
                </a:cubicBezTo>
                <a:cubicBezTo>
                  <a:pt x="2240" y="471"/>
                  <a:pt x="2246" y="469"/>
                  <a:pt x="2252" y="469"/>
                </a:cubicBezTo>
                <a:cubicBezTo>
                  <a:pt x="2260" y="469"/>
                  <a:pt x="2266" y="472"/>
                  <a:pt x="2270" y="478"/>
                </a:cubicBezTo>
                <a:lnTo>
                  <a:pt x="2297" y="512"/>
                </a:lnTo>
                <a:cubicBezTo>
                  <a:pt x="2287" y="525"/>
                  <a:pt x="2275" y="535"/>
                  <a:pt x="2262" y="543"/>
                </a:cubicBezTo>
                <a:cubicBezTo>
                  <a:pt x="2249" y="552"/>
                  <a:pt x="2235" y="558"/>
                  <a:pt x="2221" y="563"/>
                </a:cubicBezTo>
                <a:cubicBezTo>
                  <a:pt x="2207" y="568"/>
                  <a:pt x="2192" y="572"/>
                  <a:pt x="2178" y="574"/>
                </a:cubicBezTo>
                <a:cubicBezTo>
                  <a:pt x="2163" y="576"/>
                  <a:pt x="2149" y="577"/>
                  <a:pt x="2135" y="577"/>
                </a:cubicBezTo>
                <a:cubicBezTo>
                  <a:pt x="2107" y="577"/>
                  <a:pt x="2082" y="572"/>
                  <a:pt x="2059" y="563"/>
                </a:cubicBezTo>
                <a:cubicBezTo>
                  <a:pt x="2035" y="554"/>
                  <a:pt x="2014" y="541"/>
                  <a:pt x="1997" y="523"/>
                </a:cubicBezTo>
                <a:cubicBezTo>
                  <a:pt x="1980" y="505"/>
                  <a:pt x="1966" y="483"/>
                  <a:pt x="1956" y="457"/>
                </a:cubicBezTo>
                <a:cubicBezTo>
                  <a:pt x="1946" y="431"/>
                  <a:pt x="1941" y="399"/>
                  <a:pt x="1941" y="365"/>
                </a:cubicBezTo>
                <a:cubicBezTo>
                  <a:pt x="1941" y="338"/>
                  <a:pt x="1945" y="313"/>
                  <a:pt x="1954" y="289"/>
                </a:cubicBezTo>
                <a:cubicBezTo>
                  <a:pt x="1963" y="265"/>
                  <a:pt x="1975" y="245"/>
                  <a:pt x="1992" y="227"/>
                </a:cubicBezTo>
                <a:cubicBezTo>
                  <a:pt x="2008" y="210"/>
                  <a:pt x="2028" y="196"/>
                  <a:pt x="2051" y="186"/>
                </a:cubicBezTo>
                <a:cubicBezTo>
                  <a:pt x="2074" y="175"/>
                  <a:pt x="2101" y="170"/>
                  <a:pt x="2130" y="170"/>
                </a:cubicBezTo>
                <a:cubicBezTo>
                  <a:pt x="2155" y="170"/>
                  <a:pt x="2178" y="174"/>
                  <a:pt x="2199" y="182"/>
                </a:cubicBezTo>
                <a:cubicBezTo>
                  <a:pt x="2220" y="190"/>
                  <a:pt x="2238" y="202"/>
                  <a:pt x="2253" y="217"/>
                </a:cubicBezTo>
                <a:cubicBezTo>
                  <a:pt x="2268" y="232"/>
                  <a:pt x="2280" y="251"/>
                  <a:pt x="2288" y="273"/>
                </a:cubicBezTo>
                <a:cubicBezTo>
                  <a:pt x="2297" y="295"/>
                  <a:pt x="2301" y="320"/>
                  <a:pt x="2301" y="349"/>
                </a:cubicBezTo>
                <a:cubicBezTo>
                  <a:pt x="2301" y="363"/>
                  <a:pt x="2300" y="373"/>
                  <a:pt x="2297" y="378"/>
                </a:cubicBezTo>
                <a:cubicBezTo>
                  <a:pt x="2294" y="383"/>
                  <a:pt x="2288" y="385"/>
                  <a:pt x="2279" y="385"/>
                </a:cubicBezTo>
                <a:moveTo>
                  <a:pt x="2589" y="363"/>
                </a:moveTo>
                <a:lnTo>
                  <a:pt x="2724" y="571"/>
                </a:lnTo>
                <a:lnTo>
                  <a:pt x="2632" y="571"/>
                </a:lnTo>
                <a:cubicBezTo>
                  <a:pt x="2626" y="571"/>
                  <a:pt x="2620" y="569"/>
                  <a:pt x="2616" y="566"/>
                </a:cubicBezTo>
                <a:cubicBezTo>
                  <a:pt x="2611" y="562"/>
                  <a:pt x="2608" y="558"/>
                  <a:pt x="2605" y="553"/>
                </a:cubicBezTo>
                <a:lnTo>
                  <a:pt x="2522" y="416"/>
                </a:lnTo>
                <a:cubicBezTo>
                  <a:pt x="2521" y="420"/>
                  <a:pt x="2519" y="425"/>
                  <a:pt x="2518" y="429"/>
                </a:cubicBezTo>
                <a:cubicBezTo>
                  <a:pt x="2516" y="433"/>
                  <a:pt x="2514" y="436"/>
                  <a:pt x="2512" y="440"/>
                </a:cubicBezTo>
                <a:lnTo>
                  <a:pt x="2438" y="553"/>
                </a:lnTo>
                <a:cubicBezTo>
                  <a:pt x="2435" y="558"/>
                  <a:pt x="2432" y="562"/>
                  <a:pt x="2428" y="565"/>
                </a:cubicBezTo>
                <a:cubicBezTo>
                  <a:pt x="2424" y="569"/>
                  <a:pt x="2419" y="571"/>
                  <a:pt x="2413" y="571"/>
                </a:cubicBezTo>
                <a:lnTo>
                  <a:pt x="2328" y="571"/>
                </a:lnTo>
                <a:lnTo>
                  <a:pt x="2463" y="367"/>
                </a:lnTo>
                <a:lnTo>
                  <a:pt x="2333" y="176"/>
                </a:lnTo>
                <a:lnTo>
                  <a:pt x="2424" y="176"/>
                </a:lnTo>
                <a:cubicBezTo>
                  <a:pt x="2431" y="176"/>
                  <a:pt x="2436" y="177"/>
                  <a:pt x="2440" y="179"/>
                </a:cubicBezTo>
                <a:cubicBezTo>
                  <a:pt x="2443" y="181"/>
                  <a:pt x="2446" y="184"/>
                  <a:pt x="2449" y="189"/>
                </a:cubicBezTo>
                <a:lnTo>
                  <a:pt x="2531" y="320"/>
                </a:lnTo>
                <a:cubicBezTo>
                  <a:pt x="2534" y="311"/>
                  <a:pt x="2538" y="303"/>
                  <a:pt x="2543" y="294"/>
                </a:cubicBezTo>
                <a:lnTo>
                  <a:pt x="2609" y="191"/>
                </a:lnTo>
                <a:cubicBezTo>
                  <a:pt x="2615" y="181"/>
                  <a:pt x="2622" y="176"/>
                  <a:pt x="2631" y="176"/>
                </a:cubicBezTo>
                <a:lnTo>
                  <a:pt x="2718" y="176"/>
                </a:lnTo>
                <a:lnTo>
                  <a:pt x="2589" y="363"/>
                </a:lnTo>
                <a:moveTo>
                  <a:pt x="2904" y="577"/>
                </a:moveTo>
                <a:cubicBezTo>
                  <a:pt x="2870" y="577"/>
                  <a:pt x="2843" y="568"/>
                  <a:pt x="2825" y="548"/>
                </a:cubicBezTo>
                <a:cubicBezTo>
                  <a:pt x="2807" y="529"/>
                  <a:pt x="2798" y="502"/>
                  <a:pt x="2798" y="468"/>
                </a:cubicBezTo>
                <a:lnTo>
                  <a:pt x="2798" y="248"/>
                </a:lnTo>
                <a:lnTo>
                  <a:pt x="2758" y="248"/>
                </a:lnTo>
                <a:cubicBezTo>
                  <a:pt x="2752" y="248"/>
                  <a:pt x="2748" y="246"/>
                  <a:pt x="2744" y="242"/>
                </a:cubicBezTo>
                <a:cubicBezTo>
                  <a:pt x="2741" y="239"/>
                  <a:pt x="2739" y="234"/>
                  <a:pt x="2739" y="227"/>
                </a:cubicBezTo>
                <a:lnTo>
                  <a:pt x="2739" y="190"/>
                </a:lnTo>
                <a:lnTo>
                  <a:pt x="2802" y="180"/>
                </a:lnTo>
                <a:lnTo>
                  <a:pt x="2822" y="72"/>
                </a:lnTo>
                <a:cubicBezTo>
                  <a:pt x="2824" y="67"/>
                  <a:pt x="2826" y="63"/>
                  <a:pt x="2829" y="60"/>
                </a:cubicBezTo>
                <a:cubicBezTo>
                  <a:pt x="2833" y="57"/>
                  <a:pt x="2838" y="56"/>
                  <a:pt x="2844" y="56"/>
                </a:cubicBezTo>
                <a:lnTo>
                  <a:pt x="2892" y="56"/>
                </a:lnTo>
                <a:lnTo>
                  <a:pt x="2892" y="180"/>
                </a:lnTo>
                <a:lnTo>
                  <a:pt x="2998" y="180"/>
                </a:lnTo>
                <a:lnTo>
                  <a:pt x="2998" y="248"/>
                </a:lnTo>
                <a:lnTo>
                  <a:pt x="2892" y="248"/>
                </a:lnTo>
                <a:lnTo>
                  <a:pt x="2892" y="462"/>
                </a:lnTo>
                <a:cubicBezTo>
                  <a:pt x="2892" y="474"/>
                  <a:pt x="2895" y="483"/>
                  <a:pt x="2901" y="490"/>
                </a:cubicBezTo>
                <a:cubicBezTo>
                  <a:pt x="2907" y="497"/>
                  <a:pt x="2916" y="501"/>
                  <a:pt x="2926" y="501"/>
                </a:cubicBezTo>
                <a:cubicBezTo>
                  <a:pt x="2932" y="501"/>
                  <a:pt x="2937" y="500"/>
                  <a:pt x="2941" y="499"/>
                </a:cubicBezTo>
                <a:cubicBezTo>
                  <a:pt x="2945" y="497"/>
                  <a:pt x="2948" y="496"/>
                  <a:pt x="2951" y="494"/>
                </a:cubicBezTo>
                <a:cubicBezTo>
                  <a:pt x="2954" y="493"/>
                  <a:pt x="2957" y="491"/>
                  <a:pt x="2959" y="490"/>
                </a:cubicBezTo>
                <a:cubicBezTo>
                  <a:pt x="2962" y="488"/>
                  <a:pt x="2964" y="488"/>
                  <a:pt x="2966" y="488"/>
                </a:cubicBezTo>
                <a:cubicBezTo>
                  <a:pt x="2969" y="488"/>
                  <a:pt x="2971" y="488"/>
                  <a:pt x="2973" y="490"/>
                </a:cubicBezTo>
                <a:cubicBezTo>
                  <a:pt x="2975" y="491"/>
                  <a:pt x="2977" y="493"/>
                  <a:pt x="2979" y="496"/>
                </a:cubicBezTo>
                <a:lnTo>
                  <a:pt x="3007" y="542"/>
                </a:lnTo>
                <a:cubicBezTo>
                  <a:pt x="2993" y="554"/>
                  <a:pt x="2977" y="563"/>
                  <a:pt x="2960" y="568"/>
                </a:cubicBezTo>
                <a:cubicBezTo>
                  <a:pt x="2942" y="574"/>
                  <a:pt x="2923" y="577"/>
                  <a:pt x="2904" y="577"/>
                </a:cubicBezTo>
                <a:moveTo>
                  <a:pt x="3917" y="15"/>
                </a:moveTo>
                <a:lnTo>
                  <a:pt x="3998" y="15"/>
                </a:lnTo>
                <a:lnTo>
                  <a:pt x="3826" y="571"/>
                </a:lnTo>
                <a:lnTo>
                  <a:pt x="3732" y="571"/>
                </a:lnTo>
                <a:lnTo>
                  <a:pt x="3611" y="191"/>
                </a:lnTo>
                <a:cubicBezTo>
                  <a:pt x="3608" y="182"/>
                  <a:pt x="3605" y="171"/>
                  <a:pt x="3602" y="157"/>
                </a:cubicBezTo>
                <a:cubicBezTo>
                  <a:pt x="3600" y="164"/>
                  <a:pt x="3599" y="170"/>
                  <a:pt x="3597" y="175"/>
                </a:cubicBezTo>
                <a:cubicBezTo>
                  <a:pt x="3596" y="181"/>
                  <a:pt x="3594" y="186"/>
                  <a:pt x="3592" y="191"/>
                </a:cubicBezTo>
                <a:lnTo>
                  <a:pt x="3470" y="571"/>
                </a:lnTo>
                <a:lnTo>
                  <a:pt x="3376" y="571"/>
                </a:lnTo>
                <a:lnTo>
                  <a:pt x="3204" y="15"/>
                </a:lnTo>
                <a:lnTo>
                  <a:pt x="3291" y="15"/>
                </a:lnTo>
                <a:cubicBezTo>
                  <a:pt x="3300" y="15"/>
                  <a:pt x="3307" y="17"/>
                  <a:pt x="3313" y="22"/>
                </a:cubicBezTo>
                <a:cubicBezTo>
                  <a:pt x="3319" y="26"/>
                  <a:pt x="3323" y="32"/>
                  <a:pt x="3325" y="39"/>
                </a:cubicBezTo>
                <a:lnTo>
                  <a:pt x="3420" y="371"/>
                </a:lnTo>
                <a:cubicBezTo>
                  <a:pt x="3422" y="379"/>
                  <a:pt x="3424" y="388"/>
                  <a:pt x="3426" y="397"/>
                </a:cubicBezTo>
                <a:cubicBezTo>
                  <a:pt x="3428" y="407"/>
                  <a:pt x="3429" y="417"/>
                  <a:pt x="3431" y="428"/>
                </a:cubicBezTo>
                <a:cubicBezTo>
                  <a:pt x="3434" y="417"/>
                  <a:pt x="3436" y="407"/>
                  <a:pt x="3438" y="397"/>
                </a:cubicBezTo>
                <a:cubicBezTo>
                  <a:pt x="3441" y="387"/>
                  <a:pt x="3443" y="379"/>
                  <a:pt x="3446" y="371"/>
                </a:cubicBezTo>
                <a:lnTo>
                  <a:pt x="3555" y="39"/>
                </a:lnTo>
                <a:cubicBezTo>
                  <a:pt x="3557" y="33"/>
                  <a:pt x="3561" y="27"/>
                  <a:pt x="3567" y="23"/>
                </a:cubicBezTo>
                <a:cubicBezTo>
                  <a:pt x="3573" y="18"/>
                  <a:pt x="3580" y="15"/>
                  <a:pt x="3589" y="15"/>
                </a:cubicBezTo>
                <a:lnTo>
                  <a:pt x="3620" y="15"/>
                </a:lnTo>
                <a:cubicBezTo>
                  <a:pt x="3629" y="15"/>
                  <a:pt x="3636" y="17"/>
                  <a:pt x="3642" y="22"/>
                </a:cubicBezTo>
                <a:cubicBezTo>
                  <a:pt x="3647" y="26"/>
                  <a:pt x="3651" y="32"/>
                  <a:pt x="3654" y="39"/>
                </a:cubicBezTo>
                <a:lnTo>
                  <a:pt x="3763" y="371"/>
                </a:lnTo>
                <a:cubicBezTo>
                  <a:pt x="3768" y="386"/>
                  <a:pt x="3773" y="405"/>
                  <a:pt x="3777" y="426"/>
                </a:cubicBezTo>
                <a:cubicBezTo>
                  <a:pt x="3781" y="405"/>
                  <a:pt x="3784" y="387"/>
                  <a:pt x="3788" y="371"/>
                </a:cubicBezTo>
                <a:lnTo>
                  <a:pt x="3883" y="39"/>
                </a:lnTo>
                <a:cubicBezTo>
                  <a:pt x="3884" y="32"/>
                  <a:pt x="3888" y="27"/>
                  <a:pt x="3894" y="22"/>
                </a:cubicBezTo>
                <a:cubicBezTo>
                  <a:pt x="3901" y="18"/>
                  <a:pt x="3908" y="15"/>
                  <a:pt x="3917" y="15"/>
                </a:cubicBezTo>
                <a:moveTo>
                  <a:pt x="4259" y="469"/>
                </a:moveTo>
                <a:lnTo>
                  <a:pt x="4259" y="402"/>
                </a:lnTo>
                <a:cubicBezTo>
                  <a:pt x="4232" y="403"/>
                  <a:pt x="4209" y="406"/>
                  <a:pt x="4190" y="409"/>
                </a:cubicBezTo>
                <a:cubicBezTo>
                  <a:pt x="4171" y="413"/>
                  <a:pt x="4156" y="417"/>
                  <a:pt x="4145" y="423"/>
                </a:cubicBezTo>
                <a:cubicBezTo>
                  <a:pt x="4134" y="429"/>
                  <a:pt x="4126" y="435"/>
                  <a:pt x="4121" y="442"/>
                </a:cubicBezTo>
                <a:cubicBezTo>
                  <a:pt x="4116" y="449"/>
                  <a:pt x="4114" y="457"/>
                  <a:pt x="4114" y="465"/>
                </a:cubicBezTo>
                <a:cubicBezTo>
                  <a:pt x="4114" y="482"/>
                  <a:pt x="4119" y="494"/>
                  <a:pt x="4128" y="501"/>
                </a:cubicBezTo>
                <a:cubicBezTo>
                  <a:pt x="4138" y="508"/>
                  <a:pt x="4151" y="512"/>
                  <a:pt x="4167" y="512"/>
                </a:cubicBezTo>
                <a:cubicBezTo>
                  <a:pt x="4186" y="512"/>
                  <a:pt x="4203" y="509"/>
                  <a:pt x="4218" y="501"/>
                </a:cubicBezTo>
                <a:cubicBezTo>
                  <a:pt x="4232" y="494"/>
                  <a:pt x="4245" y="484"/>
                  <a:pt x="4259" y="469"/>
                </a:cubicBezTo>
                <a:moveTo>
                  <a:pt x="4059" y="262"/>
                </a:moveTo>
                <a:lnTo>
                  <a:pt x="4042" y="231"/>
                </a:lnTo>
                <a:cubicBezTo>
                  <a:pt x="4087" y="190"/>
                  <a:pt x="4142" y="169"/>
                  <a:pt x="4205" y="169"/>
                </a:cubicBezTo>
                <a:cubicBezTo>
                  <a:pt x="4228" y="169"/>
                  <a:pt x="4249" y="173"/>
                  <a:pt x="4267" y="181"/>
                </a:cubicBezTo>
                <a:cubicBezTo>
                  <a:pt x="4285" y="188"/>
                  <a:pt x="4301" y="198"/>
                  <a:pt x="4313" y="212"/>
                </a:cubicBezTo>
                <a:cubicBezTo>
                  <a:pt x="4326" y="225"/>
                  <a:pt x="4335" y="241"/>
                  <a:pt x="4342" y="260"/>
                </a:cubicBezTo>
                <a:cubicBezTo>
                  <a:pt x="4348" y="279"/>
                  <a:pt x="4352" y="299"/>
                  <a:pt x="4352" y="321"/>
                </a:cubicBezTo>
                <a:lnTo>
                  <a:pt x="4352" y="571"/>
                </a:lnTo>
                <a:lnTo>
                  <a:pt x="4309" y="571"/>
                </a:lnTo>
                <a:cubicBezTo>
                  <a:pt x="4300" y="571"/>
                  <a:pt x="4293" y="570"/>
                  <a:pt x="4288" y="567"/>
                </a:cubicBezTo>
                <a:cubicBezTo>
                  <a:pt x="4283" y="564"/>
                  <a:pt x="4279" y="559"/>
                  <a:pt x="4276" y="551"/>
                </a:cubicBezTo>
                <a:lnTo>
                  <a:pt x="4268" y="522"/>
                </a:lnTo>
                <a:cubicBezTo>
                  <a:pt x="4258" y="531"/>
                  <a:pt x="4248" y="539"/>
                  <a:pt x="4239" y="546"/>
                </a:cubicBezTo>
                <a:cubicBezTo>
                  <a:pt x="4229" y="553"/>
                  <a:pt x="4220" y="558"/>
                  <a:pt x="4209" y="563"/>
                </a:cubicBezTo>
                <a:cubicBezTo>
                  <a:pt x="4199" y="568"/>
                  <a:pt x="4188" y="571"/>
                  <a:pt x="4176" y="573"/>
                </a:cubicBezTo>
                <a:cubicBezTo>
                  <a:pt x="4165" y="576"/>
                  <a:pt x="4152" y="577"/>
                  <a:pt x="4138" y="577"/>
                </a:cubicBezTo>
                <a:cubicBezTo>
                  <a:pt x="4121" y="577"/>
                  <a:pt x="4106" y="575"/>
                  <a:pt x="4092" y="571"/>
                </a:cubicBezTo>
                <a:cubicBezTo>
                  <a:pt x="4078" y="566"/>
                  <a:pt x="4066" y="559"/>
                  <a:pt x="4055" y="550"/>
                </a:cubicBezTo>
                <a:cubicBezTo>
                  <a:pt x="4045" y="541"/>
                  <a:pt x="4037" y="530"/>
                  <a:pt x="4031" y="517"/>
                </a:cubicBezTo>
                <a:cubicBezTo>
                  <a:pt x="4026" y="504"/>
                  <a:pt x="4023" y="488"/>
                  <a:pt x="4023" y="471"/>
                </a:cubicBezTo>
                <a:cubicBezTo>
                  <a:pt x="4023" y="461"/>
                  <a:pt x="4025" y="451"/>
                  <a:pt x="4028" y="441"/>
                </a:cubicBezTo>
                <a:cubicBezTo>
                  <a:pt x="4031" y="431"/>
                  <a:pt x="4037" y="421"/>
                  <a:pt x="4044" y="412"/>
                </a:cubicBezTo>
                <a:cubicBezTo>
                  <a:pt x="4052" y="403"/>
                  <a:pt x="4062" y="394"/>
                  <a:pt x="4074" y="386"/>
                </a:cubicBezTo>
                <a:cubicBezTo>
                  <a:pt x="4086" y="378"/>
                  <a:pt x="4101" y="371"/>
                  <a:pt x="4118" y="366"/>
                </a:cubicBezTo>
                <a:cubicBezTo>
                  <a:pt x="4136" y="360"/>
                  <a:pt x="4156" y="355"/>
                  <a:pt x="4179" y="351"/>
                </a:cubicBezTo>
                <a:cubicBezTo>
                  <a:pt x="4202" y="348"/>
                  <a:pt x="4229" y="345"/>
                  <a:pt x="4259" y="344"/>
                </a:cubicBezTo>
                <a:lnTo>
                  <a:pt x="4259" y="321"/>
                </a:lnTo>
                <a:cubicBezTo>
                  <a:pt x="4259" y="295"/>
                  <a:pt x="4253" y="276"/>
                  <a:pt x="4242" y="263"/>
                </a:cubicBezTo>
                <a:cubicBezTo>
                  <a:pt x="4231" y="250"/>
                  <a:pt x="4215" y="244"/>
                  <a:pt x="4193" y="244"/>
                </a:cubicBezTo>
                <a:cubicBezTo>
                  <a:pt x="4178" y="244"/>
                  <a:pt x="4165" y="246"/>
                  <a:pt x="4155" y="249"/>
                </a:cubicBezTo>
                <a:cubicBezTo>
                  <a:pt x="4145" y="253"/>
                  <a:pt x="4136" y="257"/>
                  <a:pt x="4129" y="261"/>
                </a:cubicBezTo>
                <a:cubicBezTo>
                  <a:pt x="4121" y="266"/>
                  <a:pt x="4114" y="270"/>
                  <a:pt x="4108" y="273"/>
                </a:cubicBezTo>
                <a:cubicBezTo>
                  <a:pt x="4102" y="277"/>
                  <a:pt x="4095" y="279"/>
                  <a:pt x="4087" y="279"/>
                </a:cubicBezTo>
                <a:cubicBezTo>
                  <a:pt x="4080" y="279"/>
                  <a:pt x="4074" y="277"/>
                  <a:pt x="4070" y="274"/>
                </a:cubicBezTo>
                <a:cubicBezTo>
                  <a:pt x="4065" y="270"/>
                  <a:pt x="4062" y="266"/>
                  <a:pt x="4059" y="262"/>
                </a:cubicBezTo>
                <a:moveTo>
                  <a:pt x="4442" y="0"/>
                </a:moveTo>
                <a:lnTo>
                  <a:pt x="4536" y="0"/>
                </a:lnTo>
                <a:lnTo>
                  <a:pt x="4536" y="571"/>
                </a:lnTo>
                <a:lnTo>
                  <a:pt x="4442" y="571"/>
                </a:lnTo>
                <a:lnTo>
                  <a:pt x="4442" y="0"/>
                </a:lnTo>
                <a:moveTo>
                  <a:pt x="4632" y="0"/>
                </a:moveTo>
                <a:lnTo>
                  <a:pt x="4727" y="0"/>
                </a:lnTo>
                <a:lnTo>
                  <a:pt x="4727" y="571"/>
                </a:lnTo>
                <a:lnTo>
                  <a:pt x="4632" y="571"/>
                </a:lnTo>
                <a:lnTo>
                  <a:pt x="4632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8324640" y="4190760"/>
            <a:ext cx="2858040" cy="1905480"/>
          </a:xfrm>
          <a:custGeom>
            <a:avLst/>
            <a:gdLst/>
            <a:ahLst/>
            <a:rect l="0" t="0" r="r" b="b"/>
            <a:pathLst>
              <a:path w="7939" h="5293">
                <a:moveTo>
                  <a:pt x="0" y="0"/>
                </a:moveTo>
                <a:lnTo>
                  <a:pt x="7939" y="0"/>
                </a:lnTo>
                <a:lnTo>
                  <a:pt x="7939" y="5293"/>
                </a:lnTo>
                <a:lnTo>
                  <a:pt x="0" y="5293"/>
                </a:lnTo>
                <a:lnTo>
                  <a:pt x="0" y="0"/>
                </a:lnTo>
                <a:close/>
              </a:path>
            </a:pathLst>
          </a:custGeom>
          <a:solidFill>
            <a:srgbClr val="28a74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909640" y="4995720"/>
            <a:ext cx="1688040" cy="295560"/>
          </a:xfrm>
          <a:custGeom>
            <a:avLst/>
            <a:gdLst/>
            <a:ahLst/>
            <a:rect l="0" t="0" r="r" b="b"/>
            <a:pathLst>
              <a:path w="4689" h="821">
                <a:moveTo>
                  <a:pt x="484" y="516"/>
                </a:moveTo>
                <a:cubicBezTo>
                  <a:pt x="491" y="516"/>
                  <a:pt x="497" y="519"/>
                  <a:pt x="502" y="524"/>
                </a:cubicBezTo>
                <a:lnTo>
                  <a:pt x="549" y="576"/>
                </a:lnTo>
                <a:cubicBezTo>
                  <a:pt x="523" y="608"/>
                  <a:pt x="491" y="634"/>
                  <a:pt x="452" y="651"/>
                </a:cubicBezTo>
                <a:cubicBezTo>
                  <a:pt x="413" y="668"/>
                  <a:pt x="367" y="677"/>
                  <a:pt x="313" y="677"/>
                </a:cubicBezTo>
                <a:cubicBezTo>
                  <a:pt x="265" y="677"/>
                  <a:pt x="221" y="669"/>
                  <a:pt x="183" y="652"/>
                </a:cubicBezTo>
                <a:cubicBezTo>
                  <a:pt x="144" y="636"/>
                  <a:pt x="111" y="613"/>
                  <a:pt x="84" y="584"/>
                </a:cubicBezTo>
                <a:cubicBezTo>
                  <a:pt x="57" y="554"/>
                  <a:pt x="36" y="519"/>
                  <a:pt x="21" y="478"/>
                </a:cubicBezTo>
                <a:cubicBezTo>
                  <a:pt x="7" y="436"/>
                  <a:pt x="0" y="392"/>
                  <a:pt x="0" y="344"/>
                </a:cubicBezTo>
                <a:cubicBezTo>
                  <a:pt x="0" y="295"/>
                  <a:pt x="8" y="250"/>
                  <a:pt x="23" y="209"/>
                </a:cubicBezTo>
                <a:cubicBezTo>
                  <a:pt x="39" y="169"/>
                  <a:pt x="61" y="134"/>
                  <a:pt x="89" y="104"/>
                </a:cubicBezTo>
                <a:cubicBezTo>
                  <a:pt x="117" y="75"/>
                  <a:pt x="151" y="52"/>
                  <a:pt x="190" y="36"/>
                </a:cubicBezTo>
                <a:cubicBezTo>
                  <a:pt x="230" y="19"/>
                  <a:pt x="273" y="11"/>
                  <a:pt x="321" y="11"/>
                </a:cubicBezTo>
                <a:cubicBezTo>
                  <a:pt x="368" y="11"/>
                  <a:pt x="410" y="19"/>
                  <a:pt x="447" y="35"/>
                </a:cubicBezTo>
                <a:cubicBezTo>
                  <a:pt x="484" y="50"/>
                  <a:pt x="515" y="70"/>
                  <a:pt x="541" y="96"/>
                </a:cubicBezTo>
                <a:lnTo>
                  <a:pt x="500" y="152"/>
                </a:lnTo>
                <a:cubicBezTo>
                  <a:pt x="498" y="156"/>
                  <a:pt x="495" y="159"/>
                  <a:pt x="491" y="161"/>
                </a:cubicBezTo>
                <a:cubicBezTo>
                  <a:pt x="487" y="164"/>
                  <a:pt x="482" y="166"/>
                  <a:pt x="475" y="166"/>
                </a:cubicBezTo>
                <a:cubicBezTo>
                  <a:pt x="471" y="166"/>
                  <a:pt x="466" y="164"/>
                  <a:pt x="462" y="162"/>
                </a:cubicBezTo>
                <a:cubicBezTo>
                  <a:pt x="457" y="159"/>
                  <a:pt x="451" y="156"/>
                  <a:pt x="446" y="152"/>
                </a:cubicBezTo>
                <a:cubicBezTo>
                  <a:pt x="440" y="148"/>
                  <a:pt x="434" y="144"/>
                  <a:pt x="426" y="140"/>
                </a:cubicBezTo>
                <a:cubicBezTo>
                  <a:pt x="419" y="135"/>
                  <a:pt x="410" y="131"/>
                  <a:pt x="400" y="127"/>
                </a:cubicBezTo>
                <a:cubicBezTo>
                  <a:pt x="390" y="124"/>
                  <a:pt x="379" y="121"/>
                  <a:pt x="366" y="118"/>
                </a:cubicBezTo>
                <a:cubicBezTo>
                  <a:pt x="353" y="115"/>
                  <a:pt x="338" y="114"/>
                  <a:pt x="320" y="114"/>
                </a:cubicBezTo>
                <a:cubicBezTo>
                  <a:pt x="291" y="114"/>
                  <a:pt x="265" y="119"/>
                  <a:pt x="241" y="130"/>
                </a:cubicBezTo>
                <a:cubicBezTo>
                  <a:pt x="216" y="140"/>
                  <a:pt x="196" y="155"/>
                  <a:pt x="178" y="175"/>
                </a:cubicBezTo>
                <a:cubicBezTo>
                  <a:pt x="161" y="194"/>
                  <a:pt x="147" y="218"/>
                  <a:pt x="138" y="247"/>
                </a:cubicBezTo>
                <a:cubicBezTo>
                  <a:pt x="128" y="275"/>
                  <a:pt x="123" y="307"/>
                  <a:pt x="123" y="344"/>
                </a:cubicBezTo>
                <a:cubicBezTo>
                  <a:pt x="123" y="380"/>
                  <a:pt x="129" y="413"/>
                  <a:pt x="139" y="441"/>
                </a:cubicBezTo>
                <a:cubicBezTo>
                  <a:pt x="149" y="471"/>
                  <a:pt x="163" y="495"/>
                  <a:pt x="181" y="514"/>
                </a:cubicBezTo>
                <a:cubicBezTo>
                  <a:pt x="199" y="534"/>
                  <a:pt x="219" y="548"/>
                  <a:pt x="243" y="559"/>
                </a:cubicBezTo>
                <a:cubicBezTo>
                  <a:pt x="267" y="569"/>
                  <a:pt x="293" y="575"/>
                  <a:pt x="321" y="575"/>
                </a:cubicBezTo>
                <a:cubicBezTo>
                  <a:pt x="337" y="575"/>
                  <a:pt x="352" y="574"/>
                  <a:pt x="366" y="572"/>
                </a:cubicBezTo>
                <a:cubicBezTo>
                  <a:pt x="379" y="570"/>
                  <a:pt x="391" y="567"/>
                  <a:pt x="402" y="563"/>
                </a:cubicBezTo>
                <a:cubicBezTo>
                  <a:pt x="414" y="559"/>
                  <a:pt x="424" y="554"/>
                  <a:pt x="434" y="548"/>
                </a:cubicBezTo>
                <a:cubicBezTo>
                  <a:pt x="445" y="542"/>
                  <a:pt x="454" y="534"/>
                  <a:pt x="464" y="525"/>
                </a:cubicBezTo>
                <a:cubicBezTo>
                  <a:pt x="467" y="523"/>
                  <a:pt x="471" y="521"/>
                  <a:pt x="474" y="519"/>
                </a:cubicBezTo>
                <a:cubicBezTo>
                  <a:pt x="477" y="517"/>
                  <a:pt x="481" y="516"/>
                  <a:pt x="484" y="516"/>
                </a:cubicBezTo>
                <a:moveTo>
                  <a:pt x="616" y="0"/>
                </a:moveTo>
                <a:lnTo>
                  <a:pt x="727" y="0"/>
                </a:lnTo>
                <a:lnTo>
                  <a:pt x="727" y="670"/>
                </a:lnTo>
                <a:lnTo>
                  <a:pt x="616" y="670"/>
                </a:lnTo>
                <a:lnTo>
                  <a:pt x="616" y="0"/>
                </a:lnTo>
                <a:moveTo>
                  <a:pt x="926" y="385"/>
                </a:moveTo>
                <a:lnTo>
                  <a:pt x="1137" y="385"/>
                </a:lnTo>
                <a:cubicBezTo>
                  <a:pt x="1137" y="371"/>
                  <a:pt x="1135" y="357"/>
                  <a:pt x="1131" y="344"/>
                </a:cubicBezTo>
                <a:cubicBezTo>
                  <a:pt x="1127" y="331"/>
                  <a:pt x="1121" y="320"/>
                  <a:pt x="1113" y="311"/>
                </a:cubicBezTo>
                <a:cubicBezTo>
                  <a:pt x="1104" y="301"/>
                  <a:pt x="1094" y="293"/>
                  <a:pt x="1082" y="288"/>
                </a:cubicBezTo>
                <a:cubicBezTo>
                  <a:pt x="1069" y="282"/>
                  <a:pt x="1055" y="280"/>
                  <a:pt x="1038" y="280"/>
                </a:cubicBezTo>
                <a:cubicBezTo>
                  <a:pt x="1005" y="280"/>
                  <a:pt x="980" y="289"/>
                  <a:pt x="962" y="307"/>
                </a:cubicBezTo>
                <a:cubicBezTo>
                  <a:pt x="943" y="325"/>
                  <a:pt x="931" y="351"/>
                  <a:pt x="926" y="385"/>
                </a:cubicBezTo>
                <a:moveTo>
                  <a:pt x="1211" y="452"/>
                </a:moveTo>
                <a:lnTo>
                  <a:pt x="924" y="452"/>
                </a:lnTo>
                <a:cubicBezTo>
                  <a:pt x="926" y="477"/>
                  <a:pt x="930" y="497"/>
                  <a:pt x="937" y="514"/>
                </a:cubicBezTo>
                <a:cubicBezTo>
                  <a:pt x="943" y="532"/>
                  <a:pt x="952" y="546"/>
                  <a:pt x="963" y="557"/>
                </a:cubicBezTo>
                <a:cubicBezTo>
                  <a:pt x="974" y="568"/>
                  <a:pt x="986" y="577"/>
                  <a:pt x="1001" y="582"/>
                </a:cubicBezTo>
                <a:cubicBezTo>
                  <a:pt x="1016" y="588"/>
                  <a:pt x="1032" y="591"/>
                  <a:pt x="1051" y="591"/>
                </a:cubicBezTo>
                <a:cubicBezTo>
                  <a:pt x="1069" y="591"/>
                  <a:pt x="1085" y="589"/>
                  <a:pt x="1098" y="584"/>
                </a:cubicBezTo>
                <a:cubicBezTo>
                  <a:pt x="1111" y="580"/>
                  <a:pt x="1122" y="575"/>
                  <a:pt x="1132" y="570"/>
                </a:cubicBezTo>
                <a:cubicBezTo>
                  <a:pt x="1142" y="565"/>
                  <a:pt x="1150" y="561"/>
                  <a:pt x="1158" y="557"/>
                </a:cubicBezTo>
                <a:cubicBezTo>
                  <a:pt x="1165" y="552"/>
                  <a:pt x="1172" y="550"/>
                  <a:pt x="1179" y="550"/>
                </a:cubicBezTo>
                <a:cubicBezTo>
                  <a:pt x="1188" y="550"/>
                  <a:pt x="1195" y="554"/>
                  <a:pt x="1200" y="560"/>
                </a:cubicBezTo>
                <a:lnTo>
                  <a:pt x="1232" y="601"/>
                </a:lnTo>
                <a:cubicBezTo>
                  <a:pt x="1220" y="615"/>
                  <a:pt x="1206" y="627"/>
                  <a:pt x="1190" y="637"/>
                </a:cubicBezTo>
                <a:cubicBezTo>
                  <a:pt x="1175" y="647"/>
                  <a:pt x="1159" y="655"/>
                  <a:pt x="1142" y="661"/>
                </a:cubicBezTo>
                <a:cubicBezTo>
                  <a:pt x="1126" y="666"/>
                  <a:pt x="1109" y="670"/>
                  <a:pt x="1092" y="673"/>
                </a:cubicBezTo>
                <a:cubicBezTo>
                  <a:pt x="1074" y="675"/>
                  <a:pt x="1058" y="677"/>
                  <a:pt x="1042" y="677"/>
                </a:cubicBezTo>
                <a:cubicBezTo>
                  <a:pt x="1009" y="677"/>
                  <a:pt x="979" y="671"/>
                  <a:pt x="951" y="661"/>
                </a:cubicBezTo>
                <a:cubicBezTo>
                  <a:pt x="923" y="650"/>
                  <a:pt x="899" y="634"/>
                  <a:pt x="879" y="613"/>
                </a:cubicBezTo>
                <a:cubicBezTo>
                  <a:pt x="859" y="592"/>
                  <a:pt x="843" y="567"/>
                  <a:pt x="831" y="536"/>
                </a:cubicBezTo>
                <a:cubicBezTo>
                  <a:pt x="819" y="505"/>
                  <a:pt x="813" y="470"/>
                  <a:pt x="813" y="428"/>
                </a:cubicBezTo>
                <a:cubicBezTo>
                  <a:pt x="813" y="397"/>
                  <a:pt x="818" y="367"/>
                  <a:pt x="829" y="339"/>
                </a:cubicBezTo>
                <a:cubicBezTo>
                  <a:pt x="839" y="311"/>
                  <a:pt x="854" y="287"/>
                  <a:pt x="873" y="267"/>
                </a:cubicBezTo>
                <a:cubicBezTo>
                  <a:pt x="891" y="246"/>
                  <a:pt x="915" y="230"/>
                  <a:pt x="942" y="218"/>
                </a:cubicBezTo>
                <a:cubicBezTo>
                  <a:pt x="970" y="206"/>
                  <a:pt x="1001" y="200"/>
                  <a:pt x="1035" y="200"/>
                </a:cubicBezTo>
                <a:cubicBezTo>
                  <a:pt x="1065" y="200"/>
                  <a:pt x="1092" y="205"/>
                  <a:pt x="1117" y="214"/>
                </a:cubicBezTo>
                <a:cubicBezTo>
                  <a:pt x="1141" y="223"/>
                  <a:pt x="1162" y="237"/>
                  <a:pt x="1180" y="255"/>
                </a:cubicBezTo>
                <a:cubicBezTo>
                  <a:pt x="1198" y="273"/>
                  <a:pt x="1211" y="294"/>
                  <a:pt x="1222" y="320"/>
                </a:cubicBezTo>
                <a:cubicBezTo>
                  <a:pt x="1232" y="346"/>
                  <a:pt x="1237" y="376"/>
                  <a:pt x="1237" y="409"/>
                </a:cubicBezTo>
                <a:cubicBezTo>
                  <a:pt x="1237" y="426"/>
                  <a:pt x="1235" y="437"/>
                  <a:pt x="1231" y="443"/>
                </a:cubicBezTo>
                <a:cubicBezTo>
                  <a:pt x="1228" y="449"/>
                  <a:pt x="1221" y="452"/>
                  <a:pt x="1211" y="452"/>
                </a:cubicBezTo>
                <a:moveTo>
                  <a:pt x="1564" y="551"/>
                </a:moveTo>
                <a:lnTo>
                  <a:pt x="1564" y="473"/>
                </a:lnTo>
                <a:cubicBezTo>
                  <a:pt x="1532" y="474"/>
                  <a:pt x="1505" y="477"/>
                  <a:pt x="1483" y="481"/>
                </a:cubicBezTo>
                <a:cubicBezTo>
                  <a:pt x="1461" y="485"/>
                  <a:pt x="1443" y="490"/>
                  <a:pt x="1430" y="496"/>
                </a:cubicBezTo>
                <a:cubicBezTo>
                  <a:pt x="1417" y="503"/>
                  <a:pt x="1408" y="510"/>
                  <a:pt x="1402" y="519"/>
                </a:cubicBezTo>
                <a:cubicBezTo>
                  <a:pt x="1396" y="527"/>
                  <a:pt x="1393" y="536"/>
                  <a:pt x="1393" y="546"/>
                </a:cubicBezTo>
                <a:cubicBezTo>
                  <a:pt x="1393" y="566"/>
                  <a:pt x="1399" y="580"/>
                  <a:pt x="1410" y="588"/>
                </a:cubicBezTo>
                <a:cubicBezTo>
                  <a:pt x="1422" y="596"/>
                  <a:pt x="1437" y="600"/>
                  <a:pt x="1456" y="600"/>
                </a:cubicBezTo>
                <a:cubicBezTo>
                  <a:pt x="1478" y="600"/>
                  <a:pt x="1498" y="596"/>
                  <a:pt x="1515" y="588"/>
                </a:cubicBezTo>
                <a:cubicBezTo>
                  <a:pt x="1532" y="580"/>
                  <a:pt x="1548" y="567"/>
                  <a:pt x="1564" y="551"/>
                </a:cubicBezTo>
                <a:moveTo>
                  <a:pt x="1329" y="307"/>
                </a:moveTo>
                <a:lnTo>
                  <a:pt x="1309" y="272"/>
                </a:lnTo>
                <a:cubicBezTo>
                  <a:pt x="1362" y="223"/>
                  <a:pt x="1426" y="199"/>
                  <a:pt x="1501" y="199"/>
                </a:cubicBezTo>
                <a:cubicBezTo>
                  <a:pt x="1528" y="199"/>
                  <a:pt x="1552" y="203"/>
                  <a:pt x="1573" y="212"/>
                </a:cubicBezTo>
                <a:cubicBezTo>
                  <a:pt x="1595" y="221"/>
                  <a:pt x="1613" y="233"/>
                  <a:pt x="1627" y="249"/>
                </a:cubicBezTo>
                <a:cubicBezTo>
                  <a:pt x="1642" y="265"/>
                  <a:pt x="1653" y="283"/>
                  <a:pt x="1661" y="305"/>
                </a:cubicBezTo>
                <a:cubicBezTo>
                  <a:pt x="1668" y="327"/>
                  <a:pt x="1672" y="351"/>
                  <a:pt x="1672" y="377"/>
                </a:cubicBezTo>
                <a:lnTo>
                  <a:pt x="1672" y="670"/>
                </a:lnTo>
                <a:lnTo>
                  <a:pt x="1622" y="670"/>
                </a:lnTo>
                <a:cubicBezTo>
                  <a:pt x="1611" y="670"/>
                  <a:pt x="1603" y="668"/>
                  <a:pt x="1598" y="665"/>
                </a:cubicBezTo>
                <a:cubicBezTo>
                  <a:pt x="1592" y="662"/>
                  <a:pt x="1587" y="655"/>
                  <a:pt x="1584" y="646"/>
                </a:cubicBezTo>
                <a:lnTo>
                  <a:pt x="1574" y="613"/>
                </a:lnTo>
                <a:cubicBezTo>
                  <a:pt x="1562" y="623"/>
                  <a:pt x="1551" y="632"/>
                  <a:pt x="1540" y="640"/>
                </a:cubicBezTo>
                <a:cubicBezTo>
                  <a:pt x="1529" y="648"/>
                  <a:pt x="1517" y="655"/>
                  <a:pt x="1505" y="660"/>
                </a:cubicBezTo>
                <a:cubicBezTo>
                  <a:pt x="1493" y="666"/>
                  <a:pt x="1480" y="670"/>
                  <a:pt x="1467" y="673"/>
                </a:cubicBezTo>
                <a:cubicBezTo>
                  <a:pt x="1453" y="675"/>
                  <a:pt x="1438" y="677"/>
                  <a:pt x="1422" y="677"/>
                </a:cubicBezTo>
                <a:cubicBezTo>
                  <a:pt x="1402" y="677"/>
                  <a:pt x="1384" y="674"/>
                  <a:pt x="1368" y="669"/>
                </a:cubicBezTo>
                <a:cubicBezTo>
                  <a:pt x="1351" y="664"/>
                  <a:pt x="1337" y="656"/>
                  <a:pt x="1325" y="645"/>
                </a:cubicBezTo>
                <a:cubicBezTo>
                  <a:pt x="1313" y="635"/>
                  <a:pt x="1304" y="622"/>
                  <a:pt x="1297" y="606"/>
                </a:cubicBezTo>
                <a:cubicBezTo>
                  <a:pt x="1290" y="591"/>
                  <a:pt x="1287" y="573"/>
                  <a:pt x="1287" y="552"/>
                </a:cubicBezTo>
                <a:cubicBezTo>
                  <a:pt x="1287" y="540"/>
                  <a:pt x="1289" y="529"/>
                  <a:pt x="1293" y="517"/>
                </a:cubicBezTo>
                <a:cubicBezTo>
                  <a:pt x="1297" y="505"/>
                  <a:pt x="1303" y="494"/>
                  <a:pt x="1312" y="484"/>
                </a:cubicBezTo>
                <a:cubicBezTo>
                  <a:pt x="1321" y="473"/>
                  <a:pt x="1332" y="464"/>
                  <a:pt x="1346" y="453"/>
                </a:cubicBezTo>
                <a:cubicBezTo>
                  <a:pt x="1361" y="444"/>
                  <a:pt x="1378" y="436"/>
                  <a:pt x="1398" y="429"/>
                </a:cubicBezTo>
                <a:cubicBezTo>
                  <a:pt x="1419" y="422"/>
                  <a:pt x="1443" y="417"/>
                  <a:pt x="1470" y="412"/>
                </a:cubicBezTo>
                <a:cubicBezTo>
                  <a:pt x="1497" y="408"/>
                  <a:pt x="1529" y="405"/>
                  <a:pt x="1564" y="404"/>
                </a:cubicBezTo>
                <a:lnTo>
                  <a:pt x="1564" y="377"/>
                </a:lnTo>
                <a:cubicBezTo>
                  <a:pt x="1564" y="346"/>
                  <a:pt x="1557" y="323"/>
                  <a:pt x="1544" y="309"/>
                </a:cubicBezTo>
                <a:cubicBezTo>
                  <a:pt x="1531" y="294"/>
                  <a:pt x="1512" y="286"/>
                  <a:pt x="1487" y="286"/>
                </a:cubicBezTo>
                <a:cubicBezTo>
                  <a:pt x="1469" y="286"/>
                  <a:pt x="1454" y="289"/>
                  <a:pt x="1442" y="293"/>
                </a:cubicBezTo>
                <a:cubicBezTo>
                  <a:pt x="1430" y="297"/>
                  <a:pt x="1420" y="302"/>
                  <a:pt x="1411" y="307"/>
                </a:cubicBezTo>
                <a:lnTo>
                  <a:pt x="1386" y="321"/>
                </a:lnTo>
                <a:cubicBezTo>
                  <a:pt x="1379" y="325"/>
                  <a:pt x="1371" y="327"/>
                  <a:pt x="1362" y="327"/>
                </a:cubicBezTo>
                <a:cubicBezTo>
                  <a:pt x="1354" y="327"/>
                  <a:pt x="1347" y="325"/>
                  <a:pt x="1342" y="321"/>
                </a:cubicBezTo>
                <a:cubicBezTo>
                  <a:pt x="1337" y="317"/>
                  <a:pt x="1332" y="313"/>
                  <a:pt x="1329" y="307"/>
                </a:cubicBezTo>
                <a:moveTo>
                  <a:pt x="1875" y="235"/>
                </a:moveTo>
                <a:lnTo>
                  <a:pt x="1881" y="287"/>
                </a:lnTo>
                <a:cubicBezTo>
                  <a:pt x="1896" y="260"/>
                  <a:pt x="1913" y="238"/>
                  <a:pt x="1932" y="222"/>
                </a:cubicBezTo>
                <a:cubicBezTo>
                  <a:pt x="1952" y="207"/>
                  <a:pt x="1976" y="199"/>
                  <a:pt x="2003" y="199"/>
                </a:cubicBezTo>
                <a:cubicBezTo>
                  <a:pt x="2024" y="199"/>
                  <a:pt x="2041" y="203"/>
                  <a:pt x="2054" y="213"/>
                </a:cubicBezTo>
                <a:lnTo>
                  <a:pt x="2047" y="296"/>
                </a:lnTo>
                <a:cubicBezTo>
                  <a:pt x="2045" y="301"/>
                  <a:pt x="2043" y="305"/>
                  <a:pt x="2040" y="307"/>
                </a:cubicBezTo>
                <a:cubicBezTo>
                  <a:pt x="2037" y="310"/>
                  <a:pt x="2034" y="311"/>
                  <a:pt x="2029" y="311"/>
                </a:cubicBezTo>
                <a:cubicBezTo>
                  <a:pt x="2024" y="311"/>
                  <a:pt x="2018" y="310"/>
                  <a:pt x="2009" y="308"/>
                </a:cubicBezTo>
                <a:cubicBezTo>
                  <a:pt x="2000" y="307"/>
                  <a:pt x="1991" y="306"/>
                  <a:pt x="1983" y="306"/>
                </a:cubicBezTo>
                <a:cubicBezTo>
                  <a:pt x="1971" y="306"/>
                  <a:pt x="1960" y="308"/>
                  <a:pt x="1950" y="312"/>
                </a:cubicBezTo>
                <a:cubicBezTo>
                  <a:pt x="1941" y="315"/>
                  <a:pt x="1932" y="320"/>
                  <a:pt x="1924" y="327"/>
                </a:cubicBezTo>
                <a:cubicBezTo>
                  <a:pt x="1917" y="334"/>
                  <a:pt x="1910" y="342"/>
                  <a:pt x="1904" y="352"/>
                </a:cubicBezTo>
                <a:cubicBezTo>
                  <a:pt x="1898" y="361"/>
                  <a:pt x="1893" y="372"/>
                  <a:pt x="1888" y="385"/>
                </a:cubicBezTo>
                <a:lnTo>
                  <a:pt x="1888" y="670"/>
                </a:lnTo>
                <a:lnTo>
                  <a:pt x="1776" y="670"/>
                </a:lnTo>
                <a:lnTo>
                  <a:pt x="1776" y="207"/>
                </a:lnTo>
                <a:lnTo>
                  <a:pt x="1842" y="207"/>
                </a:lnTo>
                <a:cubicBezTo>
                  <a:pt x="1853" y="207"/>
                  <a:pt x="1861" y="209"/>
                  <a:pt x="1866" y="213"/>
                </a:cubicBezTo>
                <a:cubicBezTo>
                  <a:pt x="1870" y="217"/>
                  <a:pt x="1873" y="225"/>
                  <a:pt x="1875" y="235"/>
                </a:cubicBezTo>
                <a:moveTo>
                  <a:pt x="2668" y="343"/>
                </a:moveTo>
                <a:lnTo>
                  <a:pt x="2884" y="343"/>
                </a:lnTo>
                <a:lnTo>
                  <a:pt x="2884" y="607"/>
                </a:lnTo>
                <a:cubicBezTo>
                  <a:pt x="2851" y="631"/>
                  <a:pt x="2816" y="649"/>
                  <a:pt x="2779" y="660"/>
                </a:cubicBezTo>
                <a:cubicBezTo>
                  <a:pt x="2741" y="671"/>
                  <a:pt x="2702" y="677"/>
                  <a:pt x="2659" y="677"/>
                </a:cubicBezTo>
                <a:cubicBezTo>
                  <a:pt x="2606" y="677"/>
                  <a:pt x="2558" y="669"/>
                  <a:pt x="2515" y="652"/>
                </a:cubicBezTo>
                <a:cubicBezTo>
                  <a:pt x="2472" y="636"/>
                  <a:pt x="2435" y="613"/>
                  <a:pt x="2404" y="584"/>
                </a:cubicBezTo>
                <a:cubicBezTo>
                  <a:pt x="2374" y="554"/>
                  <a:pt x="2351" y="519"/>
                  <a:pt x="2334" y="478"/>
                </a:cubicBezTo>
                <a:cubicBezTo>
                  <a:pt x="2318" y="436"/>
                  <a:pt x="2310" y="392"/>
                  <a:pt x="2310" y="344"/>
                </a:cubicBezTo>
                <a:cubicBezTo>
                  <a:pt x="2310" y="295"/>
                  <a:pt x="2317" y="250"/>
                  <a:pt x="2333" y="209"/>
                </a:cubicBezTo>
                <a:cubicBezTo>
                  <a:pt x="2349" y="168"/>
                  <a:pt x="2372" y="133"/>
                  <a:pt x="2401" y="104"/>
                </a:cubicBezTo>
                <a:cubicBezTo>
                  <a:pt x="2430" y="74"/>
                  <a:pt x="2466" y="52"/>
                  <a:pt x="2507" y="35"/>
                </a:cubicBezTo>
                <a:cubicBezTo>
                  <a:pt x="2549" y="19"/>
                  <a:pt x="2596" y="11"/>
                  <a:pt x="2648" y="11"/>
                </a:cubicBezTo>
                <a:cubicBezTo>
                  <a:pt x="2674" y="11"/>
                  <a:pt x="2699" y="13"/>
                  <a:pt x="2722" y="17"/>
                </a:cubicBezTo>
                <a:cubicBezTo>
                  <a:pt x="2745" y="22"/>
                  <a:pt x="2766" y="27"/>
                  <a:pt x="2785" y="35"/>
                </a:cubicBezTo>
                <a:cubicBezTo>
                  <a:pt x="2805" y="42"/>
                  <a:pt x="2823" y="51"/>
                  <a:pt x="2839" y="62"/>
                </a:cubicBezTo>
                <a:cubicBezTo>
                  <a:pt x="2855" y="72"/>
                  <a:pt x="2870" y="84"/>
                  <a:pt x="2884" y="96"/>
                </a:cubicBezTo>
                <a:lnTo>
                  <a:pt x="2849" y="151"/>
                </a:lnTo>
                <a:cubicBezTo>
                  <a:pt x="2844" y="160"/>
                  <a:pt x="2837" y="165"/>
                  <a:pt x="2828" y="167"/>
                </a:cubicBezTo>
                <a:cubicBezTo>
                  <a:pt x="2819" y="169"/>
                  <a:pt x="2810" y="167"/>
                  <a:pt x="2800" y="160"/>
                </a:cubicBezTo>
                <a:cubicBezTo>
                  <a:pt x="2790" y="155"/>
                  <a:pt x="2780" y="149"/>
                  <a:pt x="2770" y="143"/>
                </a:cubicBezTo>
                <a:cubicBezTo>
                  <a:pt x="2760" y="138"/>
                  <a:pt x="2749" y="133"/>
                  <a:pt x="2737" y="128"/>
                </a:cubicBezTo>
                <a:cubicBezTo>
                  <a:pt x="2725" y="124"/>
                  <a:pt x="2711" y="121"/>
                  <a:pt x="2696" y="118"/>
                </a:cubicBezTo>
                <a:cubicBezTo>
                  <a:pt x="2681" y="116"/>
                  <a:pt x="2663" y="114"/>
                  <a:pt x="2644" y="114"/>
                </a:cubicBezTo>
                <a:cubicBezTo>
                  <a:pt x="2612" y="114"/>
                  <a:pt x="2583" y="120"/>
                  <a:pt x="2557" y="130"/>
                </a:cubicBezTo>
                <a:cubicBezTo>
                  <a:pt x="2531" y="141"/>
                  <a:pt x="2509" y="157"/>
                  <a:pt x="2490" y="177"/>
                </a:cubicBezTo>
                <a:cubicBezTo>
                  <a:pt x="2472" y="197"/>
                  <a:pt x="2458" y="221"/>
                  <a:pt x="2448" y="249"/>
                </a:cubicBezTo>
                <a:cubicBezTo>
                  <a:pt x="2438" y="277"/>
                  <a:pt x="2433" y="309"/>
                  <a:pt x="2433" y="344"/>
                </a:cubicBezTo>
                <a:cubicBezTo>
                  <a:pt x="2433" y="381"/>
                  <a:pt x="2438" y="414"/>
                  <a:pt x="2449" y="443"/>
                </a:cubicBezTo>
                <a:cubicBezTo>
                  <a:pt x="2460" y="473"/>
                  <a:pt x="2475" y="498"/>
                  <a:pt x="2494" y="518"/>
                </a:cubicBezTo>
                <a:cubicBezTo>
                  <a:pt x="2513" y="539"/>
                  <a:pt x="2537" y="554"/>
                  <a:pt x="2564" y="565"/>
                </a:cubicBezTo>
                <a:cubicBezTo>
                  <a:pt x="2591" y="575"/>
                  <a:pt x="2622" y="581"/>
                  <a:pt x="2655" y="581"/>
                </a:cubicBezTo>
                <a:cubicBezTo>
                  <a:pt x="2679" y="581"/>
                  <a:pt x="2701" y="578"/>
                  <a:pt x="2720" y="573"/>
                </a:cubicBezTo>
                <a:cubicBezTo>
                  <a:pt x="2738" y="568"/>
                  <a:pt x="2757" y="561"/>
                  <a:pt x="2775" y="552"/>
                </a:cubicBezTo>
                <a:lnTo>
                  <a:pt x="2775" y="434"/>
                </a:lnTo>
                <a:lnTo>
                  <a:pt x="2693" y="434"/>
                </a:lnTo>
                <a:cubicBezTo>
                  <a:pt x="2685" y="434"/>
                  <a:pt x="2679" y="431"/>
                  <a:pt x="2675" y="427"/>
                </a:cubicBezTo>
                <a:cubicBezTo>
                  <a:pt x="2670" y="423"/>
                  <a:pt x="2668" y="417"/>
                  <a:pt x="2668" y="411"/>
                </a:cubicBezTo>
                <a:lnTo>
                  <a:pt x="2668" y="343"/>
                </a:lnTo>
                <a:moveTo>
                  <a:pt x="3082" y="235"/>
                </a:moveTo>
                <a:lnTo>
                  <a:pt x="3088" y="287"/>
                </a:lnTo>
                <a:cubicBezTo>
                  <a:pt x="3103" y="260"/>
                  <a:pt x="3120" y="238"/>
                  <a:pt x="3140" y="222"/>
                </a:cubicBezTo>
                <a:cubicBezTo>
                  <a:pt x="3160" y="207"/>
                  <a:pt x="3183" y="199"/>
                  <a:pt x="3210" y="199"/>
                </a:cubicBezTo>
                <a:cubicBezTo>
                  <a:pt x="3231" y="199"/>
                  <a:pt x="3248" y="203"/>
                  <a:pt x="3261" y="213"/>
                </a:cubicBezTo>
                <a:lnTo>
                  <a:pt x="3254" y="296"/>
                </a:lnTo>
                <a:cubicBezTo>
                  <a:pt x="3252" y="301"/>
                  <a:pt x="3250" y="305"/>
                  <a:pt x="3247" y="307"/>
                </a:cubicBezTo>
                <a:cubicBezTo>
                  <a:pt x="3245" y="310"/>
                  <a:pt x="3241" y="311"/>
                  <a:pt x="3236" y="311"/>
                </a:cubicBezTo>
                <a:cubicBezTo>
                  <a:pt x="3231" y="311"/>
                  <a:pt x="3225" y="310"/>
                  <a:pt x="3216" y="308"/>
                </a:cubicBezTo>
                <a:cubicBezTo>
                  <a:pt x="3207" y="307"/>
                  <a:pt x="3199" y="306"/>
                  <a:pt x="3190" y="306"/>
                </a:cubicBezTo>
                <a:cubicBezTo>
                  <a:pt x="3178" y="306"/>
                  <a:pt x="3167" y="308"/>
                  <a:pt x="3157" y="312"/>
                </a:cubicBezTo>
                <a:cubicBezTo>
                  <a:pt x="3148" y="315"/>
                  <a:pt x="3139" y="320"/>
                  <a:pt x="3132" y="327"/>
                </a:cubicBezTo>
                <a:cubicBezTo>
                  <a:pt x="3124" y="334"/>
                  <a:pt x="3117" y="342"/>
                  <a:pt x="3111" y="352"/>
                </a:cubicBezTo>
                <a:cubicBezTo>
                  <a:pt x="3105" y="361"/>
                  <a:pt x="3100" y="372"/>
                  <a:pt x="3095" y="385"/>
                </a:cubicBezTo>
                <a:lnTo>
                  <a:pt x="3095" y="670"/>
                </a:lnTo>
                <a:lnTo>
                  <a:pt x="2984" y="670"/>
                </a:lnTo>
                <a:lnTo>
                  <a:pt x="2984" y="207"/>
                </a:lnTo>
                <a:lnTo>
                  <a:pt x="3049" y="207"/>
                </a:lnTo>
                <a:cubicBezTo>
                  <a:pt x="3060" y="207"/>
                  <a:pt x="3068" y="209"/>
                  <a:pt x="3073" y="213"/>
                </a:cubicBezTo>
                <a:cubicBezTo>
                  <a:pt x="3077" y="217"/>
                  <a:pt x="3080" y="225"/>
                  <a:pt x="3082" y="235"/>
                </a:cubicBezTo>
                <a:moveTo>
                  <a:pt x="3563" y="551"/>
                </a:moveTo>
                <a:lnTo>
                  <a:pt x="3563" y="473"/>
                </a:lnTo>
                <a:cubicBezTo>
                  <a:pt x="3531" y="474"/>
                  <a:pt x="3504" y="477"/>
                  <a:pt x="3482" y="481"/>
                </a:cubicBezTo>
                <a:cubicBezTo>
                  <a:pt x="3460" y="485"/>
                  <a:pt x="3443" y="490"/>
                  <a:pt x="3429" y="496"/>
                </a:cubicBezTo>
                <a:cubicBezTo>
                  <a:pt x="3416" y="503"/>
                  <a:pt x="3407" y="510"/>
                  <a:pt x="3401" y="519"/>
                </a:cubicBezTo>
                <a:cubicBezTo>
                  <a:pt x="3395" y="527"/>
                  <a:pt x="3392" y="536"/>
                  <a:pt x="3392" y="546"/>
                </a:cubicBezTo>
                <a:cubicBezTo>
                  <a:pt x="3392" y="566"/>
                  <a:pt x="3398" y="580"/>
                  <a:pt x="3410" y="588"/>
                </a:cubicBezTo>
                <a:cubicBezTo>
                  <a:pt x="3421" y="596"/>
                  <a:pt x="3436" y="600"/>
                  <a:pt x="3455" y="600"/>
                </a:cubicBezTo>
                <a:cubicBezTo>
                  <a:pt x="3478" y="600"/>
                  <a:pt x="3498" y="596"/>
                  <a:pt x="3514" y="588"/>
                </a:cubicBezTo>
                <a:cubicBezTo>
                  <a:pt x="3531" y="580"/>
                  <a:pt x="3547" y="567"/>
                  <a:pt x="3563" y="551"/>
                </a:cubicBezTo>
                <a:moveTo>
                  <a:pt x="3328" y="307"/>
                </a:moveTo>
                <a:lnTo>
                  <a:pt x="3309" y="272"/>
                </a:lnTo>
                <a:cubicBezTo>
                  <a:pt x="3361" y="223"/>
                  <a:pt x="3425" y="199"/>
                  <a:pt x="3500" y="199"/>
                </a:cubicBezTo>
                <a:cubicBezTo>
                  <a:pt x="3527" y="199"/>
                  <a:pt x="3551" y="203"/>
                  <a:pt x="3572" y="212"/>
                </a:cubicBezTo>
                <a:cubicBezTo>
                  <a:pt x="3594" y="221"/>
                  <a:pt x="3612" y="233"/>
                  <a:pt x="3626" y="249"/>
                </a:cubicBezTo>
                <a:cubicBezTo>
                  <a:pt x="3641" y="265"/>
                  <a:pt x="3652" y="283"/>
                  <a:pt x="3660" y="305"/>
                </a:cubicBezTo>
                <a:cubicBezTo>
                  <a:pt x="3668" y="327"/>
                  <a:pt x="3671" y="351"/>
                  <a:pt x="3671" y="377"/>
                </a:cubicBezTo>
                <a:lnTo>
                  <a:pt x="3671" y="670"/>
                </a:lnTo>
                <a:lnTo>
                  <a:pt x="3621" y="670"/>
                </a:lnTo>
                <a:cubicBezTo>
                  <a:pt x="3611" y="670"/>
                  <a:pt x="3603" y="668"/>
                  <a:pt x="3597" y="665"/>
                </a:cubicBezTo>
                <a:cubicBezTo>
                  <a:pt x="3591" y="662"/>
                  <a:pt x="3587" y="655"/>
                  <a:pt x="3583" y="646"/>
                </a:cubicBezTo>
                <a:lnTo>
                  <a:pt x="3573" y="613"/>
                </a:lnTo>
                <a:cubicBezTo>
                  <a:pt x="3562" y="623"/>
                  <a:pt x="3550" y="632"/>
                  <a:pt x="3539" y="640"/>
                </a:cubicBezTo>
                <a:cubicBezTo>
                  <a:pt x="3528" y="648"/>
                  <a:pt x="3517" y="655"/>
                  <a:pt x="3505" y="660"/>
                </a:cubicBezTo>
                <a:cubicBezTo>
                  <a:pt x="3493" y="666"/>
                  <a:pt x="3480" y="670"/>
                  <a:pt x="3466" y="673"/>
                </a:cubicBezTo>
                <a:cubicBezTo>
                  <a:pt x="3452" y="675"/>
                  <a:pt x="3437" y="677"/>
                  <a:pt x="3421" y="677"/>
                </a:cubicBezTo>
                <a:cubicBezTo>
                  <a:pt x="3401" y="677"/>
                  <a:pt x="3383" y="674"/>
                  <a:pt x="3367" y="669"/>
                </a:cubicBezTo>
                <a:cubicBezTo>
                  <a:pt x="3350" y="664"/>
                  <a:pt x="3336" y="656"/>
                  <a:pt x="3324" y="645"/>
                </a:cubicBezTo>
                <a:cubicBezTo>
                  <a:pt x="3312" y="635"/>
                  <a:pt x="3303" y="622"/>
                  <a:pt x="3296" y="606"/>
                </a:cubicBezTo>
                <a:cubicBezTo>
                  <a:pt x="3290" y="591"/>
                  <a:pt x="3286" y="573"/>
                  <a:pt x="3286" y="552"/>
                </a:cubicBezTo>
                <a:cubicBezTo>
                  <a:pt x="3286" y="540"/>
                  <a:pt x="3288" y="529"/>
                  <a:pt x="3292" y="517"/>
                </a:cubicBezTo>
                <a:cubicBezTo>
                  <a:pt x="3296" y="505"/>
                  <a:pt x="3302" y="494"/>
                  <a:pt x="3311" y="484"/>
                </a:cubicBezTo>
                <a:cubicBezTo>
                  <a:pt x="3320" y="473"/>
                  <a:pt x="3332" y="464"/>
                  <a:pt x="3346" y="453"/>
                </a:cubicBezTo>
                <a:cubicBezTo>
                  <a:pt x="3360" y="444"/>
                  <a:pt x="3377" y="436"/>
                  <a:pt x="3398" y="429"/>
                </a:cubicBezTo>
                <a:cubicBezTo>
                  <a:pt x="3418" y="422"/>
                  <a:pt x="3442" y="417"/>
                  <a:pt x="3469" y="412"/>
                </a:cubicBezTo>
                <a:cubicBezTo>
                  <a:pt x="3497" y="408"/>
                  <a:pt x="3528" y="405"/>
                  <a:pt x="3563" y="404"/>
                </a:cubicBezTo>
                <a:lnTo>
                  <a:pt x="3563" y="377"/>
                </a:lnTo>
                <a:cubicBezTo>
                  <a:pt x="3563" y="346"/>
                  <a:pt x="3556" y="323"/>
                  <a:pt x="3543" y="309"/>
                </a:cubicBezTo>
                <a:cubicBezTo>
                  <a:pt x="3530" y="294"/>
                  <a:pt x="3511" y="286"/>
                  <a:pt x="3486" y="286"/>
                </a:cubicBezTo>
                <a:cubicBezTo>
                  <a:pt x="3468" y="286"/>
                  <a:pt x="3453" y="289"/>
                  <a:pt x="3441" y="293"/>
                </a:cubicBezTo>
                <a:cubicBezTo>
                  <a:pt x="3430" y="297"/>
                  <a:pt x="3419" y="302"/>
                  <a:pt x="3410" y="307"/>
                </a:cubicBezTo>
                <a:cubicBezTo>
                  <a:pt x="3401" y="312"/>
                  <a:pt x="3393" y="317"/>
                  <a:pt x="3386" y="321"/>
                </a:cubicBezTo>
                <a:cubicBezTo>
                  <a:pt x="3378" y="325"/>
                  <a:pt x="3370" y="327"/>
                  <a:pt x="3361" y="327"/>
                </a:cubicBezTo>
                <a:cubicBezTo>
                  <a:pt x="3353" y="327"/>
                  <a:pt x="3347" y="325"/>
                  <a:pt x="3341" y="321"/>
                </a:cubicBezTo>
                <a:cubicBezTo>
                  <a:pt x="3336" y="317"/>
                  <a:pt x="3332" y="313"/>
                  <a:pt x="3328" y="307"/>
                </a:cubicBezTo>
                <a:moveTo>
                  <a:pt x="3887" y="342"/>
                </a:moveTo>
                <a:lnTo>
                  <a:pt x="3887" y="550"/>
                </a:lnTo>
                <a:cubicBezTo>
                  <a:pt x="3899" y="565"/>
                  <a:pt x="3913" y="576"/>
                  <a:pt x="3928" y="582"/>
                </a:cubicBezTo>
                <a:cubicBezTo>
                  <a:pt x="3943" y="589"/>
                  <a:pt x="3959" y="592"/>
                  <a:pt x="3976" y="592"/>
                </a:cubicBezTo>
                <a:cubicBezTo>
                  <a:pt x="3993" y="592"/>
                  <a:pt x="4008" y="589"/>
                  <a:pt x="4022" y="582"/>
                </a:cubicBezTo>
                <a:cubicBezTo>
                  <a:pt x="4035" y="576"/>
                  <a:pt x="4047" y="566"/>
                  <a:pt x="4056" y="554"/>
                </a:cubicBezTo>
                <a:cubicBezTo>
                  <a:pt x="4066" y="541"/>
                  <a:pt x="4073" y="525"/>
                  <a:pt x="4078" y="505"/>
                </a:cubicBezTo>
                <a:cubicBezTo>
                  <a:pt x="4083" y="485"/>
                  <a:pt x="4086" y="462"/>
                  <a:pt x="4086" y="434"/>
                </a:cubicBezTo>
                <a:cubicBezTo>
                  <a:pt x="4086" y="407"/>
                  <a:pt x="4083" y="385"/>
                  <a:pt x="4079" y="366"/>
                </a:cubicBezTo>
                <a:cubicBezTo>
                  <a:pt x="4075" y="347"/>
                  <a:pt x="4069" y="332"/>
                  <a:pt x="4061" y="320"/>
                </a:cubicBezTo>
                <a:cubicBezTo>
                  <a:pt x="4052" y="308"/>
                  <a:pt x="4043" y="300"/>
                  <a:pt x="4031" y="295"/>
                </a:cubicBezTo>
                <a:cubicBezTo>
                  <a:pt x="4020" y="289"/>
                  <a:pt x="4006" y="286"/>
                  <a:pt x="3992" y="286"/>
                </a:cubicBezTo>
                <a:cubicBezTo>
                  <a:pt x="3969" y="286"/>
                  <a:pt x="3949" y="291"/>
                  <a:pt x="3933" y="301"/>
                </a:cubicBezTo>
                <a:cubicBezTo>
                  <a:pt x="3917" y="311"/>
                  <a:pt x="3901" y="324"/>
                  <a:pt x="3887" y="342"/>
                </a:cubicBezTo>
                <a:moveTo>
                  <a:pt x="3872" y="227"/>
                </a:moveTo>
                <a:lnTo>
                  <a:pt x="3881" y="270"/>
                </a:lnTo>
                <a:cubicBezTo>
                  <a:pt x="3900" y="249"/>
                  <a:pt x="3921" y="232"/>
                  <a:pt x="3945" y="218"/>
                </a:cubicBezTo>
                <a:cubicBezTo>
                  <a:pt x="3969" y="205"/>
                  <a:pt x="3998" y="199"/>
                  <a:pt x="4030" y="199"/>
                </a:cubicBezTo>
                <a:cubicBezTo>
                  <a:pt x="4055" y="199"/>
                  <a:pt x="4078" y="204"/>
                  <a:pt x="4099" y="214"/>
                </a:cubicBezTo>
                <a:cubicBezTo>
                  <a:pt x="4120" y="225"/>
                  <a:pt x="4138" y="240"/>
                  <a:pt x="4153" y="260"/>
                </a:cubicBezTo>
                <a:cubicBezTo>
                  <a:pt x="4168" y="280"/>
                  <a:pt x="4180" y="305"/>
                  <a:pt x="4188" y="334"/>
                </a:cubicBezTo>
                <a:cubicBezTo>
                  <a:pt x="4196" y="363"/>
                  <a:pt x="4200" y="397"/>
                  <a:pt x="4200" y="434"/>
                </a:cubicBezTo>
                <a:cubicBezTo>
                  <a:pt x="4200" y="470"/>
                  <a:pt x="4196" y="502"/>
                  <a:pt x="4186" y="531"/>
                </a:cubicBezTo>
                <a:cubicBezTo>
                  <a:pt x="4177" y="561"/>
                  <a:pt x="4164" y="586"/>
                  <a:pt x="4147" y="608"/>
                </a:cubicBezTo>
                <a:cubicBezTo>
                  <a:pt x="4129" y="629"/>
                  <a:pt x="4109" y="646"/>
                  <a:pt x="4084" y="658"/>
                </a:cubicBezTo>
                <a:cubicBezTo>
                  <a:pt x="4060" y="671"/>
                  <a:pt x="4032" y="677"/>
                  <a:pt x="4002" y="677"/>
                </a:cubicBezTo>
                <a:cubicBezTo>
                  <a:pt x="3976" y="677"/>
                  <a:pt x="3954" y="673"/>
                  <a:pt x="3936" y="664"/>
                </a:cubicBezTo>
                <a:cubicBezTo>
                  <a:pt x="3918" y="657"/>
                  <a:pt x="3901" y="646"/>
                  <a:pt x="3887" y="631"/>
                </a:cubicBezTo>
                <a:lnTo>
                  <a:pt x="3887" y="821"/>
                </a:lnTo>
                <a:lnTo>
                  <a:pt x="3776" y="821"/>
                </a:lnTo>
                <a:lnTo>
                  <a:pt x="3776" y="207"/>
                </a:lnTo>
                <a:lnTo>
                  <a:pt x="3844" y="207"/>
                </a:lnTo>
                <a:cubicBezTo>
                  <a:pt x="3858" y="207"/>
                  <a:pt x="3868" y="214"/>
                  <a:pt x="3872" y="227"/>
                </a:cubicBezTo>
                <a:moveTo>
                  <a:pt x="4398" y="0"/>
                </a:moveTo>
                <a:lnTo>
                  <a:pt x="4398" y="257"/>
                </a:lnTo>
                <a:cubicBezTo>
                  <a:pt x="4416" y="240"/>
                  <a:pt x="4436" y="226"/>
                  <a:pt x="4457" y="216"/>
                </a:cubicBezTo>
                <a:cubicBezTo>
                  <a:pt x="4479" y="205"/>
                  <a:pt x="4504" y="200"/>
                  <a:pt x="4533" y="200"/>
                </a:cubicBezTo>
                <a:cubicBezTo>
                  <a:pt x="4558" y="200"/>
                  <a:pt x="4581" y="204"/>
                  <a:pt x="4600" y="213"/>
                </a:cubicBezTo>
                <a:cubicBezTo>
                  <a:pt x="4620" y="221"/>
                  <a:pt x="4636" y="233"/>
                  <a:pt x="4649" y="249"/>
                </a:cubicBezTo>
                <a:cubicBezTo>
                  <a:pt x="4662" y="264"/>
                  <a:pt x="4672" y="283"/>
                  <a:pt x="4679" y="304"/>
                </a:cubicBezTo>
                <a:cubicBezTo>
                  <a:pt x="4686" y="326"/>
                  <a:pt x="4689" y="349"/>
                  <a:pt x="4689" y="375"/>
                </a:cubicBezTo>
                <a:lnTo>
                  <a:pt x="4689" y="670"/>
                </a:lnTo>
                <a:lnTo>
                  <a:pt x="4578" y="670"/>
                </a:lnTo>
                <a:lnTo>
                  <a:pt x="4578" y="375"/>
                </a:lnTo>
                <a:cubicBezTo>
                  <a:pt x="4578" y="347"/>
                  <a:pt x="4571" y="325"/>
                  <a:pt x="4558" y="310"/>
                </a:cubicBezTo>
                <a:cubicBezTo>
                  <a:pt x="4546" y="294"/>
                  <a:pt x="4526" y="286"/>
                  <a:pt x="4499" y="286"/>
                </a:cubicBezTo>
                <a:cubicBezTo>
                  <a:pt x="4480" y="286"/>
                  <a:pt x="4462" y="291"/>
                  <a:pt x="4445" y="299"/>
                </a:cubicBezTo>
                <a:cubicBezTo>
                  <a:pt x="4429" y="308"/>
                  <a:pt x="4413" y="320"/>
                  <a:pt x="4398" y="335"/>
                </a:cubicBezTo>
                <a:lnTo>
                  <a:pt x="4398" y="670"/>
                </a:lnTo>
                <a:lnTo>
                  <a:pt x="4287" y="670"/>
                </a:lnTo>
                <a:lnTo>
                  <a:pt x="4287" y="0"/>
                </a:lnTo>
                <a:lnTo>
                  <a:pt x="4398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796320"/>
            <a:ext cx="40590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Принцип «Show, don't tell»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019160" y="212400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6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1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747720" y="1496520"/>
            <a:ext cx="388548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Показывай, а не рассказывай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224000" y="2013480"/>
            <a:ext cx="3699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Плохо: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«У нас есть два кластера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1019160" y="28954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224000" y="2365920"/>
            <a:ext cx="5193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пользователей: с высоким и низким доходом».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224000" y="2784960"/>
            <a:ext cx="4897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Хорошо: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Построить scatter plot, где по осям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224000" y="3146760"/>
            <a:ext cx="4333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доход и расходы, и где явно видно две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1019160" y="40287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224000" y="3499200"/>
            <a:ext cx="2774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отдельные группы точек.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1224000" y="3918240"/>
            <a:ext cx="4965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Суть: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Визуализация должна быть настолько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224000" y="4270680"/>
            <a:ext cx="4889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ясной и очевидной, что не требует сложных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19160" y="51624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224000" y="4632840"/>
            <a:ext cx="5014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пояснений. Она сама рассказывает историю.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224000" y="5051880"/>
            <a:ext cx="4371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Как достичь?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Правильный выбор типа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224000" y="5404320"/>
            <a:ext cx="5104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графика, аккуратное оформление, отсутствие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224000" y="5766120"/>
            <a:ext cx="2558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«визуального мусора».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8324640" y="2000160"/>
            <a:ext cx="2858040" cy="2857680"/>
          </a:xfrm>
          <a:custGeom>
            <a:avLst/>
            <a:gdLst/>
            <a:ahLst/>
            <a:rect l="0" t="0" r="r" b="b"/>
            <a:pathLst>
              <a:path w="7939" h="7938">
                <a:moveTo>
                  <a:pt x="0" y="0"/>
                </a:moveTo>
                <a:lnTo>
                  <a:pt x="7939" y="0"/>
                </a:lnTo>
                <a:lnTo>
                  <a:pt x="7939" y="7938"/>
                </a:lnTo>
                <a:lnTo>
                  <a:pt x="0" y="7938"/>
                </a:lnTo>
                <a:lnTo>
                  <a:pt x="0" y="0"/>
                </a:lnTo>
                <a:close/>
              </a:path>
            </a:pathLst>
          </a:custGeom>
          <a:solidFill>
            <a:srgbClr val="ffc10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9123480" y="2643480"/>
            <a:ext cx="1260000" cy="1571040"/>
          </a:xfrm>
          <a:custGeom>
            <a:avLst/>
            <a:gdLst/>
            <a:ahLst/>
            <a:rect l="0" t="0" r="r" b="b"/>
            <a:pathLst>
              <a:path w="3500" h="4364">
                <a:moveTo>
                  <a:pt x="1549" y="165"/>
                </a:moveTo>
                <a:lnTo>
                  <a:pt x="1506" y="97"/>
                </a:lnTo>
                <a:cubicBezTo>
                  <a:pt x="1521" y="83"/>
                  <a:pt x="1537" y="71"/>
                  <a:pt x="1555" y="59"/>
                </a:cubicBezTo>
                <a:cubicBezTo>
                  <a:pt x="1573" y="47"/>
                  <a:pt x="1592" y="37"/>
                  <a:pt x="1613" y="28"/>
                </a:cubicBezTo>
                <a:cubicBezTo>
                  <a:pt x="1634" y="19"/>
                  <a:pt x="1656" y="12"/>
                  <a:pt x="1680" y="7"/>
                </a:cubicBezTo>
                <a:cubicBezTo>
                  <a:pt x="1705" y="2"/>
                  <a:pt x="1731" y="0"/>
                  <a:pt x="1759" y="0"/>
                </a:cubicBezTo>
                <a:cubicBezTo>
                  <a:pt x="1798" y="0"/>
                  <a:pt x="1833" y="5"/>
                  <a:pt x="1864" y="15"/>
                </a:cubicBezTo>
                <a:cubicBezTo>
                  <a:pt x="1896" y="26"/>
                  <a:pt x="1923" y="41"/>
                  <a:pt x="1945" y="61"/>
                </a:cubicBezTo>
                <a:cubicBezTo>
                  <a:pt x="1968" y="80"/>
                  <a:pt x="1985" y="104"/>
                  <a:pt x="1997" y="132"/>
                </a:cubicBezTo>
                <a:cubicBezTo>
                  <a:pt x="2010" y="160"/>
                  <a:pt x="2016" y="191"/>
                  <a:pt x="2016" y="225"/>
                </a:cubicBezTo>
                <a:cubicBezTo>
                  <a:pt x="2016" y="259"/>
                  <a:pt x="2011" y="288"/>
                  <a:pt x="2001" y="312"/>
                </a:cubicBezTo>
                <a:cubicBezTo>
                  <a:pt x="1992" y="337"/>
                  <a:pt x="1979" y="358"/>
                  <a:pt x="1965" y="376"/>
                </a:cubicBezTo>
                <a:cubicBezTo>
                  <a:pt x="1950" y="394"/>
                  <a:pt x="1934" y="410"/>
                  <a:pt x="1917" y="423"/>
                </a:cubicBezTo>
                <a:lnTo>
                  <a:pt x="1868" y="460"/>
                </a:lnTo>
                <a:cubicBezTo>
                  <a:pt x="1852" y="472"/>
                  <a:pt x="1839" y="483"/>
                  <a:pt x="1828" y="495"/>
                </a:cubicBezTo>
                <a:cubicBezTo>
                  <a:pt x="1816" y="506"/>
                  <a:pt x="1810" y="519"/>
                  <a:pt x="1808" y="533"/>
                </a:cubicBezTo>
                <a:lnTo>
                  <a:pt x="1792" y="629"/>
                </a:lnTo>
                <a:lnTo>
                  <a:pt x="1680" y="629"/>
                </a:lnTo>
                <a:lnTo>
                  <a:pt x="1669" y="522"/>
                </a:lnTo>
                <a:cubicBezTo>
                  <a:pt x="1667" y="501"/>
                  <a:pt x="1670" y="483"/>
                  <a:pt x="1678" y="467"/>
                </a:cubicBezTo>
                <a:cubicBezTo>
                  <a:pt x="1687" y="451"/>
                  <a:pt x="1698" y="437"/>
                  <a:pt x="1713" y="424"/>
                </a:cubicBezTo>
                <a:cubicBezTo>
                  <a:pt x="1727" y="411"/>
                  <a:pt x="1743" y="398"/>
                  <a:pt x="1760" y="386"/>
                </a:cubicBezTo>
                <a:cubicBezTo>
                  <a:pt x="1778" y="374"/>
                  <a:pt x="1795" y="361"/>
                  <a:pt x="1810" y="346"/>
                </a:cubicBezTo>
                <a:cubicBezTo>
                  <a:pt x="1826" y="332"/>
                  <a:pt x="1838" y="316"/>
                  <a:pt x="1849" y="298"/>
                </a:cubicBezTo>
                <a:cubicBezTo>
                  <a:pt x="1859" y="280"/>
                  <a:pt x="1864" y="259"/>
                  <a:pt x="1864" y="234"/>
                </a:cubicBezTo>
                <a:cubicBezTo>
                  <a:pt x="1864" y="218"/>
                  <a:pt x="1861" y="204"/>
                  <a:pt x="1855" y="192"/>
                </a:cubicBezTo>
                <a:cubicBezTo>
                  <a:pt x="1849" y="179"/>
                  <a:pt x="1841" y="168"/>
                  <a:pt x="1831" y="159"/>
                </a:cubicBezTo>
                <a:cubicBezTo>
                  <a:pt x="1820" y="150"/>
                  <a:pt x="1807" y="143"/>
                  <a:pt x="1793" y="139"/>
                </a:cubicBezTo>
                <a:cubicBezTo>
                  <a:pt x="1778" y="134"/>
                  <a:pt x="1762" y="131"/>
                  <a:pt x="1745" y="131"/>
                </a:cubicBezTo>
                <a:cubicBezTo>
                  <a:pt x="1719" y="131"/>
                  <a:pt x="1698" y="134"/>
                  <a:pt x="1681" y="140"/>
                </a:cubicBezTo>
                <a:cubicBezTo>
                  <a:pt x="1663" y="145"/>
                  <a:pt x="1649" y="151"/>
                  <a:pt x="1636" y="158"/>
                </a:cubicBezTo>
                <a:cubicBezTo>
                  <a:pt x="1624" y="165"/>
                  <a:pt x="1614" y="171"/>
                  <a:pt x="1606" y="177"/>
                </a:cubicBezTo>
                <a:cubicBezTo>
                  <a:pt x="1597" y="182"/>
                  <a:pt x="1590" y="185"/>
                  <a:pt x="1583" y="185"/>
                </a:cubicBezTo>
                <a:cubicBezTo>
                  <a:pt x="1567" y="185"/>
                  <a:pt x="1556" y="178"/>
                  <a:pt x="1549" y="165"/>
                </a:cubicBezTo>
                <a:moveTo>
                  <a:pt x="1631" y="877"/>
                </a:moveTo>
                <a:cubicBezTo>
                  <a:pt x="1631" y="863"/>
                  <a:pt x="1633" y="850"/>
                  <a:pt x="1639" y="838"/>
                </a:cubicBezTo>
                <a:cubicBezTo>
                  <a:pt x="1644" y="825"/>
                  <a:pt x="1651" y="815"/>
                  <a:pt x="1659" y="806"/>
                </a:cubicBezTo>
                <a:cubicBezTo>
                  <a:pt x="1668" y="797"/>
                  <a:pt x="1679" y="790"/>
                  <a:pt x="1691" y="785"/>
                </a:cubicBezTo>
                <a:cubicBezTo>
                  <a:pt x="1703" y="779"/>
                  <a:pt x="1717" y="777"/>
                  <a:pt x="1731" y="777"/>
                </a:cubicBezTo>
                <a:cubicBezTo>
                  <a:pt x="1745" y="777"/>
                  <a:pt x="1758" y="779"/>
                  <a:pt x="1770" y="785"/>
                </a:cubicBezTo>
                <a:cubicBezTo>
                  <a:pt x="1782" y="790"/>
                  <a:pt x="1793" y="797"/>
                  <a:pt x="1802" y="806"/>
                </a:cubicBezTo>
                <a:cubicBezTo>
                  <a:pt x="1811" y="815"/>
                  <a:pt x="1818" y="825"/>
                  <a:pt x="1823" y="838"/>
                </a:cubicBezTo>
                <a:cubicBezTo>
                  <a:pt x="1829" y="850"/>
                  <a:pt x="1831" y="863"/>
                  <a:pt x="1831" y="877"/>
                </a:cubicBezTo>
                <a:cubicBezTo>
                  <a:pt x="1831" y="891"/>
                  <a:pt x="1829" y="904"/>
                  <a:pt x="1823" y="916"/>
                </a:cubicBezTo>
                <a:cubicBezTo>
                  <a:pt x="1818" y="928"/>
                  <a:pt x="1811" y="939"/>
                  <a:pt x="1802" y="947"/>
                </a:cubicBezTo>
                <a:cubicBezTo>
                  <a:pt x="1793" y="956"/>
                  <a:pt x="1782" y="963"/>
                  <a:pt x="1770" y="968"/>
                </a:cubicBezTo>
                <a:cubicBezTo>
                  <a:pt x="1758" y="973"/>
                  <a:pt x="1745" y="976"/>
                  <a:pt x="1731" y="976"/>
                </a:cubicBezTo>
                <a:cubicBezTo>
                  <a:pt x="1717" y="976"/>
                  <a:pt x="1703" y="973"/>
                  <a:pt x="1691" y="968"/>
                </a:cubicBezTo>
                <a:cubicBezTo>
                  <a:pt x="1679" y="963"/>
                  <a:pt x="1668" y="956"/>
                  <a:pt x="1659" y="947"/>
                </a:cubicBezTo>
                <a:cubicBezTo>
                  <a:pt x="1651" y="939"/>
                  <a:pt x="1644" y="928"/>
                  <a:pt x="1639" y="916"/>
                </a:cubicBezTo>
                <a:cubicBezTo>
                  <a:pt x="1633" y="904"/>
                  <a:pt x="1631" y="891"/>
                  <a:pt x="1631" y="877"/>
                </a:cubicBezTo>
                <a:moveTo>
                  <a:pt x="1208" y="2223"/>
                </a:moveTo>
                <a:lnTo>
                  <a:pt x="1208" y="2087"/>
                </a:lnTo>
                <a:lnTo>
                  <a:pt x="1551" y="2087"/>
                </a:lnTo>
                <a:lnTo>
                  <a:pt x="1551" y="2223"/>
                </a:lnTo>
                <a:lnTo>
                  <a:pt x="1208" y="2223"/>
                </a:lnTo>
                <a:moveTo>
                  <a:pt x="1769" y="1802"/>
                </a:moveTo>
                <a:lnTo>
                  <a:pt x="2294" y="2075"/>
                </a:lnTo>
                <a:lnTo>
                  <a:pt x="2294" y="2141"/>
                </a:lnTo>
                <a:lnTo>
                  <a:pt x="1769" y="2415"/>
                </a:lnTo>
                <a:lnTo>
                  <a:pt x="1769" y="2299"/>
                </a:lnTo>
                <a:cubicBezTo>
                  <a:pt x="1769" y="2290"/>
                  <a:pt x="1771" y="2282"/>
                  <a:pt x="1776" y="2274"/>
                </a:cubicBezTo>
                <a:cubicBezTo>
                  <a:pt x="1780" y="2267"/>
                  <a:pt x="1787" y="2261"/>
                  <a:pt x="1798" y="2256"/>
                </a:cubicBezTo>
                <a:lnTo>
                  <a:pt x="2038" y="2132"/>
                </a:lnTo>
                <a:cubicBezTo>
                  <a:pt x="2058" y="2122"/>
                  <a:pt x="2081" y="2114"/>
                  <a:pt x="2106" y="2108"/>
                </a:cubicBezTo>
                <a:cubicBezTo>
                  <a:pt x="2081" y="2103"/>
                  <a:pt x="2058" y="2095"/>
                  <a:pt x="2038" y="2085"/>
                </a:cubicBezTo>
                <a:lnTo>
                  <a:pt x="1798" y="1961"/>
                </a:lnTo>
                <a:cubicBezTo>
                  <a:pt x="1787" y="1956"/>
                  <a:pt x="1780" y="1950"/>
                  <a:pt x="1776" y="1943"/>
                </a:cubicBezTo>
                <a:cubicBezTo>
                  <a:pt x="1771" y="1935"/>
                  <a:pt x="1769" y="1927"/>
                  <a:pt x="1769" y="1918"/>
                </a:cubicBezTo>
                <a:lnTo>
                  <a:pt x="1769" y="1802"/>
                </a:lnTo>
                <a:moveTo>
                  <a:pt x="528" y="3663"/>
                </a:moveTo>
                <a:lnTo>
                  <a:pt x="846" y="3663"/>
                </a:lnTo>
                <a:lnTo>
                  <a:pt x="846" y="4050"/>
                </a:lnTo>
                <a:cubicBezTo>
                  <a:pt x="797" y="4086"/>
                  <a:pt x="745" y="4112"/>
                  <a:pt x="691" y="4128"/>
                </a:cubicBezTo>
                <a:cubicBezTo>
                  <a:pt x="636" y="4145"/>
                  <a:pt x="577" y="4153"/>
                  <a:pt x="514" y="4153"/>
                </a:cubicBezTo>
                <a:cubicBezTo>
                  <a:pt x="436" y="4153"/>
                  <a:pt x="365" y="4141"/>
                  <a:pt x="302" y="4117"/>
                </a:cubicBezTo>
                <a:cubicBezTo>
                  <a:pt x="239" y="4093"/>
                  <a:pt x="185" y="4059"/>
                  <a:pt x="140" y="4016"/>
                </a:cubicBezTo>
                <a:cubicBezTo>
                  <a:pt x="95" y="3972"/>
                  <a:pt x="61" y="3921"/>
                  <a:pt x="37" y="3861"/>
                </a:cubicBezTo>
                <a:cubicBezTo>
                  <a:pt x="12" y="3801"/>
                  <a:pt x="0" y="3735"/>
                  <a:pt x="0" y="3664"/>
                </a:cubicBezTo>
                <a:cubicBezTo>
                  <a:pt x="0" y="3593"/>
                  <a:pt x="12" y="3526"/>
                  <a:pt x="35" y="3466"/>
                </a:cubicBezTo>
                <a:cubicBezTo>
                  <a:pt x="59" y="3406"/>
                  <a:pt x="92" y="3354"/>
                  <a:pt x="135" y="3311"/>
                </a:cubicBezTo>
                <a:cubicBezTo>
                  <a:pt x="178" y="3268"/>
                  <a:pt x="230" y="3234"/>
                  <a:pt x="291" y="3210"/>
                </a:cubicBezTo>
                <a:cubicBezTo>
                  <a:pt x="353" y="3187"/>
                  <a:pt x="421" y="3175"/>
                  <a:pt x="498" y="3175"/>
                </a:cubicBezTo>
                <a:cubicBezTo>
                  <a:pt x="536" y="3175"/>
                  <a:pt x="573" y="3178"/>
                  <a:pt x="606" y="3184"/>
                </a:cubicBezTo>
                <a:cubicBezTo>
                  <a:pt x="640" y="3190"/>
                  <a:pt x="672" y="3199"/>
                  <a:pt x="700" y="3209"/>
                </a:cubicBezTo>
                <a:cubicBezTo>
                  <a:pt x="729" y="3220"/>
                  <a:pt x="756" y="3233"/>
                  <a:pt x="779" y="3249"/>
                </a:cubicBezTo>
                <a:cubicBezTo>
                  <a:pt x="803" y="3264"/>
                  <a:pt x="825" y="3281"/>
                  <a:pt x="845" y="3299"/>
                </a:cubicBezTo>
                <a:lnTo>
                  <a:pt x="794" y="3380"/>
                </a:lnTo>
                <a:cubicBezTo>
                  <a:pt x="786" y="3393"/>
                  <a:pt x="776" y="3401"/>
                  <a:pt x="763" y="3404"/>
                </a:cubicBezTo>
                <a:cubicBezTo>
                  <a:pt x="750" y="3407"/>
                  <a:pt x="736" y="3404"/>
                  <a:pt x="721" y="3394"/>
                </a:cubicBezTo>
                <a:cubicBezTo>
                  <a:pt x="707" y="3386"/>
                  <a:pt x="692" y="3378"/>
                  <a:pt x="678" y="3369"/>
                </a:cubicBezTo>
                <a:cubicBezTo>
                  <a:pt x="663" y="3361"/>
                  <a:pt x="647" y="3353"/>
                  <a:pt x="629" y="3347"/>
                </a:cubicBezTo>
                <a:cubicBezTo>
                  <a:pt x="611" y="3341"/>
                  <a:pt x="591" y="3336"/>
                  <a:pt x="569" y="3332"/>
                </a:cubicBezTo>
                <a:cubicBezTo>
                  <a:pt x="547" y="3328"/>
                  <a:pt x="521" y="3326"/>
                  <a:pt x="492" y="3326"/>
                </a:cubicBezTo>
                <a:cubicBezTo>
                  <a:pt x="445" y="3326"/>
                  <a:pt x="402" y="3334"/>
                  <a:pt x="364" y="3350"/>
                </a:cubicBezTo>
                <a:cubicBezTo>
                  <a:pt x="326" y="3366"/>
                  <a:pt x="293" y="3388"/>
                  <a:pt x="266" y="3418"/>
                </a:cubicBezTo>
                <a:cubicBezTo>
                  <a:pt x="239" y="3448"/>
                  <a:pt x="219" y="3483"/>
                  <a:pt x="204" y="3524"/>
                </a:cubicBezTo>
                <a:cubicBezTo>
                  <a:pt x="190" y="3567"/>
                  <a:pt x="182" y="3613"/>
                  <a:pt x="182" y="3664"/>
                </a:cubicBezTo>
                <a:cubicBezTo>
                  <a:pt x="182" y="3719"/>
                  <a:pt x="190" y="3768"/>
                  <a:pt x="206" y="3811"/>
                </a:cubicBezTo>
                <a:cubicBezTo>
                  <a:pt x="221" y="3854"/>
                  <a:pt x="243" y="3890"/>
                  <a:pt x="272" y="3920"/>
                </a:cubicBezTo>
                <a:cubicBezTo>
                  <a:pt x="300" y="3950"/>
                  <a:pt x="335" y="3973"/>
                  <a:pt x="375" y="3988"/>
                </a:cubicBezTo>
                <a:cubicBezTo>
                  <a:pt x="415" y="4004"/>
                  <a:pt x="460" y="4012"/>
                  <a:pt x="509" y="4012"/>
                </a:cubicBezTo>
                <a:cubicBezTo>
                  <a:pt x="544" y="4012"/>
                  <a:pt x="576" y="4008"/>
                  <a:pt x="604" y="4001"/>
                </a:cubicBezTo>
                <a:cubicBezTo>
                  <a:pt x="631" y="3993"/>
                  <a:pt x="659" y="3983"/>
                  <a:pt x="685" y="3970"/>
                </a:cubicBezTo>
                <a:lnTo>
                  <a:pt x="685" y="3797"/>
                </a:lnTo>
                <a:lnTo>
                  <a:pt x="565" y="3797"/>
                </a:lnTo>
                <a:cubicBezTo>
                  <a:pt x="553" y="3797"/>
                  <a:pt x="544" y="3793"/>
                  <a:pt x="538" y="3787"/>
                </a:cubicBezTo>
                <a:cubicBezTo>
                  <a:pt x="531" y="3781"/>
                  <a:pt x="528" y="3773"/>
                  <a:pt x="528" y="3764"/>
                </a:cubicBezTo>
                <a:lnTo>
                  <a:pt x="528" y="3663"/>
                </a:lnTo>
                <a:moveTo>
                  <a:pt x="1137" y="3504"/>
                </a:moveTo>
                <a:lnTo>
                  <a:pt x="1147" y="3582"/>
                </a:lnTo>
                <a:cubicBezTo>
                  <a:pt x="1168" y="3540"/>
                  <a:pt x="1193" y="3508"/>
                  <a:pt x="1222" y="3485"/>
                </a:cubicBezTo>
                <a:cubicBezTo>
                  <a:pt x="1251" y="3462"/>
                  <a:pt x="1286" y="3451"/>
                  <a:pt x="1326" y="3451"/>
                </a:cubicBezTo>
                <a:cubicBezTo>
                  <a:pt x="1357" y="3451"/>
                  <a:pt x="1382" y="3457"/>
                  <a:pt x="1401" y="3471"/>
                </a:cubicBezTo>
                <a:lnTo>
                  <a:pt x="1390" y="3594"/>
                </a:lnTo>
                <a:cubicBezTo>
                  <a:pt x="1388" y="3602"/>
                  <a:pt x="1385" y="3608"/>
                  <a:pt x="1381" y="3611"/>
                </a:cubicBezTo>
                <a:cubicBezTo>
                  <a:pt x="1377" y="3614"/>
                  <a:pt x="1371" y="3616"/>
                  <a:pt x="1364" y="3616"/>
                </a:cubicBezTo>
                <a:cubicBezTo>
                  <a:pt x="1357" y="3616"/>
                  <a:pt x="1348" y="3615"/>
                  <a:pt x="1335" y="3613"/>
                </a:cubicBezTo>
                <a:cubicBezTo>
                  <a:pt x="1321" y="3611"/>
                  <a:pt x="1309" y="3610"/>
                  <a:pt x="1296" y="3610"/>
                </a:cubicBezTo>
                <a:cubicBezTo>
                  <a:pt x="1278" y="3610"/>
                  <a:pt x="1262" y="3612"/>
                  <a:pt x="1248" y="3617"/>
                </a:cubicBezTo>
                <a:cubicBezTo>
                  <a:pt x="1234" y="3623"/>
                  <a:pt x="1221" y="3630"/>
                  <a:pt x="1210" y="3640"/>
                </a:cubicBezTo>
                <a:cubicBezTo>
                  <a:pt x="1199" y="3650"/>
                  <a:pt x="1189" y="3662"/>
                  <a:pt x="1181" y="3676"/>
                </a:cubicBezTo>
                <a:cubicBezTo>
                  <a:pt x="1172" y="3690"/>
                  <a:pt x="1164" y="3706"/>
                  <a:pt x="1156" y="3725"/>
                </a:cubicBezTo>
                <a:lnTo>
                  <a:pt x="1156" y="4143"/>
                </a:lnTo>
                <a:lnTo>
                  <a:pt x="993" y="4143"/>
                </a:lnTo>
                <a:lnTo>
                  <a:pt x="993" y="3463"/>
                </a:lnTo>
                <a:lnTo>
                  <a:pt x="1089" y="3463"/>
                </a:lnTo>
                <a:cubicBezTo>
                  <a:pt x="1105" y="3463"/>
                  <a:pt x="1117" y="3466"/>
                  <a:pt x="1124" y="3472"/>
                </a:cubicBezTo>
                <a:cubicBezTo>
                  <a:pt x="1130" y="3478"/>
                  <a:pt x="1135" y="3489"/>
                  <a:pt x="1137" y="3504"/>
                </a:cubicBezTo>
                <a:moveTo>
                  <a:pt x="1845" y="3968"/>
                </a:moveTo>
                <a:lnTo>
                  <a:pt x="1845" y="3853"/>
                </a:lnTo>
                <a:cubicBezTo>
                  <a:pt x="1798" y="3855"/>
                  <a:pt x="1758" y="3859"/>
                  <a:pt x="1726" y="3865"/>
                </a:cubicBezTo>
                <a:cubicBezTo>
                  <a:pt x="1694" y="3871"/>
                  <a:pt x="1668" y="3879"/>
                  <a:pt x="1648" y="3888"/>
                </a:cubicBezTo>
                <a:cubicBezTo>
                  <a:pt x="1629" y="3897"/>
                  <a:pt x="1615" y="3908"/>
                  <a:pt x="1607" y="3920"/>
                </a:cubicBezTo>
                <a:cubicBezTo>
                  <a:pt x="1598" y="3933"/>
                  <a:pt x="1594" y="3946"/>
                  <a:pt x="1594" y="3961"/>
                </a:cubicBezTo>
                <a:cubicBezTo>
                  <a:pt x="1594" y="3989"/>
                  <a:pt x="1603" y="4010"/>
                  <a:pt x="1620" y="4022"/>
                </a:cubicBezTo>
                <a:cubicBezTo>
                  <a:pt x="1637" y="4035"/>
                  <a:pt x="1659" y="4041"/>
                  <a:pt x="1686" y="4041"/>
                </a:cubicBezTo>
                <a:cubicBezTo>
                  <a:pt x="1720" y="4041"/>
                  <a:pt x="1749" y="4035"/>
                  <a:pt x="1773" y="4023"/>
                </a:cubicBezTo>
                <a:cubicBezTo>
                  <a:pt x="1798" y="4011"/>
                  <a:pt x="1821" y="3992"/>
                  <a:pt x="1845" y="3968"/>
                </a:cubicBezTo>
                <a:moveTo>
                  <a:pt x="1500" y="3611"/>
                </a:moveTo>
                <a:lnTo>
                  <a:pt x="1471" y="3557"/>
                </a:lnTo>
                <a:cubicBezTo>
                  <a:pt x="1548" y="3486"/>
                  <a:pt x="1642" y="3451"/>
                  <a:pt x="1752" y="3451"/>
                </a:cubicBezTo>
                <a:cubicBezTo>
                  <a:pt x="1792" y="3451"/>
                  <a:pt x="1827" y="3457"/>
                  <a:pt x="1859" y="3470"/>
                </a:cubicBezTo>
                <a:cubicBezTo>
                  <a:pt x="1890" y="3483"/>
                  <a:pt x="1917" y="3501"/>
                  <a:pt x="1938" y="3524"/>
                </a:cubicBezTo>
                <a:cubicBezTo>
                  <a:pt x="1960" y="3547"/>
                  <a:pt x="1976" y="3576"/>
                  <a:pt x="1988" y="3608"/>
                </a:cubicBezTo>
                <a:cubicBezTo>
                  <a:pt x="1999" y="3640"/>
                  <a:pt x="2004" y="3676"/>
                  <a:pt x="2004" y="3714"/>
                </a:cubicBezTo>
                <a:lnTo>
                  <a:pt x="2004" y="4143"/>
                </a:lnTo>
                <a:lnTo>
                  <a:pt x="1930" y="4143"/>
                </a:lnTo>
                <a:cubicBezTo>
                  <a:pt x="1915" y="4143"/>
                  <a:pt x="1903" y="4140"/>
                  <a:pt x="1894" y="4136"/>
                </a:cubicBezTo>
                <a:cubicBezTo>
                  <a:pt x="1886" y="4131"/>
                  <a:pt x="1879" y="4122"/>
                  <a:pt x="1875" y="4107"/>
                </a:cubicBezTo>
                <a:lnTo>
                  <a:pt x="1860" y="4059"/>
                </a:lnTo>
                <a:cubicBezTo>
                  <a:pt x="1843" y="4074"/>
                  <a:pt x="1826" y="4088"/>
                  <a:pt x="1810" y="4099"/>
                </a:cubicBezTo>
                <a:cubicBezTo>
                  <a:pt x="1793" y="4111"/>
                  <a:pt x="1777" y="4121"/>
                  <a:pt x="1759" y="4129"/>
                </a:cubicBezTo>
                <a:cubicBezTo>
                  <a:pt x="1741" y="4137"/>
                  <a:pt x="1722" y="4143"/>
                  <a:pt x="1702" y="4147"/>
                </a:cubicBezTo>
                <a:cubicBezTo>
                  <a:pt x="1682" y="4151"/>
                  <a:pt x="1660" y="4153"/>
                  <a:pt x="1636" y="4153"/>
                </a:cubicBezTo>
                <a:cubicBezTo>
                  <a:pt x="1607" y="4153"/>
                  <a:pt x="1581" y="4149"/>
                  <a:pt x="1556" y="4142"/>
                </a:cubicBezTo>
                <a:cubicBezTo>
                  <a:pt x="1532" y="4134"/>
                  <a:pt x="1511" y="4122"/>
                  <a:pt x="1494" y="4107"/>
                </a:cubicBezTo>
                <a:cubicBezTo>
                  <a:pt x="1476" y="4092"/>
                  <a:pt x="1462" y="4072"/>
                  <a:pt x="1453" y="4049"/>
                </a:cubicBezTo>
                <a:cubicBezTo>
                  <a:pt x="1443" y="4026"/>
                  <a:pt x="1438" y="4000"/>
                  <a:pt x="1438" y="3969"/>
                </a:cubicBezTo>
                <a:cubicBezTo>
                  <a:pt x="1438" y="3952"/>
                  <a:pt x="1441" y="3935"/>
                  <a:pt x="1447" y="3918"/>
                </a:cubicBezTo>
                <a:cubicBezTo>
                  <a:pt x="1452" y="3901"/>
                  <a:pt x="1462" y="3885"/>
                  <a:pt x="1475" y="3869"/>
                </a:cubicBezTo>
                <a:cubicBezTo>
                  <a:pt x="1488" y="3854"/>
                  <a:pt x="1505" y="3840"/>
                  <a:pt x="1525" y="3826"/>
                </a:cubicBezTo>
                <a:cubicBezTo>
                  <a:pt x="1546" y="3812"/>
                  <a:pt x="1572" y="3800"/>
                  <a:pt x="1602" y="3790"/>
                </a:cubicBezTo>
                <a:cubicBezTo>
                  <a:pt x="1632" y="3780"/>
                  <a:pt x="1667" y="3772"/>
                  <a:pt x="1707" y="3765"/>
                </a:cubicBezTo>
                <a:cubicBezTo>
                  <a:pt x="1747" y="3759"/>
                  <a:pt x="1793" y="3755"/>
                  <a:pt x="1845" y="3754"/>
                </a:cubicBezTo>
                <a:lnTo>
                  <a:pt x="1845" y="3714"/>
                </a:lnTo>
                <a:cubicBezTo>
                  <a:pt x="1845" y="3669"/>
                  <a:pt x="1835" y="3635"/>
                  <a:pt x="1816" y="3613"/>
                </a:cubicBezTo>
                <a:cubicBezTo>
                  <a:pt x="1796" y="3591"/>
                  <a:pt x="1768" y="3580"/>
                  <a:pt x="1732" y="3580"/>
                </a:cubicBezTo>
                <a:cubicBezTo>
                  <a:pt x="1705" y="3580"/>
                  <a:pt x="1683" y="3584"/>
                  <a:pt x="1666" y="3590"/>
                </a:cubicBezTo>
                <a:cubicBezTo>
                  <a:pt x="1649" y="3596"/>
                  <a:pt x="1633" y="3603"/>
                  <a:pt x="1620" y="3611"/>
                </a:cubicBezTo>
                <a:cubicBezTo>
                  <a:pt x="1607" y="3618"/>
                  <a:pt x="1595" y="3625"/>
                  <a:pt x="1584" y="3631"/>
                </a:cubicBezTo>
                <a:cubicBezTo>
                  <a:pt x="1573" y="3638"/>
                  <a:pt x="1561" y="3641"/>
                  <a:pt x="1548" y="3641"/>
                </a:cubicBezTo>
                <a:cubicBezTo>
                  <a:pt x="1536" y="3641"/>
                  <a:pt x="1527" y="3638"/>
                  <a:pt x="1519" y="3632"/>
                </a:cubicBezTo>
                <a:cubicBezTo>
                  <a:pt x="1511" y="3626"/>
                  <a:pt x="1504" y="3619"/>
                  <a:pt x="1500" y="3611"/>
                </a:cubicBezTo>
                <a:moveTo>
                  <a:pt x="2321" y="3662"/>
                </a:moveTo>
                <a:lnTo>
                  <a:pt x="2321" y="3967"/>
                </a:lnTo>
                <a:cubicBezTo>
                  <a:pt x="2340" y="3989"/>
                  <a:pt x="2360" y="4005"/>
                  <a:pt x="2382" y="4014"/>
                </a:cubicBezTo>
                <a:cubicBezTo>
                  <a:pt x="2403" y="4024"/>
                  <a:pt x="2427" y="4028"/>
                  <a:pt x="2453" y="4028"/>
                </a:cubicBezTo>
                <a:cubicBezTo>
                  <a:pt x="2477" y="4028"/>
                  <a:pt x="2500" y="4024"/>
                  <a:pt x="2520" y="4014"/>
                </a:cubicBezTo>
                <a:cubicBezTo>
                  <a:pt x="2539" y="4005"/>
                  <a:pt x="2556" y="3991"/>
                  <a:pt x="2570" y="3972"/>
                </a:cubicBezTo>
                <a:cubicBezTo>
                  <a:pt x="2584" y="3953"/>
                  <a:pt x="2595" y="3929"/>
                  <a:pt x="2602" y="3900"/>
                </a:cubicBezTo>
                <a:cubicBezTo>
                  <a:pt x="2610" y="3871"/>
                  <a:pt x="2614" y="3837"/>
                  <a:pt x="2614" y="3798"/>
                </a:cubicBezTo>
                <a:cubicBezTo>
                  <a:pt x="2614" y="3758"/>
                  <a:pt x="2610" y="3725"/>
                  <a:pt x="2604" y="3697"/>
                </a:cubicBezTo>
                <a:cubicBezTo>
                  <a:pt x="2597" y="3670"/>
                  <a:pt x="2588" y="3647"/>
                  <a:pt x="2576" y="3630"/>
                </a:cubicBezTo>
                <a:cubicBezTo>
                  <a:pt x="2564" y="3613"/>
                  <a:pt x="2550" y="3600"/>
                  <a:pt x="2533" y="3592"/>
                </a:cubicBezTo>
                <a:cubicBezTo>
                  <a:pt x="2516" y="3584"/>
                  <a:pt x="2497" y="3580"/>
                  <a:pt x="2475" y="3580"/>
                </a:cubicBezTo>
                <a:cubicBezTo>
                  <a:pt x="2441" y="3580"/>
                  <a:pt x="2412" y="3588"/>
                  <a:pt x="2389" y="3602"/>
                </a:cubicBezTo>
                <a:cubicBezTo>
                  <a:pt x="2365" y="3616"/>
                  <a:pt x="2342" y="3637"/>
                  <a:pt x="2321" y="3662"/>
                </a:cubicBezTo>
                <a:moveTo>
                  <a:pt x="2299" y="3493"/>
                </a:moveTo>
                <a:lnTo>
                  <a:pt x="2312" y="3556"/>
                </a:lnTo>
                <a:cubicBezTo>
                  <a:pt x="2340" y="3524"/>
                  <a:pt x="2372" y="3499"/>
                  <a:pt x="2407" y="3479"/>
                </a:cubicBezTo>
                <a:cubicBezTo>
                  <a:pt x="2442" y="3460"/>
                  <a:pt x="2484" y="3451"/>
                  <a:pt x="2531" y="3451"/>
                </a:cubicBezTo>
                <a:cubicBezTo>
                  <a:pt x="2569" y="3451"/>
                  <a:pt x="2602" y="3458"/>
                  <a:pt x="2633" y="3474"/>
                </a:cubicBezTo>
                <a:cubicBezTo>
                  <a:pt x="2664" y="3489"/>
                  <a:pt x="2690" y="3512"/>
                  <a:pt x="2712" y="3541"/>
                </a:cubicBezTo>
                <a:cubicBezTo>
                  <a:pt x="2735" y="3571"/>
                  <a:pt x="2752" y="3607"/>
                  <a:pt x="2764" y="3650"/>
                </a:cubicBezTo>
                <a:cubicBezTo>
                  <a:pt x="2776" y="3693"/>
                  <a:pt x="2782" y="3743"/>
                  <a:pt x="2782" y="3798"/>
                </a:cubicBezTo>
                <a:cubicBezTo>
                  <a:pt x="2782" y="3849"/>
                  <a:pt x="2775" y="3896"/>
                  <a:pt x="2762" y="3939"/>
                </a:cubicBezTo>
                <a:cubicBezTo>
                  <a:pt x="2748" y="3982"/>
                  <a:pt x="2728" y="4020"/>
                  <a:pt x="2703" y="4051"/>
                </a:cubicBezTo>
                <a:cubicBezTo>
                  <a:pt x="2678" y="4083"/>
                  <a:pt x="2647" y="4108"/>
                  <a:pt x="2611" y="4126"/>
                </a:cubicBezTo>
                <a:cubicBezTo>
                  <a:pt x="2575" y="4144"/>
                  <a:pt x="2535" y="4153"/>
                  <a:pt x="2490" y="4153"/>
                </a:cubicBezTo>
                <a:cubicBezTo>
                  <a:pt x="2453" y="4153"/>
                  <a:pt x="2420" y="4147"/>
                  <a:pt x="2393" y="4135"/>
                </a:cubicBezTo>
                <a:cubicBezTo>
                  <a:pt x="2366" y="4123"/>
                  <a:pt x="2342" y="4107"/>
                  <a:pt x="2321" y="4087"/>
                </a:cubicBezTo>
                <a:lnTo>
                  <a:pt x="2321" y="4364"/>
                </a:lnTo>
                <a:lnTo>
                  <a:pt x="2158" y="4364"/>
                </a:lnTo>
                <a:lnTo>
                  <a:pt x="2158" y="3463"/>
                </a:lnTo>
                <a:lnTo>
                  <a:pt x="2258" y="3463"/>
                </a:lnTo>
                <a:cubicBezTo>
                  <a:pt x="2279" y="3463"/>
                  <a:pt x="2293" y="3473"/>
                  <a:pt x="2299" y="3493"/>
                </a:cubicBezTo>
                <a:moveTo>
                  <a:pt x="3073" y="3159"/>
                </a:moveTo>
                <a:lnTo>
                  <a:pt x="3073" y="3536"/>
                </a:lnTo>
                <a:cubicBezTo>
                  <a:pt x="3099" y="3511"/>
                  <a:pt x="3128" y="3491"/>
                  <a:pt x="3160" y="3476"/>
                </a:cubicBezTo>
                <a:cubicBezTo>
                  <a:pt x="3192" y="3460"/>
                  <a:pt x="3229" y="3452"/>
                  <a:pt x="3272" y="3452"/>
                </a:cubicBezTo>
                <a:cubicBezTo>
                  <a:pt x="3309" y="3452"/>
                  <a:pt x="3341" y="3459"/>
                  <a:pt x="3370" y="3471"/>
                </a:cubicBezTo>
                <a:cubicBezTo>
                  <a:pt x="3399" y="3484"/>
                  <a:pt x="3423" y="3502"/>
                  <a:pt x="3442" y="3524"/>
                </a:cubicBezTo>
                <a:cubicBezTo>
                  <a:pt x="3461" y="3547"/>
                  <a:pt x="3476" y="3575"/>
                  <a:pt x="3486" y="3607"/>
                </a:cubicBezTo>
                <a:cubicBezTo>
                  <a:pt x="3495" y="3638"/>
                  <a:pt x="3500" y="3673"/>
                  <a:pt x="3500" y="3711"/>
                </a:cubicBezTo>
                <a:lnTo>
                  <a:pt x="3500" y="4143"/>
                </a:lnTo>
                <a:lnTo>
                  <a:pt x="3337" y="4143"/>
                </a:lnTo>
                <a:lnTo>
                  <a:pt x="3337" y="3711"/>
                </a:lnTo>
                <a:cubicBezTo>
                  <a:pt x="3337" y="3669"/>
                  <a:pt x="3328" y="3637"/>
                  <a:pt x="3309" y="3615"/>
                </a:cubicBezTo>
                <a:cubicBezTo>
                  <a:pt x="3290" y="3592"/>
                  <a:pt x="3261" y="3580"/>
                  <a:pt x="3222" y="3580"/>
                </a:cubicBezTo>
                <a:cubicBezTo>
                  <a:pt x="3194" y="3580"/>
                  <a:pt x="3167" y="3587"/>
                  <a:pt x="3143" y="3599"/>
                </a:cubicBezTo>
                <a:cubicBezTo>
                  <a:pt x="3118" y="3612"/>
                  <a:pt x="3095" y="3630"/>
                  <a:pt x="3073" y="3652"/>
                </a:cubicBezTo>
                <a:lnTo>
                  <a:pt x="3073" y="4143"/>
                </a:lnTo>
                <a:lnTo>
                  <a:pt x="2909" y="4143"/>
                </a:lnTo>
                <a:lnTo>
                  <a:pt x="2909" y="3159"/>
                </a:lnTo>
                <a:lnTo>
                  <a:pt x="3073" y="315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747720" y="767520"/>
            <a:ext cx="31600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Принцип «So what?»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47720" y="1468080"/>
            <a:ext cx="427572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Всегда задавай вопрос «И что?»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224000" y="1975320"/>
            <a:ext cx="5060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Плохо: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Построить красивый график, который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1019160" y="2866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224000" y="2337120"/>
            <a:ext cx="4329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 отвечает ни на один бизнес-вопрос.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224000" y="2756160"/>
            <a:ext cx="5132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Хорошо: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Каждая визуализация должна иметь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19160" y="363852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224000" y="3108600"/>
            <a:ext cx="43624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цель и отвечать на конкретный вопрос.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1495080" y="39909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200" y="159"/>
                  <a:pt x="192" y="170"/>
                  <a:pt x="182" y="180"/>
                </a:cubicBezTo>
                <a:cubicBezTo>
                  <a:pt x="171" y="190"/>
                  <a:pt x="160" y="198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8"/>
                  <a:pt x="41" y="190"/>
                  <a:pt x="31" y="180"/>
                </a:cubicBezTo>
                <a:cubicBezTo>
                  <a:pt x="22" y="170"/>
                  <a:pt x="14" y="159"/>
                  <a:pt x="9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9" y="65"/>
                </a:cubicBezTo>
                <a:cubicBezTo>
                  <a:pt x="14" y="52"/>
                  <a:pt x="22" y="40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0"/>
                  <a:pt x="200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224000" y="3528000"/>
            <a:ext cx="2413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Примеры вопросов: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700280" y="3880080"/>
            <a:ext cx="48380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«Как распределена цена недвижимости?» -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1495080" y="47718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700280" y="4242240"/>
            <a:ext cx="1703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&gt; Гистограмма.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700280" y="4661280"/>
            <a:ext cx="4796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«Есть ли связь между бюджетом на фильм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495080" y="554328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1"/>
                  <a:pt x="210" y="135"/>
                  <a:pt x="205" y="148"/>
                </a:cubicBezTo>
                <a:cubicBezTo>
                  <a:pt x="200" y="161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1"/>
                  <a:pt x="0" y="106"/>
                </a:cubicBezTo>
                <a:cubicBezTo>
                  <a:pt x="0" y="92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2"/>
                  <a:pt x="213" y="106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1700280" y="5013720"/>
            <a:ext cx="3446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 его сборами?» -&gt; Scatter plot.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1700280" y="5432760"/>
            <a:ext cx="35456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«В каком месяце наши продажи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1019160" y="63147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700280" y="5785200"/>
            <a:ext cx="3091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максимальны?» -&gt; Line plot.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1224000" y="6204240"/>
            <a:ext cx="5013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Прежде чем строить график, спроси себя: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224000" y="6566400"/>
            <a:ext cx="4423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«Какой инсайт я хочу из него извлечь?»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6f42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595720" y="3321360"/>
            <a:ext cx="2315880" cy="224640"/>
          </a:xfrm>
          <a:custGeom>
            <a:avLst/>
            <a:gdLst/>
            <a:ahLst/>
            <a:rect l="0" t="0" r="r" b="b"/>
            <a:pathLst>
              <a:path w="6433" h="624">
                <a:moveTo>
                  <a:pt x="446" y="476"/>
                </a:moveTo>
                <a:cubicBezTo>
                  <a:pt x="452" y="476"/>
                  <a:pt x="457" y="479"/>
                  <a:pt x="462" y="483"/>
                </a:cubicBezTo>
                <a:lnTo>
                  <a:pt x="506" y="531"/>
                </a:lnTo>
                <a:cubicBezTo>
                  <a:pt x="482" y="561"/>
                  <a:pt x="452" y="584"/>
                  <a:pt x="416" y="600"/>
                </a:cubicBezTo>
                <a:cubicBezTo>
                  <a:pt x="381" y="616"/>
                  <a:pt x="338" y="624"/>
                  <a:pt x="289" y="624"/>
                </a:cubicBezTo>
                <a:cubicBezTo>
                  <a:pt x="244" y="624"/>
                  <a:pt x="204" y="617"/>
                  <a:pt x="168" y="601"/>
                </a:cubicBezTo>
                <a:cubicBezTo>
                  <a:pt x="133" y="586"/>
                  <a:pt x="103" y="565"/>
                  <a:pt x="78" y="538"/>
                </a:cubicBezTo>
                <a:cubicBezTo>
                  <a:pt x="52" y="511"/>
                  <a:pt x="33" y="479"/>
                  <a:pt x="20" y="441"/>
                </a:cubicBezTo>
                <a:cubicBezTo>
                  <a:pt x="6" y="402"/>
                  <a:pt x="0" y="361"/>
                  <a:pt x="0" y="317"/>
                </a:cubicBezTo>
                <a:cubicBezTo>
                  <a:pt x="0" y="272"/>
                  <a:pt x="7" y="230"/>
                  <a:pt x="21" y="193"/>
                </a:cubicBezTo>
                <a:cubicBezTo>
                  <a:pt x="35" y="155"/>
                  <a:pt x="56" y="123"/>
                  <a:pt x="82" y="96"/>
                </a:cubicBezTo>
                <a:cubicBezTo>
                  <a:pt x="108" y="69"/>
                  <a:pt x="139" y="48"/>
                  <a:pt x="175" y="33"/>
                </a:cubicBezTo>
                <a:cubicBezTo>
                  <a:pt x="211" y="17"/>
                  <a:pt x="252" y="10"/>
                  <a:pt x="296" y="10"/>
                </a:cubicBezTo>
                <a:cubicBezTo>
                  <a:pt x="339" y="10"/>
                  <a:pt x="378" y="17"/>
                  <a:pt x="412" y="32"/>
                </a:cubicBezTo>
                <a:cubicBezTo>
                  <a:pt x="446" y="46"/>
                  <a:pt x="474" y="65"/>
                  <a:pt x="498" y="88"/>
                </a:cubicBezTo>
                <a:lnTo>
                  <a:pt x="461" y="140"/>
                </a:lnTo>
                <a:cubicBezTo>
                  <a:pt x="459" y="143"/>
                  <a:pt x="456" y="146"/>
                  <a:pt x="452" y="149"/>
                </a:cubicBezTo>
                <a:cubicBezTo>
                  <a:pt x="449" y="151"/>
                  <a:pt x="444" y="152"/>
                  <a:pt x="438" y="152"/>
                </a:cubicBezTo>
                <a:cubicBezTo>
                  <a:pt x="434" y="152"/>
                  <a:pt x="430" y="151"/>
                  <a:pt x="425" y="149"/>
                </a:cubicBezTo>
                <a:cubicBezTo>
                  <a:pt x="421" y="146"/>
                  <a:pt x="416" y="143"/>
                  <a:pt x="411" y="140"/>
                </a:cubicBezTo>
                <a:cubicBezTo>
                  <a:pt x="405" y="137"/>
                  <a:pt x="399" y="133"/>
                  <a:pt x="393" y="129"/>
                </a:cubicBezTo>
                <a:cubicBezTo>
                  <a:pt x="386" y="124"/>
                  <a:pt x="378" y="121"/>
                  <a:pt x="368" y="117"/>
                </a:cubicBezTo>
                <a:cubicBezTo>
                  <a:pt x="359" y="114"/>
                  <a:pt x="349" y="111"/>
                  <a:pt x="337" y="108"/>
                </a:cubicBezTo>
                <a:cubicBezTo>
                  <a:pt x="325" y="106"/>
                  <a:pt x="311" y="105"/>
                  <a:pt x="295" y="105"/>
                </a:cubicBezTo>
                <a:cubicBezTo>
                  <a:pt x="268" y="105"/>
                  <a:pt x="244" y="110"/>
                  <a:pt x="221" y="119"/>
                </a:cubicBezTo>
                <a:cubicBezTo>
                  <a:pt x="199" y="129"/>
                  <a:pt x="180" y="143"/>
                  <a:pt x="164" y="161"/>
                </a:cubicBezTo>
                <a:cubicBezTo>
                  <a:pt x="148" y="179"/>
                  <a:pt x="136" y="201"/>
                  <a:pt x="127" y="227"/>
                </a:cubicBezTo>
                <a:cubicBezTo>
                  <a:pt x="118" y="253"/>
                  <a:pt x="114" y="283"/>
                  <a:pt x="114" y="317"/>
                </a:cubicBezTo>
                <a:cubicBezTo>
                  <a:pt x="114" y="350"/>
                  <a:pt x="118" y="380"/>
                  <a:pt x="128" y="407"/>
                </a:cubicBezTo>
                <a:cubicBezTo>
                  <a:pt x="137" y="434"/>
                  <a:pt x="150" y="456"/>
                  <a:pt x="167" y="474"/>
                </a:cubicBezTo>
                <a:cubicBezTo>
                  <a:pt x="183" y="492"/>
                  <a:pt x="202" y="506"/>
                  <a:pt x="224" y="515"/>
                </a:cubicBezTo>
                <a:cubicBezTo>
                  <a:pt x="246" y="525"/>
                  <a:pt x="270" y="530"/>
                  <a:pt x="296" y="530"/>
                </a:cubicBezTo>
                <a:cubicBezTo>
                  <a:pt x="311" y="530"/>
                  <a:pt x="324" y="529"/>
                  <a:pt x="337" y="527"/>
                </a:cubicBezTo>
                <a:cubicBezTo>
                  <a:pt x="349" y="526"/>
                  <a:pt x="360" y="523"/>
                  <a:pt x="371" y="519"/>
                </a:cubicBezTo>
                <a:cubicBezTo>
                  <a:pt x="381" y="516"/>
                  <a:pt x="391" y="511"/>
                  <a:pt x="400" y="505"/>
                </a:cubicBezTo>
                <a:cubicBezTo>
                  <a:pt x="409" y="500"/>
                  <a:pt x="419" y="493"/>
                  <a:pt x="428" y="485"/>
                </a:cubicBezTo>
                <a:cubicBezTo>
                  <a:pt x="430" y="482"/>
                  <a:pt x="433" y="480"/>
                  <a:pt x="436" y="479"/>
                </a:cubicBezTo>
                <a:cubicBezTo>
                  <a:pt x="439" y="477"/>
                  <a:pt x="443" y="476"/>
                  <a:pt x="446" y="476"/>
                </a:cubicBezTo>
                <a:moveTo>
                  <a:pt x="669" y="0"/>
                </a:moveTo>
                <a:lnTo>
                  <a:pt x="669" y="236"/>
                </a:lnTo>
                <a:cubicBezTo>
                  <a:pt x="686" y="221"/>
                  <a:pt x="704" y="209"/>
                  <a:pt x="724" y="199"/>
                </a:cubicBezTo>
                <a:cubicBezTo>
                  <a:pt x="744" y="189"/>
                  <a:pt x="767" y="184"/>
                  <a:pt x="794" y="184"/>
                </a:cubicBezTo>
                <a:cubicBezTo>
                  <a:pt x="817" y="184"/>
                  <a:pt x="838" y="188"/>
                  <a:pt x="855" y="196"/>
                </a:cubicBezTo>
                <a:cubicBezTo>
                  <a:pt x="873" y="204"/>
                  <a:pt x="888" y="215"/>
                  <a:pt x="900" y="229"/>
                </a:cubicBezTo>
                <a:cubicBezTo>
                  <a:pt x="912" y="243"/>
                  <a:pt x="922" y="261"/>
                  <a:pt x="928" y="280"/>
                </a:cubicBezTo>
                <a:cubicBezTo>
                  <a:pt x="934" y="300"/>
                  <a:pt x="937" y="322"/>
                  <a:pt x="937" y="346"/>
                </a:cubicBezTo>
                <a:lnTo>
                  <a:pt x="937" y="618"/>
                </a:lnTo>
                <a:lnTo>
                  <a:pt x="835" y="618"/>
                </a:lnTo>
                <a:lnTo>
                  <a:pt x="835" y="346"/>
                </a:lnTo>
                <a:cubicBezTo>
                  <a:pt x="835" y="320"/>
                  <a:pt x="829" y="300"/>
                  <a:pt x="817" y="285"/>
                </a:cubicBezTo>
                <a:cubicBezTo>
                  <a:pt x="805" y="271"/>
                  <a:pt x="787" y="264"/>
                  <a:pt x="763" y="264"/>
                </a:cubicBezTo>
                <a:cubicBezTo>
                  <a:pt x="745" y="264"/>
                  <a:pt x="728" y="268"/>
                  <a:pt x="713" y="276"/>
                </a:cubicBezTo>
                <a:cubicBezTo>
                  <a:pt x="697" y="284"/>
                  <a:pt x="683" y="295"/>
                  <a:pt x="669" y="309"/>
                </a:cubicBezTo>
                <a:lnTo>
                  <a:pt x="669" y="618"/>
                </a:lnTo>
                <a:lnTo>
                  <a:pt x="567" y="618"/>
                </a:lnTo>
                <a:lnTo>
                  <a:pt x="567" y="0"/>
                </a:lnTo>
                <a:lnTo>
                  <a:pt x="669" y="0"/>
                </a:lnTo>
                <a:moveTo>
                  <a:pt x="1259" y="508"/>
                </a:moveTo>
                <a:lnTo>
                  <a:pt x="1259" y="436"/>
                </a:lnTo>
                <a:cubicBezTo>
                  <a:pt x="1229" y="437"/>
                  <a:pt x="1204" y="440"/>
                  <a:pt x="1184" y="444"/>
                </a:cubicBezTo>
                <a:cubicBezTo>
                  <a:pt x="1164" y="447"/>
                  <a:pt x="1148" y="452"/>
                  <a:pt x="1136" y="458"/>
                </a:cubicBezTo>
                <a:cubicBezTo>
                  <a:pt x="1124" y="464"/>
                  <a:pt x="1115" y="471"/>
                  <a:pt x="1110" y="478"/>
                </a:cubicBezTo>
                <a:cubicBezTo>
                  <a:pt x="1104" y="486"/>
                  <a:pt x="1102" y="494"/>
                  <a:pt x="1102" y="504"/>
                </a:cubicBezTo>
                <a:cubicBezTo>
                  <a:pt x="1102" y="522"/>
                  <a:pt x="1107" y="534"/>
                  <a:pt x="1118" y="542"/>
                </a:cubicBezTo>
                <a:cubicBezTo>
                  <a:pt x="1128" y="550"/>
                  <a:pt x="1142" y="554"/>
                  <a:pt x="1159" y="554"/>
                </a:cubicBezTo>
                <a:cubicBezTo>
                  <a:pt x="1180" y="554"/>
                  <a:pt x="1199" y="550"/>
                  <a:pt x="1214" y="542"/>
                </a:cubicBezTo>
                <a:cubicBezTo>
                  <a:pt x="1229" y="535"/>
                  <a:pt x="1244" y="523"/>
                  <a:pt x="1259" y="508"/>
                </a:cubicBezTo>
                <a:moveTo>
                  <a:pt x="1042" y="283"/>
                </a:moveTo>
                <a:lnTo>
                  <a:pt x="1024" y="250"/>
                </a:lnTo>
                <a:cubicBezTo>
                  <a:pt x="1073" y="205"/>
                  <a:pt x="1132" y="183"/>
                  <a:pt x="1201" y="183"/>
                </a:cubicBezTo>
                <a:cubicBezTo>
                  <a:pt x="1226" y="183"/>
                  <a:pt x="1248" y="187"/>
                  <a:pt x="1267" y="195"/>
                </a:cubicBezTo>
                <a:cubicBezTo>
                  <a:pt x="1287" y="203"/>
                  <a:pt x="1304" y="215"/>
                  <a:pt x="1317" y="229"/>
                </a:cubicBezTo>
                <a:cubicBezTo>
                  <a:pt x="1331" y="244"/>
                  <a:pt x="1341" y="261"/>
                  <a:pt x="1348" y="281"/>
                </a:cubicBezTo>
                <a:cubicBezTo>
                  <a:pt x="1355" y="302"/>
                  <a:pt x="1359" y="324"/>
                  <a:pt x="1359" y="348"/>
                </a:cubicBezTo>
                <a:lnTo>
                  <a:pt x="1359" y="618"/>
                </a:lnTo>
                <a:lnTo>
                  <a:pt x="1312" y="618"/>
                </a:lnTo>
                <a:cubicBezTo>
                  <a:pt x="1303" y="618"/>
                  <a:pt x="1295" y="616"/>
                  <a:pt x="1290" y="613"/>
                </a:cubicBezTo>
                <a:cubicBezTo>
                  <a:pt x="1285" y="610"/>
                  <a:pt x="1281" y="605"/>
                  <a:pt x="1277" y="596"/>
                </a:cubicBezTo>
                <a:lnTo>
                  <a:pt x="1268" y="565"/>
                </a:lnTo>
                <a:cubicBezTo>
                  <a:pt x="1257" y="575"/>
                  <a:pt x="1247" y="583"/>
                  <a:pt x="1237" y="591"/>
                </a:cubicBezTo>
                <a:cubicBezTo>
                  <a:pt x="1227" y="598"/>
                  <a:pt x="1216" y="604"/>
                  <a:pt x="1205" y="609"/>
                </a:cubicBezTo>
                <a:cubicBezTo>
                  <a:pt x="1194" y="614"/>
                  <a:pt x="1182" y="618"/>
                  <a:pt x="1170" y="620"/>
                </a:cubicBezTo>
                <a:cubicBezTo>
                  <a:pt x="1157" y="623"/>
                  <a:pt x="1143" y="624"/>
                  <a:pt x="1128" y="624"/>
                </a:cubicBezTo>
                <a:cubicBezTo>
                  <a:pt x="1110" y="624"/>
                  <a:pt x="1093" y="622"/>
                  <a:pt x="1078" y="617"/>
                </a:cubicBezTo>
                <a:cubicBezTo>
                  <a:pt x="1063" y="612"/>
                  <a:pt x="1050" y="605"/>
                  <a:pt x="1039" y="595"/>
                </a:cubicBezTo>
                <a:cubicBezTo>
                  <a:pt x="1028" y="586"/>
                  <a:pt x="1019" y="574"/>
                  <a:pt x="1013" y="559"/>
                </a:cubicBezTo>
                <a:cubicBezTo>
                  <a:pt x="1007" y="545"/>
                  <a:pt x="1004" y="528"/>
                  <a:pt x="1004" y="509"/>
                </a:cubicBezTo>
                <a:cubicBezTo>
                  <a:pt x="1004" y="498"/>
                  <a:pt x="1006" y="488"/>
                  <a:pt x="1009" y="477"/>
                </a:cubicBezTo>
                <a:cubicBezTo>
                  <a:pt x="1013" y="466"/>
                  <a:pt x="1019" y="456"/>
                  <a:pt x="1027" y="446"/>
                </a:cubicBezTo>
                <a:cubicBezTo>
                  <a:pt x="1035" y="437"/>
                  <a:pt x="1046" y="426"/>
                  <a:pt x="1059" y="418"/>
                </a:cubicBezTo>
                <a:cubicBezTo>
                  <a:pt x="1072" y="409"/>
                  <a:pt x="1087" y="402"/>
                  <a:pt x="1106" y="395"/>
                </a:cubicBezTo>
                <a:cubicBezTo>
                  <a:pt x="1125" y="389"/>
                  <a:pt x="1147" y="384"/>
                  <a:pt x="1173" y="380"/>
                </a:cubicBezTo>
                <a:cubicBezTo>
                  <a:pt x="1198" y="376"/>
                  <a:pt x="1226" y="373"/>
                  <a:pt x="1259" y="373"/>
                </a:cubicBezTo>
                <a:lnTo>
                  <a:pt x="1259" y="348"/>
                </a:lnTo>
                <a:cubicBezTo>
                  <a:pt x="1259" y="319"/>
                  <a:pt x="1253" y="298"/>
                  <a:pt x="1241" y="285"/>
                </a:cubicBezTo>
                <a:cubicBezTo>
                  <a:pt x="1228" y="271"/>
                  <a:pt x="1211" y="264"/>
                  <a:pt x="1188" y="264"/>
                </a:cubicBezTo>
                <a:cubicBezTo>
                  <a:pt x="1171" y="264"/>
                  <a:pt x="1158" y="266"/>
                  <a:pt x="1147" y="270"/>
                </a:cubicBezTo>
                <a:cubicBezTo>
                  <a:pt x="1136" y="274"/>
                  <a:pt x="1126" y="278"/>
                  <a:pt x="1118" y="283"/>
                </a:cubicBezTo>
                <a:cubicBezTo>
                  <a:pt x="1110" y="288"/>
                  <a:pt x="1102" y="292"/>
                  <a:pt x="1095" y="296"/>
                </a:cubicBezTo>
                <a:cubicBezTo>
                  <a:pt x="1088" y="300"/>
                  <a:pt x="1081" y="302"/>
                  <a:pt x="1073" y="302"/>
                </a:cubicBezTo>
                <a:cubicBezTo>
                  <a:pt x="1066" y="302"/>
                  <a:pt x="1059" y="300"/>
                  <a:pt x="1054" y="296"/>
                </a:cubicBezTo>
                <a:cubicBezTo>
                  <a:pt x="1049" y="292"/>
                  <a:pt x="1045" y="288"/>
                  <a:pt x="1042" y="283"/>
                </a:cubicBezTo>
                <a:moveTo>
                  <a:pt x="1545" y="217"/>
                </a:moveTo>
                <a:lnTo>
                  <a:pt x="1551" y="265"/>
                </a:lnTo>
                <a:cubicBezTo>
                  <a:pt x="1565" y="239"/>
                  <a:pt x="1580" y="219"/>
                  <a:pt x="1599" y="205"/>
                </a:cubicBezTo>
                <a:cubicBezTo>
                  <a:pt x="1617" y="190"/>
                  <a:pt x="1638" y="183"/>
                  <a:pt x="1663" y="183"/>
                </a:cubicBezTo>
                <a:cubicBezTo>
                  <a:pt x="1683" y="183"/>
                  <a:pt x="1699" y="187"/>
                  <a:pt x="1711" y="196"/>
                </a:cubicBezTo>
                <a:lnTo>
                  <a:pt x="1704" y="273"/>
                </a:lnTo>
                <a:cubicBezTo>
                  <a:pt x="1703" y="278"/>
                  <a:pt x="1701" y="281"/>
                  <a:pt x="1698" y="283"/>
                </a:cubicBezTo>
                <a:cubicBezTo>
                  <a:pt x="1695" y="285"/>
                  <a:pt x="1692" y="286"/>
                  <a:pt x="1687" y="286"/>
                </a:cubicBezTo>
                <a:cubicBezTo>
                  <a:pt x="1683" y="286"/>
                  <a:pt x="1677" y="286"/>
                  <a:pt x="1669" y="284"/>
                </a:cubicBezTo>
                <a:cubicBezTo>
                  <a:pt x="1661" y="283"/>
                  <a:pt x="1653" y="282"/>
                  <a:pt x="1645" y="282"/>
                </a:cubicBezTo>
                <a:cubicBezTo>
                  <a:pt x="1634" y="282"/>
                  <a:pt x="1624" y="284"/>
                  <a:pt x="1615" y="287"/>
                </a:cubicBezTo>
                <a:cubicBezTo>
                  <a:pt x="1606" y="290"/>
                  <a:pt x="1598" y="295"/>
                  <a:pt x="1591" y="301"/>
                </a:cubicBezTo>
                <a:cubicBezTo>
                  <a:pt x="1584" y="308"/>
                  <a:pt x="1578" y="315"/>
                  <a:pt x="1572" y="324"/>
                </a:cubicBezTo>
                <a:cubicBezTo>
                  <a:pt x="1567" y="333"/>
                  <a:pt x="1562" y="343"/>
                  <a:pt x="1557" y="354"/>
                </a:cubicBezTo>
                <a:lnTo>
                  <a:pt x="1557" y="618"/>
                </a:lnTo>
                <a:lnTo>
                  <a:pt x="1455" y="618"/>
                </a:lnTo>
                <a:lnTo>
                  <a:pt x="1455" y="191"/>
                </a:lnTo>
                <a:lnTo>
                  <a:pt x="1515" y="191"/>
                </a:lnTo>
                <a:cubicBezTo>
                  <a:pt x="1525" y="191"/>
                  <a:pt x="1533" y="193"/>
                  <a:pt x="1537" y="197"/>
                </a:cubicBezTo>
                <a:cubicBezTo>
                  <a:pt x="1541" y="200"/>
                  <a:pt x="1544" y="207"/>
                  <a:pt x="1545" y="217"/>
                </a:cubicBezTo>
                <a:moveTo>
                  <a:pt x="1906" y="624"/>
                </a:moveTo>
                <a:cubicBezTo>
                  <a:pt x="1869" y="624"/>
                  <a:pt x="1840" y="614"/>
                  <a:pt x="1821" y="593"/>
                </a:cubicBezTo>
                <a:cubicBezTo>
                  <a:pt x="1801" y="572"/>
                  <a:pt x="1791" y="543"/>
                  <a:pt x="1791" y="506"/>
                </a:cubicBezTo>
                <a:lnTo>
                  <a:pt x="1791" y="268"/>
                </a:lnTo>
                <a:lnTo>
                  <a:pt x="1748" y="268"/>
                </a:lnTo>
                <a:cubicBezTo>
                  <a:pt x="1742" y="268"/>
                  <a:pt x="1737" y="266"/>
                  <a:pt x="1733" y="262"/>
                </a:cubicBezTo>
                <a:cubicBezTo>
                  <a:pt x="1730" y="259"/>
                  <a:pt x="1728" y="253"/>
                  <a:pt x="1728" y="246"/>
                </a:cubicBezTo>
                <a:lnTo>
                  <a:pt x="1728" y="205"/>
                </a:lnTo>
                <a:lnTo>
                  <a:pt x="1796" y="194"/>
                </a:lnTo>
                <a:lnTo>
                  <a:pt x="1818" y="78"/>
                </a:lnTo>
                <a:cubicBezTo>
                  <a:pt x="1819" y="73"/>
                  <a:pt x="1822" y="68"/>
                  <a:pt x="1825" y="65"/>
                </a:cubicBezTo>
                <a:cubicBezTo>
                  <a:pt x="1829" y="62"/>
                  <a:pt x="1834" y="61"/>
                  <a:pt x="1840" y="61"/>
                </a:cubicBezTo>
                <a:lnTo>
                  <a:pt x="1893" y="61"/>
                </a:lnTo>
                <a:lnTo>
                  <a:pt x="1893" y="195"/>
                </a:lnTo>
                <a:lnTo>
                  <a:pt x="2007" y="195"/>
                </a:lnTo>
                <a:lnTo>
                  <a:pt x="2007" y="268"/>
                </a:lnTo>
                <a:lnTo>
                  <a:pt x="1893" y="268"/>
                </a:lnTo>
                <a:lnTo>
                  <a:pt x="1893" y="499"/>
                </a:lnTo>
                <a:cubicBezTo>
                  <a:pt x="1893" y="513"/>
                  <a:pt x="1897" y="523"/>
                  <a:pt x="1903" y="531"/>
                </a:cubicBezTo>
                <a:cubicBezTo>
                  <a:pt x="1910" y="538"/>
                  <a:pt x="1919" y="542"/>
                  <a:pt x="1930" y="542"/>
                </a:cubicBezTo>
                <a:cubicBezTo>
                  <a:pt x="1936" y="542"/>
                  <a:pt x="1942" y="541"/>
                  <a:pt x="1946" y="539"/>
                </a:cubicBezTo>
                <a:cubicBezTo>
                  <a:pt x="1950" y="538"/>
                  <a:pt x="1954" y="536"/>
                  <a:pt x="1957" y="535"/>
                </a:cubicBezTo>
                <a:cubicBezTo>
                  <a:pt x="1960" y="533"/>
                  <a:pt x="1963" y="531"/>
                  <a:pt x="1966" y="530"/>
                </a:cubicBezTo>
                <a:cubicBezTo>
                  <a:pt x="1968" y="528"/>
                  <a:pt x="1970" y="528"/>
                  <a:pt x="1973" y="528"/>
                </a:cubicBezTo>
                <a:cubicBezTo>
                  <a:pt x="1976" y="528"/>
                  <a:pt x="1978" y="528"/>
                  <a:pt x="1980" y="530"/>
                </a:cubicBezTo>
                <a:cubicBezTo>
                  <a:pt x="1982" y="531"/>
                  <a:pt x="1984" y="534"/>
                  <a:pt x="1987" y="537"/>
                </a:cubicBezTo>
                <a:lnTo>
                  <a:pt x="2017" y="587"/>
                </a:lnTo>
                <a:cubicBezTo>
                  <a:pt x="2002" y="599"/>
                  <a:pt x="1985" y="609"/>
                  <a:pt x="1966" y="615"/>
                </a:cubicBezTo>
                <a:cubicBezTo>
                  <a:pt x="1947" y="621"/>
                  <a:pt x="1927" y="624"/>
                  <a:pt x="1906" y="624"/>
                </a:cubicBezTo>
                <a:moveTo>
                  <a:pt x="2702" y="476"/>
                </a:moveTo>
                <a:cubicBezTo>
                  <a:pt x="2708" y="476"/>
                  <a:pt x="2713" y="479"/>
                  <a:pt x="2718" y="483"/>
                </a:cubicBezTo>
                <a:lnTo>
                  <a:pt x="2762" y="531"/>
                </a:lnTo>
                <a:cubicBezTo>
                  <a:pt x="2737" y="561"/>
                  <a:pt x="2707" y="584"/>
                  <a:pt x="2672" y="600"/>
                </a:cubicBezTo>
                <a:cubicBezTo>
                  <a:pt x="2636" y="616"/>
                  <a:pt x="2594" y="624"/>
                  <a:pt x="2544" y="624"/>
                </a:cubicBezTo>
                <a:cubicBezTo>
                  <a:pt x="2500" y="624"/>
                  <a:pt x="2460" y="617"/>
                  <a:pt x="2424" y="601"/>
                </a:cubicBezTo>
                <a:cubicBezTo>
                  <a:pt x="2389" y="586"/>
                  <a:pt x="2358" y="565"/>
                  <a:pt x="2333" y="538"/>
                </a:cubicBezTo>
                <a:cubicBezTo>
                  <a:pt x="2308" y="511"/>
                  <a:pt x="2289" y="479"/>
                  <a:pt x="2275" y="441"/>
                </a:cubicBezTo>
                <a:cubicBezTo>
                  <a:pt x="2262" y="402"/>
                  <a:pt x="2255" y="361"/>
                  <a:pt x="2255" y="317"/>
                </a:cubicBezTo>
                <a:cubicBezTo>
                  <a:pt x="2255" y="272"/>
                  <a:pt x="2262" y="230"/>
                  <a:pt x="2277" y="193"/>
                </a:cubicBezTo>
                <a:cubicBezTo>
                  <a:pt x="2291" y="155"/>
                  <a:pt x="2311" y="123"/>
                  <a:pt x="2338" y="96"/>
                </a:cubicBezTo>
                <a:cubicBezTo>
                  <a:pt x="2364" y="69"/>
                  <a:pt x="2395" y="48"/>
                  <a:pt x="2431" y="33"/>
                </a:cubicBezTo>
                <a:cubicBezTo>
                  <a:pt x="2467" y="17"/>
                  <a:pt x="2507" y="10"/>
                  <a:pt x="2551" y="10"/>
                </a:cubicBezTo>
                <a:cubicBezTo>
                  <a:pt x="2595" y="10"/>
                  <a:pt x="2634" y="17"/>
                  <a:pt x="2668" y="32"/>
                </a:cubicBezTo>
                <a:cubicBezTo>
                  <a:pt x="2701" y="46"/>
                  <a:pt x="2730" y="65"/>
                  <a:pt x="2754" y="88"/>
                </a:cubicBezTo>
                <a:lnTo>
                  <a:pt x="2717" y="140"/>
                </a:lnTo>
                <a:cubicBezTo>
                  <a:pt x="2714" y="143"/>
                  <a:pt x="2712" y="146"/>
                  <a:pt x="2708" y="149"/>
                </a:cubicBezTo>
                <a:cubicBezTo>
                  <a:pt x="2705" y="151"/>
                  <a:pt x="2700" y="152"/>
                  <a:pt x="2694" y="152"/>
                </a:cubicBezTo>
                <a:cubicBezTo>
                  <a:pt x="2690" y="152"/>
                  <a:pt x="2685" y="151"/>
                  <a:pt x="2681" y="149"/>
                </a:cubicBezTo>
                <a:cubicBezTo>
                  <a:pt x="2676" y="146"/>
                  <a:pt x="2672" y="143"/>
                  <a:pt x="2666" y="140"/>
                </a:cubicBezTo>
                <a:cubicBezTo>
                  <a:pt x="2661" y="137"/>
                  <a:pt x="2655" y="133"/>
                  <a:pt x="2648" y="129"/>
                </a:cubicBezTo>
                <a:cubicBezTo>
                  <a:pt x="2641" y="124"/>
                  <a:pt x="2633" y="121"/>
                  <a:pt x="2624" y="117"/>
                </a:cubicBezTo>
                <a:cubicBezTo>
                  <a:pt x="2615" y="114"/>
                  <a:pt x="2604" y="111"/>
                  <a:pt x="2592" y="108"/>
                </a:cubicBezTo>
                <a:cubicBezTo>
                  <a:pt x="2580" y="106"/>
                  <a:pt x="2567" y="105"/>
                  <a:pt x="2551" y="105"/>
                </a:cubicBezTo>
                <a:cubicBezTo>
                  <a:pt x="2524" y="105"/>
                  <a:pt x="2499" y="110"/>
                  <a:pt x="2477" y="119"/>
                </a:cubicBezTo>
                <a:cubicBezTo>
                  <a:pt x="2455" y="129"/>
                  <a:pt x="2436" y="143"/>
                  <a:pt x="2420" y="161"/>
                </a:cubicBezTo>
                <a:cubicBezTo>
                  <a:pt x="2404" y="179"/>
                  <a:pt x="2391" y="201"/>
                  <a:pt x="2383" y="227"/>
                </a:cubicBezTo>
                <a:cubicBezTo>
                  <a:pt x="2374" y="253"/>
                  <a:pt x="2369" y="283"/>
                  <a:pt x="2369" y="317"/>
                </a:cubicBezTo>
                <a:cubicBezTo>
                  <a:pt x="2369" y="350"/>
                  <a:pt x="2374" y="380"/>
                  <a:pt x="2384" y="407"/>
                </a:cubicBezTo>
                <a:cubicBezTo>
                  <a:pt x="2393" y="434"/>
                  <a:pt x="2406" y="456"/>
                  <a:pt x="2422" y="474"/>
                </a:cubicBezTo>
                <a:cubicBezTo>
                  <a:pt x="2439" y="492"/>
                  <a:pt x="2458" y="506"/>
                  <a:pt x="2480" y="515"/>
                </a:cubicBezTo>
                <a:cubicBezTo>
                  <a:pt x="2502" y="525"/>
                  <a:pt x="2526" y="530"/>
                  <a:pt x="2551" y="530"/>
                </a:cubicBezTo>
                <a:cubicBezTo>
                  <a:pt x="2566" y="530"/>
                  <a:pt x="2580" y="529"/>
                  <a:pt x="2592" y="527"/>
                </a:cubicBezTo>
                <a:cubicBezTo>
                  <a:pt x="2605" y="526"/>
                  <a:pt x="2616" y="523"/>
                  <a:pt x="2626" y="519"/>
                </a:cubicBezTo>
                <a:cubicBezTo>
                  <a:pt x="2637" y="516"/>
                  <a:pt x="2647" y="511"/>
                  <a:pt x="2656" y="505"/>
                </a:cubicBezTo>
                <a:cubicBezTo>
                  <a:pt x="2665" y="500"/>
                  <a:pt x="2674" y="493"/>
                  <a:pt x="2683" y="485"/>
                </a:cubicBezTo>
                <a:cubicBezTo>
                  <a:pt x="2686" y="482"/>
                  <a:pt x="2689" y="480"/>
                  <a:pt x="2692" y="479"/>
                </a:cubicBezTo>
                <a:cubicBezTo>
                  <a:pt x="2695" y="477"/>
                  <a:pt x="2698" y="476"/>
                  <a:pt x="2702" y="476"/>
                </a:cubicBezTo>
                <a:moveTo>
                  <a:pt x="2925" y="0"/>
                </a:moveTo>
                <a:lnTo>
                  <a:pt x="2925" y="236"/>
                </a:lnTo>
                <a:cubicBezTo>
                  <a:pt x="2941" y="221"/>
                  <a:pt x="2960" y="209"/>
                  <a:pt x="2979" y="199"/>
                </a:cubicBezTo>
                <a:cubicBezTo>
                  <a:pt x="2999" y="189"/>
                  <a:pt x="3023" y="184"/>
                  <a:pt x="3049" y="184"/>
                </a:cubicBezTo>
                <a:cubicBezTo>
                  <a:pt x="3073" y="184"/>
                  <a:pt x="3093" y="188"/>
                  <a:pt x="3111" y="196"/>
                </a:cubicBezTo>
                <a:cubicBezTo>
                  <a:pt x="3129" y="204"/>
                  <a:pt x="3144" y="215"/>
                  <a:pt x="3156" y="229"/>
                </a:cubicBezTo>
                <a:cubicBezTo>
                  <a:pt x="3168" y="243"/>
                  <a:pt x="3177" y="261"/>
                  <a:pt x="3183" y="280"/>
                </a:cubicBezTo>
                <a:cubicBezTo>
                  <a:pt x="3190" y="300"/>
                  <a:pt x="3193" y="322"/>
                  <a:pt x="3193" y="346"/>
                </a:cubicBezTo>
                <a:lnTo>
                  <a:pt x="3193" y="618"/>
                </a:lnTo>
                <a:lnTo>
                  <a:pt x="3091" y="618"/>
                </a:lnTo>
                <a:lnTo>
                  <a:pt x="3091" y="346"/>
                </a:lnTo>
                <a:cubicBezTo>
                  <a:pt x="3091" y="320"/>
                  <a:pt x="3085" y="300"/>
                  <a:pt x="3073" y="285"/>
                </a:cubicBezTo>
                <a:cubicBezTo>
                  <a:pt x="3061" y="271"/>
                  <a:pt x="3043" y="264"/>
                  <a:pt x="3018" y="264"/>
                </a:cubicBezTo>
                <a:cubicBezTo>
                  <a:pt x="3001" y="264"/>
                  <a:pt x="2984" y="268"/>
                  <a:pt x="2969" y="276"/>
                </a:cubicBezTo>
                <a:cubicBezTo>
                  <a:pt x="2953" y="284"/>
                  <a:pt x="2938" y="295"/>
                  <a:pt x="2925" y="309"/>
                </a:cubicBezTo>
                <a:lnTo>
                  <a:pt x="2925" y="618"/>
                </a:lnTo>
                <a:lnTo>
                  <a:pt x="2822" y="618"/>
                </a:lnTo>
                <a:lnTo>
                  <a:pt x="2822" y="0"/>
                </a:lnTo>
                <a:lnTo>
                  <a:pt x="2925" y="0"/>
                </a:lnTo>
                <a:moveTo>
                  <a:pt x="3371" y="355"/>
                </a:moveTo>
                <a:lnTo>
                  <a:pt x="3564" y="355"/>
                </a:lnTo>
                <a:cubicBezTo>
                  <a:pt x="3564" y="342"/>
                  <a:pt x="3562" y="329"/>
                  <a:pt x="3558" y="317"/>
                </a:cubicBezTo>
                <a:cubicBezTo>
                  <a:pt x="3555" y="306"/>
                  <a:pt x="3549" y="295"/>
                  <a:pt x="3541" y="286"/>
                </a:cubicBezTo>
                <a:cubicBezTo>
                  <a:pt x="3534" y="277"/>
                  <a:pt x="3525" y="271"/>
                  <a:pt x="3513" y="265"/>
                </a:cubicBezTo>
                <a:cubicBezTo>
                  <a:pt x="3502" y="260"/>
                  <a:pt x="3488" y="258"/>
                  <a:pt x="3473" y="258"/>
                </a:cubicBezTo>
                <a:cubicBezTo>
                  <a:pt x="3443" y="258"/>
                  <a:pt x="3420" y="266"/>
                  <a:pt x="3403" y="283"/>
                </a:cubicBezTo>
                <a:cubicBezTo>
                  <a:pt x="3386" y="300"/>
                  <a:pt x="3375" y="324"/>
                  <a:pt x="3371" y="355"/>
                </a:cubicBezTo>
                <a:moveTo>
                  <a:pt x="3632" y="417"/>
                </a:moveTo>
                <a:lnTo>
                  <a:pt x="3369" y="417"/>
                </a:lnTo>
                <a:cubicBezTo>
                  <a:pt x="3370" y="440"/>
                  <a:pt x="3374" y="458"/>
                  <a:pt x="3380" y="474"/>
                </a:cubicBezTo>
                <a:cubicBezTo>
                  <a:pt x="3386" y="490"/>
                  <a:pt x="3394" y="503"/>
                  <a:pt x="3404" y="514"/>
                </a:cubicBezTo>
                <a:cubicBezTo>
                  <a:pt x="3414" y="524"/>
                  <a:pt x="3426" y="532"/>
                  <a:pt x="3440" y="537"/>
                </a:cubicBezTo>
                <a:cubicBezTo>
                  <a:pt x="3453" y="542"/>
                  <a:pt x="3469" y="545"/>
                  <a:pt x="3485" y="545"/>
                </a:cubicBezTo>
                <a:cubicBezTo>
                  <a:pt x="3502" y="545"/>
                  <a:pt x="3516" y="543"/>
                  <a:pt x="3528" y="539"/>
                </a:cubicBezTo>
                <a:cubicBezTo>
                  <a:pt x="3540" y="535"/>
                  <a:pt x="3550" y="531"/>
                  <a:pt x="3560" y="526"/>
                </a:cubicBezTo>
                <a:cubicBezTo>
                  <a:pt x="3568" y="521"/>
                  <a:pt x="3576" y="517"/>
                  <a:pt x="3583" y="513"/>
                </a:cubicBezTo>
                <a:cubicBezTo>
                  <a:pt x="3590" y="509"/>
                  <a:pt x="3596" y="507"/>
                  <a:pt x="3603" y="507"/>
                </a:cubicBezTo>
                <a:cubicBezTo>
                  <a:pt x="3611" y="507"/>
                  <a:pt x="3618" y="511"/>
                  <a:pt x="3622" y="517"/>
                </a:cubicBezTo>
                <a:lnTo>
                  <a:pt x="3651" y="554"/>
                </a:lnTo>
                <a:cubicBezTo>
                  <a:pt x="3640" y="567"/>
                  <a:pt x="3627" y="579"/>
                  <a:pt x="3613" y="588"/>
                </a:cubicBezTo>
                <a:cubicBezTo>
                  <a:pt x="3599" y="597"/>
                  <a:pt x="3584" y="604"/>
                  <a:pt x="3569" y="609"/>
                </a:cubicBezTo>
                <a:cubicBezTo>
                  <a:pt x="3554" y="615"/>
                  <a:pt x="3538" y="618"/>
                  <a:pt x="3522" y="621"/>
                </a:cubicBezTo>
                <a:cubicBezTo>
                  <a:pt x="3506" y="623"/>
                  <a:pt x="3491" y="624"/>
                  <a:pt x="3476" y="624"/>
                </a:cubicBezTo>
                <a:cubicBezTo>
                  <a:pt x="3446" y="624"/>
                  <a:pt x="3419" y="619"/>
                  <a:pt x="3394" y="609"/>
                </a:cubicBezTo>
                <a:cubicBezTo>
                  <a:pt x="3368" y="599"/>
                  <a:pt x="3346" y="585"/>
                  <a:pt x="3327" y="566"/>
                </a:cubicBezTo>
                <a:cubicBezTo>
                  <a:pt x="3308" y="546"/>
                  <a:pt x="3294" y="523"/>
                  <a:pt x="3283" y="494"/>
                </a:cubicBezTo>
                <a:cubicBezTo>
                  <a:pt x="3272" y="466"/>
                  <a:pt x="3267" y="433"/>
                  <a:pt x="3267" y="395"/>
                </a:cubicBezTo>
                <a:cubicBezTo>
                  <a:pt x="3267" y="366"/>
                  <a:pt x="3271" y="338"/>
                  <a:pt x="3281" y="313"/>
                </a:cubicBezTo>
                <a:cubicBezTo>
                  <a:pt x="3290" y="287"/>
                  <a:pt x="3304" y="265"/>
                  <a:pt x="3321" y="246"/>
                </a:cubicBezTo>
                <a:cubicBezTo>
                  <a:pt x="3339" y="227"/>
                  <a:pt x="3360" y="212"/>
                  <a:pt x="3385" y="201"/>
                </a:cubicBezTo>
                <a:cubicBezTo>
                  <a:pt x="3411" y="190"/>
                  <a:pt x="3439" y="184"/>
                  <a:pt x="3471" y="184"/>
                </a:cubicBezTo>
                <a:cubicBezTo>
                  <a:pt x="3498" y="184"/>
                  <a:pt x="3523" y="189"/>
                  <a:pt x="3545" y="197"/>
                </a:cubicBezTo>
                <a:cubicBezTo>
                  <a:pt x="3568" y="206"/>
                  <a:pt x="3587" y="218"/>
                  <a:pt x="3604" y="235"/>
                </a:cubicBezTo>
                <a:cubicBezTo>
                  <a:pt x="3620" y="251"/>
                  <a:pt x="3633" y="271"/>
                  <a:pt x="3642" y="295"/>
                </a:cubicBezTo>
                <a:cubicBezTo>
                  <a:pt x="3651" y="319"/>
                  <a:pt x="3656" y="347"/>
                  <a:pt x="3656" y="377"/>
                </a:cubicBezTo>
                <a:cubicBezTo>
                  <a:pt x="3656" y="393"/>
                  <a:pt x="3654" y="403"/>
                  <a:pt x="3651" y="409"/>
                </a:cubicBezTo>
                <a:cubicBezTo>
                  <a:pt x="3648" y="414"/>
                  <a:pt x="3641" y="417"/>
                  <a:pt x="3632" y="417"/>
                </a:cubicBezTo>
                <a:moveTo>
                  <a:pt x="3957" y="508"/>
                </a:moveTo>
                <a:lnTo>
                  <a:pt x="3957" y="436"/>
                </a:lnTo>
                <a:cubicBezTo>
                  <a:pt x="3928" y="437"/>
                  <a:pt x="3903" y="440"/>
                  <a:pt x="3883" y="444"/>
                </a:cubicBezTo>
                <a:cubicBezTo>
                  <a:pt x="3862" y="447"/>
                  <a:pt x="3846" y="452"/>
                  <a:pt x="3834" y="458"/>
                </a:cubicBezTo>
                <a:cubicBezTo>
                  <a:pt x="3822" y="464"/>
                  <a:pt x="3813" y="471"/>
                  <a:pt x="3808" y="478"/>
                </a:cubicBezTo>
                <a:cubicBezTo>
                  <a:pt x="3803" y="486"/>
                  <a:pt x="3800" y="494"/>
                  <a:pt x="3800" y="504"/>
                </a:cubicBezTo>
                <a:cubicBezTo>
                  <a:pt x="3800" y="522"/>
                  <a:pt x="3805" y="534"/>
                  <a:pt x="3816" y="542"/>
                </a:cubicBezTo>
                <a:cubicBezTo>
                  <a:pt x="3827" y="550"/>
                  <a:pt x="3841" y="554"/>
                  <a:pt x="3858" y="554"/>
                </a:cubicBezTo>
                <a:cubicBezTo>
                  <a:pt x="3879" y="554"/>
                  <a:pt x="3897" y="550"/>
                  <a:pt x="3912" y="542"/>
                </a:cubicBezTo>
                <a:cubicBezTo>
                  <a:pt x="3928" y="535"/>
                  <a:pt x="3943" y="523"/>
                  <a:pt x="3957" y="508"/>
                </a:cubicBezTo>
                <a:moveTo>
                  <a:pt x="3741" y="283"/>
                </a:moveTo>
                <a:lnTo>
                  <a:pt x="3722" y="250"/>
                </a:lnTo>
                <a:cubicBezTo>
                  <a:pt x="3771" y="205"/>
                  <a:pt x="3830" y="183"/>
                  <a:pt x="3899" y="183"/>
                </a:cubicBezTo>
                <a:cubicBezTo>
                  <a:pt x="3924" y="183"/>
                  <a:pt x="3946" y="187"/>
                  <a:pt x="3966" y="195"/>
                </a:cubicBezTo>
                <a:cubicBezTo>
                  <a:pt x="3986" y="203"/>
                  <a:pt x="4002" y="215"/>
                  <a:pt x="4016" y="229"/>
                </a:cubicBezTo>
                <a:cubicBezTo>
                  <a:pt x="4029" y="244"/>
                  <a:pt x="4039" y="261"/>
                  <a:pt x="4047" y="281"/>
                </a:cubicBezTo>
                <a:cubicBezTo>
                  <a:pt x="4054" y="302"/>
                  <a:pt x="4057" y="324"/>
                  <a:pt x="4057" y="348"/>
                </a:cubicBezTo>
                <a:lnTo>
                  <a:pt x="4057" y="618"/>
                </a:lnTo>
                <a:lnTo>
                  <a:pt x="4011" y="618"/>
                </a:lnTo>
                <a:cubicBezTo>
                  <a:pt x="4001" y="618"/>
                  <a:pt x="3993" y="616"/>
                  <a:pt x="3988" y="613"/>
                </a:cubicBezTo>
                <a:cubicBezTo>
                  <a:pt x="3983" y="610"/>
                  <a:pt x="3979" y="605"/>
                  <a:pt x="3976" y="596"/>
                </a:cubicBezTo>
                <a:lnTo>
                  <a:pt x="3967" y="565"/>
                </a:lnTo>
                <a:cubicBezTo>
                  <a:pt x="3956" y="575"/>
                  <a:pt x="3945" y="583"/>
                  <a:pt x="3935" y="591"/>
                </a:cubicBezTo>
                <a:cubicBezTo>
                  <a:pt x="3925" y="598"/>
                  <a:pt x="3914" y="604"/>
                  <a:pt x="3903" y="609"/>
                </a:cubicBezTo>
                <a:cubicBezTo>
                  <a:pt x="3892" y="614"/>
                  <a:pt x="3880" y="618"/>
                  <a:pt x="3868" y="620"/>
                </a:cubicBezTo>
                <a:cubicBezTo>
                  <a:pt x="3855" y="623"/>
                  <a:pt x="3841" y="624"/>
                  <a:pt x="3826" y="624"/>
                </a:cubicBezTo>
                <a:cubicBezTo>
                  <a:pt x="3808" y="624"/>
                  <a:pt x="3792" y="622"/>
                  <a:pt x="3776" y="617"/>
                </a:cubicBezTo>
                <a:cubicBezTo>
                  <a:pt x="3761" y="612"/>
                  <a:pt x="3748" y="605"/>
                  <a:pt x="3737" y="595"/>
                </a:cubicBezTo>
                <a:cubicBezTo>
                  <a:pt x="3726" y="586"/>
                  <a:pt x="3717" y="574"/>
                  <a:pt x="3711" y="559"/>
                </a:cubicBezTo>
                <a:cubicBezTo>
                  <a:pt x="3705" y="545"/>
                  <a:pt x="3702" y="528"/>
                  <a:pt x="3702" y="509"/>
                </a:cubicBezTo>
                <a:cubicBezTo>
                  <a:pt x="3702" y="498"/>
                  <a:pt x="3704" y="488"/>
                  <a:pt x="3708" y="477"/>
                </a:cubicBezTo>
                <a:cubicBezTo>
                  <a:pt x="3711" y="466"/>
                  <a:pt x="3717" y="456"/>
                  <a:pt x="3725" y="446"/>
                </a:cubicBezTo>
                <a:cubicBezTo>
                  <a:pt x="3733" y="437"/>
                  <a:pt x="3744" y="426"/>
                  <a:pt x="3757" y="418"/>
                </a:cubicBezTo>
                <a:cubicBezTo>
                  <a:pt x="3770" y="409"/>
                  <a:pt x="3786" y="402"/>
                  <a:pt x="3805" y="395"/>
                </a:cubicBezTo>
                <a:cubicBezTo>
                  <a:pt x="3824" y="389"/>
                  <a:pt x="3846" y="384"/>
                  <a:pt x="3871" y="380"/>
                </a:cubicBezTo>
                <a:cubicBezTo>
                  <a:pt x="3896" y="376"/>
                  <a:pt x="3925" y="373"/>
                  <a:pt x="3957" y="373"/>
                </a:cubicBezTo>
                <a:lnTo>
                  <a:pt x="3957" y="348"/>
                </a:lnTo>
                <a:cubicBezTo>
                  <a:pt x="3957" y="319"/>
                  <a:pt x="3951" y="298"/>
                  <a:pt x="3939" y="285"/>
                </a:cubicBezTo>
                <a:cubicBezTo>
                  <a:pt x="3927" y="271"/>
                  <a:pt x="3909" y="264"/>
                  <a:pt x="3886" y="264"/>
                </a:cubicBezTo>
                <a:cubicBezTo>
                  <a:pt x="3870" y="264"/>
                  <a:pt x="3856" y="266"/>
                  <a:pt x="3845" y="270"/>
                </a:cubicBezTo>
                <a:cubicBezTo>
                  <a:pt x="3834" y="274"/>
                  <a:pt x="3825" y="278"/>
                  <a:pt x="3816" y="283"/>
                </a:cubicBezTo>
                <a:cubicBezTo>
                  <a:pt x="3808" y="288"/>
                  <a:pt x="3800" y="292"/>
                  <a:pt x="3794" y="296"/>
                </a:cubicBezTo>
                <a:cubicBezTo>
                  <a:pt x="3787" y="300"/>
                  <a:pt x="3779" y="302"/>
                  <a:pt x="3771" y="302"/>
                </a:cubicBezTo>
                <a:cubicBezTo>
                  <a:pt x="3764" y="302"/>
                  <a:pt x="3758" y="300"/>
                  <a:pt x="3753" y="296"/>
                </a:cubicBezTo>
                <a:cubicBezTo>
                  <a:pt x="3748" y="292"/>
                  <a:pt x="3744" y="288"/>
                  <a:pt x="3741" y="283"/>
                </a:cubicBezTo>
                <a:moveTo>
                  <a:pt x="4295" y="624"/>
                </a:moveTo>
                <a:cubicBezTo>
                  <a:pt x="4258" y="624"/>
                  <a:pt x="4230" y="614"/>
                  <a:pt x="4210" y="593"/>
                </a:cubicBezTo>
                <a:cubicBezTo>
                  <a:pt x="4190" y="572"/>
                  <a:pt x="4180" y="543"/>
                  <a:pt x="4180" y="506"/>
                </a:cubicBezTo>
                <a:lnTo>
                  <a:pt x="4180" y="268"/>
                </a:lnTo>
                <a:lnTo>
                  <a:pt x="4137" y="268"/>
                </a:lnTo>
                <a:cubicBezTo>
                  <a:pt x="4131" y="268"/>
                  <a:pt x="4126" y="266"/>
                  <a:pt x="4123" y="262"/>
                </a:cubicBezTo>
                <a:cubicBezTo>
                  <a:pt x="4119" y="259"/>
                  <a:pt x="4117" y="253"/>
                  <a:pt x="4117" y="246"/>
                </a:cubicBezTo>
                <a:lnTo>
                  <a:pt x="4117" y="205"/>
                </a:lnTo>
                <a:lnTo>
                  <a:pt x="4185" y="194"/>
                </a:lnTo>
                <a:lnTo>
                  <a:pt x="4207" y="78"/>
                </a:lnTo>
                <a:cubicBezTo>
                  <a:pt x="4208" y="73"/>
                  <a:pt x="4211" y="68"/>
                  <a:pt x="4215" y="65"/>
                </a:cubicBezTo>
                <a:cubicBezTo>
                  <a:pt x="4218" y="62"/>
                  <a:pt x="4223" y="61"/>
                  <a:pt x="4229" y="61"/>
                </a:cubicBezTo>
                <a:lnTo>
                  <a:pt x="4283" y="61"/>
                </a:lnTo>
                <a:lnTo>
                  <a:pt x="4283" y="195"/>
                </a:lnTo>
                <a:lnTo>
                  <a:pt x="4396" y="195"/>
                </a:lnTo>
                <a:lnTo>
                  <a:pt x="4396" y="268"/>
                </a:lnTo>
                <a:lnTo>
                  <a:pt x="4283" y="268"/>
                </a:lnTo>
                <a:lnTo>
                  <a:pt x="4283" y="499"/>
                </a:lnTo>
                <a:cubicBezTo>
                  <a:pt x="4283" y="513"/>
                  <a:pt x="4286" y="523"/>
                  <a:pt x="4292" y="531"/>
                </a:cubicBezTo>
                <a:cubicBezTo>
                  <a:pt x="4299" y="538"/>
                  <a:pt x="4308" y="542"/>
                  <a:pt x="4319" y="542"/>
                </a:cubicBezTo>
                <a:cubicBezTo>
                  <a:pt x="4325" y="542"/>
                  <a:pt x="4331" y="541"/>
                  <a:pt x="4335" y="539"/>
                </a:cubicBezTo>
                <a:cubicBezTo>
                  <a:pt x="4339" y="538"/>
                  <a:pt x="4343" y="536"/>
                  <a:pt x="4346" y="535"/>
                </a:cubicBezTo>
                <a:cubicBezTo>
                  <a:pt x="4349" y="533"/>
                  <a:pt x="4352" y="531"/>
                  <a:pt x="4355" y="530"/>
                </a:cubicBezTo>
                <a:cubicBezTo>
                  <a:pt x="4357" y="528"/>
                  <a:pt x="4360" y="528"/>
                  <a:pt x="4362" y="528"/>
                </a:cubicBezTo>
                <a:cubicBezTo>
                  <a:pt x="4365" y="528"/>
                  <a:pt x="4368" y="528"/>
                  <a:pt x="4370" y="530"/>
                </a:cubicBezTo>
                <a:cubicBezTo>
                  <a:pt x="4372" y="531"/>
                  <a:pt x="4374" y="534"/>
                  <a:pt x="4376" y="537"/>
                </a:cubicBezTo>
                <a:lnTo>
                  <a:pt x="4407" y="587"/>
                </a:lnTo>
                <a:cubicBezTo>
                  <a:pt x="4392" y="599"/>
                  <a:pt x="4374" y="609"/>
                  <a:pt x="4355" y="615"/>
                </a:cubicBezTo>
                <a:cubicBezTo>
                  <a:pt x="4336" y="621"/>
                  <a:pt x="4316" y="624"/>
                  <a:pt x="4295" y="624"/>
                </a:cubicBezTo>
                <a:moveTo>
                  <a:pt x="4744" y="237"/>
                </a:moveTo>
                <a:lnTo>
                  <a:pt x="4721" y="274"/>
                </a:lnTo>
                <a:cubicBezTo>
                  <a:pt x="4718" y="278"/>
                  <a:pt x="4715" y="281"/>
                  <a:pt x="4712" y="283"/>
                </a:cubicBezTo>
                <a:cubicBezTo>
                  <a:pt x="4709" y="285"/>
                  <a:pt x="4705" y="286"/>
                  <a:pt x="4701" y="286"/>
                </a:cubicBezTo>
                <a:cubicBezTo>
                  <a:pt x="4696" y="286"/>
                  <a:pt x="4690" y="285"/>
                  <a:pt x="4685" y="282"/>
                </a:cubicBezTo>
                <a:cubicBezTo>
                  <a:pt x="4679" y="279"/>
                  <a:pt x="4673" y="276"/>
                  <a:pt x="4665" y="273"/>
                </a:cubicBezTo>
                <a:cubicBezTo>
                  <a:pt x="4658" y="269"/>
                  <a:pt x="4649" y="266"/>
                  <a:pt x="4640" y="263"/>
                </a:cubicBezTo>
                <a:cubicBezTo>
                  <a:pt x="4630" y="260"/>
                  <a:pt x="4619" y="259"/>
                  <a:pt x="4606" y="259"/>
                </a:cubicBezTo>
                <a:cubicBezTo>
                  <a:pt x="4586" y="259"/>
                  <a:pt x="4570" y="263"/>
                  <a:pt x="4558" y="272"/>
                </a:cubicBezTo>
                <a:cubicBezTo>
                  <a:pt x="4547" y="280"/>
                  <a:pt x="4541" y="292"/>
                  <a:pt x="4541" y="305"/>
                </a:cubicBezTo>
                <a:cubicBezTo>
                  <a:pt x="4541" y="315"/>
                  <a:pt x="4544" y="322"/>
                  <a:pt x="4550" y="329"/>
                </a:cubicBezTo>
                <a:cubicBezTo>
                  <a:pt x="4556" y="335"/>
                  <a:pt x="4564" y="340"/>
                  <a:pt x="4574" y="345"/>
                </a:cubicBezTo>
                <a:cubicBezTo>
                  <a:pt x="4584" y="350"/>
                  <a:pt x="4595" y="354"/>
                  <a:pt x="4607" y="357"/>
                </a:cubicBezTo>
                <a:cubicBezTo>
                  <a:pt x="4620" y="361"/>
                  <a:pt x="4632" y="365"/>
                  <a:pt x="4645" y="370"/>
                </a:cubicBezTo>
                <a:cubicBezTo>
                  <a:pt x="4658" y="374"/>
                  <a:pt x="4671" y="379"/>
                  <a:pt x="4683" y="385"/>
                </a:cubicBezTo>
                <a:cubicBezTo>
                  <a:pt x="4695" y="391"/>
                  <a:pt x="4707" y="398"/>
                  <a:pt x="4716" y="407"/>
                </a:cubicBezTo>
                <a:cubicBezTo>
                  <a:pt x="4726" y="415"/>
                  <a:pt x="4734" y="426"/>
                  <a:pt x="4740" y="439"/>
                </a:cubicBezTo>
                <a:cubicBezTo>
                  <a:pt x="4746" y="451"/>
                  <a:pt x="4749" y="466"/>
                  <a:pt x="4749" y="483"/>
                </a:cubicBezTo>
                <a:cubicBezTo>
                  <a:pt x="4749" y="503"/>
                  <a:pt x="4745" y="522"/>
                  <a:pt x="4738" y="539"/>
                </a:cubicBezTo>
                <a:cubicBezTo>
                  <a:pt x="4731" y="557"/>
                  <a:pt x="4720" y="572"/>
                  <a:pt x="4705" y="584"/>
                </a:cubicBezTo>
                <a:cubicBezTo>
                  <a:pt x="4691" y="597"/>
                  <a:pt x="4673" y="607"/>
                  <a:pt x="4652" y="614"/>
                </a:cubicBezTo>
                <a:cubicBezTo>
                  <a:pt x="4631" y="621"/>
                  <a:pt x="4607" y="624"/>
                  <a:pt x="4579" y="624"/>
                </a:cubicBezTo>
                <a:cubicBezTo>
                  <a:pt x="4564" y="624"/>
                  <a:pt x="4550" y="623"/>
                  <a:pt x="4536" y="620"/>
                </a:cubicBezTo>
                <a:cubicBezTo>
                  <a:pt x="4522" y="618"/>
                  <a:pt x="4509" y="614"/>
                  <a:pt x="4496" y="609"/>
                </a:cubicBezTo>
                <a:cubicBezTo>
                  <a:pt x="4483" y="605"/>
                  <a:pt x="4471" y="599"/>
                  <a:pt x="4460" y="593"/>
                </a:cubicBezTo>
                <a:cubicBezTo>
                  <a:pt x="4449" y="586"/>
                  <a:pt x="4440" y="580"/>
                  <a:pt x="4431" y="572"/>
                </a:cubicBezTo>
                <a:lnTo>
                  <a:pt x="4455" y="533"/>
                </a:lnTo>
                <a:cubicBezTo>
                  <a:pt x="4458" y="528"/>
                  <a:pt x="4462" y="525"/>
                  <a:pt x="4466" y="522"/>
                </a:cubicBezTo>
                <a:cubicBezTo>
                  <a:pt x="4470" y="520"/>
                  <a:pt x="4475" y="518"/>
                  <a:pt x="4481" y="518"/>
                </a:cubicBezTo>
                <a:cubicBezTo>
                  <a:pt x="4488" y="518"/>
                  <a:pt x="4494" y="520"/>
                  <a:pt x="4500" y="524"/>
                </a:cubicBezTo>
                <a:cubicBezTo>
                  <a:pt x="4505" y="527"/>
                  <a:pt x="4512" y="531"/>
                  <a:pt x="4519" y="536"/>
                </a:cubicBezTo>
                <a:cubicBezTo>
                  <a:pt x="4527" y="540"/>
                  <a:pt x="4535" y="544"/>
                  <a:pt x="4545" y="547"/>
                </a:cubicBezTo>
                <a:cubicBezTo>
                  <a:pt x="4556" y="551"/>
                  <a:pt x="4568" y="553"/>
                  <a:pt x="4584" y="553"/>
                </a:cubicBezTo>
                <a:cubicBezTo>
                  <a:pt x="4596" y="553"/>
                  <a:pt x="4606" y="551"/>
                  <a:pt x="4615" y="548"/>
                </a:cubicBezTo>
                <a:cubicBezTo>
                  <a:pt x="4624" y="545"/>
                  <a:pt x="4631" y="542"/>
                  <a:pt x="4637" y="537"/>
                </a:cubicBezTo>
                <a:cubicBezTo>
                  <a:pt x="4642" y="532"/>
                  <a:pt x="4647" y="527"/>
                  <a:pt x="4649" y="520"/>
                </a:cubicBezTo>
                <a:cubicBezTo>
                  <a:pt x="4652" y="514"/>
                  <a:pt x="4653" y="508"/>
                  <a:pt x="4653" y="501"/>
                </a:cubicBezTo>
                <a:cubicBezTo>
                  <a:pt x="4653" y="491"/>
                  <a:pt x="4650" y="483"/>
                  <a:pt x="4644" y="477"/>
                </a:cubicBezTo>
                <a:cubicBezTo>
                  <a:pt x="4638" y="470"/>
                  <a:pt x="4630" y="465"/>
                  <a:pt x="4621" y="460"/>
                </a:cubicBezTo>
                <a:cubicBezTo>
                  <a:pt x="4611" y="455"/>
                  <a:pt x="4600" y="451"/>
                  <a:pt x="4587" y="447"/>
                </a:cubicBezTo>
                <a:cubicBezTo>
                  <a:pt x="4574" y="444"/>
                  <a:pt x="4562" y="440"/>
                  <a:pt x="4548" y="435"/>
                </a:cubicBezTo>
                <a:cubicBezTo>
                  <a:pt x="4535" y="430"/>
                  <a:pt x="4522" y="424"/>
                  <a:pt x="4510" y="419"/>
                </a:cubicBezTo>
                <a:cubicBezTo>
                  <a:pt x="4497" y="413"/>
                  <a:pt x="4486" y="405"/>
                  <a:pt x="4476" y="396"/>
                </a:cubicBezTo>
                <a:cubicBezTo>
                  <a:pt x="4466" y="387"/>
                  <a:pt x="4459" y="376"/>
                  <a:pt x="4453" y="362"/>
                </a:cubicBezTo>
                <a:cubicBezTo>
                  <a:pt x="4447" y="349"/>
                  <a:pt x="4444" y="333"/>
                  <a:pt x="4444" y="314"/>
                </a:cubicBezTo>
                <a:cubicBezTo>
                  <a:pt x="4444" y="297"/>
                  <a:pt x="4447" y="280"/>
                  <a:pt x="4454" y="264"/>
                </a:cubicBezTo>
                <a:cubicBezTo>
                  <a:pt x="4461" y="249"/>
                  <a:pt x="4471" y="235"/>
                  <a:pt x="4485" y="223"/>
                </a:cubicBezTo>
                <a:cubicBezTo>
                  <a:pt x="4498" y="211"/>
                  <a:pt x="4515" y="202"/>
                  <a:pt x="4535" y="195"/>
                </a:cubicBezTo>
                <a:cubicBezTo>
                  <a:pt x="4555" y="188"/>
                  <a:pt x="4578" y="184"/>
                  <a:pt x="4604" y="184"/>
                </a:cubicBezTo>
                <a:cubicBezTo>
                  <a:pt x="4634" y="184"/>
                  <a:pt x="4660" y="189"/>
                  <a:pt x="4684" y="199"/>
                </a:cubicBezTo>
                <a:cubicBezTo>
                  <a:pt x="4708" y="209"/>
                  <a:pt x="4728" y="221"/>
                  <a:pt x="4744" y="237"/>
                </a:cubicBezTo>
                <a:moveTo>
                  <a:pt x="4928" y="0"/>
                </a:moveTo>
                <a:lnTo>
                  <a:pt x="4928" y="236"/>
                </a:lnTo>
                <a:cubicBezTo>
                  <a:pt x="4945" y="221"/>
                  <a:pt x="4963" y="209"/>
                  <a:pt x="4983" y="199"/>
                </a:cubicBezTo>
                <a:cubicBezTo>
                  <a:pt x="5003" y="189"/>
                  <a:pt x="5026" y="184"/>
                  <a:pt x="5053" y="184"/>
                </a:cubicBezTo>
                <a:cubicBezTo>
                  <a:pt x="5077" y="184"/>
                  <a:pt x="5098" y="188"/>
                  <a:pt x="5116" y="196"/>
                </a:cubicBezTo>
                <a:cubicBezTo>
                  <a:pt x="5134" y="204"/>
                  <a:pt x="5149" y="215"/>
                  <a:pt x="5161" y="229"/>
                </a:cubicBezTo>
                <a:cubicBezTo>
                  <a:pt x="5173" y="243"/>
                  <a:pt x="5182" y="261"/>
                  <a:pt x="5188" y="280"/>
                </a:cubicBezTo>
                <a:cubicBezTo>
                  <a:pt x="5194" y="300"/>
                  <a:pt x="5198" y="322"/>
                  <a:pt x="5198" y="346"/>
                </a:cubicBezTo>
                <a:lnTo>
                  <a:pt x="5198" y="618"/>
                </a:lnTo>
                <a:lnTo>
                  <a:pt x="5095" y="618"/>
                </a:lnTo>
                <a:lnTo>
                  <a:pt x="5095" y="346"/>
                </a:lnTo>
                <a:cubicBezTo>
                  <a:pt x="5095" y="320"/>
                  <a:pt x="5089" y="300"/>
                  <a:pt x="5077" y="285"/>
                </a:cubicBezTo>
                <a:cubicBezTo>
                  <a:pt x="5064" y="271"/>
                  <a:pt x="5046" y="264"/>
                  <a:pt x="5022" y="264"/>
                </a:cubicBezTo>
                <a:cubicBezTo>
                  <a:pt x="5004" y="264"/>
                  <a:pt x="4988" y="268"/>
                  <a:pt x="4972" y="276"/>
                </a:cubicBezTo>
                <a:cubicBezTo>
                  <a:pt x="4957" y="284"/>
                  <a:pt x="4942" y="295"/>
                  <a:pt x="4928" y="309"/>
                </a:cubicBezTo>
                <a:lnTo>
                  <a:pt x="4928" y="618"/>
                </a:lnTo>
                <a:lnTo>
                  <a:pt x="4826" y="618"/>
                </a:lnTo>
                <a:lnTo>
                  <a:pt x="4826" y="0"/>
                </a:lnTo>
                <a:lnTo>
                  <a:pt x="4928" y="0"/>
                </a:lnTo>
                <a:moveTo>
                  <a:pt x="5375" y="355"/>
                </a:moveTo>
                <a:lnTo>
                  <a:pt x="5568" y="355"/>
                </a:lnTo>
                <a:cubicBezTo>
                  <a:pt x="5568" y="342"/>
                  <a:pt x="5567" y="329"/>
                  <a:pt x="5563" y="317"/>
                </a:cubicBezTo>
                <a:cubicBezTo>
                  <a:pt x="5559" y="306"/>
                  <a:pt x="5554" y="295"/>
                  <a:pt x="5546" y="286"/>
                </a:cubicBezTo>
                <a:cubicBezTo>
                  <a:pt x="5539" y="277"/>
                  <a:pt x="5529" y="271"/>
                  <a:pt x="5518" y="265"/>
                </a:cubicBezTo>
                <a:cubicBezTo>
                  <a:pt x="5506" y="260"/>
                  <a:pt x="5493" y="258"/>
                  <a:pt x="5478" y="258"/>
                </a:cubicBezTo>
                <a:cubicBezTo>
                  <a:pt x="5448" y="258"/>
                  <a:pt x="5425" y="266"/>
                  <a:pt x="5408" y="283"/>
                </a:cubicBezTo>
                <a:cubicBezTo>
                  <a:pt x="5391" y="300"/>
                  <a:pt x="5380" y="324"/>
                  <a:pt x="5375" y="355"/>
                </a:cubicBezTo>
                <a:moveTo>
                  <a:pt x="5637" y="417"/>
                </a:moveTo>
                <a:lnTo>
                  <a:pt x="5373" y="417"/>
                </a:lnTo>
                <a:cubicBezTo>
                  <a:pt x="5375" y="440"/>
                  <a:pt x="5379" y="458"/>
                  <a:pt x="5385" y="474"/>
                </a:cubicBezTo>
                <a:cubicBezTo>
                  <a:pt x="5391" y="490"/>
                  <a:pt x="5399" y="503"/>
                  <a:pt x="5409" y="514"/>
                </a:cubicBezTo>
                <a:cubicBezTo>
                  <a:pt x="5419" y="524"/>
                  <a:pt x="5431" y="532"/>
                  <a:pt x="5444" y="537"/>
                </a:cubicBezTo>
                <a:cubicBezTo>
                  <a:pt x="5458" y="542"/>
                  <a:pt x="5473" y="545"/>
                  <a:pt x="5490" y="545"/>
                </a:cubicBezTo>
                <a:cubicBezTo>
                  <a:pt x="5506" y="545"/>
                  <a:pt x="5521" y="543"/>
                  <a:pt x="5533" y="539"/>
                </a:cubicBezTo>
                <a:cubicBezTo>
                  <a:pt x="5545" y="535"/>
                  <a:pt x="5555" y="531"/>
                  <a:pt x="5564" y="526"/>
                </a:cubicBezTo>
                <a:cubicBezTo>
                  <a:pt x="5573" y="521"/>
                  <a:pt x="5581" y="517"/>
                  <a:pt x="5588" y="513"/>
                </a:cubicBezTo>
                <a:cubicBezTo>
                  <a:pt x="5595" y="509"/>
                  <a:pt x="5601" y="507"/>
                  <a:pt x="5607" y="507"/>
                </a:cubicBezTo>
                <a:cubicBezTo>
                  <a:pt x="5616" y="507"/>
                  <a:pt x="5622" y="511"/>
                  <a:pt x="5626" y="517"/>
                </a:cubicBezTo>
                <a:lnTo>
                  <a:pt x="5656" y="554"/>
                </a:lnTo>
                <a:cubicBezTo>
                  <a:pt x="5645" y="567"/>
                  <a:pt x="5632" y="579"/>
                  <a:pt x="5618" y="588"/>
                </a:cubicBezTo>
                <a:cubicBezTo>
                  <a:pt x="5604" y="597"/>
                  <a:pt x="5589" y="604"/>
                  <a:pt x="5574" y="609"/>
                </a:cubicBezTo>
                <a:cubicBezTo>
                  <a:pt x="5558" y="615"/>
                  <a:pt x="5543" y="618"/>
                  <a:pt x="5527" y="621"/>
                </a:cubicBezTo>
                <a:cubicBezTo>
                  <a:pt x="5511" y="623"/>
                  <a:pt x="5496" y="624"/>
                  <a:pt x="5481" y="624"/>
                </a:cubicBezTo>
                <a:cubicBezTo>
                  <a:pt x="5451" y="624"/>
                  <a:pt x="5424" y="619"/>
                  <a:pt x="5398" y="609"/>
                </a:cubicBezTo>
                <a:cubicBezTo>
                  <a:pt x="5373" y="599"/>
                  <a:pt x="5351" y="585"/>
                  <a:pt x="5332" y="566"/>
                </a:cubicBezTo>
                <a:cubicBezTo>
                  <a:pt x="5313" y="546"/>
                  <a:pt x="5298" y="523"/>
                  <a:pt x="5287" y="494"/>
                </a:cubicBezTo>
                <a:cubicBezTo>
                  <a:pt x="5277" y="466"/>
                  <a:pt x="5271" y="433"/>
                  <a:pt x="5271" y="395"/>
                </a:cubicBezTo>
                <a:cubicBezTo>
                  <a:pt x="5271" y="366"/>
                  <a:pt x="5276" y="338"/>
                  <a:pt x="5285" y="313"/>
                </a:cubicBezTo>
                <a:cubicBezTo>
                  <a:pt x="5295" y="287"/>
                  <a:pt x="5308" y="265"/>
                  <a:pt x="5326" y="246"/>
                </a:cubicBezTo>
                <a:cubicBezTo>
                  <a:pt x="5343" y="227"/>
                  <a:pt x="5365" y="212"/>
                  <a:pt x="5390" y="201"/>
                </a:cubicBezTo>
                <a:cubicBezTo>
                  <a:pt x="5415" y="190"/>
                  <a:pt x="5444" y="184"/>
                  <a:pt x="5476" y="184"/>
                </a:cubicBezTo>
                <a:cubicBezTo>
                  <a:pt x="5502" y="184"/>
                  <a:pt x="5527" y="189"/>
                  <a:pt x="5550" y="197"/>
                </a:cubicBezTo>
                <a:cubicBezTo>
                  <a:pt x="5573" y="206"/>
                  <a:pt x="5592" y="218"/>
                  <a:pt x="5608" y="235"/>
                </a:cubicBezTo>
                <a:cubicBezTo>
                  <a:pt x="5625" y="251"/>
                  <a:pt x="5637" y="271"/>
                  <a:pt x="5647" y="295"/>
                </a:cubicBezTo>
                <a:cubicBezTo>
                  <a:pt x="5656" y="319"/>
                  <a:pt x="5661" y="347"/>
                  <a:pt x="5661" y="377"/>
                </a:cubicBezTo>
                <a:cubicBezTo>
                  <a:pt x="5661" y="393"/>
                  <a:pt x="5659" y="403"/>
                  <a:pt x="5656" y="409"/>
                </a:cubicBezTo>
                <a:cubicBezTo>
                  <a:pt x="5652" y="414"/>
                  <a:pt x="5646" y="417"/>
                  <a:pt x="5637" y="417"/>
                </a:cubicBezTo>
                <a:moveTo>
                  <a:pt x="5818" y="355"/>
                </a:moveTo>
                <a:lnTo>
                  <a:pt x="6011" y="355"/>
                </a:lnTo>
                <a:cubicBezTo>
                  <a:pt x="6011" y="342"/>
                  <a:pt x="6009" y="329"/>
                  <a:pt x="6006" y="317"/>
                </a:cubicBezTo>
                <a:cubicBezTo>
                  <a:pt x="6002" y="306"/>
                  <a:pt x="5996" y="295"/>
                  <a:pt x="5989" y="286"/>
                </a:cubicBezTo>
                <a:cubicBezTo>
                  <a:pt x="5981" y="277"/>
                  <a:pt x="5972" y="271"/>
                  <a:pt x="5960" y="265"/>
                </a:cubicBezTo>
                <a:cubicBezTo>
                  <a:pt x="5949" y="260"/>
                  <a:pt x="5936" y="258"/>
                  <a:pt x="5920" y="258"/>
                </a:cubicBezTo>
                <a:cubicBezTo>
                  <a:pt x="5891" y="258"/>
                  <a:pt x="5868" y="266"/>
                  <a:pt x="5850" y="283"/>
                </a:cubicBezTo>
                <a:cubicBezTo>
                  <a:pt x="5834" y="300"/>
                  <a:pt x="5823" y="324"/>
                  <a:pt x="5818" y="355"/>
                </a:cubicBezTo>
                <a:moveTo>
                  <a:pt x="6079" y="417"/>
                </a:moveTo>
                <a:lnTo>
                  <a:pt x="5816" y="417"/>
                </a:lnTo>
                <a:cubicBezTo>
                  <a:pt x="5818" y="440"/>
                  <a:pt x="5821" y="458"/>
                  <a:pt x="5828" y="474"/>
                </a:cubicBezTo>
                <a:cubicBezTo>
                  <a:pt x="5834" y="490"/>
                  <a:pt x="5842" y="503"/>
                  <a:pt x="5852" y="514"/>
                </a:cubicBezTo>
                <a:cubicBezTo>
                  <a:pt x="5862" y="524"/>
                  <a:pt x="5873" y="532"/>
                  <a:pt x="5887" y="537"/>
                </a:cubicBezTo>
                <a:cubicBezTo>
                  <a:pt x="5901" y="542"/>
                  <a:pt x="5916" y="545"/>
                  <a:pt x="5932" y="545"/>
                </a:cubicBezTo>
                <a:cubicBezTo>
                  <a:pt x="5949" y="545"/>
                  <a:pt x="5963" y="543"/>
                  <a:pt x="5975" y="539"/>
                </a:cubicBezTo>
                <a:cubicBezTo>
                  <a:pt x="5987" y="535"/>
                  <a:pt x="5998" y="531"/>
                  <a:pt x="6007" y="526"/>
                </a:cubicBezTo>
                <a:cubicBezTo>
                  <a:pt x="6016" y="521"/>
                  <a:pt x="6024" y="517"/>
                  <a:pt x="6030" y="513"/>
                </a:cubicBezTo>
                <a:cubicBezTo>
                  <a:pt x="6037" y="509"/>
                  <a:pt x="6044" y="507"/>
                  <a:pt x="6050" y="507"/>
                </a:cubicBezTo>
                <a:cubicBezTo>
                  <a:pt x="6059" y="507"/>
                  <a:pt x="6065" y="511"/>
                  <a:pt x="6069" y="517"/>
                </a:cubicBezTo>
                <a:lnTo>
                  <a:pt x="6099" y="554"/>
                </a:lnTo>
                <a:cubicBezTo>
                  <a:pt x="6087" y="567"/>
                  <a:pt x="6075" y="579"/>
                  <a:pt x="6061" y="588"/>
                </a:cubicBezTo>
                <a:cubicBezTo>
                  <a:pt x="6046" y="597"/>
                  <a:pt x="6032" y="604"/>
                  <a:pt x="6016" y="609"/>
                </a:cubicBezTo>
                <a:cubicBezTo>
                  <a:pt x="6001" y="615"/>
                  <a:pt x="5985" y="618"/>
                  <a:pt x="5970" y="621"/>
                </a:cubicBezTo>
                <a:cubicBezTo>
                  <a:pt x="5954" y="623"/>
                  <a:pt x="5938" y="624"/>
                  <a:pt x="5923" y="624"/>
                </a:cubicBezTo>
                <a:cubicBezTo>
                  <a:pt x="5894" y="624"/>
                  <a:pt x="5866" y="619"/>
                  <a:pt x="5841" y="609"/>
                </a:cubicBezTo>
                <a:cubicBezTo>
                  <a:pt x="5815" y="599"/>
                  <a:pt x="5793" y="585"/>
                  <a:pt x="5774" y="566"/>
                </a:cubicBezTo>
                <a:cubicBezTo>
                  <a:pt x="5756" y="546"/>
                  <a:pt x="5741" y="523"/>
                  <a:pt x="5730" y="494"/>
                </a:cubicBezTo>
                <a:cubicBezTo>
                  <a:pt x="5719" y="466"/>
                  <a:pt x="5714" y="433"/>
                  <a:pt x="5714" y="395"/>
                </a:cubicBezTo>
                <a:cubicBezTo>
                  <a:pt x="5714" y="366"/>
                  <a:pt x="5719" y="338"/>
                  <a:pt x="5728" y="313"/>
                </a:cubicBezTo>
                <a:cubicBezTo>
                  <a:pt x="5737" y="287"/>
                  <a:pt x="5751" y="265"/>
                  <a:pt x="5768" y="246"/>
                </a:cubicBezTo>
                <a:cubicBezTo>
                  <a:pt x="5786" y="227"/>
                  <a:pt x="5807" y="212"/>
                  <a:pt x="5833" y="201"/>
                </a:cubicBezTo>
                <a:cubicBezTo>
                  <a:pt x="5858" y="190"/>
                  <a:pt x="5887" y="184"/>
                  <a:pt x="5918" y="184"/>
                </a:cubicBezTo>
                <a:cubicBezTo>
                  <a:pt x="5945" y="184"/>
                  <a:pt x="5970" y="189"/>
                  <a:pt x="5992" y="197"/>
                </a:cubicBezTo>
                <a:cubicBezTo>
                  <a:pt x="6015" y="206"/>
                  <a:pt x="6035" y="218"/>
                  <a:pt x="6051" y="235"/>
                </a:cubicBezTo>
                <a:cubicBezTo>
                  <a:pt x="6067" y="251"/>
                  <a:pt x="6080" y="271"/>
                  <a:pt x="6089" y="295"/>
                </a:cubicBezTo>
                <a:cubicBezTo>
                  <a:pt x="6099" y="319"/>
                  <a:pt x="6103" y="347"/>
                  <a:pt x="6103" y="377"/>
                </a:cubicBezTo>
                <a:cubicBezTo>
                  <a:pt x="6103" y="393"/>
                  <a:pt x="6102" y="403"/>
                  <a:pt x="6098" y="409"/>
                </a:cubicBezTo>
                <a:cubicBezTo>
                  <a:pt x="6095" y="414"/>
                  <a:pt x="6088" y="417"/>
                  <a:pt x="6079" y="417"/>
                </a:cubicBezTo>
                <a:moveTo>
                  <a:pt x="6322" y="624"/>
                </a:moveTo>
                <a:cubicBezTo>
                  <a:pt x="6285" y="624"/>
                  <a:pt x="6256" y="614"/>
                  <a:pt x="6236" y="593"/>
                </a:cubicBezTo>
                <a:cubicBezTo>
                  <a:pt x="6217" y="572"/>
                  <a:pt x="6207" y="543"/>
                  <a:pt x="6207" y="506"/>
                </a:cubicBezTo>
                <a:lnTo>
                  <a:pt x="6207" y="268"/>
                </a:lnTo>
                <a:lnTo>
                  <a:pt x="6163" y="268"/>
                </a:lnTo>
                <a:cubicBezTo>
                  <a:pt x="6158" y="268"/>
                  <a:pt x="6153" y="266"/>
                  <a:pt x="6149" y="262"/>
                </a:cubicBezTo>
                <a:cubicBezTo>
                  <a:pt x="6145" y="259"/>
                  <a:pt x="6143" y="253"/>
                  <a:pt x="6143" y="246"/>
                </a:cubicBezTo>
                <a:lnTo>
                  <a:pt x="6143" y="205"/>
                </a:lnTo>
                <a:lnTo>
                  <a:pt x="6212" y="194"/>
                </a:lnTo>
                <a:lnTo>
                  <a:pt x="6233" y="78"/>
                </a:lnTo>
                <a:cubicBezTo>
                  <a:pt x="6235" y="73"/>
                  <a:pt x="6237" y="68"/>
                  <a:pt x="6241" y="65"/>
                </a:cubicBezTo>
                <a:cubicBezTo>
                  <a:pt x="6245" y="62"/>
                  <a:pt x="6250" y="61"/>
                  <a:pt x="6256" y="61"/>
                </a:cubicBezTo>
                <a:lnTo>
                  <a:pt x="6309" y="61"/>
                </a:lnTo>
                <a:lnTo>
                  <a:pt x="6309" y="195"/>
                </a:lnTo>
                <a:lnTo>
                  <a:pt x="6423" y="195"/>
                </a:lnTo>
                <a:lnTo>
                  <a:pt x="6423" y="268"/>
                </a:lnTo>
                <a:lnTo>
                  <a:pt x="6309" y="268"/>
                </a:lnTo>
                <a:lnTo>
                  <a:pt x="6309" y="499"/>
                </a:lnTo>
                <a:cubicBezTo>
                  <a:pt x="6309" y="513"/>
                  <a:pt x="6312" y="523"/>
                  <a:pt x="6319" y="531"/>
                </a:cubicBezTo>
                <a:cubicBezTo>
                  <a:pt x="6325" y="538"/>
                  <a:pt x="6334" y="542"/>
                  <a:pt x="6346" y="542"/>
                </a:cubicBezTo>
                <a:cubicBezTo>
                  <a:pt x="6352" y="542"/>
                  <a:pt x="6357" y="541"/>
                  <a:pt x="6362" y="539"/>
                </a:cubicBezTo>
                <a:cubicBezTo>
                  <a:pt x="6366" y="538"/>
                  <a:pt x="6370" y="536"/>
                  <a:pt x="6373" y="535"/>
                </a:cubicBezTo>
                <a:cubicBezTo>
                  <a:pt x="6376" y="533"/>
                  <a:pt x="6379" y="531"/>
                  <a:pt x="6381" y="530"/>
                </a:cubicBezTo>
                <a:cubicBezTo>
                  <a:pt x="6384" y="528"/>
                  <a:pt x="6386" y="528"/>
                  <a:pt x="6389" y="528"/>
                </a:cubicBezTo>
                <a:cubicBezTo>
                  <a:pt x="6392" y="528"/>
                  <a:pt x="6394" y="528"/>
                  <a:pt x="6396" y="530"/>
                </a:cubicBezTo>
                <a:cubicBezTo>
                  <a:pt x="6398" y="531"/>
                  <a:pt x="6400" y="534"/>
                  <a:pt x="6402" y="537"/>
                </a:cubicBezTo>
                <a:lnTo>
                  <a:pt x="6433" y="587"/>
                </a:lnTo>
                <a:cubicBezTo>
                  <a:pt x="6418" y="599"/>
                  <a:pt x="6401" y="609"/>
                  <a:pt x="6382" y="615"/>
                </a:cubicBezTo>
                <a:cubicBezTo>
                  <a:pt x="6362" y="621"/>
                  <a:pt x="6342" y="624"/>
                  <a:pt x="6322" y="62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747720" y="767520"/>
            <a:ext cx="530712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Классификация графиков по цели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747720" y="1468080"/>
            <a:ext cx="31266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Какой график для чего?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224000" y="1975320"/>
            <a:ext cx="3845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Распределение одной числовой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1019160" y="2866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224000" y="2337120"/>
            <a:ext cx="5144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Гистограмма, KDE plot, Box plot.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224000" y="2756160"/>
            <a:ext cx="4595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Распределение одной категориальной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224000" y="3108600"/>
            <a:ext cx="4028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Bar chart, Pie chart (не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19160" y="39909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19"/>
                  <a:pt x="210" y="133"/>
                  <a:pt x="204" y="146"/>
                </a:cubicBezTo>
                <a:cubicBezTo>
                  <a:pt x="199" y="159"/>
                  <a:pt x="191" y="170"/>
                  <a:pt x="181" y="180"/>
                </a:cubicBezTo>
                <a:cubicBezTo>
                  <a:pt x="171" y="190"/>
                  <a:pt x="160" y="198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8"/>
                  <a:pt x="41" y="190"/>
                  <a:pt x="32" y="180"/>
                </a:cubicBezTo>
                <a:cubicBezTo>
                  <a:pt x="22" y="170"/>
                  <a:pt x="13" y="159"/>
                  <a:pt x="8" y="146"/>
                </a:cubicBezTo>
                <a:cubicBezTo>
                  <a:pt x="2" y="133"/>
                  <a:pt x="0" y="119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2" y="40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0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224000" y="3470760"/>
            <a:ext cx="1818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рекомендуется).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224000" y="3880080"/>
            <a:ext cx="3806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Связь между двумя числовыми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224000" y="4242240"/>
            <a:ext cx="4407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переменными: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Scatter plot, Hexbin plot,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19160" y="51242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5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224000" y="4594680"/>
            <a:ext cx="20354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Линейный график.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224000" y="5013720"/>
            <a:ext cx="4941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Связь между числовой и категориальной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1019160" y="5895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224000" y="5375520"/>
            <a:ext cx="5002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переменными: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Box plot, Violin plot, Bar chart.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224000" y="5785200"/>
            <a:ext cx="4555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Связь между двумя категориальными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224000" y="6147360"/>
            <a:ext cx="4860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переменными: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Heatmap, Сгруппированная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224000" y="6499800"/>
            <a:ext cx="2606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столбчатая диаграмма.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17a2b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612280" y="3335760"/>
            <a:ext cx="2282760" cy="196200"/>
          </a:xfrm>
          <a:custGeom>
            <a:avLst/>
            <a:gdLst/>
            <a:ahLst/>
            <a:rect l="0" t="0" r="r" b="b"/>
            <a:pathLst>
              <a:path w="6341" h="545">
                <a:moveTo>
                  <a:pt x="355" y="14"/>
                </a:moveTo>
                <a:lnTo>
                  <a:pt x="441" y="14"/>
                </a:lnTo>
                <a:lnTo>
                  <a:pt x="441" y="539"/>
                </a:lnTo>
                <a:lnTo>
                  <a:pt x="391" y="539"/>
                </a:lnTo>
                <a:cubicBezTo>
                  <a:pt x="383" y="539"/>
                  <a:pt x="376" y="537"/>
                  <a:pt x="371" y="535"/>
                </a:cubicBezTo>
                <a:cubicBezTo>
                  <a:pt x="366" y="532"/>
                  <a:pt x="361" y="528"/>
                  <a:pt x="356" y="522"/>
                </a:cubicBezTo>
                <a:lnTo>
                  <a:pt x="83" y="172"/>
                </a:lnTo>
                <a:cubicBezTo>
                  <a:pt x="85" y="188"/>
                  <a:pt x="86" y="203"/>
                  <a:pt x="86" y="216"/>
                </a:cubicBezTo>
                <a:lnTo>
                  <a:pt x="86" y="539"/>
                </a:lnTo>
                <a:lnTo>
                  <a:pt x="0" y="539"/>
                </a:lnTo>
                <a:lnTo>
                  <a:pt x="0" y="14"/>
                </a:lnTo>
                <a:lnTo>
                  <a:pt x="51" y="14"/>
                </a:lnTo>
                <a:cubicBezTo>
                  <a:pt x="55" y="14"/>
                  <a:pt x="58" y="14"/>
                  <a:pt x="61" y="15"/>
                </a:cubicBezTo>
                <a:cubicBezTo>
                  <a:pt x="64" y="15"/>
                  <a:pt x="67" y="16"/>
                  <a:pt x="69" y="17"/>
                </a:cubicBezTo>
                <a:cubicBezTo>
                  <a:pt x="72" y="18"/>
                  <a:pt x="74" y="20"/>
                  <a:pt x="76" y="22"/>
                </a:cubicBezTo>
                <a:cubicBezTo>
                  <a:pt x="78" y="24"/>
                  <a:pt x="81" y="26"/>
                  <a:pt x="83" y="30"/>
                </a:cubicBezTo>
                <a:lnTo>
                  <a:pt x="357" y="381"/>
                </a:lnTo>
                <a:cubicBezTo>
                  <a:pt x="357" y="373"/>
                  <a:pt x="356" y="365"/>
                  <a:pt x="356" y="356"/>
                </a:cubicBezTo>
                <a:cubicBezTo>
                  <a:pt x="355" y="348"/>
                  <a:pt x="355" y="341"/>
                  <a:pt x="355" y="334"/>
                </a:cubicBezTo>
                <a:lnTo>
                  <a:pt x="355" y="14"/>
                </a:lnTo>
                <a:moveTo>
                  <a:pt x="707" y="161"/>
                </a:moveTo>
                <a:cubicBezTo>
                  <a:pt x="734" y="161"/>
                  <a:pt x="759" y="165"/>
                  <a:pt x="782" y="174"/>
                </a:cubicBezTo>
                <a:cubicBezTo>
                  <a:pt x="805" y="183"/>
                  <a:pt x="824" y="196"/>
                  <a:pt x="840" y="212"/>
                </a:cubicBezTo>
                <a:cubicBezTo>
                  <a:pt x="856" y="228"/>
                  <a:pt x="868" y="249"/>
                  <a:pt x="877" y="273"/>
                </a:cubicBezTo>
                <a:cubicBezTo>
                  <a:pt x="886" y="297"/>
                  <a:pt x="890" y="323"/>
                  <a:pt x="890" y="352"/>
                </a:cubicBezTo>
                <a:cubicBezTo>
                  <a:pt x="890" y="382"/>
                  <a:pt x="886" y="408"/>
                  <a:pt x="877" y="432"/>
                </a:cubicBezTo>
                <a:cubicBezTo>
                  <a:pt x="868" y="456"/>
                  <a:pt x="856" y="476"/>
                  <a:pt x="840" y="493"/>
                </a:cubicBezTo>
                <a:cubicBezTo>
                  <a:pt x="824" y="509"/>
                  <a:pt x="805" y="522"/>
                  <a:pt x="782" y="531"/>
                </a:cubicBezTo>
                <a:cubicBezTo>
                  <a:pt x="759" y="540"/>
                  <a:pt x="734" y="544"/>
                  <a:pt x="707" y="544"/>
                </a:cubicBezTo>
                <a:cubicBezTo>
                  <a:pt x="679" y="544"/>
                  <a:pt x="654" y="540"/>
                  <a:pt x="631" y="531"/>
                </a:cubicBezTo>
                <a:cubicBezTo>
                  <a:pt x="609" y="522"/>
                  <a:pt x="590" y="509"/>
                  <a:pt x="573" y="493"/>
                </a:cubicBezTo>
                <a:cubicBezTo>
                  <a:pt x="557" y="476"/>
                  <a:pt x="545" y="456"/>
                  <a:pt x="536" y="432"/>
                </a:cubicBezTo>
                <a:cubicBezTo>
                  <a:pt x="527" y="408"/>
                  <a:pt x="523" y="382"/>
                  <a:pt x="523" y="352"/>
                </a:cubicBezTo>
                <a:cubicBezTo>
                  <a:pt x="523" y="323"/>
                  <a:pt x="527" y="297"/>
                  <a:pt x="536" y="273"/>
                </a:cubicBezTo>
                <a:cubicBezTo>
                  <a:pt x="545" y="249"/>
                  <a:pt x="557" y="228"/>
                  <a:pt x="573" y="212"/>
                </a:cubicBezTo>
                <a:cubicBezTo>
                  <a:pt x="590" y="196"/>
                  <a:pt x="609" y="183"/>
                  <a:pt x="631" y="174"/>
                </a:cubicBezTo>
                <a:cubicBezTo>
                  <a:pt x="654" y="165"/>
                  <a:pt x="679" y="161"/>
                  <a:pt x="707" y="161"/>
                </a:cubicBezTo>
                <a:moveTo>
                  <a:pt x="707" y="475"/>
                </a:moveTo>
                <a:cubicBezTo>
                  <a:pt x="738" y="475"/>
                  <a:pt x="761" y="465"/>
                  <a:pt x="776" y="444"/>
                </a:cubicBezTo>
                <a:cubicBezTo>
                  <a:pt x="790" y="424"/>
                  <a:pt x="798" y="393"/>
                  <a:pt x="798" y="353"/>
                </a:cubicBezTo>
                <a:cubicBezTo>
                  <a:pt x="798" y="313"/>
                  <a:pt x="790" y="282"/>
                  <a:pt x="776" y="262"/>
                </a:cubicBezTo>
                <a:cubicBezTo>
                  <a:pt x="761" y="240"/>
                  <a:pt x="738" y="229"/>
                  <a:pt x="707" y="229"/>
                </a:cubicBezTo>
                <a:cubicBezTo>
                  <a:pt x="676" y="229"/>
                  <a:pt x="652" y="240"/>
                  <a:pt x="637" y="262"/>
                </a:cubicBezTo>
                <a:cubicBezTo>
                  <a:pt x="622" y="283"/>
                  <a:pt x="615" y="313"/>
                  <a:pt x="615" y="353"/>
                </a:cubicBezTo>
                <a:cubicBezTo>
                  <a:pt x="615" y="393"/>
                  <a:pt x="622" y="423"/>
                  <a:pt x="637" y="444"/>
                </a:cubicBezTo>
                <a:cubicBezTo>
                  <a:pt x="652" y="465"/>
                  <a:pt x="676" y="475"/>
                  <a:pt x="707" y="475"/>
                </a:cubicBezTo>
                <a:moveTo>
                  <a:pt x="1037" y="189"/>
                </a:moveTo>
                <a:lnTo>
                  <a:pt x="1043" y="231"/>
                </a:lnTo>
                <a:cubicBezTo>
                  <a:pt x="1054" y="209"/>
                  <a:pt x="1068" y="191"/>
                  <a:pt x="1084" y="178"/>
                </a:cubicBezTo>
                <a:cubicBezTo>
                  <a:pt x="1100" y="166"/>
                  <a:pt x="1119" y="159"/>
                  <a:pt x="1140" y="159"/>
                </a:cubicBezTo>
                <a:cubicBezTo>
                  <a:pt x="1157" y="159"/>
                  <a:pt x="1171" y="163"/>
                  <a:pt x="1181" y="171"/>
                </a:cubicBezTo>
                <a:lnTo>
                  <a:pt x="1176" y="239"/>
                </a:lnTo>
                <a:cubicBezTo>
                  <a:pt x="1174" y="243"/>
                  <a:pt x="1173" y="246"/>
                  <a:pt x="1170" y="248"/>
                </a:cubicBezTo>
                <a:cubicBezTo>
                  <a:pt x="1168" y="250"/>
                  <a:pt x="1165" y="251"/>
                  <a:pt x="1161" y="251"/>
                </a:cubicBezTo>
                <a:cubicBezTo>
                  <a:pt x="1158" y="251"/>
                  <a:pt x="1152" y="250"/>
                  <a:pt x="1145" y="249"/>
                </a:cubicBezTo>
                <a:cubicBezTo>
                  <a:pt x="1138" y="248"/>
                  <a:pt x="1131" y="247"/>
                  <a:pt x="1124" y="247"/>
                </a:cubicBezTo>
                <a:cubicBezTo>
                  <a:pt x="1114" y="247"/>
                  <a:pt x="1106" y="248"/>
                  <a:pt x="1098" y="251"/>
                </a:cubicBezTo>
                <a:cubicBezTo>
                  <a:pt x="1090" y="254"/>
                  <a:pt x="1083" y="258"/>
                  <a:pt x="1077" y="264"/>
                </a:cubicBezTo>
                <a:cubicBezTo>
                  <a:pt x="1071" y="269"/>
                  <a:pt x="1066" y="276"/>
                  <a:pt x="1061" y="284"/>
                </a:cubicBezTo>
                <a:cubicBezTo>
                  <a:pt x="1056" y="291"/>
                  <a:pt x="1052" y="300"/>
                  <a:pt x="1048" y="310"/>
                </a:cubicBezTo>
                <a:lnTo>
                  <a:pt x="1048" y="539"/>
                </a:lnTo>
                <a:lnTo>
                  <a:pt x="958" y="539"/>
                </a:lnTo>
                <a:lnTo>
                  <a:pt x="958" y="166"/>
                </a:lnTo>
                <a:lnTo>
                  <a:pt x="1011" y="166"/>
                </a:lnTo>
                <a:cubicBezTo>
                  <a:pt x="1020" y="166"/>
                  <a:pt x="1026" y="168"/>
                  <a:pt x="1030" y="171"/>
                </a:cubicBezTo>
                <a:cubicBezTo>
                  <a:pt x="1034" y="174"/>
                  <a:pt x="1036" y="180"/>
                  <a:pt x="1037" y="189"/>
                </a:cubicBezTo>
                <a:moveTo>
                  <a:pt x="1317" y="539"/>
                </a:moveTo>
                <a:lnTo>
                  <a:pt x="1228" y="539"/>
                </a:lnTo>
                <a:lnTo>
                  <a:pt x="1228" y="166"/>
                </a:lnTo>
                <a:lnTo>
                  <a:pt x="1283" y="166"/>
                </a:lnTo>
                <a:cubicBezTo>
                  <a:pt x="1294" y="166"/>
                  <a:pt x="1302" y="172"/>
                  <a:pt x="1305" y="183"/>
                </a:cubicBezTo>
                <a:lnTo>
                  <a:pt x="1311" y="210"/>
                </a:lnTo>
                <a:cubicBezTo>
                  <a:pt x="1318" y="203"/>
                  <a:pt x="1325" y="196"/>
                  <a:pt x="1332" y="190"/>
                </a:cubicBezTo>
                <a:cubicBezTo>
                  <a:pt x="1339" y="184"/>
                  <a:pt x="1346" y="179"/>
                  <a:pt x="1354" y="175"/>
                </a:cubicBezTo>
                <a:cubicBezTo>
                  <a:pt x="1363" y="170"/>
                  <a:pt x="1371" y="167"/>
                  <a:pt x="1381" y="164"/>
                </a:cubicBezTo>
                <a:cubicBezTo>
                  <a:pt x="1390" y="162"/>
                  <a:pt x="1400" y="161"/>
                  <a:pt x="1411" y="161"/>
                </a:cubicBezTo>
                <a:cubicBezTo>
                  <a:pt x="1434" y="161"/>
                  <a:pt x="1454" y="167"/>
                  <a:pt x="1469" y="180"/>
                </a:cubicBezTo>
                <a:cubicBezTo>
                  <a:pt x="1484" y="192"/>
                  <a:pt x="1495" y="209"/>
                  <a:pt x="1503" y="230"/>
                </a:cubicBezTo>
                <a:cubicBezTo>
                  <a:pt x="1508" y="218"/>
                  <a:pt x="1516" y="207"/>
                  <a:pt x="1524" y="198"/>
                </a:cubicBezTo>
                <a:cubicBezTo>
                  <a:pt x="1533" y="190"/>
                  <a:pt x="1542" y="182"/>
                  <a:pt x="1553" y="177"/>
                </a:cubicBezTo>
                <a:cubicBezTo>
                  <a:pt x="1563" y="171"/>
                  <a:pt x="1574" y="167"/>
                  <a:pt x="1586" y="164"/>
                </a:cubicBezTo>
                <a:cubicBezTo>
                  <a:pt x="1598" y="162"/>
                  <a:pt x="1609" y="161"/>
                  <a:pt x="1621" y="161"/>
                </a:cubicBezTo>
                <a:cubicBezTo>
                  <a:pt x="1642" y="161"/>
                  <a:pt x="1660" y="164"/>
                  <a:pt x="1676" y="170"/>
                </a:cubicBezTo>
                <a:cubicBezTo>
                  <a:pt x="1692" y="176"/>
                  <a:pt x="1705" y="185"/>
                  <a:pt x="1716" y="197"/>
                </a:cubicBezTo>
                <a:cubicBezTo>
                  <a:pt x="1727" y="209"/>
                  <a:pt x="1735" y="224"/>
                  <a:pt x="1741" y="243"/>
                </a:cubicBezTo>
                <a:cubicBezTo>
                  <a:pt x="1746" y="260"/>
                  <a:pt x="1749" y="280"/>
                  <a:pt x="1749" y="302"/>
                </a:cubicBezTo>
                <a:lnTo>
                  <a:pt x="1749" y="539"/>
                </a:lnTo>
                <a:lnTo>
                  <a:pt x="1660" y="539"/>
                </a:lnTo>
                <a:lnTo>
                  <a:pt x="1660" y="302"/>
                </a:lnTo>
                <a:cubicBezTo>
                  <a:pt x="1660" y="279"/>
                  <a:pt x="1655" y="261"/>
                  <a:pt x="1644" y="249"/>
                </a:cubicBezTo>
                <a:cubicBezTo>
                  <a:pt x="1634" y="236"/>
                  <a:pt x="1619" y="230"/>
                  <a:pt x="1599" y="230"/>
                </a:cubicBezTo>
                <a:cubicBezTo>
                  <a:pt x="1590" y="230"/>
                  <a:pt x="1581" y="232"/>
                  <a:pt x="1573" y="235"/>
                </a:cubicBezTo>
                <a:cubicBezTo>
                  <a:pt x="1565" y="239"/>
                  <a:pt x="1559" y="243"/>
                  <a:pt x="1553" y="249"/>
                </a:cubicBezTo>
                <a:cubicBezTo>
                  <a:pt x="1547" y="255"/>
                  <a:pt x="1542" y="263"/>
                  <a:pt x="1539" y="272"/>
                </a:cubicBezTo>
                <a:cubicBezTo>
                  <a:pt x="1535" y="281"/>
                  <a:pt x="1534" y="291"/>
                  <a:pt x="1534" y="302"/>
                </a:cubicBezTo>
                <a:lnTo>
                  <a:pt x="1534" y="539"/>
                </a:lnTo>
                <a:lnTo>
                  <a:pt x="1444" y="539"/>
                </a:lnTo>
                <a:lnTo>
                  <a:pt x="1444" y="302"/>
                </a:lnTo>
                <a:cubicBezTo>
                  <a:pt x="1444" y="277"/>
                  <a:pt x="1439" y="259"/>
                  <a:pt x="1429" y="248"/>
                </a:cubicBezTo>
                <a:cubicBezTo>
                  <a:pt x="1419" y="236"/>
                  <a:pt x="1404" y="230"/>
                  <a:pt x="1385" y="230"/>
                </a:cubicBezTo>
                <a:cubicBezTo>
                  <a:pt x="1372" y="230"/>
                  <a:pt x="1360" y="233"/>
                  <a:pt x="1349" y="241"/>
                </a:cubicBezTo>
                <a:cubicBezTo>
                  <a:pt x="1337" y="247"/>
                  <a:pt x="1327" y="256"/>
                  <a:pt x="1317" y="267"/>
                </a:cubicBezTo>
                <a:lnTo>
                  <a:pt x="1317" y="539"/>
                </a:lnTo>
                <a:moveTo>
                  <a:pt x="2030" y="443"/>
                </a:moveTo>
                <a:lnTo>
                  <a:pt x="2030" y="380"/>
                </a:lnTo>
                <a:cubicBezTo>
                  <a:pt x="2004" y="381"/>
                  <a:pt x="1982" y="384"/>
                  <a:pt x="1965" y="387"/>
                </a:cubicBezTo>
                <a:cubicBezTo>
                  <a:pt x="1947" y="390"/>
                  <a:pt x="1933" y="394"/>
                  <a:pt x="1922" y="399"/>
                </a:cubicBezTo>
                <a:cubicBezTo>
                  <a:pt x="1912" y="405"/>
                  <a:pt x="1904" y="410"/>
                  <a:pt x="1900" y="417"/>
                </a:cubicBezTo>
                <a:cubicBezTo>
                  <a:pt x="1895" y="424"/>
                  <a:pt x="1893" y="431"/>
                  <a:pt x="1893" y="439"/>
                </a:cubicBezTo>
                <a:cubicBezTo>
                  <a:pt x="1893" y="455"/>
                  <a:pt x="1897" y="466"/>
                  <a:pt x="1907" y="473"/>
                </a:cubicBezTo>
                <a:cubicBezTo>
                  <a:pt x="1916" y="480"/>
                  <a:pt x="1928" y="483"/>
                  <a:pt x="1943" y="483"/>
                </a:cubicBezTo>
                <a:cubicBezTo>
                  <a:pt x="1961" y="483"/>
                  <a:pt x="1977" y="480"/>
                  <a:pt x="1990" y="473"/>
                </a:cubicBezTo>
                <a:cubicBezTo>
                  <a:pt x="2004" y="466"/>
                  <a:pt x="2017" y="456"/>
                  <a:pt x="2030" y="443"/>
                </a:cubicBezTo>
                <a:moveTo>
                  <a:pt x="1841" y="248"/>
                </a:moveTo>
                <a:lnTo>
                  <a:pt x="1825" y="218"/>
                </a:lnTo>
                <a:cubicBezTo>
                  <a:pt x="1868" y="179"/>
                  <a:pt x="1919" y="159"/>
                  <a:pt x="1979" y="159"/>
                </a:cubicBezTo>
                <a:cubicBezTo>
                  <a:pt x="2001" y="159"/>
                  <a:pt x="2020" y="163"/>
                  <a:pt x="2037" y="170"/>
                </a:cubicBezTo>
                <a:cubicBezTo>
                  <a:pt x="2054" y="177"/>
                  <a:pt x="2069" y="187"/>
                  <a:pt x="2081" y="200"/>
                </a:cubicBezTo>
                <a:cubicBezTo>
                  <a:pt x="2093" y="212"/>
                  <a:pt x="2101" y="228"/>
                  <a:pt x="2108" y="246"/>
                </a:cubicBezTo>
                <a:cubicBezTo>
                  <a:pt x="2114" y="264"/>
                  <a:pt x="2117" y="283"/>
                  <a:pt x="2117" y="304"/>
                </a:cubicBezTo>
                <a:lnTo>
                  <a:pt x="2117" y="539"/>
                </a:lnTo>
                <a:lnTo>
                  <a:pt x="2076" y="539"/>
                </a:lnTo>
                <a:cubicBezTo>
                  <a:pt x="2068" y="539"/>
                  <a:pt x="2061" y="537"/>
                  <a:pt x="2057" y="535"/>
                </a:cubicBezTo>
                <a:cubicBezTo>
                  <a:pt x="2052" y="532"/>
                  <a:pt x="2049" y="527"/>
                  <a:pt x="2046" y="520"/>
                </a:cubicBezTo>
                <a:lnTo>
                  <a:pt x="2038" y="493"/>
                </a:lnTo>
                <a:cubicBezTo>
                  <a:pt x="2029" y="501"/>
                  <a:pt x="2019" y="509"/>
                  <a:pt x="2011" y="515"/>
                </a:cubicBezTo>
                <a:cubicBezTo>
                  <a:pt x="2002" y="521"/>
                  <a:pt x="1992" y="527"/>
                  <a:pt x="1983" y="531"/>
                </a:cubicBezTo>
                <a:cubicBezTo>
                  <a:pt x="1973" y="536"/>
                  <a:pt x="1963" y="539"/>
                  <a:pt x="1952" y="541"/>
                </a:cubicBezTo>
                <a:cubicBezTo>
                  <a:pt x="1941" y="543"/>
                  <a:pt x="1929" y="545"/>
                  <a:pt x="1915" y="545"/>
                </a:cubicBezTo>
                <a:cubicBezTo>
                  <a:pt x="1900" y="545"/>
                  <a:pt x="1885" y="543"/>
                  <a:pt x="1872" y="538"/>
                </a:cubicBezTo>
                <a:cubicBezTo>
                  <a:pt x="1859" y="534"/>
                  <a:pt x="1847" y="528"/>
                  <a:pt x="1838" y="519"/>
                </a:cubicBezTo>
                <a:cubicBezTo>
                  <a:pt x="1828" y="511"/>
                  <a:pt x="1821" y="500"/>
                  <a:pt x="1815" y="488"/>
                </a:cubicBezTo>
                <a:cubicBezTo>
                  <a:pt x="1810" y="475"/>
                  <a:pt x="1807" y="461"/>
                  <a:pt x="1807" y="444"/>
                </a:cubicBezTo>
                <a:cubicBezTo>
                  <a:pt x="1807" y="435"/>
                  <a:pt x="1809" y="425"/>
                  <a:pt x="1812" y="416"/>
                </a:cubicBezTo>
                <a:cubicBezTo>
                  <a:pt x="1815" y="407"/>
                  <a:pt x="1820" y="398"/>
                  <a:pt x="1827" y="389"/>
                </a:cubicBezTo>
                <a:cubicBezTo>
                  <a:pt x="1835" y="381"/>
                  <a:pt x="1844" y="373"/>
                  <a:pt x="1855" y="365"/>
                </a:cubicBezTo>
                <a:cubicBezTo>
                  <a:pt x="1866" y="358"/>
                  <a:pt x="1880" y="351"/>
                  <a:pt x="1897" y="346"/>
                </a:cubicBezTo>
                <a:cubicBezTo>
                  <a:pt x="1913" y="340"/>
                  <a:pt x="1933" y="336"/>
                  <a:pt x="1954" y="332"/>
                </a:cubicBezTo>
                <a:cubicBezTo>
                  <a:pt x="1976" y="329"/>
                  <a:pt x="2002" y="327"/>
                  <a:pt x="2030" y="326"/>
                </a:cubicBezTo>
                <a:lnTo>
                  <a:pt x="2030" y="304"/>
                </a:lnTo>
                <a:cubicBezTo>
                  <a:pt x="2030" y="279"/>
                  <a:pt x="2024" y="261"/>
                  <a:pt x="2014" y="249"/>
                </a:cubicBezTo>
                <a:cubicBezTo>
                  <a:pt x="2003" y="236"/>
                  <a:pt x="1988" y="230"/>
                  <a:pt x="1968" y="230"/>
                </a:cubicBezTo>
                <a:cubicBezTo>
                  <a:pt x="1953" y="230"/>
                  <a:pt x="1941" y="232"/>
                  <a:pt x="1932" y="235"/>
                </a:cubicBezTo>
                <a:cubicBezTo>
                  <a:pt x="1922" y="239"/>
                  <a:pt x="1914" y="243"/>
                  <a:pt x="1907" y="248"/>
                </a:cubicBezTo>
                <a:cubicBezTo>
                  <a:pt x="1900" y="252"/>
                  <a:pt x="1893" y="256"/>
                  <a:pt x="1887" y="259"/>
                </a:cubicBezTo>
                <a:cubicBezTo>
                  <a:pt x="1881" y="262"/>
                  <a:pt x="1875" y="264"/>
                  <a:pt x="1867" y="264"/>
                </a:cubicBezTo>
                <a:cubicBezTo>
                  <a:pt x="1861" y="264"/>
                  <a:pt x="1856" y="262"/>
                  <a:pt x="1851" y="259"/>
                </a:cubicBezTo>
                <a:cubicBezTo>
                  <a:pt x="1847" y="256"/>
                  <a:pt x="1844" y="252"/>
                  <a:pt x="1841" y="248"/>
                </a:cubicBezTo>
                <a:moveTo>
                  <a:pt x="2202" y="0"/>
                </a:moveTo>
                <a:lnTo>
                  <a:pt x="2291" y="0"/>
                </a:lnTo>
                <a:lnTo>
                  <a:pt x="2291" y="539"/>
                </a:lnTo>
                <a:lnTo>
                  <a:pt x="2202" y="539"/>
                </a:lnTo>
                <a:lnTo>
                  <a:pt x="2202" y="0"/>
                </a:lnTo>
                <a:moveTo>
                  <a:pt x="3035" y="277"/>
                </a:moveTo>
                <a:cubicBezTo>
                  <a:pt x="3035" y="315"/>
                  <a:pt x="3028" y="351"/>
                  <a:pt x="3015" y="383"/>
                </a:cubicBezTo>
                <a:cubicBezTo>
                  <a:pt x="3003" y="415"/>
                  <a:pt x="2985" y="442"/>
                  <a:pt x="2961" y="466"/>
                </a:cubicBezTo>
                <a:cubicBezTo>
                  <a:pt x="2938" y="489"/>
                  <a:pt x="2911" y="507"/>
                  <a:pt x="2878" y="520"/>
                </a:cubicBezTo>
                <a:cubicBezTo>
                  <a:pt x="2845" y="532"/>
                  <a:pt x="2809" y="539"/>
                  <a:pt x="2770" y="539"/>
                </a:cubicBezTo>
                <a:lnTo>
                  <a:pt x="2570" y="539"/>
                </a:lnTo>
                <a:lnTo>
                  <a:pt x="2570" y="14"/>
                </a:lnTo>
                <a:lnTo>
                  <a:pt x="2770" y="14"/>
                </a:lnTo>
                <a:cubicBezTo>
                  <a:pt x="2809" y="14"/>
                  <a:pt x="2845" y="21"/>
                  <a:pt x="2878" y="34"/>
                </a:cubicBezTo>
                <a:cubicBezTo>
                  <a:pt x="2911" y="47"/>
                  <a:pt x="2938" y="65"/>
                  <a:pt x="2961" y="88"/>
                </a:cubicBezTo>
                <a:cubicBezTo>
                  <a:pt x="2985" y="111"/>
                  <a:pt x="3003" y="138"/>
                  <a:pt x="3015" y="170"/>
                </a:cubicBezTo>
                <a:cubicBezTo>
                  <a:pt x="3028" y="202"/>
                  <a:pt x="3035" y="239"/>
                  <a:pt x="3035" y="277"/>
                </a:cubicBezTo>
                <a:moveTo>
                  <a:pt x="2935" y="277"/>
                </a:moveTo>
                <a:cubicBezTo>
                  <a:pt x="2935" y="248"/>
                  <a:pt x="2931" y="222"/>
                  <a:pt x="2923" y="199"/>
                </a:cubicBezTo>
                <a:cubicBezTo>
                  <a:pt x="2916" y="176"/>
                  <a:pt x="2905" y="157"/>
                  <a:pt x="2891" y="141"/>
                </a:cubicBezTo>
                <a:cubicBezTo>
                  <a:pt x="2876" y="125"/>
                  <a:pt x="2859" y="113"/>
                  <a:pt x="2838" y="104"/>
                </a:cubicBezTo>
                <a:cubicBezTo>
                  <a:pt x="2818" y="96"/>
                  <a:pt x="2795" y="92"/>
                  <a:pt x="2770" y="92"/>
                </a:cubicBezTo>
                <a:lnTo>
                  <a:pt x="2668" y="92"/>
                </a:lnTo>
                <a:lnTo>
                  <a:pt x="2668" y="461"/>
                </a:lnTo>
                <a:lnTo>
                  <a:pt x="2770" y="461"/>
                </a:lnTo>
                <a:cubicBezTo>
                  <a:pt x="2795" y="461"/>
                  <a:pt x="2818" y="457"/>
                  <a:pt x="2838" y="449"/>
                </a:cubicBezTo>
                <a:cubicBezTo>
                  <a:pt x="2859" y="440"/>
                  <a:pt x="2876" y="428"/>
                  <a:pt x="2891" y="412"/>
                </a:cubicBezTo>
                <a:cubicBezTo>
                  <a:pt x="2905" y="396"/>
                  <a:pt x="2916" y="377"/>
                  <a:pt x="2923" y="354"/>
                </a:cubicBezTo>
                <a:cubicBezTo>
                  <a:pt x="2931" y="332"/>
                  <a:pt x="2935" y="306"/>
                  <a:pt x="2935" y="277"/>
                </a:cubicBezTo>
                <a:moveTo>
                  <a:pt x="3109" y="166"/>
                </a:moveTo>
                <a:lnTo>
                  <a:pt x="3199" y="166"/>
                </a:lnTo>
                <a:lnTo>
                  <a:pt x="3199" y="539"/>
                </a:lnTo>
                <a:lnTo>
                  <a:pt x="3109" y="539"/>
                </a:lnTo>
                <a:lnTo>
                  <a:pt x="3109" y="166"/>
                </a:lnTo>
                <a:moveTo>
                  <a:pt x="3211" y="58"/>
                </a:moveTo>
                <a:cubicBezTo>
                  <a:pt x="3211" y="66"/>
                  <a:pt x="3209" y="73"/>
                  <a:pt x="3206" y="80"/>
                </a:cubicBezTo>
                <a:cubicBezTo>
                  <a:pt x="3203" y="87"/>
                  <a:pt x="3199" y="92"/>
                  <a:pt x="3194" y="98"/>
                </a:cubicBezTo>
                <a:cubicBezTo>
                  <a:pt x="3189" y="103"/>
                  <a:pt x="3183" y="107"/>
                  <a:pt x="3176" y="110"/>
                </a:cubicBezTo>
                <a:cubicBezTo>
                  <a:pt x="3169" y="113"/>
                  <a:pt x="3161" y="114"/>
                  <a:pt x="3153" y="114"/>
                </a:cubicBezTo>
                <a:cubicBezTo>
                  <a:pt x="3145" y="114"/>
                  <a:pt x="3138" y="113"/>
                  <a:pt x="3131" y="110"/>
                </a:cubicBezTo>
                <a:cubicBezTo>
                  <a:pt x="3124" y="107"/>
                  <a:pt x="3118" y="103"/>
                  <a:pt x="3113" y="98"/>
                </a:cubicBezTo>
                <a:cubicBezTo>
                  <a:pt x="3108" y="92"/>
                  <a:pt x="3104" y="87"/>
                  <a:pt x="3101" y="80"/>
                </a:cubicBezTo>
                <a:cubicBezTo>
                  <a:pt x="3098" y="73"/>
                  <a:pt x="3097" y="66"/>
                  <a:pt x="3097" y="58"/>
                </a:cubicBezTo>
                <a:cubicBezTo>
                  <a:pt x="3097" y="50"/>
                  <a:pt x="3098" y="43"/>
                  <a:pt x="3101" y="36"/>
                </a:cubicBezTo>
                <a:cubicBezTo>
                  <a:pt x="3104" y="29"/>
                  <a:pt x="3108" y="23"/>
                  <a:pt x="3113" y="17"/>
                </a:cubicBezTo>
                <a:cubicBezTo>
                  <a:pt x="3118" y="12"/>
                  <a:pt x="3124" y="8"/>
                  <a:pt x="3131" y="5"/>
                </a:cubicBezTo>
                <a:cubicBezTo>
                  <a:pt x="3138" y="2"/>
                  <a:pt x="3145" y="1"/>
                  <a:pt x="3153" y="1"/>
                </a:cubicBezTo>
                <a:cubicBezTo>
                  <a:pt x="3161" y="1"/>
                  <a:pt x="3169" y="2"/>
                  <a:pt x="3176" y="5"/>
                </a:cubicBezTo>
                <a:cubicBezTo>
                  <a:pt x="3183" y="8"/>
                  <a:pt x="3189" y="12"/>
                  <a:pt x="3194" y="17"/>
                </a:cubicBezTo>
                <a:cubicBezTo>
                  <a:pt x="3199" y="23"/>
                  <a:pt x="3203" y="29"/>
                  <a:pt x="3206" y="36"/>
                </a:cubicBezTo>
                <a:cubicBezTo>
                  <a:pt x="3209" y="43"/>
                  <a:pt x="3211" y="50"/>
                  <a:pt x="3211" y="58"/>
                </a:cubicBezTo>
                <a:moveTo>
                  <a:pt x="3536" y="206"/>
                </a:moveTo>
                <a:lnTo>
                  <a:pt x="3516" y="240"/>
                </a:lnTo>
                <a:cubicBezTo>
                  <a:pt x="3514" y="244"/>
                  <a:pt x="3511" y="246"/>
                  <a:pt x="3509" y="248"/>
                </a:cubicBezTo>
                <a:cubicBezTo>
                  <a:pt x="3506" y="249"/>
                  <a:pt x="3503" y="250"/>
                  <a:pt x="3499" y="250"/>
                </a:cubicBezTo>
                <a:cubicBezTo>
                  <a:pt x="3494" y="250"/>
                  <a:pt x="3490" y="249"/>
                  <a:pt x="3485" y="247"/>
                </a:cubicBezTo>
                <a:cubicBezTo>
                  <a:pt x="3480" y="244"/>
                  <a:pt x="3474" y="241"/>
                  <a:pt x="3467" y="239"/>
                </a:cubicBezTo>
                <a:cubicBezTo>
                  <a:pt x="3461" y="234"/>
                  <a:pt x="3453" y="232"/>
                  <a:pt x="3445" y="229"/>
                </a:cubicBezTo>
                <a:cubicBezTo>
                  <a:pt x="3437" y="227"/>
                  <a:pt x="3427" y="226"/>
                  <a:pt x="3416" y="226"/>
                </a:cubicBezTo>
                <a:cubicBezTo>
                  <a:pt x="3398" y="226"/>
                  <a:pt x="3384" y="229"/>
                  <a:pt x="3374" y="238"/>
                </a:cubicBezTo>
                <a:cubicBezTo>
                  <a:pt x="3364" y="245"/>
                  <a:pt x="3359" y="255"/>
                  <a:pt x="3359" y="267"/>
                </a:cubicBezTo>
                <a:cubicBezTo>
                  <a:pt x="3359" y="275"/>
                  <a:pt x="3362" y="282"/>
                  <a:pt x="3367" y="287"/>
                </a:cubicBezTo>
                <a:cubicBezTo>
                  <a:pt x="3372" y="293"/>
                  <a:pt x="3379" y="297"/>
                  <a:pt x="3388" y="302"/>
                </a:cubicBezTo>
                <a:cubicBezTo>
                  <a:pt x="3396" y="306"/>
                  <a:pt x="3406" y="309"/>
                  <a:pt x="3417" y="313"/>
                </a:cubicBezTo>
                <a:cubicBezTo>
                  <a:pt x="3428" y="316"/>
                  <a:pt x="3439" y="319"/>
                  <a:pt x="3450" y="323"/>
                </a:cubicBezTo>
                <a:cubicBezTo>
                  <a:pt x="3461" y="327"/>
                  <a:pt x="3472" y="332"/>
                  <a:pt x="3483" y="337"/>
                </a:cubicBezTo>
                <a:cubicBezTo>
                  <a:pt x="3494" y="342"/>
                  <a:pt x="3504" y="348"/>
                  <a:pt x="3512" y="355"/>
                </a:cubicBezTo>
                <a:cubicBezTo>
                  <a:pt x="3521" y="363"/>
                  <a:pt x="3527" y="372"/>
                  <a:pt x="3533" y="383"/>
                </a:cubicBezTo>
                <a:cubicBezTo>
                  <a:pt x="3538" y="393"/>
                  <a:pt x="3540" y="406"/>
                  <a:pt x="3540" y="421"/>
                </a:cubicBezTo>
                <a:cubicBezTo>
                  <a:pt x="3540" y="439"/>
                  <a:pt x="3537" y="455"/>
                  <a:pt x="3531" y="471"/>
                </a:cubicBezTo>
                <a:cubicBezTo>
                  <a:pt x="3524" y="486"/>
                  <a:pt x="3515" y="499"/>
                  <a:pt x="3502" y="510"/>
                </a:cubicBezTo>
                <a:cubicBezTo>
                  <a:pt x="3490" y="521"/>
                  <a:pt x="3474" y="529"/>
                  <a:pt x="3456" y="535"/>
                </a:cubicBezTo>
                <a:cubicBezTo>
                  <a:pt x="3438" y="542"/>
                  <a:pt x="3416" y="545"/>
                  <a:pt x="3392" y="545"/>
                </a:cubicBezTo>
                <a:cubicBezTo>
                  <a:pt x="3379" y="545"/>
                  <a:pt x="3367" y="543"/>
                  <a:pt x="3355" y="541"/>
                </a:cubicBezTo>
                <a:cubicBezTo>
                  <a:pt x="3343" y="539"/>
                  <a:pt x="3331" y="536"/>
                  <a:pt x="3320" y="532"/>
                </a:cubicBezTo>
                <a:cubicBezTo>
                  <a:pt x="3308" y="527"/>
                  <a:pt x="3298" y="523"/>
                  <a:pt x="3289" y="517"/>
                </a:cubicBezTo>
                <a:cubicBezTo>
                  <a:pt x="3279" y="512"/>
                  <a:pt x="3271" y="506"/>
                  <a:pt x="3263" y="499"/>
                </a:cubicBezTo>
                <a:lnTo>
                  <a:pt x="3284" y="465"/>
                </a:lnTo>
                <a:cubicBezTo>
                  <a:pt x="3287" y="461"/>
                  <a:pt x="3290" y="458"/>
                  <a:pt x="3293" y="456"/>
                </a:cubicBezTo>
                <a:cubicBezTo>
                  <a:pt x="3297" y="453"/>
                  <a:pt x="3302" y="452"/>
                  <a:pt x="3307" y="452"/>
                </a:cubicBezTo>
                <a:cubicBezTo>
                  <a:pt x="3313" y="452"/>
                  <a:pt x="3318" y="454"/>
                  <a:pt x="3323" y="457"/>
                </a:cubicBezTo>
                <a:cubicBezTo>
                  <a:pt x="3328" y="460"/>
                  <a:pt x="3334" y="463"/>
                  <a:pt x="3340" y="467"/>
                </a:cubicBezTo>
                <a:cubicBezTo>
                  <a:pt x="3347" y="471"/>
                  <a:pt x="3354" y="474"/>
                  <a:pt x="3363" y="477"/>
                </a:cubicBezTo>
                <a:cubicBezTo>
                  <a:pt x="3372" y="480"/>
                  <a:pt x="3383" y="482"/>
                  <a:pt x="3397" y="482"/>
                </a:cubicBezTo>
                <a:cubicBezTo>
                  <a:pt x="3407" y="482"/>
                  <a:pt x="3416" y="481"/>
                  <a:pt x="3424" y="478"/>
                </a:cubicBezTo>
                <a:cubicBezTo>
                  <a:pt x="3431" y="476"/>
                  <a:pt x="3438" y="472"/>
                  <a:pt x="3443" y="468"/>
                </a:cubicBezTo>
                <a:cubicBezTo>
                  <a:pt x="3448" y="464"/>
                  <a:pt x="3451" y="459"/>
                  <a:pt x="3453" y="454"/>
                </a:cubicBezTo>
                <a:cubicBezTo>
                  <a:pt x="3456" y="448"/>
                  <a:pt x="3457" y="443"/>
                  <a:pt x="3457" y="437"/>
                </a:cubicBezTo>
                <a:cubicBezTo>
                  <a:pt x="3457" y="428"/>
                  <a:pt x="3454" y="421"/>
                  <a:pt x="3449" y="416"/>
                </a:cubicBezTo>
                <a:cubicBezTo>
                  <a:pt x="3444" y="410"/>
                  <a:pt x="3437" y="405"/>
                  <a:pt x="3428" y="401"/>
                </a:cubicBezTo>
                <a:cubicBezTo>
                  <a:pt x="3420" y="397"/>
                  <a:pt x="3410" y="393"/>
                  <a:pt x="3399" y="390"/>
                </a:cubicBezTo>
                <a:cubicBezTo>
                  <a:pt x="3388" y="387"/>
                  <a:pt x="3377" y="383"/>
                  <a:pt x="3366" y="379"/>
                </a:cubicBezTo>
                <a:cubicBezTo>
                  <a:pt x="3354" y="376"/>
                  <a:pt x="3343" y="371"/>
                  <a:pt x="3332" y="366"/>
                </a:cubicBezTo>
                <a:cubicBezTo>
                  <a:pt x="3321" y="361"/>
                  <a:pt x="3311" y="354"/>
                  <a:pt x="3303" y="346"/>
                </a:cubicBezTo>
                <a:cubicBezTo>
                  <a:pt x="3294" y="338"/>
                  <a:pt x="3287" y="328"/>
                  <a:pt x="3282" y="317"/>
                </a:cubicBezTo>
                <a:cubicBezTo>
                  <a:pt x="3277" y="305"/>
                  <a:pt x="3274" y="291"/>
                  <a:pt x="3274" y="275"/>
                </a:cubicBezTo>
                <a:cubicBezTo>
                  <a:pt x="3274" y="260"/>
                  <a:pt x="3277" y="245"/>
                  <a:pt x="3283" y="230"/>
                </a:cubicBezTo>
                <a:cubicBezTo>
                  <a:pt x="3289" y="217"/>
                  <a:pt x="3298" y="205"/>
                  <a:pt x="3310" y="194"/>
                </a:cubicBezTo>
                <a:cubicBezTo>
                  <a:pt x="3322" y="184"/>
                  <a:pt x="3336" y="176"/>
                  <a:pt x="3354" y="170"/>
                </a:cubicBezTo>
                <a:cubicBezTo>
                  <a:pt x="3371" y="164"/>
                  <a:pt x="3391" y="161"/>
                  <a:pt x="3414" y="161"/>
                </a:cubicBezTo>
                <a:cubicBezTo>
                  <a:pt x="3440" y="161"/>
                  <a:pt x="3463" y="165"/>
                  <a:pt x="3484" y="173"/>
                </a:cubicBezTo>
                <a:cubicBezTo>
                  <a:pt x="3505" y="182"/>
                  <a:pt x="3522" y="193"/>
                  <a:pt x="3536" y="206"/>
                </a:cubicBezTo>
                <a:moveTo>
                  <a:pt x="3731" y="545"/>
                </a:moveTo>
                <a:cubicBezTo>
                  <a:pt x="3699" y="545"/>
                  <a:pt x="3674" y="535"/>
                  <a:pt x="3657" y="517"/>
                </a:cubicBezTo>
                <a:cubicBezTo>
                  <a:pt x="3640" y="499"/>
                  <a:pt x="3631" y="474"/>
                  <a:pt x="3631" y="442"/>
                </a:cubicBezTo>
                <a:lnTo>
                  <a:pt x="3631" y="233"/>
                </a:lnTo>
                <a:lnTo>
                  <a:pt x="3593" y="233"/>
                </a:lnTo>
                <a:cubicBezTo>
                  <a:pt x="3588" y="233"/>
                  <a:pt x="3584" y="232"/>
                  <a:pt x="3581" y="229"/>
                </a:cubicBezTo>
                <a:cubicBezTo>
                  <a:pt x="3577" y="225"/>
                  <a:pt x="3576" y="221"/>
                  <a:pt x="3576" y="214"/>
                </a:cubicBezTo>
                <a:lnTo>
                  <a:pt x="3576" y="179"/>
                </a:lnTo>
                <a:lnTo>
                  <a:pt x="3636" y="169"/>
                </a:lnTo>
                <a:lnTo>
                  <a:pt x="3654" y="68"/>
                </a:lnTo>
                <a:cubicBezTo>
                  <a:pt x="3655" y="63"/>
                  <a:pt x="3658" y="59"/>
                  <a:pt x="3661" y="57"/>
                </a:cubicBezTo>
                <a:cubicBezTo>
                  <a:pt x="3665" y="54"/>
                  <a:pt x="3669" y="53"/>
                  <a:pt x="3674" y="53"/>
                </a:cubicBezTo>
                <a:lnTo>
                  <a:pt x="3720" y="53"/>
                </a:lnTo>
                <a:lnTo>
                  <a:pt x="3720" y="170"/>
                </a:lnTo>
                <a:lnTo>
                  <a:pt x="3820" y="170"/>
                </a:lnTo>
                <a:lnTo>
                  <a:pt x="3820" y="233"/>
                </a:lnTo>
                <a:lnTo>
                  <a:pt x="3720" y="233"/>
                </a:lnTo>
                <a:lnTo>
                  <a:pt x="3720" y="436"/>
                </a:lnTo>
                <a:cubicBezTo>
                  <a:pt x="3720" y="447"/>
                  <a:pt x="3723" y="456"/>
                  <a:pt x="3729" y="463"/>
                </a:cubicBezTo>
                <a:cubicBezTo>
                  <a:pt x="3735" y="469"/>
                  <a:pt x="3742" y="473"/>
                  <a:pt x="3752" y="473"/>
                </a:cubicBezTo>
                <a:cubicBezTo>
                  <a:pt x="3758" y="473"/>
                  <a:pt x="3763" y="472"/>
                  <a:pt x="3766" y="471"/>
                </a:cubicBezTo>
                <a:cubicBezTo>
                  <a:pt x="3770" y="469"/>
                  <a:pt x="3773" y="468"/>
                  <a:pt x="3776" y="466"/>
                </a:cubicBezTo>
                <a:cubicBezTo>
                  <a:pt x="3779" y="465"/>
                  <a:pt x="3781" y="464"/>
                  <a:pt x="3783" y="462"/>
                </a:cubicBezTo>
                <a:cubicBezTo>
                  <a:pt x="3786" y="461"/>
                  <a:pt x="3788" y="460"/>
                  <a:pt x="3790" y="460"/>
                </a:cubicBezTo>
                <a:cubicBezTo>
                  <a:pt x="3793" y="460"/>
                  <a:pt x="3795" y="461"/>
                  <a:pt x="3796" y="462"/>
                </a:cubicBezTo>
                <a:cubicBezTo>
                  <a:pt x="3798" y="464"/>
                  <a:pt x="3800" y="466"/>
                  <a:pt x="3802" y="468"/>
                </a:cubicBezTo>
                <a:lnTo>
                  <a:pt x="3829" y="512"/>
                </a:lnTo>
                <a:cubicBezTo>
                  <a:pt x="3816" y="523"/>
                  <a:pt x="3801" y="531"/>
                  <a:pt x="3784" y="536"/>
                </a:cubicBezTo>
                <a:cubicBezTo>
                  <a:pt x="3767" y="542"/>
                  <a:pt x="3749" y="545"/>
                  <a:pt x="3731" y="545"/>
                </a:cubicBezTo>
                <a:moveTo>
                  <a:pt x="3956" y="189"/>
                </a:moveTo>
                <a:lnTo>
                  <a:pt x="3961" y="231"/>
                </a:lnTo>
                <a:cubicBezTo>
                  <a:pt x="3973" y="209"/>
                  <a:pt x="3986" y="191"/>
                  <a:pt x="4002" y="178"/>
                </a:cubicBezTo>
                <a:cubicBezTo>
                  <a:pt x="4018" y="166"/>
                  <a:pt x="4037" y="159"/>
                  <a:pt x="4059" y="159"/>
                </a:cubicBezTo>
                <a:cubicBezTo>
                  <a:pt x="4076" y="159"/>
                  <a:pt x="4089" y="163"/>
                  <a:pt x="4100" y="171"/>
                </a:cubicBezTo>
                <a:lnTo>
                  <a:pt x="4094" y="239"/>
                </a:lnTo>
                <a:cubicBezTo>
                  <a:pt x="4093" y="243"/>
                  <a:pt x="4091" y="246"/>
                  <a:pt x="4089" y="248"/>
                </a:cubicBezTo>
                <a:cubicBezTo>
                  <a:pt x="4086" y="250"/>
                  <a:pt x="4083" y="251"/>
                  <a:pt x="4080" y="251"/>
                </a:cubicBezTo>
                <a:cubicBezTo>
                  <a:pt x="4076" y="251"/>
                  <a:pt x="4071" y="250"/>
                  <a:pt x="4063" y="249"/>
                </a:cubicBezTo>
                <a:cubicBezTo>
                  <a:pt x="4056" y="248"/>
                  <a:pt x="4049" y="247"/>
                  <a:pt x="4043" y="247"/>
                </a:cubicBezTo>
                <a:cubicBezTo>
                  <a:pt x="4033" y="247"/>
                  <a:pt x="4024" y="248"/>
                  <a:pt x="4016" y="251"/>
                </a:cubicBezTo>
                <a:cubicBezTo>
                  <a:pt x="4009" y="254"/>
                  <a:pt x="4002" y="258"/>
                  <a:pt x="3995" y="264"/>
                </a:cubicBezTo>
                <a:cubicBezTo>
                  <a:pt x="3989" y="269"/>
                  <a:pt x="3984" y="276"/>
                  <a:pt x="3979" y="284"/>
                </a:cubicBezTo>
                <a:cubicBezTo>
                  <a:pt x="3974" y="291"/>
                  <a:pt x="3970" y="300"/>
                  <a:pt x="3966" y="310"/>
                </a:cubicBezTo>
                <a:lnTo>
                  <a:pt x="3966" y="539"/>
                </a:lnTo>
                <a:lnTo>
                  <a:pt x="3877" y="539"/>
                </a:lnTo>
                <a:lnTo>
                  <a:pt x="3877" y="166"/>
                </a:lnTo>
                <a:lnTo>
                  <a:pt x="3929" y="166"/>
                </a:lnTo>
                <a:cubicBezTo>
                  <a:pt x="3938" y="166"/>
                  <a:pt x="3945" y="168"/>
                  <a:pt x="3948" y="171"/>
                </a:cubicBezTo>
                <a:cubicBezTo>
                  <a:pt x="3952" y="174"/>
                  <a:pt x="3954" y="180"/>
                  <a:pt x="3956" y="189"/>
                </a:cubicBezTo>
                <a:moveTo>
                  <a:pt x="4149" y="166"/>
                </a:moveTo>
                <a:lnTo>
                  <a:pt x="4239" y="166"/>
                </a:lnTo>
                <a:lnTo>
                  <a:pt x="4239" y="539"/>
                </a:lnTo>
                <a:lnTo>
                  <a:pt x="4149" y="539"/>
                </a:lnTo>
                <a:lnTo>
                  <a:pt x="4149" y="166"/>
                </a:lnTo>
                <a:moveTo>
                  <a:pt x="4251" y="58"/>
                </a:moveTo>
                <a:cubicBezTo>
                  <a:pt x="4251" y="66"/>
                  <a:pt x="4250" y="73"/>
                  <a:pt x="4247" y="80"/>
                </a:cubicBezTo>
                <a:cubicBezTo>
                  <a:pt x="4243" y="87"/>
                  <a:pt x="4239" y="92"/>
                  <a:pt x="4234" y="98"/>
                </a:cubicBezTo>
                <a:cubicBezTo>
                  <a:pt x="4229" y="103"/>
                  <a:pt x="4223" y="107"/>
                  <a:pt x="4216" y="110"/>
                </a:cubicBezTo>
                <a:cubicBezTo>
                  <a:pt x="4209" y="113"/>
                  <a:pt x="4201" y="114"/>
                  <a:pt x="4193" y="114"/>
                </a:cubicBezTo>
                <a:cubicBezTo>
                  <a:pt x="4186" y="114"/>
                  <a:pt x="4178" y="113"/>
                  <a:pt x="4172" y="110"/>
                </a:cubicBezTo>
                <a:cubicBezTo>
                  <a:pt x="4165" y="107"/>
                  <a:pt x="4159" y="103"/>
                  <a:pt x="4154" y="98"/>
                </a:cubicBezTo>
                <a:cubicBezTo>
                  <a:pt x="4149" y="92"/>
                  <a:pt x="4145" y="87"/>
                  <a:pt x="4142" y="80"/>
                </a:cubicBezTo>
                <a:cubicBezTo>
                  <a:pt x="4139" y="73"/>
                  <a:pt x="4137" y="66"/>
                  <a:pt x="4137" y="58"/>
                </a:cubicBezTo>
                <a:cubicBezTo>
                  <a:pt x="4137" y="50"/>
                  <a:pt x="4139" y="43"/>
                  <a:pt x="4142" y="36"/>
                </a:cubicBezTo>
                <a:cubicBezTo>
                  <a:pt x="4145" y="29"/>
                  <a:pt x="4149" y="23"/>
                  <a:pt x="4154" y="17"/>
                </a:cubicBezTo>
                <a:cubicBezTo>
                  <a:pt x="4159" y="12"/>
                  <a:pt x="4165" y="8"/>
                  <a:pt x="4172" y="5"/>
                </a:cubicBezTo>
                <a:cubicBezTo>
                  <a:pt x="4178" y="2"/>
                  <a:pt x="4186" y="1"/>
                  <a:pt x="4193" y="1"/>
                </a:cubicBezTo>
                <a:cubicBezTo>
                  <a:pt x="4201" y="1"/>
                  <a:pt x="4209" y="2"/>
                  <a:pt x="4216" y="5"/>
                </a:cubicBezTo>
                <a:cubicBezTo>
                  <a:pt x="4223" y="8"/>
                  <a:pt x="4229" y="12"/>
                  <a:pt x="4234" y="17"/>
                </a:cubicBezTo>
                <a:cubicBezTo>
                  <a:pt x="4239" y="23"/>
                  <a:pt x="4243" y="29"/>
                  <a:pt x="4247" y="36"/>
                </a:cubicBezTo>
                <a:cubicBezTo>
                  <a:pt x="4250" y="43"/>
                  <a:pt x="4251" y="50"/>
                  <a:pt x="4251" y="58"/>
                </a:cubicBezTo>
                <a:moveTo>
                  <a:pt x="4419" y="276"/>
                </a:moveTo>
                <a:lnTo>
                  <a:pt x="4419" y="443"/>
                </a:lnTo>
                <a:cubicBezTo>
                  <a:pt x="4430" y="455"/>
                  <a:pt x="4441" y="463"/>
                  <a:pt x="4453" y="469"/>
                </a:cubicBezTo>
                <a:cubicBezTo>
                  <a:pt x="4464" y="474"/>
                  <a:pt x="4477" y="476"/>
                  <a:pt x="4490" y="476"/>
                </a:cubicBezTo>
                <a:cubicBezTo>
                  <a:pt x="4504" y="476"/>
                  <a:pt x="4516" y="474"/>
                  <a:pt x="4527" y="469"/>
                </a:cubicBezTo>
                <a:cubicBezTo>
                  <a:pt x="4538" y="464"/>
                  <a:pt x="4548" y="456"/>
                  <a:pt x="4555" y="446"/>
                </a:cubicBezTo>
                <a:cubicBezTo>
                  <a:pt x="4563" y="435"/>
                  <a:pt x="4569" y="422"/>
                  <a:pt x="4573" y="405"/>
                </a:cubicBezTo>
                <a:cubicBezTo>
                  <a:pt x="4577" y="389"/>
                  <a:pt x="4579" y="370"/>
                  <a:pt x="4579" y="347"/>
                </a:cubicBezTo>
                <a:cubicBezTo>
                  <a:pt x="4579" y="306"/>
                  <a:pt x="4572" y="277"/>
                  <a:pt x="4559" y="258"/>
                </a:cubicBezTo>
                <a:cubicBezTo>
                  <a:pt x="4546" y="240"/>
                  <a:pt x="4526" y="230"/>
                  <a:pt x="4501" y="230"/>
                </a:cubicBezTo>
                <a:cubicBezTo>
                  <a:pt x="4484" y="230"/>
                  <a:pt x="4469" y="234"/>
                  <a:pt x="4456" y="243"/>
                </a:cubicBezTo>
                <a:cubicBezTo>
                  <a:pt x="4443" y="251"/>
                  <a:pt x="4431" y="262"/>
                  <a:pt x="4419" y="276"/>
                </a:cubicBezTo>
                <a:moveTo>
                  <a:pt x="4419" y="0"/>
                </a:moveTo>
                <a:lnTo>
                  <a:pt x="4419" y="212"/>
                </a:lnTo>
                <a:cubicBezTo>
                  <a:pt x="4434" y="196"/>
                  <a:pt x="4451" y="184"/>
                  <a:pt x="4469" y="175"/>
                </a:cubicBezTo>
                <a:cubicBezTo>
                  <a:pt x="4487" y="165"/>
                  <a:pt x="4508" y="161"/>
                  <a:pt x="4532" y="161"/>
                </a:cubicBezTo>
                <a:cubicBezTo>
                  <a:pt x="4553" y="161"/>
                  <a:pt x="4572" y="165"/>
                  <a:pt x="4590" y="173"/>
                </a:cubicBezTo>
                <a:cubicBezTo>
                  <a:pt x="4608" y="182"/>
                  <a:pt x="4622" y="194"/>
                  <a:pt x="4635" y="210"/>
                </a:cubicBezTo>
                <a:cubicBezTo>
                  <a:pt x="4647" y="225"/>
                  <a:pt x="4656" y="246"/>
                  <a:pt x="4663" y="268"/>
                </a:cubicBezTo>
                <a:cubicBezTo>
                  <a:pt x="4669" y="290"/>
                  <a:pt x="4672" y="316"/>
                  <a:pt x="4672" y="344"/>
                </a:cubicBezTo>
                <a:cubicBezTo>
                  <a:pt x="4672" y="374"/>
                  <a:pt x="4669" y="401"/>
                  <a:pt x="4661" y="426"/>
                </a:cubicBezTo>
                <a:cubicBezTo>
                  <a:pt x="4654" y="450"/>
                  <a:pt x="4643" y="471"/>
                  <a:pt x="4629" y="489"/>
                </a:cubicBezTo>
                <a:cubicBezTo>
                  <a:pt x="4615" y="507"/>
                  <a:pt x="4598" y="520"/>
                  <a:pt x="4578" y="530"/>
                </a:cubicBezTo>
                <a:cubicBezTo>
                  <a:pt x="4559" y="539"/>
                  <a:pt x="4537" y="544"/>
                  <a:pt x="4513" y="544"/>
                </a:cubicBezTo>
                <a:cubicBezTo>
                  <a:pt x="4502" y="544"/>
                  <a:pt x="4491" y="543"/>
                  <a:pt x="4482" y="541"/>
                </a:cubicBezTo>
                <a:cubicBezTo>
                  <a:pt x="4472" y="538"/>
                  <a:pt x="4464" y="535"/>
                  <a:pt x="4456" y="531"/>
                </a:cubicBezTo>
                <a:cubicBezTo>
                  <a:pt x="4448" y="527"/>
                  <a:pt x="4440" y="522"/>
                  <a:pt x="4434" y="516"/>
                </a:cubicBezTo>
                <a:cubicBezTo>
                  <a:pt x="4427" y="510"/>
                  <a:pt x="4421" y="504"/>
                  <a:pt x="4415" y="496"/>
                </a:cubicBezTo>
                <a:lnTo>
                  <a:pt x="4411" y="521"/>
                </a:lnTo>
                <a:cubicBezTo>
                  <a:pt x="4409" y="528"/>
                  <a:pt x="4407" y="532"/>
                  <a:pt x="4403" y="535"/>
                </a:cubicBezTo>
                <a:cubicBezTo>
                  <a:pt x="4400" y="537"/>
                  <a:pt x="4395" y="539"/>
                  <a:pt x="4389" y="539"/>
                </a:cubicBezTo>
                <a:lnTo>
                  <a:pt x="4330" y="539"/>
                </a:lnTo>
                <a:lnTo>
                  <a:pt x="4330" y="0"/>
                </a:lnTo>
                <a:lnTo>
                  <a:pt x="4419" y="0"/>
                </a:lnTo>
                <a:moveTo>
                  <a:pt x="4972" y="166"/>
                </a:moveTo>
                <a:lnTo>
                  <a:pt x="5061" y="166"/>
                </a:lnTo>
                <a:lnTo>
                  <a:pt x="5061" y="539"/>
                </a:lnTo>
                <a:lnTo>
                  <a:pt x="5007" y="539"/>
                </a:lnTo>
                <a:cubicBezTo>
                  <a:pt x="4995" y="539"/>
                  <a:pt x="4987" y="533"/>
                  <a:pt x="4984" y="523"/>
                </a:cubicBezTo>
                <a:lnTo>
                  <a:pt x="4978" y="493"/>
                </a:lnTo>
                <a:cubicBezTo>
                  <a:pt x="4963" y="508"/>
                  <a:pt x="4946" y="521"/>
                  <a:pt x="4928" y="530"/>
                </a:cubicBezTo>
                <a:cubicBezTo>
                  <a:pt x="4909" y="540"/>
                  <a:pt x="4888" y="545"/>
                  <a:pt x="4863" y="545"/>
                </a:cubicBezTo>
                <a:cubicBezTo>
                  <a:pt x="4843" y="545"/>
                  <a:pt x="4825" y="541"/>
                  <a:pt x="4809" y="534"/>
                </a:cubicBezTo>
                <a:cubicBezTo>
                  <a:pt x="4794" y="527"/>
                  <a:pt x="4781" y="518"/>
                  <a:pt x="4770" y="505"/>
                </a:cubicBezTo>
                <a:cubicBezTo>
                  <a:pt x="4759" y="493"/>
                  <a:pt x="4751" y="478"/>
                  <a:pt x="4746" y="460"/>
                </a:cubicBezTo>
                <a:cubicBezTo>
                  <a:pt x="4741" y="443"/>
                  <a:pt x="4738" y="424"/>
                  <a:pt x="4738" y="403"/>
                </a:cubicBezTo>
                <a:lnTo>
                  <a:pt x="4738" y="166"/>
                </a:lnTo>
                <a:lnTo>
                  <a:pt x="4827" y="166"/>
                </a:lnTo>
                <a:lnTo>
                  <a:pt x="4827" y="403"/>
                </a:lnTo>
                <a:cubicBezTo>
                  <a:pt x="4827" y="426"/>
                  <a:pt x="4832" y="444"/>
                  <a:pt x="4843" y="456"/>
                </a:cubicBezTo>
                <a:cubicBezTo>
                  <a:pt x="4853" y="469"/>
                  <a:pt x="4869" y="475"/>
                  <a:pt x="4890" y="475"/>
                </a:cubicBezTo>
                <a:cubicBezTo>
                  <a:pt x="4906" y="475"/>
                  <a:pt x="4920" y="471"/>
                  <a:pt x="4934" y="464"/>
                </a:cubicBezTo>
                <a:cubicBezTo>
                  <a:pt x="4947" y="457"/>
                  <a:pt x="4960" y="448"/>
                  <a:pt x="4972" y="436"/>
                </a:cubicBezTo>
                <a:lnTo>
                  <a:pt x="4972" y="166"/>
                </a:lnTo>
                <a:moveTo>
                  <a:pt x="5273" y="545"/>
                </a:moveTo>
                <a:cubicBezTo>
                  <a:pt x="5241" y="545"/>
                  <a:pt x="5216" y="535"/>
                  <a:pt x="5199" y="517"/>
                </a:cubicBezTo>
                <a:cubicBezTo>
                  <a:pt x="5181" y="499"/>
                  <a:pt x="5173" y="474"/>
                  <a:pt x="5173" y="442"/>
                </a:cubicBezTo>
                <a:lnTo>
                  <a:pt x="5173" y="233"/>
                </a:lnTo>
                <a:lnTo>
                  <a:pt x="5135" y="233"/>
                </a:lnTo>
                <a:cubicBezTo>
                  <a:pt x="5130" y="233"/>
                  <a:pt x="5126" y="232"/>
                  <a:pt x="5123" y="229"/>
                </a:cubicBezTo>
                <a:cubicBezTo>
                  <a:pt x="5119" y="225"/>
                  <a:pt x="5117" y="221"/>
                  <a:pt x="5117" y="214"/>
                </a:cubicBezTo>
                <a:lnTo>
                  <a:pt x="5117" y="179"/>
                </a:lnTo>
                <a:lnTo>
                  <a:pt x="5177" y="169"/>
                </a:lnTo>
                <a:lnTo>
                  <a:pt x="5196" y="68"/>
                </a:lnTo>
                <a:cubicBezTo>
                  <a:pt x="5197" y="63"/>
                  <a:pt x="5200" y="59"/>
                  <a:pt x="5203" y="57"/>
                </a:cubicBezTo>
                <a:cubicBezTo>
                  <a:pt x="5206" y="54"/>
                  <a:pt x="5211" y="53"/>
                  <a:pt x="5216" y="53"/>
                </a:cubicBezTo>
                <a:lnTo>
                  <a:pt x="5262" y="53"/>
                </a:lnTo>
                <a:lnTo>
                  <a:pt x="5262" y="170"/>
                </a:lnTo>
                <a:lnTo>
                  <a:pt x="5361" y="170"/>
                </a:lnTo>
                <a:lnTo>
                  <a:pt x="5361" y="233"/>
                </a:lnTo>
                <a:lnTo>
                  <a:pt x="5262" y="233"/>
                </a:lnTo>
                <a:lnTo>
                  <a:pt x="5262" y="436"/>
                </a:lnTo>
                <a:cubicBezTo>
                  <a:pt x="5262" y="447"/>
                  <a:pt x="5265" y="456"/>
                  <a:pt x="5271" y="463"/>
                </a:cubicBezTo>
                <a:cubicBezTo>
                  <a:pt x="5276" y="469"/>
                  <a:pt x="5284" y="473"/>
                  <a:pt x="5294" y="473"/>
                </a:cubicBezTo>
                <a:cubicBezTo>
                  <a:pt x="5300" y="473"/>
                  <a:pt x="5304" y="472"/>
                  <a:pt x="5308" y="471"/>
                </a:cubicBezTo>
                <a:cubicBezTo>
                  <a:pt x="5312" y="469"/>
                  <a:pt x="5315" y="468"/>
                  <a:pt x="5318" y="466"/>
                </a:cubicBezTo>
                <a:cubicBezTo>
                  <a:pt x="5320" y="465"/>
                  <a:pt x="5323" y="464"/>
                  <a:pt x="5325" y="462"/>
                </a:cubicBezTo>
                <a:cubicBezTo>
                  <a:pt x="5327" y="461"/>
                  <a:pt x="5329" y="460"/>
                  <a:pt x="5332" y="460"/>
                </a:cubicBezTo>
                <a:cubicBezTo>
                  <a:pt x="5334" y="460"/>
                  <a:pt x="5336" y="461"/>
                  <a:pt x="5338" y="462"/>
                </a:cubicBezTo>
                <a:cubicBezTo>
                  <a:pt x="5340" y="464"/>
                  <a:pt x="5342" y="466"/>
                  <a:pt x="5344" y="468"/>
                </a:cubicBezTo>
                <a:lnTo>
                  <a:pt x="5370" y="512"/>
                </a:lnTo>
                <a:cubicBezTo>
                  <a:pt x="5357" y="523"/>
                  <a:pt x="5342" y="531"/>
                  <a:pt x="5325" y="536"/>
                </a:cubicBezTo>
                <a:cubicBezTo>
                  <a:pt x="5309" y="542"/>
                  <a:pt x="5291" y="545"/>
                  <a:pt x="5273" y="545"/>
                </a:cubicBezTo>
                <a:moveTo>
                  <a:pt x="5421" y="166"/>
                </a:moveTo>
                <a:lnTo>
                  <a:pt x="5511" y="166"/>
                </a:lnTo>
                <a:lnTo>
                  <a:pt x="5511" y="539"/>
                </a:lnTo>
                <a:lnTo>
                  <a:pt x="5421" y="539"/>
                </a:lnTo>
                <a:lnTo>
                  <a:pt x="5421" y="166"/>
                </a:lnTo>
                <a:moveTo>
                  <a:pt x="5523" y="58"/>
                </a:moveTo>
                <a:cubicBezTo>
                  <a:pt x="5523" y="66"/>
                  <a:pt x="5522" y="73"/>
                  <a:pt x="5519" y="80"/>
                </a:cubicBezTo>
                <a:cubicBezTo>
                  <a:pt x="5515" y="87"/>
                  <a:pt x="5511" y="92"/>
                  <a:pt x="5506" y="98"/>
                </a:cubicBezTo>
                <a:cubicBezTo>
                  <a:pt x="5501" y="103"/>
                  <a:pt x="5495" y="107"/>
                  <a:pt x="5488" y="110"/>
                </a:cubicBezTo>
                <a:cubicBezTo>
                  <a:pt x="5481" y="113"/>
                  <a:pt x="5473" y="114"/>
                  <a:pt x="5465" y="114"/>
                </a:cubicBezTo>
                <a:cubicBezTo>
                  <a:pt x="5458" y="114"/>
                  <a:pt x="5450" y="113"/>
                  <a:pt x="5443" y="110"/>
                </a:cubicBezTo>
                <a:cubicBezTo>
                  <a:pt x="5437" y="107"/>
                  <a:pt x="5431" y="103"/>
                  <a:pt x="5426" y="98"/>
                </a:cubicBezTo>
                <a:cubicBezTo>
                  <a:pt x="5421" y="92"/>
                  <a:pt x="5416" y="87"/>
                  <a:pt x="5413" y="80"/>
                </a:cubicBezTo>
                <a:cubicBezTo>
                  <a:pt x="5411" y="73"/>
                  <a:pt x="5409" y="66"/>
                  <a:pt x="5409" y="58"/>
                </a:cubicBezTo>
                <a:cubicBezTo>
                  <a:pt x="5409" y="50"/>
                  <a:pt x="5411" y="43"/>
                  <a:pt x="5413" y="36"/>
                </a:cubicBezTo>
                <a:cubicBezTo>
                  <a:pt x="5416" y="29"/>
                  <a:pt x="5421" y="23"/>
                  <a:pt x="5426" y="17"/>
                </a:cubicBezTo>
                <a:cubicBezTo>
                  <a:pt x="5431" y="12"/>
                  <a:pt x="5437" y="8"/>
                  <a:pt x="5443" y="5"/>
                </a:cubicBezTo>
                <a:cubicBezTo>
                  <a:pt x="5450" y="2"/>
                  <a:pt x="5458" y="1"/>
                  <a:pt x="5465" y="1"/>
                </a:cubicBezTo>
                <a:cubicBezTo>
                  <a:pt x="5473" y="1"/>
                  <a:pt x="5481" y="2"/>
                  <a:pt x="5488" y="5"/>
                </a:cubicBezTo>
                <a:cubicBezTo>
                  <a:pt x="5495" y="8"/>
                  <a:pt x="5501" y="12"/>
                  <a:pt x="5506" y="17"/>
                </a:cubicBezTo>
                <a:cubicBezTo>
                  <a:pt x="5511" y="23"/>
                  <a:pt x="5515" y="29"/>
                  <a:pt x="5519" y="36"/>
                </a:cubicBezTo>
                <a:cubicBezTo>
                  <a:pt x="5522" y="43"/>
                  <a:pt x="5523" y="50"/>
                  <a:pt x="5523" y="58"/>
                </a:cubicBezTo>
                <a:moveTo>
                  <a:pt x="5766" y="161"/>
                </a:moveTo>
                <a:cubicBezTo>
                  <a:pt x="5794" y="161"/>
                  <a:pt x="5819" y="165"/>
                  <a:pt x="5841" y="174"/>
                </a:cubicBezTo>
                <a:cubicBezTo>
                  <a:pt x="5864" y="183"/>
                  <a:pt x="5883" y="196"/>
                  <a:pt x="5899" y="212"/>
                </a:cubicBezTo>
                <a:cubicBezTo>
                  <a:pt x="5915" y="228"/>
                  <a:pt x="5928" y="249"/>
                  <a:pt x="5936" y="273"/>
                </a:cubicBezTo>
                <a:cubicBezTo>
                  <a:pt x="5945" y="297"/>
                  <a:pt x="5949" y="323"/>
                  <a:pt x="5949" y="352"/>
                </a:cubicBezTo>
                <a:cubicBezTo>
                  <a:pt x="5949" y="382"/>
                  <a:pt x="5945" y="408"/>
                  <a:pt x="5936" y="432"/>
                </a:cubicBezTo>
                <a:cubicBezTo>
                  <a:pt x="5928" y="456"/>
                  <a:pt x="5915" y="476"/>
                  <a:pt x="5899" y="493"/>
                </a:cubicBezTo>
                <a:cubicBezTo>
                  <a:pt x="5883" y="509"/>
                  <a:pt x="5864" y="522"/>
                  <a:pt x="5841" y="531"/>
                </a:cubicBezTo>
                <a:cubicBezTo>
                  <a:pt x="5819" y="540"/>
                  <a:pt x="5794" y="544"/>
                  <a:pt x="5766" y="544"/>
                </a:cubicBezTo>
                <a:cubicBezTo>
                  <a:pt x="5738" y="544"/>
                  <a:pt x="5713" y="540"/>
                  <a:pt x="5691" y="531"/>
                </a:cubicBezTo>
                <a:cubicBezTo>
                  <a:pt x="5668" y="522"/>
                  <a:pt x="5649" y="509"/>
                  <a:pt x="5633" y="493"/>
                </a:cubicBezTo>
                <a:cubicBezTo>
                  <a:pt x="5617" y="476"/>
                  <a:pt x="5604" y="456"/>
                  <a:pt x="5595" y="432"/>
                </a:cubicBezTo>
                <a:cubicBezTo>
                  <a:pt x="5587" y="408"/>
                  <a:pt x="5582" y="382"/>
                  <a:pt x="5582" y="352"/>
                </a:cubicBezTo>
                <a:cubicBezTo>
                  <a:pt x="5582" y="323"/>
                  <a:pt x="5587" y="297"/>
                  <a:pt x="5595" y="273"/>
                </a:cubicBezTo>
                <a:cubicBezTo>
                  <a:pt x="5604" y="249"/>
                  <a:pt x="5617" y="228"/>
                  <a:pt x="5633" y="212"/>
                </a:cubicBezTo>
                <a:cubicBezTo>
                  <a:pt x="5649" y="196"/>
                  <a:pt x="5668" y="183"/>
                  <a:pt x="5691" y="174"/>
                </a:cubicBezTo>
                <a:cubicBezTo>
                  <a:pt x="5713" y="165"/>
                  <a:pt x="5738" y="161"/>
                  <a:pt x="5766" y="161"/>
                </a:cubicBezTo>
                <a:moveTo>
                  <a:pt x="5766" y="475"/>
                </a:moveTo>
                <a:cubicBezTo>
                  <a:pt x="5797" y="475"/>
                  <a:pt x="5820" y="465"/>
                  <a:pt x="5835" y="444"/>
                </a:cubicBezTo>
                <a:cubicBezTo>
                  <a:pt x="5850" y="424"/>
                  <a:pt x="5857" y="393"/>
                  <a:pt x="5857" y="353"/>
                </a:cubicBezTo>
                <a:cubicBezTo>
                  <a:pt x="5857" y="313"/>
                  <a:pt x="5850" y="282"/>
                  <a:pt x="5835" y="262"/>
                </a:cubicBezTo>
                <a:cubicBezTo>
                  <a:pt x="5820" y="240"/>
                  <a:pt x="5797" y="229"/>
                  <a:pt x="5766" y="229"/>
                </a:cubicBezTo>
                <a:cubicBezTo>
                  <a:pt x="5735" y="229"/>
                  <a:pt x="5712" y="240"/>
                  <a:pt x="5697" y="262"/>
                </a:cubicBezTo>
                <a:cubicBezTo>
                  <a:pt x="5681" y="283"/>
                  <a:pt x="5674" y="313"/>
                  <a:pt x="5674" y="353"/>
                </a:cubicBezTo>
                <a:cubicBezTo>
                  <a:pt x="5674" y="393"/>
                  <a:pt x="5681" y="423"/>
                  <a:pt x="5697" y="444"/>
                </a:cubicBezTo>
                <a:cubicBezTo>
                  <a:pt x="5712" y="465"/>
                  <a:pt x="5735" y="475"/>
                  <a:pt x="5766" y="475"/>
                </a:cubicBezTo>
                <a:moveTo>
                  <a:pt x="6095" y="183"/>
                </a:moveTo>
                <a:lnTo>
                  <a:pt x="6101" y="212"/>
                </a:lnTo>
                <a:cubicBezTo>
                  <a:pt x="6109" y="204"/>
                  <a:pt x="6116" y="197"/>
                  <a:pt x="6125" y="191"/>
                </a:cubicBezTo>
                <a:cubicBezTo>
                  <a:pt x="6133" y="185"/>
                  <a:pt x="6142" y="179"/>
                  <a:pt x="6151" y="175"/>
                </a:cubicBezTo>
                <a:cubicBezTo>
                  <a:pt x="6160" y="170"/>
                  <a:pt x="6170" y="167"/>
                  <a:pt x="6181" y="164"/>
                </a:cubicBezTo>
                <a:cubicBezTo>
                  <a:pt x="6192" y="162"/>
                  <a:pt x="6203" y="161"/>
                  <a:pt x="6216" y="161"/>
                </a:cubicBezTo>
                <a:cubicBezTo>
                  <a:pt x="6236" y="161"/>
                  <a:pt x="6254" y="164"/>
                  <a:pt x="6270" y="171"/>
                </a:cubicBezTo>
                <a:cubicBezTo>
                  <a:pt x="6285" y="178"/>
                  <a:pt x="6298" y="187"/>
                  <a:pt x="6309" y="200"/>
                </a:cubicBezTo>
                <a:cubicBezTo>
                  <a:pt x="6319" y="212"/>
                  <a:pt x="6327" y="227"/>
                  <a:pt x="6333" y="245"/>
                </a:cubicBezTo>
                <a:cubicBezTo>
                  <a:pt x="6338" y="263"/>
                  <a:pt x="6341" y="282"/>
                  <a:pt x="6341" y="302"/>
                </a:cubicBezTo>
                <a:lnTo>
                  <a:pt x="6341" y="539"/>
                </a:lnTo>
                <a:lnTo>
                  <a:pt x="6251" y="539"/>
                </a:lnTo>
                <a:lnTo>
                  <a:pt x="6251" y="302"/>
                </a:lnTo>
                <a:cubicBezTo>
                  <a:pt x="6251" y="280"/>
                  <a:pt x="6246" y="262"/>
                  <a:pt x="6236" y="250"/>
                </a:cubicBezTo>
                <a:cubicBezTo>
                  <a:pt x="6226" y="236"/>
                  <a:pt x="6210" y="230"/>
                  <a:pt x="6189" y="230"/>
                </a:cubicBezTo>
                <a:cubicBezTo>
                  <a:pt x="6173" y="230"/>
                  <a:pt x="6159" y="233"/>
                  <a:pt x="6145" y="242"/>
                </a:cubicBezTo>
                <a:cubicBezTo>
                  <a:pt x="6132" y="249"/>
                  <a:pt x="6119" y="258"/>
                  <a:pt x="6107" y="270"/>
                </a:cubicBezTo>
                <a:lnTo>
                  <a:pt x="6107" y="539"/>
                </a:lnTo>
                <a:lnTo>
                  <a:pt x="6018" y="539"/>
                </a:lnTo>
                <a:lnTo>
                  <a:pt x="6018" y="166"/>
                </a:lnTo>
                <a:lnTo>
                  <a:pt x="6072" y="166"/>
                </a:lnTo>
                <a:cubicBezTo>
                  <a:pt x="6084" y="166"/>
                  <a:pt x="6091" y="172"/>
                  <a:pt x="6095" y="18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747720" y="767520"/>
            <a:ext cx="381996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Гистограмма (Histogram)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1468080"/>
            <a:ext cx="296964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Форма распределения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1224000" y="1975320"/>
            <a:ext cx="5275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Как часто значения числовой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224000" y="2337120"/>
            <a:ext cx="4386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 попадают в определенные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224000" y="2689560"/>
            <a:ext cx="2067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интервалы (бины).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700280" y="3470760"/>
            <a:ext cx="3499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Увидеть форму распределения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495080" y="43527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700280" y="3823200"/>
            <a:ext cx="4537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(нормальное, бимодальное, скошенное).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1495080" y="477180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6"/>
                </a:moveTo>
                <a:cubicBezTo>
                  <a:pt x="213" y="120"/>
                  <a:pt x="210" y="133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3"/>
                  <a:pt x="0" y="120"/>
                  <a:pt x="0" y="106"/>
                </a:cubicBezTo>
                <a:cubicBezTo>
                  <a:pt x="0" y="92"/>
                  <a:pt x="3" y="78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8"/>
                  <a:pt x="213" y="92"/>
                  <a:pt x="213" y="106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700280" y="4242240"/>
            <a:ext cx="2864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Оценить разброс данных.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19160" y="518148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1" y="31"/>
                </a:cubicBezTo>
                <a:cubicBezTo>
                  <a:pt x="191" y="41"/>
                  <a:pt x="199" y="52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700280" y="4661280"/>
            <a:ext cx="24804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Обнаружить выбросы.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224000" y="5070960"/>
            <a:ext cx="4700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нужно понять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224000" y="5432760"/>
            <a:ext cx="40986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распределение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одной непрерывной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19160" y="63147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224000" y="5785200"/>
            <a:ext cx="141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224000" y="6204240"/>
            <a:ext cx="49978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Распределение возраста клиентов,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224000" y="6566400"/>
            <a:ext cx="24267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роста, цены на акции.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fd7e1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8619840" y="3304440"/>
            <a:ext cx="2267640" cy="258840"/>
          </a:xfrm>
          <a:custGeom>
            <a:avLst/>
            <a:gdLst/>
            <a:ahLst/>
            <a:rect l="0" t="0" r="r" b="b"/>
            <a:pathLst>
              <a:path w="6299" h="719">
                <a:moveTo>
                  <a:pt x="568" y="296"/>
                </a:moveTo>
                <a:cubicBezTo>
                  <a:pt x="568" y="338"/>
                  <a:pt x="562" y="376"/>
                  <a:pt x="548" y="411"/>
                </a:cubicBezTo>
                <a:cubicBezTo>
                  <a:pt x="534" y="446"/>
                  <a:pt x="515" y="476"/>
                  <a:pt x="490" y="503"/>
                </a:cubicBezTo>
                <a:cubicBezTo>
                  <a:pt x="466" y="529"/>
                  <a:pt x="436" y="549"/>
                  <a:pt x="401" y="563"/>
                </a:cubicBezTo>
                <a:cubicBezTo>
                  <a:pt x="366" y="577"/>
                  <a:pt x="327" y="584"/>
                  <a:pt x="284" y="584"/>
                </a:cubicBezTo>
                <a:cubicBezTo>
                  <a:pt x="242" y="584"/>
                  <a:pt x="203" y="577"/>
                  <a:pt x="168" y="563"/>
                </a:cubicBezTo>
                <a:cubicBezTo>
                  <a:pt x="133" y="549"/>
                  <a:pt x="103" y="529"/>
                  <a:pt x="79" y="503"/>
                </a:cubicBezTo>
                <a:cubicBezTo>
                  <a:pt x="54" y="476"/>
                  <a:pt x="34" y="446"/>
                  <a:pt x="21" y="411"/>
                </a:cubicBezTo>
                <a:cubicBezTo>
                  <a:pt x="7" y="376"/>
                  <a:pt x="0" y="338"/>
                  <a:pt x="0" y="296"/>
                </a:cubicBezTo>
                <a:cubicBezTo>
                  <a:pt x="0" y="255"/>
                  <a:pt x="7" y="217"/>
                  <a:pt x="21" y="182"/>
                </a:cubicBezTo>
                <a:cubicBezTo>
                  <a:pt x="34" y="147"/>
                  <a:pt x="54" y="116"/>
                  <a:pt x="79" y="91"/>
                </a:cubicBezTo>
                <a:cubicBezTo>
                  <a:pt x="103" y="65"/>
                  <a:pt x="133" y="45"/>
                  <a:pt x="168" y="31"/>
                </a:cubicBezTo>
                <a:cubicBezTo>
                  <a:pt x="203" y="16"/>
                  <a:pt x="242" y="9"/>
                  <a:pt x="284" y="9"/>
                </a:cubicBezTo>
                <a:cubicBezTo>
                  <a:pt x="313" y="9"/>
                  <a:pt x="340" y="13"/>
                  <a:pt x="365" y="19"/>
                </a:cubicBezTo>
                <a:cubicBezTo>
                  <a:pt x="390" y="26"/>
                  <a:pt x="413" y="35"/>
                  <a:pt x="434" y="47"/>
                </a:cubicBezTo>
                <a:cubicBezTo>
                  <a:pt x="455" y="59"/>
                  <a:pt x="474" y="74"/>
                  <a:pt x="490" y="91"/>
                </a:cubicBezTo>
                <a:cubicBezTo>
                  <a:pt x="507" y="108"/>
                  <a:pt x="521" y="127"/>
                  <a:pt x="533" y="149"/>
                </a:cubicBezTo>
                <a:cubicBezTo>
                  <a:pt x="544" y="170"/>
                  <a:pt x="553" y="193"/>
                  <a:pt x="559" y="218"/>
                </a:cubicBezTo>
                <a:cubicBezTo>
                  <a:pt x="565" y="243"/>
                  <a:pt x="568" y="269"/>
                  <a:pt x="568" y="296"/>
                </a:cubicBezTo>
                <a:moveTo>
                  <a:pt x="462" y="296"/>
                </a:moveTo>
                <a:cubicBezTo>
                  <a:pt x="462" y="266"/>
                  <a:pt x="458" y="238"/>
                  <a:pt x="449" y="213"/>
                </a:cubicBezTo>
                <a:cubicBezTo>
                  <a:pt x="441" y="189"/>
                  <a:pt x="429" y="168"/>
                  <a:pt x="414" y="151"/>
                </a:cubicBezTo>
                <a:cubicBezTo>
                  <a:pt x="399" y="134"/>
                  <a:pt x="380" y="121"/>
                  <a:pt x="358" y="112"/>
                </a:cubicBezTo>
                <a:cubicBezTo>
                  <a:pt x="336" y="103"/>
                  <a:pt x="312" y="98"/>
                  <a:pt x="284" y="98"/>
                </a:cubicBezTo>
                <a:cubicBezTo>
                  <a:pt x="257" y="98"/>
                  <a:pt x="232" y="103"/>
                  <a:pt x="210" y="112"/>
                </a:cubicBezTo>
                <a:cubicBezTo>
                  <a:pt x="189" y="121"/>
                  <a:pt x="170" y="134"/>
                  <a:pt x="155" y="151"/>
                </a:cubicBezTo>
                <a:cubicBezTo>
                  <a:pt x="139" y="168"/>
                  <a:pt x="127" y="189"/>
                  <a:pt x="119" y="213"/>
                </a:cubicBezTo>
                <a:cubicBezTo>
                  <a:pt x="111" y="238"/>
                  <a:pt x="107" y="266"/>
                  <a:pt x="107" y="296"/>
                </a:cubicBezTo>
                <a:cubicBezTo>
                  <a:pt x="107" y="327"/>
                  <a:pt x="111" y="355"/>
                  <a:pt x="119" y="379"/>
                </a:cubicBezTo>
                <a:cubicBezTo>
                  <a:pt x="127" y="404"/>
                  <a:pt x="139" y="425"/>
                  <a:pt x="155" y="441"/>
                </a:cubicBezTo>
                <a:cubicBezTo>
                  <a:pt x="170" y="458"/>
                  <a:pt x="189" y="471"/>
                  <a:pt x="210" y="481"/>
                </a:cubicBezTo>
                <a:cubicBezTo>
                  <a:pt x="232" y="490"/>
                  <a:pt x="257" y="494"/>
                  <a:pt x="284" y="494"/>
                </a:cubicBezTo>
                <a:cubicBezTo>
                  <a:pt x="312" y="494"/>
                  <a:pt x="336" y="490"/>
                  <a:pt x="358" y="481"/>
                </a:cubicBezTo>
                <a:cubicBezTo>
                  <a:pt x="380" y="471"/>
                  <a:pt x="399" y="458"/>
                  <a:pt x="414" y="441"/>
                </a:cubicBezTo>
                <a:cubicBezTo>
                  <a:pt x="429" y="425"/>
                  <a:pt x="441" y="404"/>
                  <a:pt x="449" y="379"/>
                </a:cubicBezTo>
                <a:cubicBezTo>
                  <a:pt x="458" y="355"/>
                  <a:pt x="462" y="327"/>
                  <a:pt x="462" y="296"/>
                </a:cubicBezTo>
                <a:moveTo>
                  <a:pt x="929" y="179"/>
                </a:moveTo>
                <a:lnTo>
                  <a:pt x="1004" y="179"/>
                </a:lnTo>
                <a:lnTo>
                  <a:pt x="846" y="578"/>
                </a:lnTo>
                <a:lnTo>
                  <a:pt x="759" y="578"/>
                </a:lnTo>
                <a:lnTo>
                  <a:pt x="601" y="179"/>
                </a:lnTo>
                <a:lnTo>
                  <a:pt x="681" y="179"/>
                </a:lnTo>
                <a:cubicBezTo>
                  <a:pt x="688" y="179"/>
                  <a:pt x="694" y="180"/>
                  <a:pt x="699" y="184"/>
                </a:cubicBezTo>
                <a:cubicBezTo>
                  <a:pt x="703" y="187"/>
                  <a:pt x="707" y="191"/>
                  <a:pt x="708" y="197"/>
                </a:cubicBezTo>
                <a:lnTo>
                  <a:pt x="785" y="410"/>
                </a:lnTo>
                <a:cubicBezTo>
                  <a:pt x="789" y="422"/>
                  <a:pt x="793" y="434"/>
                  <a:pt x="796" y="446"/>
                </a:cubicBezTo>
                <a:cubicBezTo>
                  <a:pt x="799" y="458"/>
                  <a:pt x="802" y="470"/>
                  <a:pt x="804" y="482"/>
                </a:cubicBezTo>
                <a:cubicBezTo>
                  <a:pt x="806" y="470"/>
                  <a:pt x="809" y="458"/>
                  <a:pt x="812" y="446"/>
                </a:cubicBezTo>
                <a:cubicBezTo>
                  <a:pt x="816" y="434"/>
                  <a:pt x="819" y="422"/>
                  <a:pt x="824" y="410"/>
                </a:cubicBezTo>
                <a:lnTo>
                  <a:pt x="902" y="197"/>
                </a:lnTo>
                <a:cubicBezTo>
                  <a:pt x="904" y="191"/>
                  <a:pt x="907" y="187"/>
                  <a:pt x="912" y="184"/>
                </a:cubicBezTo>
                <a:cubicBezTo>
                  <a:pt x="916" y="180"/>
                  <a:pt x="922" y="179"/>
                  <a:pt x="929" y="179"/>
                </a:cubicBezTo>
                <a:moveTo>
                  <a:pt x="1131" y="332"/>
                </a:moveTo>
                <a:lnTo>
                  <a:pt x="1311" y="332"/>
                </a:lnTo>
                <a:cubicBezTo>
                  <a:pt x="1311" y="320"/>
                  <a:pt x="1310" y="308"/>
                  <a:pt x="1306" y="297"/>
                </a:cubicBezTo>
                <a:cubicBezTo>
                  <a:pt x="1303" y="286"/>
                  <a:pt x="1298" y="276"/>
                  <a:pt x="1290" y="268"/>
                </a:cubicBezTo>
                <a:cubicBezTo>
                  <a:pt x="1284" y="260"/>
                  <a:pt x="1275" y="253"/>
                  <a:pt x="1264" y="248"/>
                </a:cubicBezTo>
                <a:cubicBezTo>
                  <a:pt x="1253" y="244"/>
                  <a:pt x="1241" y="241"/>
                  <a:pt x="1226" y="241"/>
                </a:cubicBezTo>
                <a:cubicBezTo>
                  <a:pt x="1199" y="241"/>
                  <a:pt x="1177" y="249"/>
                  <a:pt x="1161" y="265"/>
                </a:cubicBezTo>
                <a:cubicBezTo>
                  <a:pt x="1145" y="281"/>
                  <a:pt x="1135" y="303"/>
                  <a:pt x="1131" y="332"/>
                </a:cubicBezTo>
                <a:moveTo>
                  <a:pt x="1375" y="390"/>
                </a:moveTo>
                <a:lnTo>
                  <a:pt x="1129" y="390"/>
                </a:lnTo>
                <a:cubicBezTo>
                  <a:pt x="1130" y="410"/>
                  <a:pt x="1134" y="428"/>
                  <a:pt x="1139" y="443"/>
                </a:cubicBezTo>
                <a:cubicBezTo>
                  <a:pt x="1145" y="458"/>
                  <a:pt x="1153" y="470"/>
                  <a:pt x="1162" y="480"/>
                </a:cubicBezTo>
                <a:cubicBezTo>
                  <a:pt x="1171" y="490"/>
                  <a:pt x="1182" y="497"/>
                  <a:pt x="1195" y="503"/>
                </a:cubicBezTo>
                <a:cubicBezTo>
                  <a:pt x="1208" y="508"/>
                  <a:pt x="1222" y="510"/>
                  <a:pt x="1238" y="510"/>
                </a:cubicBezTo>
                <a:cubicBezTo>
                  <a:pt x="1253" y="510"/>
                  <a:pt x="1267" y="508"/>
                  <a:pt x="1278" y="504"/>
                </a:cubicBezTo>
                <a:cubicBezTo>
                  <a:pt x="1289" y="500"/>
                  <a:pt x="1299" y="496"/>
                  <a:pt x="1307" y="491"/>
                </a:cubicBezTo>
                <a:cubicBezTo>
                  <a:pt x="1316" y="487"/>
                  <a:pt x="1323" y="483"/>
                  <a:pt x="1329" y="479"/>
                </a:cubicBezTo>
                <a:cubicBezTo>
                  <a:pt x="1336" y="476"/>
                  <a:pt x="1342" y="474"/>
                  <a:pt x="1348" y="474"/>
                </a:cubicBezTo>
                <a:cubicBezTo>
                  <a:pt x="1356" y="474"/>
                  <a:pt x="1362" y="477"/>
                  <a:pt x="1366" y="483"/>
                </a:cubicBezTo>
                <a:lnTo>
                  <a:pt x="1393" y="519"/>
                </a:lnTo>
                <a:cubicBezTo>
                  <a:pt x="1383" y="531"/>
                  <a:pt x="1371" y="542"/>
                  <a:pt x="1358" y="550"/>
                </a:cubicBezTo>
                <a:cubicBezTo>
                  <a:pt x="1345" y="559"/>
                  <a:pt x="1331" y="565"/>
                  <a:pt x="1316" y="570"/>
                </a:cubicBezTo>
                <a:cubicBezTo>
                  <a:pt x="1302" y="575"/>
                  <a:pt x="1287" y="579"/>
                  <a:pt x="1272" y="581"/>
                </a:cubicBezTo>
                <a:cubicBezTo>
                  <a:pt x="1258" y="583"/>
                  <a:pt x="1243" y="584"/>
                  <a:pt x="1229" y="584"/>
                </a:cubicBezTo>
                <a:cubicBezTo>
                  <a:pt x="1202" y="584"/>
                  <a:pt x="1176" y="580"/>
                  <a:pt x="1152" y="570"/>
                </a:cubicBezTo>
                <a:cubicBezTo>
                  <a:pt x="1128" y="561"/>
                  <a:pt x="1107" y="548"/>
                  <a:pt x="1090" y="530"/>
                </a:cubicBezTo>
                <a:cubicBezTo>
                  <a:pt x="1072" y="512"/>
                  <a:pt x="1058" y="488"/>
                  <a:pt x="1048" y="462"/>
                </a:cubicBezTo>
                <a:cubicBezTo>
                  <a:pt x="1038" y="435"/>
                  <a:pt x="1033" y="404"/>
                  <a:pt x="1033" y="369"/>
                </a:cubicBezTo>
                <a:cubicBezTo>
                  <a:pt x="1033" y="342"/>
                  <a:pt x="1038" y="317"/>
                  <a:pt x="1046" y="293"/>
                </a:cubicBezTo>
                <a:cubicBezTo>
                  <a:pt x="1055" y="269"/>
                  <a:pt x="1068" y="248"/>
                  <a:pt x="1084" y="230"/>
                </a:cubicBezTo>
                <a:cubicBezTo>
                  <a:pt x="1101" y="212"/>
                  <a:pt x="1121" y="198"/>
                  <a:pt x="1144" y="188"/>
                </a:cubicBezTo>
                <a:cubicBezTo>
                  <a:pt x="1168" y="178"/>
                  <a:pt x="1195" y="172"/>
                  <a:pt x="1225" y="172"/>
                </a:cubicBezTo>
                <a:cubicBezTo>
                  <a:pt x="1250" y="172"/>
                  <a:pt x="1273" y="176"/>
                  <a:pt x="1294" y="185"/>
                </a:cubicBezTo>
                <a:cubicBezTo>
                  <a:pt x="1315" y="193"/>
                  <a:pt x="1333" y="204"/>
                  <a:pt x="1349" y="220"/>
                </a:cubicBezTo>
                <a:cubicBezTo>
                  <a:pt x="1364" y="235"/>
                  <a:pt x="1376" y="254"/>
                  <a:pt x="1385" y="276"/>
                </a:cubicBezTo>
                <a:cubicBezTo>
                  <a:pt x="1393" y="299"/>
                  <a:pt x="1398" y="324"/>
                  <a:pt x="1398" y="353"/>
                </a:cubicBezTo>
                <a:cubicBezTo>
                  <a:pt x="1398" y="368"/>
                  <a:pt x="1396" y="377"/>
                  <a:pt x="1393" y="382"/>
                </a:cubicBezTo>
                <a:cubicBezTo>
                  <a:pt x="1390" y="388"/>
                  <a:pt x="1384" y="390"/>
                  <a:pt x="1375" y="390"/>
                </a:cubicBezTo>
                <a:moveTo>
                  <a:pt x="1554" y="203"/>
                </a:moveTo>
                <a:lnTo>
                  <a:pt x="1560" y="248"/>
                </a:lnTo>
                <a:cubicBezTo>
                  <a:pt x="1572" y="224"/>
                  <a:pt x="1587" y="205"/>
                  <a:pt x="1604" y="192"/>
                </a:cubicBezTo>
                <a:cubicBezTo>
                  <a:pt x="1621" y="178"/>
                  <a:pt x="1641" y="171"/>
                  <a:pt x="1665" y="171"/>
                </a:cubicBezTo>
                <a:cubicBezTo>
                  <a:pt x="1683" y="171"/>
                  <a:pt x="1698" y="175"/>
                  <a:pt x="1709" y="183"/>
                </a:cubicBezTo>
                <a:lnTo>
                  <a:pt x="1703" y="255"/>
                </a:lnTo>
                <a:cubicBezTo>
                  <a:pt x="1701" y="260"/>
                  <a:pt x="1700" y="263"/>
                  <a:pt x="1697" y="265"/>
                </a:cubicBezTo>
                <a:cubicBezTo>
                  <a:pt x="1695" y="267"/>
                  <a:pt x="1691" y="268"/>
                  <a:pt x="1687" y="268"/>
                </a:cubicBezTo>
                <a:cubicBezTo>
                  <a:pt x="1683" y="268"/>
                  <a:pt x="1678" y="267"/>
                  <a:pt x="1670" y="266"/>
                </a:cubicBezTo>
                <a:cubicBezTo>
                  <a:pt x="1662" y="265"/>
                  <a:pt x="1655" y="264"/>
                  <a:pt x="1647" y="264"/>
                </a:cubicBezTo>
                <a:cubicBezTo>
                  <a:pt x="1637" y="264"/>
                  <a:pt x="1627" y="266"/>
                  <a:pt x="1619" y="269"/>
                </a:cubicBezTo>
                <a:cubicBezTo>
                  <a:pt x="1611" y="272"/>
                  <a:pt x="1603" y="276"/>
                  <a:pt x="1597" y="282"/>
                </a:cubicBezTo>
                <a:cubicBezTo>
                  <a:pt x="1590" y="288"/>
                  <a:pt x="1584" y="295"/>
                  <a:pt x="1579" y="303"/>
                </a:cubicBezTo>
                <a:cubicBezTo>
                  <a:pt x="1574" y="312"/>
                  <a:pt x="1570" y="321"/>
                  <a:pt x="1565" y="332"/>
                </a:cubicBezTo>
                <a:lnTo>
                  <a:pt x="1565" y="578"/>
                </a:lnTo>
                <a:lnTo>
                  <a:pt x="1469" y="578"/>
                </a:lnTo>
                <a:lnTo>
                  <a:pt x="1469" y="179"/>
                </a:lnTo>
                <a:lnTo>
                  <a:pt x="1526" y="179"/>
                </a:lnTo>
                <a:cubicBezTo>
                  <a:pt x="1535" y="179"/>
                  <a:pt x="1542" y="180"/>
                  <a:pt x="1546" y="184"/>
                </a:cubicBezTo>
                <a:cubicBezTo>
                  <a:pt x="1550" y="187"/>
                  <a:pt x="1553" y="194"/>
                  <a:pt x="1554" y="203"/>
                </a:cubicBezTo>
                <a:moveTo>
                  <a:pt x="1760" y="0"/>
                </a:moveTo>
                <a:lnTo>
                  <a:pt x="1856" y="0"/>
                </a:lnTo>
                <a:lnTo>
                  <a:pt x="1856" y="578"/>
                </a:lnTo>
                <a:lnTo>
                  <a:pt x="1760" y="578"/>
                </a:lnTo>
                <a:lnTo>
                  <a:pt x="1760" y="0"/>
                </a:lnTo>
                <a:moveTo>
                  <a:pt x="2162" y="474"/>
                </a:moveTo>
                <a:lnTo>
                  <a:pt x="2162" y="407"/>
                </a:lnTo>
                <a:cubicBezTo>
                  <a:pt x="2134" y="408"/>
                  <a:pt x="2111" y="411"/>
                  <a:pt x="2092" y="414"/>
                </a:cubicBezTo>
                <a:cubicBezTo>
                  <a:pt x="2073" y="418"/>
                  <a:pt x="2058" y="422"/>
                  <a:pt x="2047" y="428"/>
                </a:cubicBezTo>
                <a:cubicBezTo>
                  <a:pt x="2035" y="433"/>
                  <a:pt x="2027" y="439"/>
                  <a:pt x="2022" y="447"/>
                </a:cubicBezTo>
                <a:cubicBezTo>
                  <a:pt x="2017" y="454"/>
                  <a:pt x="2015" y="462"/>
                  <a:pt x="2015" y="470"/>
                </a:cubicBezTo>
                <a:cubicBezTo>
                  <a:pt x="2015" y="487"/>
                  <a:pt x="2020" y="499"/>
                  <a:pt x="2030" y="508"/>
                </a:cubicBezTo>
                <a:cubicBezTo>
                  <a:pt x="2040" y="515"/>
                  <a:pt x="2053" y="518"/>
                  <a:pt x="2069" y="518"/>
                </a:cubicBezTo>
                <a:cubicBezTo>
                  <a:pt x="2089" y="518"/>
                  <a:pt x="2106" y="515"/>
                  <a:pt x="2120" y="508"/>
                </a:cubicBezTo>
                <a:cubicBezTo>
                  <a:pt x="2134" y="500"/>
                  <a:pt x="2148" y="489"/>
                  <a:pt x="2162" y="474"/>
                </a:cubicBezTo>
                <a:moveTo>
                  <a:pt x="1959" y="265"/>
                </a:moveTo>
                <a:lnTo>
                  <a:pt x="1942" y="234"/>
                </a:lnTo>
                <a:cubicBezTo>
                  <a:pt x="1988" y="192"/>
                  <a:pt x="2043" y="171"/>
                  <a:pt x="2108" y="171"/>
                </a:cubicBezTo>
                <a:cubicBezTo>
                  <a:pt x="2131" y="171"/>
                  <a:pt x="2152" y="175"/>
                  <a:pt x="2170" y="183"/>
                </a:cubicBezTo>
                <a:cubicBezTo>
                  <a:pt x="2189" y="190"/>
                  <a:pt x="2204" y="201"/>
                  <a:pt x="2217" y="215"/>
                </a:cubicBezTo>
                <a:cubicBezTo>
                  <a:pt x="2229" y="228"/>
                  <a:pt x="2239" y="244"/>
                  <a:pt x="2246" y="263"/>
                </a:cubicBezTo>
                <a:cubicBezTo>
                  <a:pt x="2252" y="282"/>
                  <a:pt x="2256" y="303"/>
                  <a:pt x="2256" y="325"/>
                </a:cubicBezTo>
                <a:lnTo>
                  <a:pt x="2256" y="578"/>
                </a:lnTo>
                <a:lnTo>
                  <a:pt x="2212" y="578"/>
                </a:lnTo>
                <a:cubicBezTo>
                  <a:pt x="2203" y="578"/>
                  <a:pt x="2196" y="577"/>
                  <a:pt x="2191" y="574"/>
                </a:cubicBezTo>
                <a:cubicBezTo>
                  <a:pt x="2186" y="572"/>
                  <a:pt x="2182" y="566"/>
                  <a:pt x="2179" y="558"/>
                </a:cubicBezTo>
                <a:lnTo>
                  <a:pt x="2171" y="529"/>
                </a:lnTo>
                <a:cubicBezTo>
                  <a:pt x="2161" y="538"/>
                  <a:pt x="2151" y="546"/>
                  <a:pt x="2142" y="553"/>
                </a:cubicBezTo>
                <a:cubicBezTo>
                  <a:pt x="2132" y="560"/>
                  <a:pt x="2122" y="565"/>
                  <a:pt x="2112" y="570"/>
                </a:cubicBezTo>
                <a:cubicBezTo>
                  <a:pt x="2101" y="575"/>
                  <a:pt x="2090" y="578"/>
                  <a:pt x="2078" y="581"/>
                </a:cubicBezTo>
                <a:cubicBezTo>
                  <a:pt x="2067" y="583"/>
                  <a:pt x="2054" y="584"/>
                  <a:pt x="2039" y="584"/>
                </a:cubicBezTo>
                <a:cubicBezTo>
                  <a:pt x="2023" y="584"/>
                  <a:pt x="2007" y="582"/>
                  <a:pt x="1993" y="578"/>
                </a:cubicBezTo>
                <a:cubicBezTo>
                  <a:pt x="1979" y="573"/>
                  <a:pt x="1966" y="566"/>
                  <a:pt x="1956" y="557"/>
                </a:cubicBezTo>
                <a:cubicBezTo>
                  <a:pt x="1946" y="548"/>
                  <a:pt x="1938" y="537"/>
                  <a:pt x="1932" y="524"/>
                </a:cubicBezTo>
                <a:cubicBezTo>
                  <a:pt x="1926" y="510"/>
                  <a:pt x="1923" y="493"/>
                  <a:pt x="1923" y="476"/>
                </a:cubicBezTo>
                <a:cubicBezTo>
                  <a:pt x="1923" y="465"/>
                  <a:pt x="1925" y="455"/>
                  <a:pt x="1928" y="445"/>
                </a:cubicBezTo>
                <a:cubicBezTo>
                  <a:pt x="1932" y="435"/>
                  <a:pt x="1937" y="426"/>
                  <a:pt x="1945" y="417"/>
                </a:cubicBezTo>
                <a:cubicBezTo>
                  <a:pt x="1953" y="408"/>
                  <a:pt x="1962" y="399"/>
                  <a:pt x="1975" y="391"/>
                </a:cubicBezTo>
                <a:cubicBezTo>
                  <a:pt x="1987" y="383"/>
                  <a:pt x="2002" y="376"/>
                  <a:pt x="2019" y="370"/>
                </a:cubicBezTo>
                <a:cubicBezTo>
                  <a:pt x="2037" y="364"/>
                  <a:pt x="2058" y="359"/>
                  <a:pt x="2081" y="356"/>
                </a:cubicBezTo>
                <a:cubicBezTo>
                  <a:pt x="2105" y="352"/>
                  <a:pt x="2132" y="350"/>
                  <a:pt x="2162" y="349"/>
                </a:cubicBezTo>
                <a:lnTo>
                  <a:pt x="2162" y="325"/>
                </a:lnTo>
                <a:cubicBezTo>
                  <a:pt x="2162" y="299"/>
                  <a:pt x="2156" y="279"/>
                  <a:pt x="2145" y="266"/>
                </a:cubicBezTo>
                <a:cubicBezTo>
                  <a:pt x="2134" y="253"/>
                  <a:pt x="2117" y="247"/>
                  <a:pt x="2096" y="247"/>
                </a:cubicBezTo>
                <a:cubicBezTo>
                  <a:pt x="2080" y="247"/>
                  <a:pt x="2067" y="249"/>
                  <a:pt x="2057" y="252"/>
                </a:cubicBezTo>
                <a:cubicBezTo>
                  <a:pt x="2047" y="256"/>
                  <a:pt x="2038" y="260"/>
                  <a:pt x="2030" y="265"/>
                </a:cubicBezTo>
                <a:cubicBezTo>
                  <a:pt x="2022" y="269"/>
                  <a:pt x="2015" y="273"/>
                  <a:pt x="2009" y="277"/>
                </a:cubicBezTo>
                <a:cubicBezTo>
                  <a:pt x="2003" y="281"/>
                  <a:pt x="1996" y="282"/>
                  <a:pt x="1988" y="282"/>
                </a:cubicBezTo>
                <a:cubicBezTo>
                  <a:pt x="1981" y="282"/>
                  <a:pt x="1975" y="281"/>
                  <a:pt x="1971" y="277"/>
                </a:cubicBezTo>
                <a:cubicBezTo>
                  <a:pt x="1966" y="274"/>
                  <a:pt x="1962" y="270"/>
                  <a:pt x="1959" y="265"/>
                </a:cubicBezTo>
                <a:moveTo>
                  <a:pt x="2441" y="295"/>
                </a:moveTo>
                <a:lnTo>
                  <a:pt x="2441" y="474"/>
                </a:lnTo>
                <a:cubicBezTo>
                  <a:pt x="2452" y="487"/>
                  <a:pt x="2464" y="496"/>
                  <a:pt x="2477" y="503"/>
                </a:cubicBezTo>
                <a:cubicBezTo>
                  <a:pt x="2490" y="508"/>
                  <a:pt x="2504" y="511"/>
                  <a:pt x="2519" y="511"/>
                </a:cubicBezTo>
                <a:cubicBezTo>
                  <a:pt x="2533" y="511"/>
                  <a:pt x="2546" y="508"/>
                  <a:pt x="2558" y="503"/>
                </a:cubicBezTo>
                <a:cubicBezTo>
                  <a:pt x="2569" y="496"/>
                  <a:pt x="2579" y="488"/>
                  <a:pt x="2588" y="477"/>
                </a:cubicBezTo>
                <a:cubicBezTo>
                  <a:pt x="2596" y="466"/>
                  <a:pt x="2602" y="452"/>
                  <a:pt x="2606" y="435"/>
                </a:cubicBezTo>
                <a:cubicBezTo>
                  <a:pt x="2611" y="418"/>
                  <a:pt x="2613" y="398"/>
                  <a:pt x="2613" y="375"/>
                </a:cubicBezTo>
                <a:cubicBezTo>
                  <a:pt x="2613" y="352"/>
                  <a:pt x="2611" y="332"/>
                  <a:pt x="2607" y="316"/>
                </a:cubicBezTo>
                <a:cubicBezTo>
                  <a:pt x="2604" y="299"/>
                  <a:pt x="2598" y="286"/>
                  <a:pt x="2591" y="276"/>
                </a:cubicBezTo>
                <a:cubicBezTo>
                  <a:pt x="2584" y="266"/>
                  <a:pt x="2576" y="259"/>
                  <a:pt x="2566" y="254"/>
                </a:cubicBezTo>
                <a:cubicBezTo>
                  <a:pt x="2556" y="249"/>
                  <a:pt x="2545" y="247"/>
                  <a:pt x="2532" y="247"/>
                </a:cubicBezTo>
                <a:cubicBezTo>
                  <a:pt x="2512" y="247"/>
                  <a:pt x="2495" y="251"/>
                  <a:pt x="2481" y="260"/>
                </a:cubicBezTo>
                <a:cubicBezTo>
                  <a:pt x="2467" y="268"/>
                  <a:pt x="2454" y="280"/>
                  <a:pt x="2441" y="295"/>
                </a:cubicBezTo>
                <a:moveTo>
                  <a:pt x="2429" y="196"/>
                </a:moveTo>
                <a:lnTo>
                  <a:pt x="2436" y="233"/>
                </a:lnTo>
                <a:cubicBezTo>
                  <a:pt x="2453" y="215"/>
                  <a:pt x="2471" y="200"/>
                  <a:pt x="2492" y="188"/>
                </a:cubicBezTo>
                <a:cubicBezTo>
                  <a:pt x="2513" y="177"/>
                  <a:pt x="2537" y="171"/>
                  <a:pt x="2565" y="171"/>
                </a:cubicBezTo>
                <a:cubicBezTo>
                  <a:pt x="2587" y="171"/>
                  <a:pt x="2606" y="176"/>
                  <a:pt x="2624" y="185"/>
                </a:cubicBezTo>
                <a:cubicBezTo>
                  <a:pt x="2642" y="194"/>
                  <a:pt x="2658" y="207"/>
                  <a:pt x="2671" y="224"/>
                </a:cubicBezTo>
                <a:cubicBezTo>
                  <a:pt x="2684" y="242"/>
                  <a:pt x="2694" y="263"/>
                  <a:pt x="2701" y="288"/>
                </a:cubicBezTo>
                <a:cubicBezTo>
                  <a:pt x="2708" y="313"/>
                  <a:pt x="2712" y="342"/>
                  <a:pt x="2712" y="375"/>
                </a:cubicBezTo>
                <a:cubicBezTo>
                  <a:pt x="2712" y="405"/>
                  <a:pt x="2708" y="432"/>
                  <a:pt x="2700" y="458"/>
                </a:cubicBezTo>
                <a:cubicBezTo>
                  <a:pt x="2692" y="483"/>
                  <a:pt x="2680" y="506"/>
                  <a:pt x="2666" y="525"/>
                </a:cubicBezTo>
                <a:cubicBezTo>
                  <a:pt x="2651" y="543"/>
                  <a:pt x="2633" y="558"/>
                  <a:pt x="2612" y="568"/>
                </a:cubicBezTo>
                <a:cubicBezTo>
                  <a:pt x="2591" y="579"/>
                  <a:pt x="2567" y="584"/>
                  <a:pt x="2541" y="584"/>
                </a:cubicBezTo>
                <a:cubicBezTo>
                  <a:pt x="2518" y="584"/>
                  <a:pt x="2499" y="581"/>
                  <a:pt x="2484" y="574"/>
                </a:cubicBezTo>
                <a:cubicBezTo>
                  <a:pt x="2468" y="567"/>
                  <a:pt x="2454" y="557"/>
                  <a:pt x="2441" y="545"/>
                </a:cubicBezTo>
                <a:lnTo>
                  <a:pt x="2441" y="708"/>
                </a:lnTo>
                <a:lnTo>
                  <a:pt x="2346" y="708"/>
                </a:lnTo>
                <a:lnTo>
                  <a:pt x="2346" y="179"/>
                </a:lnTo>
                <a:lnTo>
                  <a:pt x="2404" y="179"/>
                </a:lnTo>
                <a:cubicBezTo>
                  <a:pt x="2417" y="179"/>
                  <a:pt x="2425" y="185"/>
                  <a:pt x="2429" y="196"/>
                </a:cubicBezTo>
                <a:moveTo>
                  <a:pt x="2882" y="295"/>
                </a:moveTo>
                <a:lnTo>
                  <a:pt x="2882" y="474"/>
                </a:lnTo>
                <a:cubicBezTo>
                  <a:pt x="2893" y="487"/>
                  <a:pt x="2905" y="496"/>
                  <a:pt x="2918" y="503"/>
                </a:cubicBezTo>
                <a:cubicBezTo>
                  <a:pt x="2931" y="508"/>
                  <a:pt x="2944" y="511"/>
                  <a:pt x="2959" y="511"/>
                </a:cubicBezTo>
                <a:cubicBezTo>
                  <a:pt x="2974" y="511"/>
                  <a:pt x="2987" y="508"/>
                  <a:pt x="2999" y="503"/>
                </a:cubicBezTo>
                <a:cubicBezTo>
                  <a:pt x="3010" y="496"/>
                  <a:pt x="3020" y="488"/>
                  <a:pt x="3028" y="477"/>
                </a:cubicBezTo>
                <a:cubicBezTo>
                  <a:pt x="3036" y="466"/>
                  <a:pt x="3043" y="452"/>
                  <a:pt x="3047" y="435"/>
                </a:cubicBezTo>
                <a:cubicBezTo>
                  <a:pt x="3052" y="418"/>
                  <a:pt x="3054" y="398"/>
                  <a:pt x="3054" y="375"/>
                </a:cubicBezTo>
                <a:cubicBezTo>
                  <a:pt x="3054" y="352"/>
                  <a:pt x="3052" y="332"/>
                  <a:pt x="3048" y="316"/>
                </a:cubicBezTo>
                <a:cubicBezTo>
                  <a:pt x="3044" y="299"/>
                  <a:pt x="3039" y="286"/>
                  <a:pt x="3032" y="276"/>
                </a:cubicBezTo>
                <a:cubicBezTo>
                  <a:pt x="3025" y="266"/>
                  <a:pt x="3017" y="259"/>
                  <a:pt x="3007" y="254"/>
                </a:cubicBezTo>
                <a:cubicBezTo>
                  <a:pt x="2997" y="249"/>
                  <a:pt x="2985" y="247"/>
                  <a:pt x="2973" y="247"/>
                </a:cubicBezTo>
                <a:cubicBezTo>
                  <a:pt x="2953" y="247"/>
                  <a:pt x="2936" y="251"/>
                  <a:pt x="2922" y="260"/>
                </a:cubicBezTo>
                <a:cubicBezTo>
                  <a:pt x="2908" y="268"/>
                  <a:pt x="2895" y="280"/>
                  <a:pt x="2882" y="295"/>
                </a:cubicBezTo>
                <a:moveTo>
                  <a:pt x="2869" y="196"/>
                </a:moveTo>
                <a:lnTo>
                  <a:pt x="2877" y="233"/>
                </a:lnTo>
                <a:cubicBezTo>
                  <a:pt x="2894" y="215"/>
                  <a:pt x="2912" y="200"/>
                  <a:pt x="2933" y="188"/>
                </a:cubicBezTo>
                <a:cubicBezTo>
                  <a:pt x="2953" y="177"/>
                  <a:pt x="2978" y="171"/>
                  <a:pt x="3006" y="171"/>
                </a:cubicBezTo>
                <a:cubicBezTo>
                  <a:pt x="3027" y="171"/>
                  <a:pt x="3047" y="176"/>
                  <a:pt x="3065" y="185"/>
                </a:cubicBezTo>
                <a:cubicBezTo>
                  <a:pt x="3083" y="194"/>
                  <a:pt x="3099" y="207"/>
                  <a:pt x="3112" y="224"/>
                </a:cubicBezTo>
                <a:cubicBezTo>
                  <a:pt x="3125" y="242"/>
                  <a:pt x="3135" y="263"/>
                  <a:pt x="3142" y="288"/>
                </a:cubicBezTo>
                <a:cubicBezTo>
                  <a:pt x="3149" y="313"/>
                  <a:pt x="3153" y="342"/>
                  <a:pt x="3153" y="375"/>
                </a:cubicBezTo>
                <a:cubicBezTo>
                  <a:pt x="3153" y="405"/>
                  <a:pt x="3149" y="432"/>
                  <a:pt x="3141" y="458"/>
                </a:cubicBezTo>
                <a:cubicBezTo>
                  <a:pt x="3133" y="483"/>
                  <a:pt x="3121" y="506"/>
                  <a:pt x="3106" y="525"/>
                </a:cubicBezTo>
                <a:cubicBezTo>
                  <a:pt x="3092" y="543"/>
                  <a:pt x="3074" y="558"/>
                  <a:pt x="3052" y="568"/>
                </a:cubicBezTo>
                <a:cubicBezTo>
                  <a:pt x="3031" y="579"/>
                  <a:pt x="3008" y="584"/>
                  <a:pt x="2982" y="584"/>
                </a:cubicBezTo>
                <a:cubicBezTo>
                  <a:pt x="2959" y="584"/>
                  <a:pt x="2940" y="581"/>
                  <a:pt x="2924" y="574"/>
                </a:cubicBezTo>
                <a:cubicBezTo>
                  <a:pt x="2909" y="567"/>
                  <a:pt x="2895" y="557"/>
                  <a:pt x="2882" y="545"/>
                </a:cubicBezTo>
                <a:lnTo>
                  <a:pt x="2882" y="708"/>
                </a:lnTo>
                <a:lnTo>
                  <a:pt x="2786" y="708"/>
                </a:lnTo>
                <a:lnTo>
                  <a:pt x="2786" y="179"/>
                </a:lnTo>
                <a:lnTo>
                  <a:pt x="2845" y="179"/>
                </a:lnTo>
                <a:cubicBezTo>
                  <a:pt x="2857" y="179"/>
                  <a:pt x="2866" y="185"/>
                  <a:pt x="2869" y="196"/>
                </a:cubicBezTo>
                <a:moveTo>
                  <a:pt x="3230" y="179"/>
                </a:moveTo>
                <a:lnTo>
                  <a:pt x="3327" y="179"/>
                </a:lnTo>
                <a:lnTo>
                  <a:pt x="3327" y="578"/>
                </a:lnTo>
                <a:lnTo>
                  <a:pt x="3230" y="578"/>
                </a:lnTo>
                <a:lnTo>
                  <a:pt x="3230" y="179"/>
                </a:lnTo>
                <a:moveTo>
                  <a:pt x="3340" y="62"/>
                </a:moveTo>
                <a:cubicBezTo>
                  <a:pt x="3340" y="71"/>
                  <a:pt x="3338" y="78"/>
                  <a:pt x="3335" y="86"/>
                </a:cubicBezTo>
                <a:cubicBezTo>
                  <a:pt x="3331" y="93"/>
                  <a:pt x="3327" y="99"/>
                  <a:pt x="3321" y="105"/>
                </a:cubicBezTo>
                <a:cubicBezTo>
                  <a:pt x="3316" y="110"/>
                  <a:pt x="3309" y="115"/>
                  <a:pt x="3302" y="118"/>
                </a:cubicBezTo>
                <a:cubicBezTo>
                  <a:pt x="3294" y="121"/>
                  <a:pt x="3286" y="123"/>
                  <a:pt x="3278" y="123"/>
                </a:cubicBezTo>
                <a:cubicBezTo>
                  <a:pt x="3269" y="123"/>
                  <a:pt x="3262" y="121"/>
                  <a:pt x="3254" y="118"/>
                </a:cubicBezTo>
                <a:cubicBezTo>
                  <a:pt x="3247" y="115"/>
                  <a:pt x="3240" y="110"/>
                  <a:pt x="3235" y="105"/>
                </a:cubicBezTo>
                <a:cubicBezTo>
                  <a:pt x="3229" y="99"/>
                  <a:pt x="3225" y="93"/>
                  <a:pt x="3222" y="86"/>
                </a:cubicBezTo>
                <a:cubicBezTo>
                  <a:pt x="3219" y="78"/>
                  <a:pt x="3217" y="71"/>
                  <a:pt x="3217" y="62"/>
                </a:cubicBezTo>
                <a:cubicBezTo>
                  <a:pt x="3217" y="54"/>
                  <a:pt x="3219" y="46"/>
                  <a:pt x="3222" y="38"/>
                </a:cubicBezTo>
                <a:cubicBezTo>
                  <a:pt x="3225" y="31"/>
                  <a:pt x="3229" y="24"/>
                  <a:pt x="3235" y="19"/>
                </a:cubicBezTo>
                <a:cubicBezTo>
                  <a:pt x="3240" y="13"/>
                  <a:pt x="3247" y="9"/>
                  <a:pt x="3254" y="6"/>
                </a:cubicBezTo>
                <a:cubicBezTo>
                  <a:pt x="3262" y="3"/>
                  <a:pt x="3269" y="1"/>
                  <a:pt x="3278" y="1"/>
                </a:cubicBezTo>
                <a:cubicBezTo>
                  <a:pt x="3286" y="1"/>
                  <a:pt x="3294" y="3"/>
                  <a:pt x="3302" y="6"/>
                </a:cubicBezTo>
                <a:cubicBezTo>
                  <a:pt x="3309" y="9"/>
                  <a:pt x="3316" y="13"/>
                  <a:pt x="3321" y="19"/>
                </a:cubicBezTo>
                <a:cubicBezTo>
                  <a:pt x="3327" y="24"/>
                  <a:pt x="3331" y="31"/>
                  <a:pt x="3335" y="38"/>
                </a:cubicBezTo>
                <a:cubicBezTo>
                  <a:pt x="3338" y="46"/>
                  <a:pt x="3340" y="54"/>
                  <a:pt x="3340" y="62"/>
                </a:cubicBezTo>
                <a:moveTo>
                  <a:pt x="3507" y="196"/>
                </a:moveTo>
                <a:lnTo>
                  <a:pt x="3514" y="228"/>
                </a:lnTo>
                <a:cubicBezTo>
                  <a:pt x="3522" y="220"/>
                  <a:pt x="3530" y="212"/>
                  <a:pt x="3539" y="205"/>
                </a:cubicBezTo>
                <a:cubicBezTo>
                  <a:pt x="3548" y="198"/>
                  <a:pt x="3558" y="193"/>
                  <a:pt x="3568" y="188"/>
                </a:cubicBezTo>
                <a:cubicBezTo>
                  <a:pt x="3578" y="183"/>
                  <a:pt x="3588" y="179"/>
                  <a:pt x="3600" y="177"/>
                </a:cubicBezTo>
                <a:cubicBezTo>
                  <a:pt x="3611" y="174"/>
                  <a:pt x="3624" y="172"/>
                  <a:pt x="3637" y="172"/>
                </a:cubicBezTo>
                <a:cubicBezTo>
                  <a:pt x="3659" y="172"/>
                  <a:pt x="3678" y="176"/>
                  <a:pt x="3695" y="183"/>
                </a:cubicBezTo>
                <a:cubicBezTo>
                  <a:pt x="3712" y="191"/>
                  <a:pt x="3726" y="201"/>
                  <a:pt x="3737" y="215"/>
                </a:cubicBezTo>
                <a:cubicBezTo>
                  <a:pt x="3748" y="228"/>
                  <a:pt x="3757" y="244"/>
                  <a:pt x="3762" y="262"/>
                </a:cubicBezTo>
                <a:cubicBezTo>
                  <a:pt x="3768" y="281"/>
                  <a:pt x="3771" y="301"/>
                  <a:pt x="3771" y="323"/>
                </a:cubicBezTo>
                <a:lnTo>
                  <a:pt x="3771" y="578"/>
                </a:lnTo>
                <a:lnTo>
                  <a:pt x="3675" y="578"/>
                </a:lnTo>
                <a:lnTo>
                  <a:pt x="3675" y="323"/>
                </a:lnTo>
                <a:cubicBezTo>
                  <a:pt x="3675" y="299"/>
                  <a:pt x="3670" y="280"/>
                  <a:pt x="3659" y="267"/>
                </a:cubicBezTo>
                <a:cubicBezTo>
                  <a:pt x="3648" y="254"/>
                  <a:pt x="3631" y="247"/>
                  <a:pt x="3608" y="247"/>
                </a:cubicBezTo>
                <a:cubicBezTo>
                  <a:pt x="3591" y="247"/>
                  <a:pt x="3576" y="251"/>
                  <a:pt x="3561" y="258"/>
                </a:cubicBezTo>
                <a:cubicBezTo>
                  <a:pt x="3547" y="266"/>
                  <a:pt x="3533" y="276"/>
                  <a:pt x="3520" y="289"/>
                </a:cubicBezTo>
                <a:lnTo>
                  <a:pt x="3520" y="578"/>
                </a:lnTo>
                <a:lnTo>
                  <a:pt x="3424" y="578"/>
                </a:lnTo>
                <a:lnTo>
                  <a:pt x="3424" y="179"/>
                </a:lnTo>
                <a:lnTo>
                  <a:pt x="3483" y="179"/>
                </a:lnTo>
                <a:cubicBezTo>
                  <a:pt x="3495" y="179"/>
                  <a:pt x="3504" y="185"/>
                  <a:pt x="3507" y="196"/>
                </a:cubicBezTo>
                <a:moveTo>
                  <a:pt x="4008" y="368"/>
                </a:moveTo>
                <a:cubicBezTo>
                  <a:pt x="4020" y="368"/>
                  <a:pt x="4030" y="367"/>
                  <a:pt x="4039" y="363"/>
                </a:cubicBezTo>
                <a:cubicBezTo>
                  <a:pt x="4047" y="360"/>
                  <a:pt x="4055" y="356"/>
                  <a:pt x="4061" y="350"/>
                </a:cubicBezTo>
                <a:cubicBezTo>
                  <a:pt x="4066" y="344"/>
                  <a:pt x="4071" y="337"/>
                  <a:pt x="4074" y="329"/>
                </a:cubicBezTo>
                <a:cubicBezTo>
                  <a:pt x="4077" y="321"/>
                  <a:pt x="4078" y="313"/>
                  <a:pt x="4078" y="303"/>
                </a:cubicBezTo>
                <a:cubicBezTo>
                  <a:pt x="4078" y="283"/>
                  <a:pt x="4072" y="268"/>
                  <a:pt x="4061" y="256"/>
                </a:cubicBezTo>
                <a:cubicBezTo>
                  <a:pt x="4049" y="245"/>
                  <a:pt x="4031" y="239"/>
                  <a:pt x="4008" y="239"/>
                </a:cubicBezTo>
                <a:cubicBezTo>
                  <a:pt x="3984" y="239"/>
                  <a:pt x="3966" y="245"/>
                  <a:pt x="3955" y="256"/>
                </a:cubicBezTo>
                <a:cubicBezTo>
                  <a:pt x="3943" y="268"/>
                  <a:pt x="3937" y="283"/>
                  <a:pt x="3937" y="303"/>
                </a:cubicBezTo>
                <a:cubicBezTo>
                  <a:pt x="3937" y="312"/>
                  <a:pt x="3938" y="321"/>
                  <a:pt x="3941" y="329"/>
                </a:cubicBezTo>
                <a:cubicBezTo>
                  <a:pt x="3944" y="337"/>
                  <a:pt x="3949" y="344"/>
                  <a:pt x="3955" y="350"/>
                </a:cubicBezTo>
                <a:cubicBezTo>
                  <a:pt x="3960" y="356"/>
                  <a:pt x="3968" y="360"/>
                  <a:pt x="3977" y="363"/>
                </a:cubicBezTo>
                <a:cubicBezTo>
                  <a:pt x="3986" y="367"/>
                  <a:pt x="3996" y="368"/>
                  <a:pt x="4008" y="368"/>
                </a:cubicBezTo>
                <a:moveTo>
                  <a:pt x="4116" y="596"/>
                </a:moveTo>
                <a:cubicBezTo>
                  <a:pt x="4116" y="588"/>
                  <a:pt x="4113" y="582"/>
                  <a:pt x="4109" y="577"/>
                </a:cubicBezTo>
                <a:cubicBezTo>
                  <a:pt x="4104" y="572"/>
                  <a:pt x="4098" y="568"/>
                  <a:pt x="4090" y="566"/>
                </a:cubicBezTo>
                <a:cubicBezTo>
                  <a:pt x="4082" y="563"/>
                  <a:pt x="4072" y="561"/>
                  <a:pt x="4062" y="560"/>
                </a:cubicBezTo>
                <a:cubicBezTo>
                  <a:pt x="4051" y="558"/>
                  <a:pt x="4040" y="557"/>
                  <a:pt x="4028" y="557"/>
                </a:cubicBezTo>
                <a:cubicBezTo>
                  <a:pt x="4016" y="556"/>
                  <a:pt x="4003" y="555"/>
                  <a:pt x="3990" y="555"/>
                </a:cubicBezTo>
                <a:cubicBezTo>
                  <a:pt x="3978" y="554"/>
                  <a:pt x="3965" y="553"/>
                  <a:pt x="3953" y="552"/>
                </a:cubicBezTo>
                <a:cubicBezTo>
                  <a:pt x="3942" y="558"/>
                  <a:pt x="3934" y="565"/>
                  <a:pt x="3927" y="573"/>
                </a:cubicBezTo>
                <a:cubicBezTo>
                  <a:pt x="3920" y="581"/>
                  <a:pt x="3917" y="590"/>
                  <a:pt x="3917" y="601"/>
                </a:cubicBezTo>
                <a:cubicBezTo>
                  <a:pt x="3917" y="608"/>
                  <a:pt x="3919" y="614"/>
                  <a:pt x="3922" y="620"/>
                </a:cubicBezTo>
                <a:cubicBezTo>
                  <a:pt x="3926" y="626"/>
                  <a:pt x="3931" y="632"/>
                  <a:pt x="3939" y="636"/>
                </a:cubicBezTo>
                <a:cubicBezTo>
                  <a:pt x="3947" y="641"/>
                  <a:pt x="3957" y="644"/>
                  <a:pt x="3969" y="646"/>
                </a:cubicBezTo>
                <a:cubicBezTo>
                  <a:pt x="3981" y="649"/>
                  <a:pt x="3996" y="650"/>
                  <a:pt x="4013" y="650"/>
                </a:cubicBezTo>
                <a:cubicBezTo>
                  <a:pt x="4031" y="650"/>
                  <a:pt x="4047" y="649"/>
                  <a:pt x="4059" y="646"/>
                </a:cubicBezTo>
                <a:cubicBezTo>
                  <a:pt x="4072" y="643"/>
                  <a:pt x="4083" y="640"/>
                  <a:pt x="4092" y="635"/>
                </a:cubicBezTo>
                <a:cubicBezTo>
                  <a:pt x="4100" y="630"/>
                  <a:pt x="4106" y="624"/>
                  <a:pt x="4110" y="618"/>
                </a:cubicBezTo>
                <a:cubicBezTo>
                  <a:pt x="4114" y="611"/>
                  <a:pt x="4116" y="604"/>
                  <a:pt x="4116" y="596"/>
                </a:cubicBezTo>
                <a:moveTo>
                  <a:pt x="4097" y="192"/>
                </a:moveTo>
                <a:lnTo>
                  <a:pt x="4211" y="192"/>
                </a:lnTo>
                <a:lnTo>
                  <a:pt x="4211" y="228"/>
                </a:lnTo>
                <a:cubicBezTo>
                  <a:pt x="4211" y="239"/>
                  <a:pt x="4204" y="246"/>
                  <a:pt x="4191" y="249"/>
                </a:cubicBezTo>
                <a:lnTo>
                  <a:pt x="4155" y="256"/>
                </a:lnTo>
                <a:cubicBezTo>
                  <a:pt x="4160" y="269"/>
                  <a:pt x="4163" y="284"/>
                  <a:pt x="4163" y="301"/>
                </a:cubicBezTo>
                <a:cubicBezTo>
                  <a:pt x="4163" y="320"/>
                  <a:pt x="4159" y="338"/>
                  <a:pt x="4151" y="354"/>
                </a:cubicBezTo>
                <a:cubicBezTo>
                  <a:pt x="4144" y="370"/>
                  <a:pt x="4133" y="383"/>
                  <a:pt x="4119" y="395"/>
                </a:cubicBezTo>
                <a:cubicBezTo>
                  <a:pt x="4105" y="406"/>
                  <a:pt x="4088" y="414"/>
                  <a:pt x="4069" y="420"/>
                </a:cubicBezTo>
                <a:cubicBezTo>
                  <a:pt x="4050" y="427"/>
                  <a:pt x="4030" y="430"/>
                  <a:pt x="4008" y="430"/>
                </a:cubicBezTo>
                <a:cubicBezTo>
                  <a:pt x="4000" y="430"/>
                  <a:pt x="3992" y="429"/>
                  <a:pt x="3985" y="428"/>
                </a:cubicBezTo>
                <a:cubicBezTo>
                  <a:pt x="3978" y="428"/>
                  <a:pt x="3971" y="427"/>
                  <a:pt x="3964" y="425"/>
                </a:cubicBezTo>
                <a:cubicBezTo>
                  <a:pt x="3951" y="433"/>
                  <a:pt x="3945" y="441"/>
                  <a:pt x="3945" y="451"/>
                </a:cubicBezTo>
                <a:cubicBezTo>
                  <a:pt x="3945" y="459"/>
                  <a:pt x="3949" y="465"/>
                  <a:pt x="3956" y="468"/>
                </a:cubicBezTo>
                <a:cubicBezTo>
                  <a:pt x="3964" y="472"/>
                  <a:pt x="3973" y="475"/>
                  <a:pt x="3985" y="476"/>
                </a:cubicBezTo>
                <a:cubicBezTo>
                  <a:pt x="3998" y="478"/>
                  <a:pt x="4012" y="479"/>
                  <a:pt x="4027" y="479"/>
                </a:cubicBezTo>
                <a:cubicBezTo>
                  <a:pt x="4043" y="480"/>
                  <a:pt x="4058" y="480"/>
                  <a:pt x="4075" y="482"/>
                </a:cubicBezTo>
                <a:cubicBezTo>
                  <a:pt x="4091" y="483"/>
                  <a:pt x="4107" y="485"/>
                  <a:pt x="4122" y="488"/>
                </a:cubicBezTo>
                <a:cubicBezTo>
                  <a:pt x="4138" y="492"/>
                  <a:pt x="4152" y="497"/>
                  <a:pt x="4164" y="505"/>
                </a:cubicBezTo>
                <a:cubicBezTo>
                  <a:pt x="4176" y="512"/>
                  <a:pt x="4186" y="521"/>
                  <a:pt x="4193" y="533"/>
                </a:cubicBezTo>
                <a:cubicBezTo>
                  <a:pt x="4201" y="545"/>
                  <a:pt x="4204" y="561"/>
                  <a:pt x="4204" y="580"/>
                </a:cubicBezTo>
                <a:cubicBezTo>
                  <a:pt x="4204" y="597"/>
                  <a:pt x="4200" y="614"/>
                  <a:pt x="4191" y="631"/>
                </a:cubicBezTo>
                <a:cubicBezTo>
                  <a:pt x="4183" y="648"/>
                  <a:pt x="4170" y="662"/>
                  <a:pt x="4154" y="675"/>
                </a:cubicBezTo>
                <a:cubicBezTo>
                  <a:pt x="4137" y="688"/>
                  <a:pt x="4117" y="699"/>
                  <a:pt x="4093" y="707"/>
                </a:cubicBezTo>
                <a:cubicBezTo>
                  <a:pt x="4069" y="715"/>
                  <a:pt x="4042" y="719"/>
                  <a:pt x="4012" y="719"/>
                </a:cubicBezTo>
                <a:cubicBezTo>
                  <a:pt x="3981" y="719"/>
                  <a:pt x="3955" y="716"/>
                  <a:pt x="3933" y="710"/>
                </a:cubicBezTo>
                <a:cubicBezTo>
                  <a:pt x="3911" y="704"/>
                  <a:pt x="3892" y="696"/>
                  <a:pt x="3878" y="687"/>
                </a:cubicBezTo>
                <a:cubicBezTo>
                  <a:pt x="3863" y="677"/>
                  <a:pt x="3852" y="666"/>
                  <a:pt x="3845" y="653"/>
                </a:cubicBezTo>
                <a:cubicBezTo>
                  <a:pt x="3837" y="640"/>
                  <a:pt x="3834" y="627"/>
                  <a:pt x="3834" y="613"/>
                </a:cubicBezTo>
                <a:cubicBezTo>
                  <a:pt x="3834" y="595"/>
                  <a:pt x="3839" y="579"/>
                  <a:pt x="3851" y="566"/>
                </a:cubicBezTo>
                <a:cubicBezTo>
                  <a:pt x="3862" y="554"/>
                  <a:pt x="3877" y="544"/>
                  <a:pt x="3897" y="536"/>
                </a:cubicBezTo>
                <a:cubicBezTo>
                  <a:pt x="3886" y="531"/>
                  <a:pt x="3878" y="524"/>
                  <a:pt x="3872" y="515"/>
                </a:cubicBezTo>
                <a:cubicBezTo>
                  <a:pt x="3866" y="505"/>
                  <a:pt x="3862" y="493"/>
                  <a:pt x="3862" y="478"/>
                </a:cubicBezTo>
                <a:cubicBezTo>
                  <a:pt x="3862" y="472"/>
                  <a:pt x="3864" y="466"/>
                  <a:pt x="3866" y="459"/>
                </a:cubicBezTo>
                <a:cubicBezTo>
                  <a:pt x="3868" y="453"/>
                  <a:pt x="3871" y="447"/>
                  <a:pt x="3876" y="441"/>
                </a:cubicBezTo>
                <a:cubicBezTo>
                  <a:pt x="3880" y="434"/>
                  <a:pt x="3885" y="428"/>
                  <a:pt x="3892" y="423"/>
                </a:cubicBezTo>
                <a:cubicBezTo>
                  <a:pt x="3898" y="417"/>
                  <a:pt x="3906" y="412"/>
                  <a:pt x="3915" y="408"/>
                </a:cubicBezTo>
                <a:cubicBezTo>
                  <a:pt x="3894" y="397"/>
                  <a:pt x="3878" y="382"/>
                  <a:pt x="3867" y="364"/>
                </a:cubicBezTo>
                <a:cubicBezTo>
                  <a:pt x="3855" y="346"/>
                  <a:pt x="3850" y="325"/>
                  <a:pt x="3850" y="301"/>
                </a:cubicBezTo>
                <a:cubicBezTo>
                  <a:pt x="3850" y="281"/>
                  <a:pt x="3854" y="263"/>
                  <a:pt x="3861" y="247"/>
                </a:cubicBezTo>
                <a:cubicBezTo>
                  <a:pt x="3869" y="231"/>
                  <a:pt x="3880" y="218"/>
                  <a:pt x="3894" y="206"/>
                </a:cubicBezTo>
                <a:cubicBezTo>
                  <a:pt x="3909" y="195"/>
                  <a:pt x="3925" y="187"/>
                  <a:pt x="3944" y="181"/>
                </a:cubicBezTo>
                <a:cubicBezTo>
                  <a:pt x="3964" y="175"/>
                  <a:pt x="3985" y="172"/>
                  <a:pt x="4008" y="172"/>
                </a:cubicBezTo>
                <a:cubicBezTo>
                  <a:pt x="4025" y="172"/>
                  <a:pt x="4041" y="173"/>
                  <a:pt x="4056" y="177"/>
                </a:cubicBezTo>
                <a:cubicBezTo>
                  <a:pt x="4071" y="180"/>
                  <a:pt x="4084" y="186"/>
                  <a:pt x="4097" y="192"/>
                </a:cubicBezTo>
                <a:moveTo>
                  <a:pt x="4581" y="15"/>
                </a:moveTo>
                <a:lnTo>
                  <a:pt x="4581" y="251"/>
                </a:lnTo>
                <a:lnTo>
                  <a:pt x="4605" y="251"/>
                </a:lnTo>
                <a:cubicBezTo>
                  <a:pt x="4615" y="251"/>
                  <a:pt x="4623" y="250"/>
                  <a:pt x="4630" y="247"/>
                </a:cubicBezTo>
                <a:cubicBezTo>
                  <a:pt x="4636" y="244"/>
                  <a:pt x="4642" y="240"/>
                  <a:pt x="4646" y="234"/>
                </a:cubicBezTo>
                <a:lnTo>
                  <a:pt x="4801" y="38"/>
                </a:lnTo>
                <a:cubicBezTo>
                  <a:pt x="4808" y="29"/>
                  <a:pt x="4815" y="24"/>
                  <a:pt x="4822" y="20"/>
                </a:cubicBezTo>
                <a:cubicBezTo>
                  <a:pt x="4829" y="17"/>
                  <a:pt x="4838" y="15"/>
                  <a:pt x="4849" y="15"/>
                </a:cubicBezTo>
                <a:lnTo>
                  <a:pt x="4939" y="15"/>
                </a:lnTo>
                <a:lnTo>
                  <a:pt x="4750" y="249"/>
                </a:lnTo>
                <a:cubicBezTo>
                  <a:pt x="4739" y="263"/>
                  <a:pt x="4727" y="273"/>
                  <a:pt x="4715" y="279"/>
                </a:cubicBezTo>
                <a:cubicBezTo>
                  <a:pt x="4724" y="282"/>
                  <a:pt x="4731" y="287"/>
                  <a:pt x="4738" y="292"/>
                </a:cubicBezTo>
                <a:cubicBezTo>
                  <a:pt x="4745" y="298"/>
                  <a:pt x="4752" y="305"/>
                  <a:pt x="4758" y="314"/>
                </a:cubicBezTo>
                <a:lnTo>
                  <a:pt x="4953" y="578"/>
                </a:lnTo>
                <a:lnTo>
                  <a:pt x="4861" y="578"/>
                </a:lnTo>
                <a:cubicBezTo>
                  <a:pt x="4848" y="578"/>
                  <a:pt x="4839" y="577"/>
                  <a:pt x="4833" y="573"/>
                </a:cubicBezTo>
                <a:cubicBezTo>
                  <a:pt x="4827" y="570"/>
                  <a:pt x="4822" y="564"/>
                  <a:pt x="4818" y="558"/>
                </a:cubicBezTo>
                <a:lnTo>
                  <a:pt x="4659" y="349"/>
                </a:lnTo>
                <a:cubicBezTo>
                  <a:pt x="4654" y="342"/>
                  <a:pt x="4648" y="337"/>
                  <a:pt x="4642" y="334"/>
                </a:cubicBezTo>
                <a:cubicBezTo>
                  <a:pt x="4635" y="332"/>
                  <a:pt x="4626" y="330"/>
                  <a:pt x="4614" y="330"/>
                </a:cubicBezTo>
                <a:lnTo>
                  <a:pt x="4581" y="330"/>
                </a:lnTo>
                <a:lnTo>
                  <a:pt x="4581" y="578"/>
                </a:lnTo>
                <a:lnTo>
                  <a:pt x="4477" y="578"/>
                </a:lnTo>
                <a:lnTo>
                  <a:pt x="4477" y="15"/>
                </a:lnTo>
                <a:lnTo>
                  <a:pt x="4581" y="15"/>
                </a:lnTo>
                <a:moveTo>
                  <a:pt x="5507" y="296"/>
                </a:moveTo>
                <a:cubicBezTo>
                  <a:pt x="5507" y="338"/>
                  <a:pt x="5500" y="375"/>
                  <a:pt x="5486" y="410"/>
                </a:cubicBezTo>
                <a:cubicBezTo>
                  <a:pt x="5473" y="444"/>
                  <a:pt x="5453" y="474"/>
                  <a:pt x="5428" y="499"/>
                </a:cubicBezTo>
                <a:cubicBezTo>
                  <a:pt x="5404" y="525"/>
                  <a:pt x="5374" y="544"/>
                  <a:pt x="5339" y="558"/>
                </a:cubicBezTo>
                <a:cubicBezTo>
                  <a:pt x="5304" y="571"/>
                  <a:pt x="5265" y="578"/>
                  <a:pt x="5222" y="578"/>
                </a:cubicBezTo>
                <a:lnTo>
                  <a:pt x="5009" y="578"/>
                </a:lnTo>
                <a:lnTo>
                  <a:pt x="5009" y="15"/>
                </a:lnTo>
                <a:lnTo>
                  <a:pt x="5222" y="15"/>
                </a:lnTo>
                <a:cubicBezTo>
                  <a:pt x="5265" y="15"/>
                  <a:pt x="5304" y="22"/>
                  <a:pt x="5339" y="36"/>
                </a:cubicBezTo>
                <a:cubicBezTo>
                  <a:pt x="5374" y="50"/>
                  <a:pt x="5404" y="69"/>
                  <a:pt x="5428" y="94"/>
                </a:cubicBezTo>
                <a:cubicBezTo>
                  <a:pt x="5453" y="119"/>
                  <a:pt x="5473" y="148"/>
                  <a:pt x="5486" y="183"/>
                </a:cubicBezTo>
                <a:cubicBezTo>
                  <a:pt x="5500" y="217"/>
                  <a:pt x="5507" y="255"/>
                  <a:pt x="5507" y="296"/>
                </a:cubicBezTo>
                <a:moveTo>
                  <a:pt x="5400" y="296"/>
                </a:moveTo>
                <a:cubicBezTo>
                  <a:pt x="5400" y="266"/>
                  <a:pt x="5396" y="238"/>
                  <a:pt x="5387" y="213"/>
                </a:cubicBezTo>
                <a:cubicBezTo>
                  <a:pt x="5379" y="189"/>
                  <a:pt x="5368" y="168"/>
                  <a:pt x="5352" y="151"/>
                </a:cubicBezTo>
                <a:cubicBezTo>
                  <a:pt x="5337" y="134"/>
                  <a:pt x="5318" y="121"/>
                  <a:pt x="5296" y="112"/>
                </a:cubicBezTo>
                <a:cubicBezTo>
                  <a:pt x="5274" y="103"/>
                  <a:pt x="5250" y="99"/>
                  <a:pt x="5222" y="99"/>
                </a:cubicBezTo>
                <a:lnTo>
                  <a:pt x="5113" y="99"/>
                </a:lnTo>
                <a:lnTo>
                  <a:pt x="5113" y="494"/>
                </a:lnTo>
                <a:lnTo>
                  <a:pt x="5222" y="494"/>
                </a:lnTo>
                <a:cubicBezTo>
                  <a:pt x="5250" y="494"/>
                  <a:pt x="5274" y="490"/>
                  <a:pt x="5296" y="480"/>
                </a:cubicBezTo>
                <a:cubicBezTo>
                  <a:pt x="5318" y="471"/>
                  <a:pt x="5337" y="458"/>
                  <a:pt x="5352" y="441"/>
                </a:cubicBezTo>
                <a:cubicBezTo>
                  <a:pt x="5368" y="425"/>
                  <a:pt x="5379" y="404"/>
                  <a:pt x="5387" y="379"/>
                </a:cubicBezTo>
                <a:cubicBezTo>
                  <a:pt x="5396" y="355"/>
                  <a:pt x="5400" y="327"/>
                  <a:pt x="5400" y="296"/>
                </a:cubicBezTo>
                <a:moveTo>
                  <a:pt x="5953" y="99"/>
                </a:moveTo>
                <a:lnTo>
                  <a:pt x="5703" y="99"/>
                </a:lnTo>
                <a:lnTo>
                  <a:pt x="5703" y="254"/>
                </a:lnTo>
                <a:lnTo>
                  <a:pt x="5900" y="254"/>
                </a:lnTo>
                <a:lnTo>
                  <a:pt x="5900" y="335"/>
                </a:lnTo>
                <a:lnTo>
                  <a:pt x="5703" y="335"/>
                </a:lnTo>
                <a:lnTo>
                  <a:pt x="5703" y="494"/>
                </a:lnTo>
                <a:lnTo>
                  <a:pt x="5953" y="494"/>
                </a:lnTo>
                <a:lnTo>
                  <a:pt x="5953" y="578"/>
                </a:lnTo>
                <a:lnTo>
                  <a:pt x="5599" y="578"/>
                </a:lnTo>
                <a:lnTo>
                  <a:pt x="5599" y="15"/>
                </a:lnTo>
                <a:lnTo>
                  <a:pt x="5953" y="15"/>
                </a:lnTo>
                <a:lnTo>
                  <a:pt x="5953" y="99"/>
                </a:lnTo>
                <a:moveTo>
                  <a:pt x="6295" y="222"/>
                </a:moveTo>
                <a:lnTo>
                  <a:pt x="6273" y="256"/>
                </a:lnTo>
                <a:cubicBezTo>
                  <a:pt x="6270" y="261"/>
                  <a:pt x="6267" y="263"/>
                  <a:pt x="6265" y="265"/>
                </a:cubicBezTo>
                <a:cubicBezTo>
                  <a:pt x="6262" y="267"/>
                  <a:pt x="6258" y="268"/>
                  <a:pt x="6254" y="268"/>
                </a:cubicBezTo>
                <a:cubicBezTo>
                  <a:pt x="6249" y="268"/>
                  <a:pt x="6244" y="266"/>
                  <a:pt x="6239" y="264"/>
                </a:cubicBezTo>
                <a:cubicBezTo>
                  <a:pt x="6234" y="261"/>
                  <a:pt x="6227" y="258"/>
                  <a:pt x="6220" y="255"/>
                </a:cubicBezTo>
                <a:cubicBezTo>
                  <a:pt x="6213" y="252"/>
                  <a:pt x="6205" y="249"/>
                  <a:pt x="6196" y="246"/>
                </a:cubicBezTo>
                <a:cubicBezTo>
                  <a:pt x="6188" y="244"/>
                  <a:pt x="6177" y="242"/>
                  <a:pt x="6165" y="242"/>
                </a:cubicBezTo>
                <a:cubicBezTo>
                  <a:pt x="6146" y="242"/>
                  <a:pt x="6131" y="246"/>
                  <a:pt x="6120" y="254"/>
                </a:cubicBezTo>
                <a:cubicBezTo>
                  <a:pt x="6110" y="262"/>
                  <a:pt x="6104" y="273"/>
                  <a:pt x="6104" y="286"/>
                </a:cubicBezTo>
                <a:cubicBezTo>
                  <a:pt x="6104" y="294"/>
                  <a:pt x="6107" y="302"/>
                  <a:pt x="6113" y="307"/>
                </a:cubicBezTo>
                <a:cubicBezTo>
                  <a:pt x="6118" y="313"/>
                  <a:pt x="6126" y="318"/>
                  <a:pt x="6135" y="323"/>
                </a:cubicBezTo>
                <a:cubicBezTo>
                  <a:pt x="6144" y="327"/>
                  <a:pt x="6154" y="331"/>
                  <a:pt x="6166" y="335"/>
                </a:cubicBezTo>
                <a:cubicBezTo>
                  <a:pt x="6178" y="338"/>
                  <a:pt x="6190" y="342"/>
                  <a:pt x="6202" y="346"/>
                </a:cubicBezTo>
                <a:cubicBezTo>
                  <a:pt x="6214" y="350"/>
                  <a:pt x="6225" y="355"/>
                  <a:pt x="6237" y="360"/>
                </a:cubicBezTo>
                <a:cubicBezTo>
                  <a:pt x="6249" y="366"/>
                  <a:pt x="6259" y="372"/>
                  <a:pt x="6268" y="381"/>
                </a:cubicBezTo>
                <a:cubicBezTo>
                  <a:pt x="6277" y="389"/>
                  <a:pt x="6285" y="398"/>
                  <a:pt x="6290" y="410"/>
                </a:cubicBezTo>
                <a:cubicBezTo>
                  <a:pt x="6296" y="421"/>
                  <a:pt x="6299" y="435"/>
                  <a:pt x="6299" y="451"/>
                </a:cubicBezTo>
                <a:cubicBezTo>
                  <a:pt x="6299" y="470"/>
                  <a:pt x="6295" y="488"/>
                  <a:pt x="6289" y="505"/>
                </a:cubicBezTo>
                <a:cubicBezTo>
                  <a:pt x="6282" y="521"/>
                  <a:pt x="6271" y="535"/>
                  <a:pt x="6258" y="547"/>
                </a:cubicBezTo>
                <a:cubicBezTo>
                  <a:pt x="6245" y="559"/>
                  <a:pt x="6228" y="568"/>
                  <a:pt x="6208" y="575"/>
                </a:cubicBezTo>
                <a:cubicBezTo>
                  <a:pt x="6188" y="581"/>
                  <a:pt x="6166" y="584"/>
                  <a:pt x="6140" y="584"/>
                </a:cubicBezTo>
                <a:cubicBezTo>
                  <a:pt x="6126" y="584"/>
                  <a:pt x="6113" y="583"/>
                  <a:pt x="6099" y="581"/>
                </a:cubicBezTo>
                <a:cubicBezTo>
                  <a:pt x="6086" y="578"/>
                  <a:pt x="6074" y="575"/>
                  <a:pt x="6062" y="571"/>
                </a:cubicBezTo>
                <a:cubicBezTo>
                  <a:pt x="6050" y="566"/>
                  <a:pt x="6039" y="561"/>
                  <a:pt x="6029" y="555"/>
                </a:cubicBezTo>
                <a:cubicBezTo>
                  <a:pt x="6018" y="549"/>
                  <a:pt x="6009" y="542"/>
                  <a:pt x="6002" y="536"/>
                </a:cubicBezTo>
                <a:lnTo>
                  <a:pt x="6024" y="498"/>
                </a:lnTo>
                <a:cubicBezTo>
                  <a:pt x="6026" y="494"/>
                  <a:pt x="6030" y="490"/>
                  <a:pt x="6034" y="488"/>
                </a:cubicBezTo>
                <a:cubicBezTo>
                  <a:pt x="6038" y="486"/>
                  <a:pt x="6042" y="484"/>
                  <a:pt x="6048" y="484"/>
                </a:cubicBezTo>
                <a:cubicBezTo>
                  <a:pt x="6054" y="484"/>
                  <a:pt x="6060" y="486"/>
                  <a:pt x="6065" y="490"/>
                </a:cubicBezTo>
                <a:cubicBezTo>
                  <a:pt x="6071" y="493"/>
                  <a:pt x="6077" y="496"/>
                  <a:pt x="6084" y="500"/>
                </a:cubicBezTo>
                <a:cubicBezTo>
                  <a:pt x="6091" y="505"/>
                  <a:pt x="6099" y="509"/>
                  <a:pt x="6108" y="512"/>
                </a:cubicBezTo>
                <a:cubicBezTo>
                  <a:pt x="6118" y="516"/>
                  <a:pt x="6130" y="517"/>
                  <a:pt x="6144" y="517"/>
                </a:cubicBezTo>
                <a:cubicBezTo>
                  <a:pt x="6156" y="517"/>
                  <a:pt x="6165" y="516"/>
                  <a:pt x="6174" y="513"/>
                </a:cubicBezTo>
                <a:cubicBezTo>
                  <a:pt x="6182" y="510"/>
                  <a:pt x="6189" y="507"/>
                  <a:pt x="6194" y="503"/>
                </a:cubicBezTo>
                <a:cubicBezTo>
                  <a:pt x="6199" y="497"/>
                  <a:pt x="6203" y="492"/>
                  <a:pt x="6205" y="486"/>
                </a:cubicBezTo>
                <a:cubicBezTo>
                  <a:pt x="6208" y="480"/>
                  <a:pt x="6209" y="474"/>
                  <a:pt x="6209" y="468"/>
                </a:cubicBezTo>
                <a:cubicBezTo>
                  <a:pt x="6209" y="459"/>
                  <a:pt x="6206" y="451"/>
                  <a:pt x="6201" y="445"/>
                </a:cubicBezTo>
                <a:cubicBezTo>
                  <a:pt x="6195" y="439"/>
                  <a:pt x="6188" y="434"/>
                  <a:pt x="6179" y="430"/>
                </a:cubicBezTo>
                <a:cubicBezTo>
                  <a:pt x="6169" y="425"/>
                  <a:pt x="6159" y="421"/>
                  <a:pt x="6147" y="418"/>
                </a:cubicBezTo>
                <a:cubicBezTo>
                  <a:pt x="6136" y="414"/>
                  <a:pt x="6123" y="410"/>
                  <a:pt x="6111" y="406"/>
                </a:cubicBezTo>
                <a:cubicBezTo>
                  <a:pt x="6099" y="402"/>
                  <a:pt x="6087" y="397"/>
                  <a:pt x="6075" y="392"/>
                </a:cubicBezTo>
                <a:cubicBezTo>
                  <a:pt x="6063" y="386"/>
                  <a:pt x="6053" y="379"/>
                  <a:pt x="6044" y="371"/>
                </a:cubicBezTo>
                <a:cubicBezTo>
                  <a:pt x="6034" y="362"/>
                  <a:pt x="6027" y="352"/>
                  <a:pt x="6022" y="339"/>
                </a:cubicBezTo>
                <a:cubicBezTo>
                  <a:pt x="6016" y="327"/>
                  <a:pt x="6013" y="312"/>
                  <a:pt x="6013" y="294"/>
                </a:cubicBezTo>
                <a:cubicBezTo>
                  <a:pt x="6013" y="278"/>
                  <a:pt x="6016" y="262"/>
                  <a:pt x="6023" y="247"/>
                </a:cubicBezTo>
                <a:cubicBezTo>
                  <a:pt x="6029" y="233"/>
                  <a:pt x="6039" y="220"/>
                  <a:pt x="6051" y="209"/>
                </a:cubicBezTo>
                <a:cubicBezTo>
                  <a:pt x="6064" y="198"/>
                  <a:pt x="6080" y="189"/>
                  <a:pt x="6098" y="182"/>
                </a:cubicBezTo>
                <a:cubicBezTo>
                  <a:pt x="6117" y="176"/>
                  <a:pt x="6139" y="172"/>
                  <a:pt x="6163" y="172"/>
                </a:cubicBezTo>
                <a:cubicBezTo>
                  <a:pt x="6191" y="172"/>
                  <a:pt x="6216" y="177"/>
                  <a:pt x="6238" y="186"/>
                </a:cubicBezTo>
                <a:cubicBezTo>
                  <a:pt x="6261" y="195"/>
                  <a:pt x="6279" y="207"/>
                  <a:pt x="6295" y="22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767520"/>
            <a:ext cx="515808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KDE Plot (Kernel Density Estimate)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1468080"/>
            <a:ext cx="29970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Сглаженная плотность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224000" y="1975320"/>
            <a:ext cx="4228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Сглаженную оценку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224000" y="2337120"/>
            <a:ext cx="40132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плотности распределения числовой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1019160" y="32191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1"/>
                  <a:pt x="8" y="148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80"/>
                  <a:pt x="8" y="67"/>
                </a:cubicBezTo>
                <a:cubicBezTo>
                  <a:pt x="13" y="54"/>
                  <a:pt x="22" y="42"/>
                  <a:pt x="32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2"/>
                </a:cubicBezTo>
                <a:cubicBezTo>
                  <a:pt x="191" y="42"/>
                  <a:pt x="199" y="54"/>
                  <a:pt x="204" y="67"/>
                </a:cubicBezTo>
                <a:cubicBezTo>
                  <a:pt x="210" y="80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224000" y="2689560"/>
            <a:ext cx="14151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переменной.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495080" y="358128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9"/>
                  <a:pt x="41" y="191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5"/>
                </a:cubicBezTo>
                <a:cubicBezTo>
                  <a:pt x="14" y="52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2"/>
                  <a:pt x="205" y="65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1224000" y="310860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700280" y="3470760"/>
            <a:ext cx="4305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распределений нескольких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495080" y="435276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4"/>
                  <a:pt x="205" y="147"/>
                </a:cubicBezTo>
                <a:cubicBezTo>
                  <a:pt x="200" y="160"/>
                  <a:pt x="192" y="172"/>
                  <a:pt x="182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1" y="182"/>
                </a:cubicBezTo>
                <a:cubicBezTo>
                  <a:pt x="22" y="172"/>
                  <a:pt x="14" y="160"/>
                  <a:pt x="9" y="147"/>
                </a:cubicBezTo>
                <a:cubicBezTo>
                  <a:pt x="3" y="134"/>
                  <a:pt x="0" y="121"/>
                  <a:pt x="0" y="107"/>
                </a:cubicBezTo>
                <a:cubicBezTo>
                  <a:pt x="0" y="93"/>
                  <a:pt x="3" y="79"/>
                  <a:pt x="9" y="66"/>
                </a:cubicBezTo>
                <a:cubicBezTo>
                  <a:pt x="14" y="53"/>
                  <a:pt x="22" y="41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1"/>
                  <a:pt x="200" y="53"/>
                  <a:pt x="205" y="66"/>
                </a:cubicBezTo>
                <a:cubicBezTo>
                  <a:pt x="210" y="79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700280" y="3823200"/>
            <a:ext cx="27363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групп на одном графике.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700280" y="4242240"/>
            <a:ext cx="47739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Получение более плавного представления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019160" y="51242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5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5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700280" y="4594680"/>
            <a:ext cx="1978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 распределении.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224000" y="5013720"/>
            <a:ext cx="51901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Для красивого и четкого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19160" y="5895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224000" y="5375520"/>
            <a:ext cx="4295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сравнения распределений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2-4 групп.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224000" y="5785200"/>
            <a:ext cx="5236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распределения доходов в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224000" y="6147360"/>
            <a:ext cx="18007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разных странах.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7848360" y="2162160"/>
            <a:ext cx="3810240" cy="2543400"/>
          </a:xfrm>
          <a:custGeom>
            <a:avLst/>
            <a:gdLst/>
            <a:ahLst/>
            <a:rect l="0" t="0" r="r" b="b"/>
            <a:pathLst>
              <a:path w="10584" h="7065">
                <a:moveTo>
                  <a:pt x="0" y="0"/>
                </a:moveTo>
                <a:lnTo>
                  <a:pt x="10584" y="0"/>
                </a:lnTo>
                <a:lnTo>
                  <a:pt x="10584" y="7065"/>
                </a:lnTo>
                <a:lnTo>
                  <a:pt x="0" y="7065"/>
                </a:lnTo>
                <a:lnTo>
                  <a:pt x="0" y="0"/>
                </a:lnTo>
                <a:close/>
              </a:path>
            </a:pathLst>
          </a:custGeom>
          <a:solidFill>
            <a:srgbClr val="20c9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8602920" y="3326400"/>
            <a:ext cx="2301480" cy="214560"/>
          </a:xfrm>
          <a:custGeom>
            <a:avLst/>
            <a:gdLst/>
            <a:ahLst/>
            <a:rect l="0" t="0" r="r" b="b"/>
            <a:pathLst>
              <a:path w="6393" h="596">
                <a:moveTo>
                  <a:pt x="310" y="58"/>
                </a:moveTo>
                <a:lnTo>
                  <a:pt x="289" y="99"/>
                </a:lnTo>
                <a:cubicBezTo>
                  <a:pt x="286" y="104"/>
                  <a:pt x="283" y="107"/>
                  <a:pt x="280" y="109"/>
                </a:cubicBezTo>
                <a:cubicBezTo>
                  <a:pt x="277" y="111"/>
                  <a:pt x="274" y="112"/>
                  <a:pt x="269" y="112"/>
                </a:cubicBezTo>
                <a:cubicBezTo>
                  <a:pt x="265" y="112"/>
                  <a:pt x="260" y="111"/>
                  <a:pt x="254" y="107"/>
                </a:cubicBezTo>
                <a:cubicBezTo>
                  <a:pt x="249" y="104"/>
                  <a:pt x="243" y="100"/>
                  <a:pt x="235" y="96"/>
                </a:cubicBezTo>
                <a:cubicBezTo>
                  <a:pt x="228" y="92"/>
                  <a:pt x="219" y="88"/>
                  <a:pt x="209" y="85"/>
                </a:cubicBezTo>
                <a:cubicBezTo>
                  <a:pt x="200" y="81"/>
                  <a:pt x="188" y="80"/>
                  <a:pt x="174" y="80"/>
                </a:cubicBezTo>
                <a:cubicBezTo>
                  <a:pt x="162" y="80"/>
                  <a:pt x="152" y="81"/>
                  <a:pt x="142" y="84"/>
                </a:cubicBezTo>
                <a:cubicBezTo>
                  <a:pt x="133" y="87"/>
                  <a:pt x="126" y="91"/>
                  <a:pt x="119" y="96"/>
                </a:cubicBezTo>
                <a:cubicBezTo>
                  <a:pt x="113" y="101"/>
                  <a:pt x="109" y="108"/>
                  <a:pt x="106" y="115"/>
                </a:cubicBezTo>
                <a:cubicBezTo>
                  <a:pt x="102" y="122"/>
                  <a:pt x="101" y="130"/>
                  <a:pt x="101" y="139"/>
                </a:cubicBezTo>
                <a:cubicBezTo>
                  <a:pt x="101" y="150"/>
                  <a:pt x="104" y="159"/>
                  <a:pt x="110" y="167"/>
                </a:cubicBezTo>
                <a:cubicBezTo>
                  <a:pt x="116" y="174"/>
                  <a:pt x="125" y="181"/>
                  <a:pt x="135" y="186"/>
                </a:cubicBezTo>
                <a:cubicBezTo>
                  <a:pt x="145" y="191"/>
                  <a:pt x="157" y="196"/>
                  <a:pt x="170" y="200"/>
                </a:cubicBezTo>
                <a:cubicBezTo>
                  <a:pt x="183" y="204"/>
                  <a:pt x="196" y="208"/>
                  <a:pt x="210" y="213"/>
                </a:cubicBezTo>
                <a:cubicBezTo>
                  <a:pt x="224" y="218"/>
                  <a:pt x="237" y="223"/>
                  <a:pt x="250" y="229"/>
                </a:cubicBezTo>
                <a:cubicBezTo>
                  <a:pt x="263" y="236"/>
                  <a:pt x="275" y="243"/>
                  <a:pt x="285" y="253"/>
                </a:cubicBezTo>
                <a:cubicBezTo>
                  <a:pt x="295" y="262"/>
                  <a:pt x="303" y="274"/>
                  <a:pt x="310" y="288"/>
                </a:cubicBezTo>
                <a:cubicBezTo>
                  <a:pt x="316" y="301"/>
                  <a:pt x="319" y="318"/>
                  <a:pt x="319" y="338"/>
                </a:cubicBezTo>
                <a:cubicBezTo>
                  <a:pt x="319" y="359"/>
                  <a:pt x="315" y="379"/>
                  <a:pt x="308" y="398"/>
                </a:cubicBezTo>
                <a:cubicBezTo>
                  <a:pt x="301" y="416"/>
                  <a:pt x="290" y="433"/>
                  <a:pt x="276" y="446"/>
                </a:cubicBezTo>
                <a:cubicBezTo>
                  <a:pt x="262" y="460"/>
                  <a:pt x="245" y="471"/>
                  <a:pt x="225" y="479"/>
                </a:cubicBezTo>
                <a:cubicBezTo>
                  <a:pt x="204" y="487"/>
                  <a:pt x="181" y="491"/>
                  <a:pt x="155" y="491"/>
                </a:cubicBezTo>
                <a:cubicBezTo>
                  <a:pt x="140" y="491"/>
                  <a:pt x="125" y="490"/>
                  <a:pt x="111" y="487"/>
                </a:cubicBezTo>
                <a:cubicBezTo>
                  <a:pt x="96" y="484"/>
                  <a:pt x="82" y="479"/>
                  <a:pt x="69" y="474"/>
                </a:cubicBezTo>
                <a:cubicBezTo>
                  <a:pt x="55" y="468"/>
                  <a:pt x="43" y="462"/>
                  <a:pt x="31" y="454"/>
                </a:cubicBezTo>
                <a:cubicBezTo>
                  <a:pt x="19" y="447"/>
                  <a:pt x="9" y="438"/>
                  <a:pt x="0" y="429"/>
                </a:cubicBezTo>
                <a:lnTo>
                  <a:pt x="26" y="387"/>
                </a:lnTo>
                <a:cubicBezTo>
                  <a:pt x="28" y="384"/>
                  <a:pt x="31" y="381"/>
                  <a:pt x="34" y="379"/>
                </a:cubicBezTo>
                <a:cubicBezTo>
                  <a:pt x="38" y="377"/>
                  <a:pt x="41" y="376"/>
                  <a:pt x="45" y="376"/>
                </a:cubicBezTo>
                <a:cubicBezTo>
                  <a:pt x="51" y="376"/>
                  <a:pt x="56" y="378"/>
                  <a:pt x="63" y="383"/>
                </a:cubicBezTo>
                <a:cubicBezTo>
                  <a:pt x="69" y="387"/>
                  <a:pt x="77" y="392"/>
                  <a:pt x="85" y="397"/>
                </a:cubicBezTo>
                <a:cubicBezTo>
                  <a:pt x="94" y="403"/>
                  <a:pt x="104" y="408"/>
                  <a:pt x="116" y="412"/>
                </a:cubicBezTo>
                <a:cubicBezTo>
                  <a:pt x="127" y="417"/>
                  <a:pt x="141" y="419"/>
                  <a:pt x="158" y="419"/>
                </a:cubicBezTo>
                <a:cubicBezTo>
                  <a:pt x="183" y="419"/>
                  <a:pt x="202" y="413"/>
                  <a:pt x="216" y="401"/>
                </a:cubicBezTo>
                <a:cubicBezTo>
                  <a:pt x="230" y="389"/>
                  <a:pt x="236" y="372"/>
                  <a:pt x="236" y="350"/>
                </a:cubicBezTo>
                <a:cubicBezTo>
                  <a:pt x="236" y="338"/>
                  <a:pt x="233" y="328"/>
                  <a:pt x="227" y="320"/>
                </a:cubicBezTo>
                <a:cubicBezTo>
                  <a:pt x="221" y="312"/>
                  <a:pt x="213" y="305"/>
                  <a:pt x="202" y="300"/>
                </a:cubicBezTo>
                <a:cubicBezTo>
                  <a:pt x="192" y="295"/>
                  <a:pt x="180" y="290"/>
                  <a:pt x="167" y="286"/>
                </a:cubicBezTo>
                <a:cubicBezTo>
                  <a:pt x="154" y="283"/>
                  <a:pt x="141" y="279"/>
                  <a:pt x="128" y="274"/>
                </a:cubicBezTo>
                <a:cubicBezTo>
                  <a:pt x="114" y="270"/>
                  <a:pt x="101" y="265"/>
                  <a:pt x="88" y="259"/>
                </a:cubicBezTo>
                <a:cubicBezTo>
                  <a:pt x="75" y="252"/>
                  <a:pt x="63" y="245"/>
                  <a:pt x="53" y="235"/>
                </a:cubicBezTo>
                <a:cubicBezTo>
                  <a:pt x="43" y="225"/>
                  <a:pt x="35" y="213"/>
                  <a:pt x="28" y="198"/>
                </a:cubicBezTo>
                <a:cubicBezTo>
                  <a:pt x="22" y="183"/>
                  <a:pt x="19" y="165"/>
                  <a:pt x="19" y="144"/>
                </a:cubicBezTo>
                <a:cubicBezTo>
                  <a:pt x="19" y="126"/>
                  <a:pt x="23" y="110"/>
                  <a:pt x="29" y="93"/>
                </a:cubicBezTo>
                <a:cubicBezTo>
                  <a:pt x="36" y="77"/>
                  <a:pt x="46" y="62"/>
                  <a:pt x="59" y="50"/>
                </a:cubicBezTo>
                <a:cubicBezTo>
                  <a:pt x="72" y="37"/>
                  <a:pt x="88" y="27"/>
                  <a:pt x="107" y="19"/>
                </a:cubicBezTo>
                <a:cubicBezTo>
                  <a:pt x="127" y="12"/>
                  <a:pt x="149" y="8"/>
                  <a:pt x="173" y="8"/>
                </a:cubicBezTo>
                <a:cubicBezTo>
                  <a:pt x="201" y="8"/>
                  <a:pt x="227" y="12"/>
                  <a:pt x="250" y="21"/>
                </a:cubicBezTo>
                <a:cubicBezTo>
                  <a:pt x="274" y="30"/>
                  <a:pt x="294" y="42"/>
                  <a:pt x="310" y="58"/>
                </a:cubicBezTo>
                <a:moveTo>
                  <a:pt x="385" y="151"/>
                </a:moveTo>
                <a:lnTo>
                  <a:pt x="466" y="151"/>
                </a:lnTo>
                <a:lnTo>
                  <a:pt x="466" y="486"/>
                </a:lnTo>
                <a:lnTo>
                  <a:pt x="385" y="486"/>
                </a:lnTo>
                <a:lnTo>
                  <a:pt x="385" y="151"/>
                </a:lnTo>
                <a:moveTo>
                  <a:pt x="477" y="53"/>
                </a:moveTo>
                <a:cubicBezTo>
                  <a:pt x="477" y="60"/>
                  <a:pt x="476" y="66"/>
                  <a:pt x="473" y="72"/>
                </a:cubicBezTo>
                <a:cubicBezTo>
                  <a:pt x="470" y="79"/>
                  <a:pt x="466" y="84"/>
                  <a:pt x="462" y="88"/>
                </a:cubicBezTo>
                <a:cubicBezTo>
                  <a:pt x="457" y="93"/>
                  <a:pt x="451" y="97"/>
                  <a:pt x="445" y="99"/>
                </a:cubicBezTo>
                <a:cubicBezTo>
                  <a:pt x="439" y="102"/>
                  <a:pt x="432" y="104"/>
                  <a:pt x="425" y="104"/>
                </a:cubicBezTo>
                <a:cubicBezTo>
                  <a:pt x="418" y="104"/>
                  <a:pt x="411" y="102"/>
                  <a:pt x="405" y="99"/>
                </a:cubicBezTo>
                <a:cubicBezTo>
                  <a:pt x="399" y="97"/>
                  <a:pt x="394" y="93"/>
                  <a:pt x="389" y="88"/>
                </a:cubicBezTo>
                <a:cubicBezTo>
                  <a:pt x="385" y="84"/>
                  <a:pt x="381" y="79"/>
                  <a:pt x="378" y="72"/>
                </a:cubicBezTo>
                <a:cubicBezTo>
                  <a:pt x="375" y="66"/>
                  <a:pt x="374" y="60"/>
                  <a:pt x="374" y="53"/>
                </a:cubicBezTo>
                <a:cubicBezTo>
                  <a:pt x="374" y="46"/>
                  <a:pt x="375" y="39"/>
                  <a:pt x="378" y="33"/>
                </a:cubicBezTo>
                <a:cubicBezTo>
                  <a:pt x="381" y="26"/>
                  <a:pt x="385" y="21"/>
                  <a:pt x="389" y="16"/>
                </a:cubicBezTo>
                <a:cubicBezTo>
                  <a:pt x="394" y="12"/>
                  <a:pt x="399" y="8"/>
                  <a:pt x="405" y="5"/>
                </a:cubicBezTo>
                <a:cubicBezTo>
                  <a:pt x="411" y="3"/>
                  <a:pt x="418" y="1"/>
                  <a:pt x="425" y="1"/>
                </a:cubicBezTo>
                <a:cubicBezTo>
                  <a:pt x="432" y="1"/>
                  <a:pt x="439" y="3"/>
                  <a:pt x="445" y="5"/>
                </a:cubicBezTo>
                <a:cubicBezTo>
                  <a:pt x="451" y="8"/>
                  <a:pt x="457" y="12"/>
                  <a:pt x="462" y="16"/>
                </a:cubicBezTo>
                <a:cubicBezTo>
                  <a:pt x="466" y="21"/>
                  <a:pt x="470" y="26"/>
                  <a:pt x="473" y="33"/>
                </a:cubicBezTo>
                <a:cubicBezTo>
                  <a:pt x="476" y="39"/>
                  <a:pt x="477" y="46"/>
                  <a:pt x="477" y="53"/>
                </a:cubicBezTo>
                <a:moveTo>
                  <a:pt x="758" y="386"/>
                </a:moveTo>
                <a:lnTo>
                  <a:pt x="758" y="236"/>
                </a:lnTo>
                <a:cubicBezTo>
                  <a:pt x="749" y="225"/>
                  <a:pt x="739" y="217"/>
                  <a:pt x="729" y="213"/>
                </a:cubicBezTo>
                <a:cubicBezTo>
                  <a:pt x="718" y="208"/>
                  <a:pt x="706" y="206"/>
                  <a:pt x="694" y="206"/>
                </a:cubicBezTo>
                <a:cubicBezTo>
                  <a:pt x="682" y="206"/>
                  <a:pt x="671" y="208"/>
                  <a:pt x="661" y="213"/>
                </a:cubicBezTo>
                <a:cubicBezTo>
                  <a:pt x="651" y="217"/>
                  <a:pt x="643" y="224"/>
                  <a:pt x="636" y="233"/>
                </a:cubicBezTo>
                <a:cubicBezTo>
                  <a:pt x="629" y="243"/>
                  <a:pt x="624" y="254"/>
                  <a:pt x="620" y="269"/>
                </a:cubicBezTo>
                <a:cubicBezTo>
                  <a:pt x="616" y="283"/>
                  <a:pt x="614" y="300"/>
                  <a:pt x="614" y="319"/>
                </a:cubicBezTo>
                <a:cubicBezTo>
                  <a:pt x="614" y="339"/>
                  <a:pt x="616" y="355"/>
                  <a:pt x="619" y="369"/>
                </a:cubicBezTo>
                <a:cubicBezTo>
                  <a:pt x="622" y="383"/>
                  <a:pt x="627" y="394"/>
                  <a:pt x="633" y="402"/>
                </a:cubicBezTo>
                <a:cubicBezTo>
                  <a:pt x="638" y="411"/>
                  <a:pt x="646" y="417"/>
                  <a:pt x="654" y="421"/>
                </a:cubicBezTo>
                <a:cubicBezTo>
                  <a:pt x="663" y="425"/>
                  <a:pt x="672" y="427"/>
                  <a:pt x="682" y="427"/>
                </a:cubicBezTo>
                <a:cubicBezTo>
                  <a:pt x="699" y="427"/>
                  <a:pt x="713" y="423"/>
                  <a:pt x="725" y="416"/>
                </a:cubicBezTo>
                <a:cubicBezTo>
                  <a:pt x="737" y="409"/>
                  <a:pt x="748" y="399"/>
                  <a:pt x="758" y="386"/>
                </a:cubicBezTo>
                <a:moveTo>
                  <a:pt x="758" y="0"/>
                </a:moveTo>
                <a:lnTo>
                  <a:pt x="839" y="0"/>
                </a:lnTo>
                <a:lnTo>
                  <a:pt x="839" y="486"/>
                </a:lnTo>
                <a:lnTo>
                  <a:pt x="790" y="486"/>
                </a:lnTo>
                <a:cubicBezTo>
                  <a:pt x="779" y="486"/>
                  <a:pt x="772" y="481"/>
                  <a:pt x="770" y="471"/>
                </a:cubicBezTo>
                <a:lnTo>
                  <a:pt x="763" y="439"/>
                </a:lnTo>
                <a:cubicBezTo>
                  <a:pt x="749" y="454"/>
                  <a:pt x="734" y="467"/>
                  <a:pt x="716" y="476"/>
                </a:cubicBezTo>
                <a:cubicBezTo>
                  <a:pt x="699" y="486"/>
                  <a:pt x="678" y="491"/>
                  <a:pt x="655" y="491"/>
                </a:cubicBezTo>
                <a:cubicBezTo>
                  <a:pt x="637" y="491"/>
                  <a:pt x="620" y="487"/>
                  <a:pt x="605" y="479"/>
                </a:cubicBezTo>
                <a:cubicBezTo>
                  <a:pt x="590" y="472"/>
                  <a:pt x="576" y="460"/>
                  <a:pt x="565" y="446"/>
                </a:cubicBezTo>
                <a:cubicBezTo>
                  <a:pt x="554" y="432"/>
                  <a:pt x="546" y="414"/>
                  <a:pt x="540" y="392"/>
                </a:cubicBezTo>
                <a:cubicBezTo>
                  <a:pt x="534" y="371"/>
                  <a:pt x="531" y="347"/>
                  <a:pt x="531" y="319"/>
                </a:cubicBezTo>
                <a:cubicBezTo>
                  <a:pt x="531" y="294"/>
                  <a:pt x="534" y="271"/>
                  <a:pt x="541" y="250"/>
                </a:cubicBezTo>
                <a:cubicBezTo>
                  <a:pt x="548" y="228"/>
                  <a:pt x="558" y="210"/>
                  <a:pt x="570" y="194"/>
                </a:cubicBezTo>
                <a:cubicBezTo>
                  <a:pt x="583" y="179"/>
                  <a:pt x="598" y="166"/>
                  <a:pt x="615" y="158"/>
                </a:cubicBezTo>
                <a:cubicBezTo>
                  <a:pt x="633" y="149"/>
                  <a:pt x="653" y="144"/>
                  <a:pt x="675" y="144"/>
                </a:cubicBezTo>
                <a:cubicBezTo>
                  <a:pt x="694" y="144"/>
                  <a:pt x="710" y="147"/>
                  <a:pt x="723" y="153"/>
                </a:cubicBezTo>
                <a:cubicBezTo>
                  <a:pt x="736" y="159"/>
                  <a:pt x="748" y="167"/>
                  <a:pt x="758" y="177"/>
                </a:cubicBezTo>
                <a:lnTo>
                  <a:pt x="758" y="0"/>
                </a:lnTo>
                <a:moveTo>
                  <a:pt x="982" y="280"/>
                </a:moveTo>
                <a:lnTo>
                  <a:pt x="1134" y="280"/>
                </a:lnTo>
                <a:cubicBezTo>
                  <a:pt x="1134" y="269"/>
                  <a:pt x="1133" y="259"/>
                  <a:pt x="1130" y="250"/>
                </a:cubicBezTo>
                <a:cubicBezTo>
                  <a:pt x="1127" y="241"/>
                  <a:pt x="1123" y="233"/>
                  <a:pt x="1117" y="226"/>
                </a:cubicBezTo>
                <a:cubicBezTo>
                  <a:pt x="1111" y="219"/>
                  <a:pt x="1103" y="213"/>
                  <a:pt x="1094" y="209"/>
                </a:cubicBezTo>
                <a:cubicBezTo>
                  <a:pt x="1085" y="205"/>
                  <a:pt x="1075" y="203"/>
                  <a:pt x="1063" y="203"/>
                </a:cubicBezTo>
                <a:cubicBezTo>
                  <a:pt x="1040" y="203"/>
                  <a:pt x="1021" y="210"/>
                  <a:pt x="1008" y="223"/>
                </a:cubicBezTo>
                <a:cubicBezTo>
                  <a:pt x="994" y="236"/>
                  <a:pt x="986" y="255"/>
                  <a:pt x="982" y="280"/>
                </a:cubicBezTo>
                <a:moveTo>
                  <a:pt x="1188" y="328"/>
                </a:moveTo>
                <a:lnTo>
                  <a:pt x="981" y="328"/>
                </a:lnTo>
                <a:cubicBezTo>
                  <a:pt x="982" y="345"/>
                  <a:pt x="985" y="360"/>
                  <a:pt x="990" y="373"/>
                </a:cubicBezTo>
                <a:cubicBezTo>
                  <a:pt x="995" y="385"/>
                  <a:pt x="1001" y="396"/>
                  <a:pt x="1009" y="404"/>
                </a:cubicBezTo>
                <a:cubicBezTo>
                  <a:pt x="1017" y="412"/>
                  <a:pt x="1026" y="418"/>
                  <a:pt x="1037" y="422"/>
                </a:cubicBezTo>
                <a:cubicBezTo>
                  <a:pt x="1047" y="426"/>
                  <a:pt x="1059" y="428"/>
                  <a:pt x="1072" y="428"/>
                </a:cubicBezTo>
                <a:cubicBezTo>
                  <a:pt x="1085" y="428"/>
                  <a:pt x="1097" y="427"/>
                  <a:pt x="1106" y="424"/>
                </a:cubicBezTo>
                <a:cubicBezTo>
                  <a:pt x="1116" y="421"/>
                  <a:pt x="1124" y="417"/>
                  <a:pt x="1131" y="413"/>
                </a:cubicBezTo>
                <a:cubicBezTo>
                  <a:pt x="1138" y="410"/>
                  <a:pt x="1144" y="406"/>
                  <a:pt x="1150" y="403"/>
                </a:cubicBezTo>
                <a:cubicBezTo>
                  <a:pt x="1155" y="400"/>
                  <a:pt x="1160" y="399"/>
                  <a:pt x="1165" y="399"/>
                </a:cubicBezTo>
                <a:cubicBezTo>
                  <a:pt x="1172" y="399"/>
                  <a:pt x="1177" y="401"/>
                  <a:pt x="1180" y="406"/>
                </a:cubicBezTo>
                <a:lnTo>
                  <a:pt x="1203" y="436"/>
                </a:lnTo>
                <a:cubicBezTo>
                  <a:pt x="1194" y="446"/>
                  <a:pt x="1184" y="455"/>
                  <a:pt x="1173" y="462"/>
                </a:cubicBezTo>
                <a:cubicBezTo>
                  <a:pt x="1162" y="469"/>
                  <a:pt x="1151" y="475"/>
                  <a:pt x="1138" y="479"/>
                </a:cubicBezTo>
                <a:cubicBezTo>
                  <a:pt x="1126" y="483"/>
                  <a:pt x="1114" y="486"/>
                  <a:pt x="1102" y="488"/>
                </a:cubicBezTo>
                <a:cubicBezTo>
                  <a:pt x="1089" y="490"/>
                  <a:pt x="1077" y="491"/>
                  <a:pt x="1065" y="491"/>
                </a:cubicBezTo>
                <a:cubicBezTo>
                  <a:pt x="1042" y="491"/>
                  <a:pt x="1020" y="487"/>
                  <a:pt x="1000" y="479"/>
                </a:cubicBezTo>
                <a:cubicBezTo>
                  <a:pt x="980" y="471"/>
                  <a:pt x="963" y="460"/>
                  <a:pt x="948" y="445"/>
                </a:cubicBezTo>
                <a:cubicBezTo>
                  <a:pt x="933" y="430"/>
                  <a:pt x="922" y="411"/>
                  <a:pt x="913" y="389"/>
                </a:cubicBezTo>
                <a:cubicBezTo>
                  <a:pt x="905" y="366"/>
                  <a:pt x="900" y="340"/>
                  <a:pt x="900" y="311"/>
                </a:cubicBezTo>
                <a:cubicBezTo>
                  <a:pt x="900" y="288"/>
                  <a:pt x="904" y="267"/>
                  <a:pt x="911" y="246"/>
                </a:cubicBezTo>
                <a:cubicBezTo>
                  <a:pt x="919" y="226"/>
                  <a:pt x="929" y="209"/>
                  <a:pt x="943" y="194"/>
                </a:cubicBezTo>
                <a:cubicBezTo>
                  <a:pt x="957" y="179"/>
                  <a:pt x="974" y="167"/>
                  <a:pt x="994" y="158"/>
                </a:cubicBezTo>
                <a:cubicBezTo>
                  <a:pt x="1014" y="150"/>
                  <a:pt x="1036" y="145"/>
                  <a:pt x="1061" y="145"/>
                </a:cubicBezTo>
                <a:cubicBezTo>
                  <a:pt x="1082" y="145"/>
                  <a:pt x="1102" y="149"/>
                  <a:pt x="1120" y="155"/>
                </a:cubicBezTo>
                <a:cubicBezTo>
                  <a:pt x="1137" y="162"/>
                  <a:pt x="1153" y="172"/>
                  <a:pt x="1166" y="185"/>
                </a:cubicBezTo>
                <a:cubicBezTo>
                  <a:pt x="1179" y="198"/>
                  <a:pt x="1189" y="214"/>
                  <a:pt x="1196" y="233"/>
                </a:cubicBezTo>
                <a:cubicBezTo>
                  <a:pt x="1203" y="251"/>
                  <a:pt x="1207" y="273"/>
                  <a:pt x="1207" y="297"/>
                </a:cubicBezTo>
                <a:cubicBezTo>
                  <a:pt x="1207" y="309"/>
                  <a:pt x="1206" y="318"/>
                  <a:pt x="1203" y="322"/>
                </a:cubicBezTo>
                <a:cubicBezTo>
                  <a:pt x="1200" y="326"/>
                  <a:pt x="1195" y="328"/>
                  <a:pt x="1188" y="328"/>
                </a:cubicBezTo>
                <a:moveTo>
                  <a:pt x="1265" y="322"/>
                </a:moveTo>
                <a:lnTo>
                  <a:pt x="1265" y="255"/>
                </a:lnTo>
                <a:lnTo>
                  <a:pt x="1434" y="255"/>
                </a:lnTo>
                <a:lnTo>
                  <a:pt x="1434" y="322"/>
                </a:lnTo>
                <a:lnTo>
                  <a:pt x="1265" y="322"/>
                </a:lnTo>
                <a:moveTo>
                  <a:pt x="1591" y="249"/>
                </a:moveTo>
                <a:lnTo>
                  <a:pt x="1591" y="399"/>
                </a:lnTo>
                <a:cubicBezTo>
                  <a:pt x="1600" y="410"/>
                  <a:pt x="1610" y="418"/>
                  <a:pt x="1621" y="422"/>
                </a:cubicBezTo>
                <a:cubicBezTo>
                  <a:pt x="1632" y="427"/>
                  <a:pt x="1643" y="429"/>
                  <a:pt x="1655" y="429"/>
                </a:cubicBezTo>
                <a:cubicBezTo>
                  <a:pt x="1668" y="429"/>
                  <a:pt x="1679" y="427"/>
                  <a:pt x="1689" y="423"/>
                </a:cubicBezTo>
                <a:cubicBezTo>
                  <a:pt x="1698" y="418"/>
                  <a:pt x="1707" y="411"/>
                  <a:pt x="1714" y="402"/>
                </a:cubicBezTo>
                <a:cubicBezTo>
                  <a:pt x="1721" y="392"/>
                  <a:pt x="1726" y="380"/>
                  <a:pt x="1730" y="365"/>
                </a:cubicBezTo>
                <a:cubicBezTo>
                  <a:pt x="1734" y="351"/>
                  <a:pt x="1735" y="333"/>
                  <a:pt x="1735" y="313"/>
                </a:cubicBezTo>
                <a:cubicBezTo>
                  <a:pt x="1735" y="276"/>
                  <a:pt x="1729" y="249"/>
                  <a:pt x="1717" y="233"/>
                </a:cubicBezTo>
                <a:cubicBezTo>
                  <a:pt x="1705" y="216"/>
                  <a:pt x="1687" y="208"/>
                  <a:pt x="1665" y="208"/>
                </a:cubicBezTo>
                <a:cubicBezTo>
                  <a:pt x="1649" y="208"/>
                  <a:pt x="1636" y="212"/>
                  <a:pt x="1624" y="219"/>
                </a:cubicBezTo>
                <a:cubicBezTo>
                  <a:pt x="1613" y="226"/>
                  <a:pt x="1602" y="236"/>
                  <a:pt x="1591" y="249"/>
                </a:cubicBezTo>
                <a:moveTo>
                  <a:pt x="1591" y="0"/>
                </a:moveTo>
                <a:lnTo>
                  <a:pt x="1591" y="192"/>
                </a:lnTo>
                <a:cubicBezTo>
                  <a:pt x="1605" y="178"/>
                  <a:pt x="1620" y="166"/>
                  <a:pt x="1636" y="158"/>
                </a:cubicBezTo>
                <a:cubicBezTo>
                  <a:pt x="1652" y="149"/>
                  <a:pt x="1671" y="145"/>
                  <a:pt x="1692" y="145"/>
                </a:cubicBezTo>
                <a:cubicBezTo>
                  <a:pt x="1712" y="145"/>
                  <a:pt x="1729" y="149"/>
                  <a:pt x="1745" y="157"/>
                </a:cubicBezTo>
                <a:cubicBezTo>
                  <a:pt x="1760" y="164"/>
                  <a:pt x="1774" y="175"/>
                  <a:pt x="1785" y="190"/>
                </a:cubicBezTo>
                <a:cubicBezTo>
                  <a:pt x="1796" y="204"/>
                  <a:pt x="1804" y="221"/>
                  <a:pt x="1810" y="241"/>
                </a:cubicBezTo>
                <a:cubicBezTo>
                  <a:pt x="1816" y="262"/>
                  <a:pt x="1819" y="284"/>
                  <a:pt x="1819" y="310"/>
                </a:cubicBezTo>
                <a:cubicBezTo>
                  <a:pt x="1819" y="337"/>
                  <a:pt x="1815" y="362"/>
                  <a:pt x="1808" y="384"/>
                </a:cubicBezTo>
                <a:cubicBezTo>
                  <a:pt x="1802" y="406"/>
                  <a:pt x="1792" y="425"/>
                  <a:pt x="1780" y="441"/>
                </a:cubicBezTo>
                <a:cubicBezTo>
                  <a:pt x="1767" y="457"/>
                  <a:pt x="1752" y="469"/>
                  <a:pt x="1734" y="478"/>
                </a:cubicBezTo>
                <a:cubicBezTo>
                  <a:pt x="1717" y="486"/>
                  <a:pt x="1697" y="491"/>
                  <a:pt x="1676" y="491"/>
                </a:cubicBezTo>
                <a:cubicBezTo>
                  <a:pt x="1665" y="491"/>
                  <a:pt x="1656" y="490"/>
                  <a:pt x="1647" y="487"/>
                </a:cubicBezTo>
                <a:cubicBezTo>
                  <a:pt x="1639" y="485"/>
                  <a:pt x="1631" y="483"/>
                  <a:pt x="1624" y="479"/>
                </a:cubicBezTo>
                <a:cubicBezTo>
                  <a:pt x="1617" y="475"/>
                  <a:pt x="1610" y="471"/>
                  <a:pt x="1604" y="465"/>
                </a:cubicBezTo>
                <a:cubicBezTo>
                  <a:pt x="1598" y="460"/>
                  <a:pt x="1592" y="454"/>
                  <a:pt x="1587" y="448"/>
                </a:cubicBezTo>
                <a:lnTo>
                  <a:pt x="1583" y="470"/>
                </a:lnTo>
                <a:cubicBezTo>
                  <a:pt x="1582" y="476"/>
                  <a:pt x="1580" y="480"/>
                  <a:pt x="1577" y="482"/>
                </a:cubicBezTo>
                <a:cubicBezTo>
                  <a:pt x="1574" y="485"/>
                  <a:pt x="1569" y="486"/>
                  <a:pt x="1564" y="486"/>
                </a:cubicBezTo>
                <a:lnTo>
                  <a:pt x="1511" y="486"/>
                </a:lnTo>
                <a:lnTo>
                  <a:pt x="1511" y="0"/>
                </a:lnTo>
                <a:lnTo>
                  <a:pt x="1591" y="0"/>
                </a:lnTo>
                <a:moveTo>
                  <a:pt x="2121" y="151"/>
                </a:moveTo>
                <a:lnTo>
                  <a:pt x="2185" y="151"/>
                </a:lnTo>
                <a:lnTo>
                  <a:pt x="2003" y="579"/>
                </a:lnTo>
                <a:cubicBezTo>
                  <a:pt x="2000" y="585"/>
                  <a:pt x="1997" y="589"/>
                  <a:pt x="1993" y="592"/>
                </a:cubicBezTo>
                <a:cubicBezTo>
                  <a:pt x="1990" y="595"/>
                  <a:pt x="1984" y="596"/>
                  <a:pt x="1976" y="596"/>
                </a:cubicBezTo>
                <a:lnTo>
                  <a:pt x="1916" y="596"/>
                </a:lnTo>
                <a:lnTo>
                  <a:pt x="1979" y="461"/>
                </a:lnTo>
                <a:lnTo>
                  <a:pt x="1843" y="151"/>
                </a:lnTo>
                <a:lnTo>
                  <a:pt x="1914" y="151"/>
                </a:lnTo>
                <a:cubicBezTo>
                  <a:pt x="1920" y="151"/>
                  <a:pt x="1925" y="152"/>
                  <a:pt x="1929" y="155"/>
                </a:cubicBezTo>
                <a:cubicBezTo>
                  <a:pt x="1932" y="158"/>
                  <a:pt x="1935" y="162"/>
                  <a:pt x="1937" y="166"/>
                </a:cubicBezTo>
                <a:lnTo>
                  <a:pt x="2008" y="339"/>
                </a:lnTo>
                <a:cubicBezTo>
                  <a:pt x="2010" y="345"/>
                  <a:pt x="2012" y="351"/>
                  <a:pt x="2014" y="357"/>
                </a:cubicBezTo>
                <a:cubicBezTo>
                  <a:pt x="2016" y="363"/>
                  <a:pt x="2017" y="369"/>
                  <a:pt x="2019" y="375"/>
                </a:cubicBezTo>
                <a:cubicBezTo>
                  <a:pt x="2021" y="369"/>
                  <a:pt x="2023" y="363"/>
                  <a:pt x="2025" y="357"/>
                </a:cubicBezTo>
                <a:cubicBezTo>
                  <a:pt x="2026" y="351"/>
                  <a:pt x="2029" y="345"/>
                  <a:pt x="2031" y="339"/>
                </a:cubicBezTo>
                <a:lnTo>
                  <a:pt x="2098" y="166"/>
                </a:lnTo>
                <a:cubicBezTo>
                  <a:pt x="2100" y="161"/>
                  <a:pt x="2103" y="158"/>
                  <a:pt x="2107" y="155"/>
                </a:cubicBezTo>
                <a:cubicBezTo>
                  <a:pt x="2111" y="152"/>
                  <a:pt x="2115" y="151"/>
                  <a:pt x="2121" y="151"/>
                </a:cubicBezTo>
                <a:moveTo>
                  <a:pt x="2223" y="322"/>
                </a:moveTo>
                <a:lnTo>
                  <a:pt x="2223" y="255"/>
                </a:lnTo>
                <a:lnTo>
                  <a:pt x="2392" y="255"/>
                </a:lnTo>
                <a:lnTo>
                  <a:pt x="2392" y="322"/>
                </a:lnTo>
                <a:lnTo>
                  <a:pt x="2223" y="322"/>
                </a:lnTo>
                <a:moveTo>
                  <a:pt x="2754" y="58"/>
                </a:moveTo>
                <a:lnTo>
                  <a:pt x="2733" y="99"/>
                </a:lnTo>
                <a:cubicBezTo>
                  <a:pt x="2730" y="104"/>
                  <a:pt x="2727" y="107"/>
                  <a:pt x="2724" y="109"/>
                </a:cubicBezTo>
                <a:cubicBezTo>
                  <a:pt x="2721" y="111"/>
                  <a:pt x="2718" y="112"/>
                  <a:pt x="2713" y="112"/>
                </a:cubicBezTo>
                <a:cubicBezTo>
                  <a:pt x="2709" y="112"/>
                  <a:pt x="2704" y="111"/>
                  <a:pt x="2699" y="107"/>
                </a:cubicBezTo>
                <a:cubicBezTo>
                  <a:pt x="2693" y="104"/>
                  <a:pt x="2687" y="100"/>
                  <a:pt x="2679" y="96"/>
                </a:cubicBezTo>
                <a:cubicBezTo>
                  <a:pt x="2672" y="92"/>
                  <a:pt x="2663" y="88"/>
                  <a:pt x="2654" y="85"/>
                </a:cubicBezTo>
                <a:cubicBezTo>
                  <a:pt x="2644" y="81"/>
                  <a:pt x="2632" y="80"/>
                  <a:pt x="2618" y="80"/>
                </a:cubicBezTo>
                <a:cubicBezTo>
                  <a:pt x="2606" y="80"/>
                  <a:pt x="2596" y="81"/>
                  <a:pt x="2586" y="84"/>
                </a:cubicBezTo>
                <a:cubicBezTo>
                  <a:pt x="2577" y="87"/>
                  <a:pt x="2570" y="91"/>
                  <a:pt x="2563" y="96"/>
                </a:cubicBezTo>
                <a:cubicBezTo>
                  <a:pt x="2557" y="101"/>
                  <a:pt x="2553" y="108"/>
                  <a:pt x="2549" y="115"/>
                </a:cubicBezTo>
                <a:cubicBezTo>
                  <a:pt x="2547" y="122"/>
                  <a:pt x="2545" y="130"/>
                  <a:pt x="2545" y="139"/>
                </a:cubicBezTo>
                <a:cubicBezTo>
                  <a:pt x="2545" y="150"/>
                  <a:pt x="2548" y="159"/>
                  <a:pt x="2554" y="167"/>
                </a:cubicBezTo>
                <a:cubicBezTo>
                  <a:pt x="2560" y="174"/>
                  <a:pt x="2569" y="181"/>
                  <a:pt x="2579" y="186"/>
                </a:cubicBezTo>
                <a:cubicBezTo>
                  <a:pt x="2589" y="191"/>
                  <a:pt x="2601" y="196"/>
                  <a:pt x="2614" y="200"/>
                </a:cubicBezTo>
                <a:cubicBezTo>
                  <a:pt x="2627" y="204"/>
                  <a:pt x="2640" y="208"/>
                  <a:pt x="2654" y="213"/>
                </a:cubicBezTo>
                <a:cubicBezTo>
                  <a:pt x="2668" y="218"/>
                  <a:pt x="2681" y="223"/>
                  <a:pt x="2694" y="229"/>
                </a:cubicBezTo>
                <a:cubicBezTo>
                  <a:pt x="2707" y="236"/>
                  <a:pt x="2719" y="243"/>
                  <a:pt x="2729" y="253"/>
                </a:cubicBezTo>
                <a:cubicBezTo>
                  <a:pt x="2739" y="262"/>
                  <a:pt x="2747" y="274"/>
                  <a:pt x="2754" y="288"/>
                </a:cubicBezTo>
                <a:cubicBezTo>
                  <a:pt x="2760" y="301"/>
                  <a:pt x="2763" y="318"/>
                  <a:pt x="2763" y="338"/>
                </a:cubicBezTo>
                <a:cubicBezTo>
                  <a:pt x="2763" y="359"/>
                  <a:pt x="2759" y="379"/>
                  <a:pt x="2752" y="398"/>
                </a:cubicBezTo>
                <a:cubicBezTo>
                  <a:pt x="2745" y="416"/>
                  <a:pt x="2734" y="433"/>
                  <a:pt x="2720" y="446"/>
                </a:cubicBezTo>
                <a:cubicBezTo>
                  <a:pt x="2706" y="460"/>
                  <a:pt x="2689" y="471"/>
                  <a:pt x="2669" y="479"/>
                </a:cubicBezTo>
                <a:cubicBezTo>
                  <a:pt x="2648" y="487"/>
                  <a:pt x="2625" y="491"/>
                  <a:pt x="2599" y="491"/>
                </a:cubicBezTo>
                <a:cubicBezTo>
                  <a:pt x="2584" y="491"/>
                  <a:pt x="2569" y="490"/>
                  <a:pt x="2555" y="487"/>
                </a:cubicBezTo>
                <a:cubicBezTo>
                  <a:pt x="2540" y="484"/>
                  <a:pt x="2526" y="479"/>
                  <a:pt x="2513" y="474"/>
                </a:cubicBezTo>
                <a:cubicBezTo>
                  <a:pt x="2500" y="468"/>
                  <a:pt x="2487" y="462"/>
                  <a:pt x="2475" y="454"/>
                </a:cubicBezTo>
                <a:cubicBezTo>
                  <a:pt x="2463" y="447"/>
                  <a:pt x="2453" y="438"/>
                  <a:pt x="2444" y="429"/>
                </a:cubicBezTo>
                <a:lnTo>
                  <a:pt x="2470" y="387"/>
                </a:lnTo>
                <a:cubicBezTo>
                  <a:pt x="2472" y="384"/>
                  <a:pt x="2475" y="381"/>
                  <a:pt x="2478" y="379"/>
                </a:cubicBezTo>
                <a:cubicBezTo>
                  <a:pt x="2482" y="377"/>
                  <a:pt x="2485" y="376"/>
                  <a:pt x="2489" y="376"/>
                </a:cubicBezTo>
                <a:cubicBezTo>
                  <a:pt x="2495" y="376"/>
                  <a:pt x="2500" y="378"/>
                  <a:pt x="2507" y="383"/>
                </a:cubicBezTo>
                <a:cubicBezTo>
                  <a:pt x="2513" y="387"/>
                  <a:pt x="2521" y="392"/>
                  <a:pt x="2529" y="397"/>
                </a:cubicBezTo>
                <a:cubicBezTo>
                  <a:pt x="2538" y="403"/>
                  <a:pt x="2548" y="408"/>
                  <a:pt x="2560" y="412"/>
                </a:cubicBezTo>
                <a:cubicBezTo>
                  <a:pt x="2572" y="417"/>
                  <a:pt x="2585" y="419"/>
                  <a:pt x="2602" y="419"/>
                </a:cubicBezTo>
                <a:cubicBezTo>
                  <a:pt x="2627" y="419"/>
                  <a:pt x="2646" y="413"/>
                  <a:pt x="2660" y="401"/>
                </a:cubicBezTo>
                <a:cubicBezTo>
                  <a:pt x="2674" y="389"/>
                  <a:pt x="2680" y="372"/>
                  <a:pt x="2680" y="350"/>
                </a:cubicBezTo>
                <a:cubicBezTo>
                  <a:pt x="2680" y="338"/>
                  <a:pt x="2677" y="328"/>
                  <a:pt x="2671" y="320"/>
                </a:cubicBezTo>
                <a:cubicBezTo>
                  <a:pt x="2665" y="312"/>
                  <a:pt x="2657" y="305"/>
                  <a:pt x="2646" y="300"/>
                </a:cubicBezTo>
                <a:cubicBezTo>
                  <a:pt x="2636" y="295"/>
                  <a:pt x="2625" y="290"/>
                  <a:pt x="2612" y="286"/>
                </a:cubicBezTo>
                <a:cubicBezTo>
                  <a:pt x="2599" y="283"/>
                  <a:pt x="2585" y="279"/>
                  <a:pt x="2572" y="274"/>
                </a:cubicBezTo>
                <a:cubicBezTo>
                  <a:pt x="2558" y="270"/>
                  <a:pt x="2545" y="265"/>
                  <a:pt x="2532" y="259"/>
                </a:cubicBezTo>
                <a:cubicBezTo>
                  <a:pt x="2519" y="252"/>
                  <a:pt x="2507" y="245"/>
                  <a:pt x="2497" y="235"/>
                </a:cubicBezTo>
                <a:cubicBezTo>
                  <a:pt x="2487" y="225"/>
                  <a:pt x="2479" y="213"/>
                  <a:pt x="2472" y="198"/>
                </a:cubicBezTo>
                <a:cubicBezTo>
                  <a:pt x="2466" y="183"/>
                  <a:pt x="2463" y="165"/>
                  <a:pt x="2463" y="144"/>
                </a:cubicBezTo>
                <a:cubicBezTo>
                  <a:pt x="2463" y="126"/>
                  <a:pt x="2466" y="110"/>
                  <a:pt x="2473" y="93"/>
                </a:cubicBezTo>
                <a:cubicBezTo>
                  <a:pt x="2480" y="77"/>
                  <a:pt x="2490" y="62"/>
                  <a:pt x="2503" y="50"/>
                </a:cubicBezTo>
                <a:cubicBezTo>
                  <a:pt x="2516" y="37"/>
                  <a:pt x="2532" y="27"/>
                  <a:pt x="2552" y="19"/>
                </a:cubicBezTo>
                <a:cubicBezTo>
                  <a:pt x="2571" y="12"/>
                  <a:pt x="2593" y="8"/>
                  <a:pt x="2617" y="8"/>
                </a:cubicBezTo>
                <a:cubicBezTo>
                  <a:pt x="2645" y="8"/>
                  <a:pt x="2671" y="12"/>
                  <a:pt x="2694" y="21"/>
                </a:cubicBezTo>
                <a:cubicBezTo>
                  <a:pt x="2718" y="30"/>
                  <a:pt x="2738" y="42"/>
                  <a:pt x="2754" y="58"/>
                </a:cubicBezTo>
                <a:moveTo>
                  <a:pt x="2829" y="151"/>
                </a:moveTo>
                <a:lnTo>
                  <a:pt x="2910" y="151"/>
                </a:lnTo>
                <a:lnTo>
                  <a:pt x="2910" y="486"/>
                </a:lnTo>
                <a:lnTo>
                  <a:pt x="2829" y="486"/>
                </a:lnTo>
                <a:lnTo>
                  <a:pt x="2829" y="151"/>
                </a:lnTo>
                <a:moveTo>
                  <a:pt x="2921" y="53"/>
                </a:moveTo>
                <a:cubicBezTo>
                  <a:pt x="2921" y="60"/>
                  <a:pt x="2920" y="66"/>
                  <a:pt x="2917" y="72"/>
                </a:cubicBezTo>
                <a:cubicBezTo>
                  <a:pt x="2914" y="79"/>
                  <a:pt x="2910" y="84"/>
                  <a:pt x="2906" y="88"/>
                </a:cubicBezTo>
                <a:cubicBezTo>
                  <a:pt x="2901" y="93"/>
                  <a:pt x="2896" y="97"/>
                  <a:pt x="2889" y="99"/>
                </a:cubicBezTo>
                <a:cubicBezTo>
                  <a:pt x="2883" y="102"/>
                  <a:pt x="2876" y="104"/>
                  <a:pt x="2869" y="104"/>
                </a:cubicBezTo>
                <a:cubicBezTo>
                  <a:pt x="2862" y="104"/>
                  <a:pt x="2855" y="102"/>
                  <a:pt x="2849" y="99"/>
                </a:cubicBezTo>
                <a:cubicBezTo>
                  <a:pt x="2843" y="97"/>
                  <a:pt x="2838" y="93"/>
                  <a:pt x="2833" y="88"/>
                </a:cubicBezTo>
                <a:cubicBezTo>
                  <a:pt x="2829" y="84"/>
                  <a:pt x="2825" y="79"/>
                  <a:pt x="2822" y="72"/>
                </a:cubicBezTo>
                <a:cubicBezTo>
                  <a:pt x="2819" y="66"/>
                  <a:pt x="2818" y="60"/>
                  <a:pt x="2818" y="53"/>
                </a:cubicBezTo>
                <a:cubicBezTo>
                  <a:pt x="2818" y="46"/>
                  <a:pt x="2819" y="39"/>
                  <a:pt x="2822" y="33"/>
                </a:cubicBezTo>
                <a:cubicBezTo>
                  <a:pt x="2825" y="26"/>
                  <a:pt x="2829" y="21"/>
                  <a:pt x="2833" y="16"/>
                </a:cubicBezTo>
                <a:cubicBezTo>
                  <a:pt x="2838" y="12"/>
                  <a:pt x="2843" y="8"/>
                  <a:pt x="2849" y="5"/>
                </a:cubicBezTo>
                <a:cubicBezTo>
                  <a:pt x="2855" y="3"/>
                  <a:pt x="2862" y="1"/>
                  <a:pt x="2869" y="1"/>
                </a:cubicBezTo>
                <a:cubicBezTo>
                  <a:pt x="2876" y="1"/>
                  <a:pt x="2883" y="3"/>
                  <a:pt x="2889" y="5"/>
                </a:cubicBezTo>
                <a:cubicBezTo>
                  <a:pt x="2896" y="8"/>
                  <a:pt x="2901" y="12"/>
                  <a:pt x="2906" y="16"/>
                </a:cubicBezTo>
                <a:cubicBezTo>
                  <a:pt x="2910" y="21"/>
                  <a:pt x="2914" y="26"/>
                  <a:pt x="2917" y="33"/>
                </a:cubicBezTo>
                <a:cubicBezTo>
                  <a:pt x="2920" y="39"/>
                  <a:pt x="2921" y="46"/>
                  <a:pt x="2921" y="53"/>
                </a:cubicBezTo>
                <a:moveTo>
                  <a:pt x="3202" y="386"/>
                </a:moveTo>
                <a:lnTo>
                  <a:pt x="3202" y="236"/>
                </a:lnTo>
                <a:cubicBezTo>
                  <a:pt x="3193" y="225"/>
                  <a:pt x="3183" y="217"/>
                  <a:pt x="3173" y="213"/>
                </a:cubicBezTo>
                <a:cubicBezTo>
                  <a:pt x="3162" y="208"/>
                  <a:pt x="3150" y="206"/>
                  <a:pt x="3138" y="206"/>
                </a:cubicBezTo>
                <a:cubicBezTo>
                  <a:pt x="3126" y="206"/>
                  <a:pt x="3115" y="208"/>
                  <a:pt x="3105" y="213"/>
                </a:cubicBezTo>
                <a:cubicBezTo>
                  <a:pt x="3095" y="217"/>
                  <a:pt x="3087" y="224"/>
                  <a:pt x="3080" y="233"/>
                </a:cubicBezTo>
                <a:cubicBezTo>
                  <a:pt x="3073" y="243"/>
                  <a:pt x="3067" y="254"/>
                  <a:pt x="3064" y="269"/>
                </a:cubicBezTo>
                <a:cubicBezTo>
                  <a:pt x="3060" y="283"/>
                  <a:pt x="3058" y="300"/>
                  <a:pt x="3058" y="319"/>
                </a:cubicBezTo>
                <a:cubicBezTo>
                  <a:pt x="3058" y="339"/>
                  <a:pt x="3060" y="355"/>
                  <a:pt x="3063" y="369"/>
                </a:cubicBezTo>
                <a:cubicBezTo>
                  <a:pt x="3066" y="383"/>
                  <a:pt x="3071" y="394"/>
                  <a:pt x="3077" y="402"/>
                </a:cubicBezTo>
                <a:cubicBezTo>
                  <a:pt x="3082" y="411"/>
                  <a:pt x="3090" y="417"/>
                  <a:pt x="3098" y="421"/>
                </a:cubicBezTo>
                <a:cubicBezTo>
                  <a:pt x="3106" y="425"/>
                  <a:pt x="3116" y="427"/>
                  <a:pt x="3126" y="427"/>
                </a:cubicBezTo>
                <a:cubicBezTo>
                  <a:pt x="3143" y="427"/>
                  <a:pt x="3158" y="423"/>
                  <a:pt x="3169" y="416"/>
                </a:cubicBezTo>
                <a:cubicBezTo>
                  <a:pt x="3181" y="409"/>
                  <a:pt x="3192" y="399"/>
                  <a:pt x="3202" y="386"/>
                </a:cubicBezTo>
                <a:moveTo>
                  <a:pt x="3202" y="0"/>
                </a:moveTo>
                <a:lnTo>
                  <a:pt x="3283" y="0"/>
                </a:lnTo>
                <a:lnTo>
                  <a:pt x="3283" y="486"/>
                </a:lnTo>
                <a:lnTo>
                  <a:pt x="3234" y="486"/>
                </a:lnTo>
                <a:cubicBezTo>
                  <a:pt x="3223" y="486"/>
                  <a:pt x="3216" y="481"/>
                  <a:pt x="3214" y="471"/>
                </a:cubicBezTo>
                <a:lnTo>
                  <a:pt x="3207" y="439"/>
                </a:lnTo>
                <a:cubicBezTo>
                  <a:pt x="3193" y="454"/>
                  <a:pt x="3178" y="467"/>
                  <a:pt x="3160" y="476"/>
                </a:cubicBezTo>
                <a:cubicBezTo>
                  <a:pt x="3143" y="486"/>
                  <a:pt x="3122" y="491"/>
                  <a:pt x="3099" y="491"/>
                </a:cubicBezTo>
                <a:cubicBezTo>
                  <a:pt x="3081" y="491"/>
                  <a:pt x="3064" y="487"/>
                  <a:pt x="3049" y="479"/>
                </a:cubicBezTo>
                <a:cubicBezTo>
                  <a:pt x="3034" y="472"/>
                  <a:pt x="3020" y="460"/>
                  <a:pt x="3009" y="446"/>
                </a:cubicBezTo>
                <a:cubicBezTo>
                  <a:pt x="2999" y="432"/>
                  <a:pt x="2990" y="414"/>
                  <a:pt x="2984" y="392"/>
                </a:cubicBezTo>
                <a:cubicBezTo>
                  <a:pt x="2978" y="371"/>
                  <a:pt x="2975" y="347"/>
                  <a:pt x="2975" y="319"/>
                </a:cubicBezTo>
                <a:cubicBezTo>
                  <a:pt x="2975" y="294"/>
                  <a:pt x="2978" y="271"/>
                  <a:pt x="2985" y="250"/>
                </a:cubicBezTo>
                <a:cubicBezTo>
                  <a:pt x="2992" y="228"/>
                  <a:pt x="3002" y="210"/>
                  <a:pt x="3014" y="194"/>
                </a:cubicBezTo>
                <a:cubicBezTo>
                  <a:pt x="3027" y="179"/>
                  <a:pt x="3042" y="166"/>
                  <a:pt x="3060" y="158"/>
                </a:cubicBezTo>
                <a:cubicBezTo>
                  <a:pt x="3077" y="149"/>
                  <a:pt x="3097" y="144"/>
                  <a:pt x="3119" y="144"/>
                </a:cubicBezTo>
                <a:cubicBezTo>
                  <a:pt x="3138" y="144"/>
                  <a:pt x="3154" y="147"/>
                  <a:pt x="3167" y="153"/>
                </a:cubicBezTo>
                <a:cubicBezTo>
                  <a:pt x="3180" y="159"/>
                  <a:pt x="3192" y="167"/>
                  <a:pt x="3202" y="177"/>
                </a:cubicBezTo>
                <a:lnTo>
                  <a:pt x="3202" y="0"/>
                </a:lnTo>
                <a:moveTo>
                  <a:pt x="3426" y="280"/>
                </a:moveTo>
                <a:lnTo>
                  <a:pt x="3578" y="280"/>
                </a:lnTo>
                <a:cubicBezTo>
                  <a:pt x="3578" y="269"/>
                  <a:pt x="3577" y="259"/>
                  <a:pt x="3574" y="250"/>
                </a:cubicBezTo>
                <a:cubicBezTo>
                  <a:pt x="3571" y="241"/>
                  <a:pt x="3567" y="233"/>
                  <a:pt x="3561" y="226"/>
                </a:cubicBezTo>
                <a:cubicBezTo>
                  <a:pt x="3555" y="219"/>
                  <a:pt x="3548" y="213"/>
                  <a:pt x="3538" y="209"/>
                </a:cubicBezTo>
                <a:cubicBezTo>
                  <a:pt x="3529" y="205"/>
                  <a:pt x="3519" y="203"/>
                  <a:pt x="3507" y="203"/>
                </a:cubicBezTo>
                <a:cubicBezTo>
                  <a:pt x="3484" y="203"/>
                  <a:pt x="3465" y="210"/>
                  <a:pt x="3452" y="223"/>
                </a:cubicBezTo>
                <a:cubicBezTo>
                  <a:pt x="3439" y="236"/>
                  <a:pt x="3430" y="255"/>
                  <a:pt x="3426" y="280"/>
                </a:cubicBezTo>
                <a:moveTo>
                  <a:pt x="3632" y="328"/>
                </a:moveTo>
                <a:lnTo>
                  <a:pt x="3425" y="328"/>
                </a:lnTo>
                <a:cubicBezTo>
                  <a:pt x="3426" y="345"/>
                  <a:pt x="3429" y="360"/>
                  <a:pt x="3434" y="373"/>
                </a:cubicBezTo>
                <a:cubicBezTo>
                  <a:pt x="3439" y="385"/>
                  <a:pt x="3445" y="396"/>
                  <a:pt x="3453" y="404"/>
                </a:cubicBezTo>
                <a:cubicBezTo>
                  <a:pt x="3461" y="412"/>
                  <a:pt x="3470" y="418"/>
                  <a:pt x="3481" y="422"/>
                </a:cubicBezTo>
                <a:cubicBezTo>
                  <a:pt x="3491" y="426"/>
                  <a:pt x="3503" y="428"/>
                  <a:pt x="3516" y="428"/>
                </a:cubicBezTo>
                <a:cubicBezTo>
                  <a:pt x="3529" y="428"/>
                  <a:pt x="3541" y="427"/>
                  <a:pt x="3550" y="424"/>
                </a:cubicBezTo>
                <a:cubicBezTo>
                  <a:pt x="3560" y="421"/>
                  <a:pt x="3568" y="417"/>
                  <a:pt x="3575" y="413"/>
                </a:cubicBezTo>
                <a:cubicBezTo>
                  <a:pt x="3582" y="410"/>
                  <a:pt x="3588" y="406"/>
                  <a:pt x="3593" y="403"/>
                </a:cubicBezTo>
                <a:cubicBezTo>
                  <a:pt x="3599" y="400"/>
                  <a:pt x="3604" y="399"/>
                  <a:pt x="3609" y="399"/>
                </a:cubicBezTo>
                <a:cubicBezTo>
                  <a:pt x="3616" y="399"/>
                  <a:pt x="3621" y="401"/>
                  <a:pt x="3624" y="406"/>
                </a:cubicBezTo>
                <a:lnTo>
                  <a:pt x="3647" y="436"/>
                </a:lnTo>
                <a:cubicBezTo>
                  <a:pt x="3638" y="446"/>
                  <a:pt x="3628" y="455"/>
                  <a:pt x="3617" y="462"/>
                </a:cubicBezTo>
                <a:cubicBezTo>
                  <a:pt x="3606" y="469"/>
                  <a:pt x="3595" y="475"/>
                  <a:pt x="3583" y="479"/>
                </a:cubicBezTo>
                <a:cubicBezTo>
                  <a:pt x="3570" y="483"/>
                  <a:pt x="3558" y="486"/>
                  <a:pt x="3546" y="488"/>
                </a:cubicBezTo>
                <a:cubicBezTo>
                  <a:pt x="3533" y="490"/>
                  <a:pt x="3521" y="491"/>
                  <a:pt x="3509" y="491"/>
                </a:cubicBezTo>
                <a:cubicBezTo>
                  <a:pt x="3486" y="491"/>
                  <a:pt x="3464" y="487"/>
                  <a:pt x="3444" y="479"/>
                </a:cubicBezTo>
                <a:cubicBezTo>
                  <a:pt x="3424" y="471"/>
                  <a:pt x="3407" y="460"/>
                  <a:pt x="3392" y="445"/>
                </a:cubicBezTo>
                <a:cubicBezTo>
                  <a:pt x="3377" y="430"/>
                  <a:pt x="3366" y="411"/>
                  <a:pt x="3357" y="389"/>
                </a:cubicBezTo>
                <a:cubicBezTo>
                  <a:pt x="3349" y="366"/>
                  <a:pt x="3344" y="340"/>
                  <a:pt x="3344" y="311"/>
                </a:cubicBezTo>
                <a:cubicBezTo>
                  <a:pt x="3344" y="288"/>
                  <a:pt x="3348" y="267"/>
                  <a:pt x="3356" y="246"/>
                </a:cubicBezTo>
                <a:cubicBezTo>
                  <a:pt x="3363" y="226"/>
                  <a:pt x="3374" y="209"/>
                  <a:pt x="3387" y="194"/>
                </a:cubicBezTo>
                <a:cubicBezTo>
                  <a:pt x="3401" y="179"/>
                  <a:pt x="3418" y="167"/>
                  <a:pt x="3438" y="158"/>
                </a:cubicBezTo>
                <a:cubicBezTo>
                  <a:pt x="3458" y="150"/>
                  <a:pt x="3480" y="145"/>
                  <a:pt x="3505" y="145"/>
                </a:cubicBezTo>
                <a:cubicBezTo>
                  <a:pt x="3526" y="145"/>
                  <a:pt x="3546" y="149"/>
                  <a:pt x="3564" y="155"/>
                </a:cubicBezTo>
                <a:cubicBezTo>
                  <a:pt x="3582" y="162"/>
                  <a:pt x="3597" y="172"/>
                  <a:pt x="3610" y="185"/>
                </a:cubicBezTo>
                <a:cubicBezTo>
                  <a:pt x="3623" y="198"/>
                  <a:pt x="3633" y="214"/>
                  <a:pt x="3640" y="233"/>
                </a:cubicBezTo>
                <a:cubicBezTo>
                  <a:pt x="3647" y="251"/>
                  <a:pt x="3651" y="273"/>
                  <a:pt x="3651" y="297"/>
                </a:cubicBezTo>
                <a:cubicBezTo>
                  <a:pt x="3651" y="309"/>
                  <a:pt x="3650" y="318"/>
                  <a:pt x="3647" y="322"/>
                </a:cubicBezTo>
                <a:cubicBezTo>
                  <a:pt x="3644" y="326"/>
                  <a:pt x="3639" y="328"/>
                  <a:pt x="3632" y="328"/>
                </a:cubicBezTo>
                <a:moveTo>
                  <a:pt x="3970" y="417"/>
                </a:moveTo>
                <a:lnTo>
                  <a:pt x="4059" y="417"/>
                </a:lnTo>
                <a:cubicBezTo>
                  <a:pt x="4075" y="417"/>
                  <a:pt x="4089" y="415"/>
                  <a:pt x="4100" y="411"/>
                </a:cubicBezTo>
                <a:cubicBezTo>
                  <a:pt x="4111" y="407"/>
                  <a:pt x="4120" y="402"/>
                  <a:pt x="4127" y="395"/>
                </a:cubicBezTo>
                <a:cubicBezTo>
                  <a:pt x="4133" y="389"/>
                  <a:pt x="4138" y="381"/>
                  <a:pt x="4141" y="373"/>
                </a:cubicBezTo>
                <a:cubicBezTo>
                  <a:pt x="4144" y="364"/>
                  <a:pt x="4146" y="355"/>
                  <a:pt x="4146" y="345"/>
                </a:cubicBezTo>
                <a:cubicBezTo>
                  <a:pt x="4146" y="335"/>
                  <a:pt x="4144" y="325"/>
                  <a:pt x="4141" y="317"/>
                </a:cubicBezTo>
                <a:cubicBezTo>
                  <a:pt x="4137" y="309"/>
                  <a:pt x="4132" y="302"/>
                  <a:pt x="4125" y="296"/>
                </a:cubicBezTo>
                <a:cubicBezTo>
                  <a:pt x="4118" y="291"/>
                  <a:pt x="4109" y="286"/>
                  <a:pt x="4098" y="283"/>
                </a:cubicBezTo>
                <a:cubicBezTo>
                  <a:pt x="4087" y="280"/>
                  <a:pt x="4074" y="279"/>
                  <a:pt x="4059" y="279"/>
                </a:cubicBezTo>
                <a:lnTo>
                  <a:pt x="3970" y="279"/>
                </a:lnTo>
                <a:lnTo>
                  <a:pt x="3970" y="417"/>
                </a:lnTo>
                <a:moveTo>
                  <a:pt x="4045" y="81"/>
                </a:moveTo>
                <a:lnTo>
                  <a:pt x="3970" y="81"/>
                </a:lnTo>
                <a:lnTo>
                  <a:pt x="3970" y="218"/>
                </a:lnTo>
                <a:lnTo>
                  <a:pt x="4040" y="218"/>
                </a:lnTo>
                <a:cubicBezTo>
                  <a:pt x="4070" y="218"/>
                  <a:pt x="4093" y="212"/>
                  <a:pt x="4108" y="202"/>
                </a:cubicBezTo>
                <a:cubicBezTo>
                  <a:pt x="4123" y="191"/>
                  <a:pt x="4131" y="173"/>
                  <a:pt x="4131" y="149"/>
                </a:cubicBezTo>
                <a:cubicBezTo>
                  <a:pt x="4131" y="125"/>
                  <a:pt x="4124" y="107"/>
                  <a:pt x="4110" y="97"/>
                </a:cubicBezTo>
                <a:cubicBezTo>
                  <a:pt x="4096" y="86"/>
                  <a:pt x="4075" y="81"/>
                  <a:pt x="4045" y="81"/>
                </a:cubicBezTo>
                <a:moveTo>
                  <a:pt x="3883" y="13"/>
                </a:moveTo>
                <a:lnTo>
                  <a:pt x="4045" y="13"/>
                </a:lnTo>
                <a:cubicBezTo>
                  <a:pt x="4076" y="13"/>
                  <a:pt x="4102" y="16"/>
                  <a:pt x="4124" y="22"/>
                </a:cubicBezTo>
                <a:cubicBezTo>
                  <a:pt x="4146" y="28"/>
                  <a:pt x="4164" y="36"/>
                  <a:pt x="4178" y="47"/>
                </a:cubicBezTo>
                <a:cubicBezTo>
                  <a:pt x="4192" y="58"/>
                  <a:pt x="4203" y="71"/>
                  <a:pt x="4209" y="87"/>
                </a:cubicBezTo>
                <a:cubicBezTo>
                  <a:pt x="4216" y="102"/>
                  <a:pt x="4219" y="120"/>
                  <a:pt x="4219" y="139"/>
                </a:cubicBezTo>
                <a:cubicBezTo>
                  <a:pt x="4219" y="150"/>
                  <a:pt x="4217" y="161"/>
                  <a:pt x="4214" y="171"/>
                </a:cubicBezTo>
                <a:cubicBezTo>
                  <a:pt x="4211" y="181"/>
                  <a:pt x="4206" y="191"/>
                  <a:pt x="4199" y="199"/>
                </a:cubicBezTo>
                <a:cubicBezTo>
                  <a:pt x="4192" y="208"/>
                  <a:pt x="4183" y="216"/>
                  <a:pt x="4173" y="223"/>
                </a:cubicBezTo>
                <a:cubicBezTo>
                  <a:pt x="4162" y="231"/>
                  <a:pt x="4150" y="237"/>
                  <a:pt x="4135" y="242"/>
                </a:cubicBezTo>
                <a:cubicBezTo>
                  <a:pt x="4200" y="256"/>
                  <a:pt x="4232" y="291"/>
                  <a:pt x="4232" y="347"/>
                </a:cubicBezTo>
                <a:cubicBezTo>
                  <a:pt x="4232" y="367"/>
                  <a:pt x="4229" y="385"/>
                  <a:pt x="4221" y="402"/>
                </a:cubicBezTo>
                <a:cubicBezTo>
                  <a:pt x="4213" y="419"/>
                  <a:pt x="4202" y="434"/>
                  <a:pt x="4188" y="446"/>
                </a:cubicBezTo>
                <a:cubicBezTo>
                  <a:pt x="4173" y="459"/>
                  <a:pt x="4155" y="468"/>
                  <a:pt x="4134" y="475"/>
                </a:cubicBezTo>
                <a:cubicBezTo>
                  <a:pt x="4112" y="482"/>
                  <a:pt x="4088" y="486"/>
                  <a:pt x="4061" y="486"/>
                </a:cubicBezTo>
                <a:lnTo>
                  <a:pt x="3883" y="486"/>
                </a:lnTo>
                <a:lnTo>
                  <a:pt x="3883" y="13"/>
                </a:lnTo>
                <a:moveTo>
                  <a:pt x="4448" y="145"/>
                </a:moveTo>
                <a:cubicBezTo>
                  <a:pt x="4473" y="145"/>
                  <a:pt x="4495" y="149"/>
                  <a:pt x="4515" y="157"/>
                </a:cubicBezTo>
                <a:cubicBezTo>
                  <a:pt x="4536" y="165"/>
                  <a:pt x="4553" y="177"/>
                  <a:pt x="4568" y="192"/>
                </a:cubicBezTo>
                <a:cubicBezTo>
                  <a:pt x="4582" y="207"/>
                  <a:pt x="4593" y="225"/>
                  <a:pt x="4601" y="246"/>
                </a:cubicBezTo>
                <a:cubicBezTo>
                  <a:pt x="4609" y="267"/>
                  <a:pt x="4613" y="291"/>
                  <a:pt x="4613" y="317"/>
                </a:cubicBezTo>
                <a:cubicBezTo>
                  <a:pt x="4613" y="344"/>
                  <a:pt x="4609" y="368"/>
                  <a:pt x="4601" y="389"/>
                </a:cubicBezTo>
                <a:cubicBezTo>
                  <a:pt x="4593" y="411"/>
                  <a:pt x="4582" y="429"/>
                  <a:pt x="4568" y="444"/>
                </a:cubicBezTo>
                <a:cubicBezTo>
                  <a:pt x="4553" y="459"/>
                  <a:pt x="4536" y="470"/>
                  <a:pt x="4515" y="478"/>
                </a:cubicBezTo>
                <a:cubicBezTo>
                  <a:pt x="4495" y="487"/>
                  <a:pt x="4473" y="491"/>
                  <a:pt x="4448" y="491"/>
                </a:cubicBezTo>
                <a:cubicBezTo>
                  <a:pt x="4423" y="491"/>
                  <a:pt x="4400" y="487"/>
                  <a:pt x="4379" y="478"/>
                </a:cubicBezTo>
                <a:cubicBezTo>
                  <a:pt x="4359" y="470"/>
                  <a:pt x="4342" y="459"/>
                  <a:pt x="4327" y="444"/>
                </a:cubicBezTo>
                <a:cubicBezTo>
                  <a:pt x="4313" y="429"/>
                  <a:pt x="4301" y="411"/>
                  <a:pt x="4294" y="389"/>
                </a:cubicBezTo>
                <a:cubicBezTo>
                  <a:pt x="4286" y="368"/>
                  <a:pt x="4282" y="344"/>
                  <a:pt x="4282" y="317"/>
                </a:cubicBezTo>
                <a:cubicBezTo>
                  <a:pt x="4282" y="291"/>
                  <a:pt x="4286" y="267"/>
                  <a:pt x="4294" y="246"/>
                </a:cubicBezTo>
                <a:cubicBezTo>
                  <a:pt x="4301" y="225"/>
                  <a:pt x="4313" y="207"/>
                  <a:pt x="4327" y="192"/>
                </a:cubicBezTo>
                <a:cubicBezTo>
                  <a:pt x="4342" y="177"/>
                  <a:pt x="4359" y="165"/>
                  <a:pt x="4379" y="157"/>
                </a:cubicBezTo>
                <a:cubicBezTo>
                  <a:pt x="4400" y="149"/>
                  <a:pt x="4423" y="145"/>
                  <a:pt x="4448" y="145"/>
                </a:cubicBezTo>
                <a:moveTo>
                  <a:pt x="4448" y="429"/>
                </a:moveTo>
                <a:cubicBezTo>
                  <a:pt x="4476" y="429"/>
                  <a:pt x="4496" y="419"/>
                  <a:pt x="4509" y="400"/>
                </a:cubicBezTo>
                <a:cubicBezTo>
                  <a:pt x="4523" y="382"/>
                  <a:pt x="4530" y="354"/>
                  <a:pt x="4530" y="318"/>
                </a:cubicBezTo>
                <a:cubicBezTo>
                  <a:pt x="4530" y="282"/>
                  <a:pt x="4523" y="254"/>
                  <a:pt x="4509" y="235"/>
                </a:cubicBezTo>
                <a:cubicBezTo>
                  <a:pt x="4496" y="217"/>
                  <a:pt x="4476" y="207"/>
                  <a:pt x="4448" y="207"/>
                </a:cubicBezTo>
                <a:cubicBezTo>
                  <a:pt x="4419" y="207"/>
                  <a:pt x="4398" y="217"/>
                  <a:pt x="4385" y="236"/>
                </a:cubicBezTo>
                <a:cubicBezTo>
                  <a:pt x="4371" y="255"/>
                  <a:pt x="4364" y="282"/>
                  <a:pt x="4364" y="318"/>
                </a:cubicBezTo>
                <a:cubicBezTo>
                  <a:pt x="4364" y="354"/>
                  <a:pt x="4371" y="381"/>
                  <a:pt x="4385" y="400"/>
                </a:cubicBezTo>
                <a:cubicBezTo>
                  <a:pt x="4398" y="419"/>
                  <a:pt x="4419" y="429"/>
                  <a:pt x="4448" y="429"/>
                </a:cubicBezTo>
                <a:moveTo>
                  <a:pt x="4859" y="309"/>
                </a:moveTo>
                <a:lnTo>
                  <a:pt x="4974" y="486"/>
                </a:lnTo>
                <a:lnTo>
                  <a:pt x="4897" y="486"/>
                </a:lnTo>
                <a:cubicBezTo>
                  <a:pt x="4891" y="486"/>
                  <a:pt x="4886" y="484"/>
                  <a:pt x="4882" y="481"/>
                </a:cubicBezTo>
                <a:cubicBezTo>
                  <a:pt x="4879" y="478"/>
                  <a:pt x="4876" y="475"/>
                  <a:pt x="4874" y="471"/>
                </a:cubicBezTo>
                <a:lnTo>
                  <a:pt x="4802" y="354"/>
                </a:lnTo>
                <a:cubicBezTo>
                  <a:pt x="4801" y="358"/>
                  <a:pt x="4799" y="361"/>
                  <a:pt x="4798" y="365"/>
                </a:cubicBezTo>
                <a:cubicBezTo>
                  <a:pt x="4797" y="368"/>
                  <a:pt x="4795" y="371"/>
                  <a:pt x="4793" y="374"/>
                </a:cubicBezTo>
                <a:lnTo>
                  <a:pt x="4731" y="471"/>
                </a:lnTo>
                <a:cubicBezTo>
                  <a:pt x="4728" y="474"/>
                  <a:pt x="4725" y="478"/>
                  <a:pt x="4722" y="481"/>
                </a:cubicBezTo>
                <a:cubicBezTo>
                  <a:pt x="4718" y="484"/>
                  <a:pt x="4714" y="486"/>
                  <a:pt x="4709" y="486"/>
                </a:cubicBezTo>
                <a:lnTo>
                  <a:pt x="4637" y="486"/>
                </a:lnTo>
                <a:lnTo>
                  <a:pt x="4751" y="313"/>
                </a:lnTo>
                <a:lnTo>
                  <a:pt x="4641" y="151"/>
                </a:lnTo>
                <a:lnTo>
                  <a:pt x="4719" y="151"/>
                </a:lnTo>
                <a:cubicBezTo>
                  <a:pt x="4725" y="151"/>
                  <a:pt x="4729" y="151"/>
                  <a:pt x="4732" y="153"/>
                </a:cubicBezTo>
                <a:cubicBezTo>
                  <a:pt x="4735" y="155"/>
                  <a:pt x="4737" y="157"/>
                  <a:pt x="4739" y="161"/>
                </a:cubicBezTo>
                <a:lnTo>
                  <a:pt x="4810" y="273"/>
                </a:lnTo>
                <a:cubicBezTo>
                  <a:pt x="4812" y="265"/>
                  <a:pt x="4815" y="258"/>
                  <a:pt x="4820" y="251"/>
                </a:cubicBezTo>
                <a:lnTo>
                  <a:pt x="4877" y="163"/>
                </a:lnTo>
                <a:cubicBezTo>
                  <a:pt x="4882" y="155"/>
                  <a:pt x="4888" y="151"/>
                  <a:pt x="4896" y="151"/>
                </a:cubicBezTo>
                <a:lnTo>
                  <a:pt x="4970" y="151"/>
                </a:lnTo>
                <a:lnTo>
                  <a:pt x="4859" y="309"/>
                </a:lnTo>
                <a:moveTo>
                  <a:pt x="5097" y="249"/>
                </a:moveTo>
                <a:lnTo>
                  <a:pt x="5097" y="399"/>
                </a:lnTo>
                <a:cubicBezTo>
                  <a:pt x="5106" y="410"/>
                  <a:pt x="5116" y="418"/>
                  <a:pt x="5127" y="422"/>
                </a:cubicBezTo>
                <a:cubicBezTo>
                  <a:pt x="5137" y="427"/>
                  <a:pt x="5149" y="429"/>
                  <a:pt x="5162" y="429"/>
                </a:cubicBezTo>
                <a:cubicBezTo>
                  <a:pt x="5174" y="429"/>
                  <a:pt x="5185" y="427"/>
                  <a:pt x="5195" y="422"/>
                </a:cubicBezTo>
                <a:cubicBezTo>
                  <a:pt x="5204" y="418"/>
                  <a:pt x="5213" y="411"/>
                  <a:pt x="5219" y="401"/>
                </a:cubicBezTo>
                <a:cubicBezTo>
                  <a:pt x="5226" y="392"/>
                  <a:pt x="5232" y="380"/>
                  <a:pt x="5235" y="366"/>
                </a:cubicBezTo>
                <a:cubicBezTo>
                  <a:pt x="5239" y="352"/>
                  <a:pt x="5241" y="335"/>
                  <a:pt x="5241" y="315"/>
                </a:cubicBezTo>
                <a:cubicBezTo>
                  <a:pt x="5241" y="296"/>
                  <a:pt x="5239" y="279"/>
                  <a:pt x="5236" y="266"/>
                </a:cubicBezTo>
                <a:cubicBezTo>
                  <a:pt x="5233" y="252"/>
                  <a:pt x="5229" y="241"/>
                  <a:pt x="5223" y="232"/>
                </a:cubicBezTo>
                <a:cubicBezTo>
                  <a:pt x="5217" y="224"/>
                  <a:pt x="5210" y="218"/>
                  <a:pt x="5201" y="214"/>
                </a:cubicBezTo>
                <a:cubicBezTo>
                  <a:pt x="5193" y="210"/>
                  <a:pt x="5183" y="208"/>
                  <a:pt x="5173" y="208"/>
                </a:cubicBezTo>
                <a:cubicBezTo>
                  <a:pt x="5156" y="208"/>
                  <a:pt x="5142" y="212"/>
                  <a:pt x="5130" y="219"/>
                </a:cubicBezTo>
                <a:cubicBezTo>
                  <a:pt x="5118" y="226"/>
                  <a:pt x="5107" y="236"/>
                  <a:pt x="5097" y="249"/>
                </a:cubicBezTo>
                <a:moveTo>
                  <a:pt x="5086" y="165"/>
                </a:moveTo>
                <a:lnTo>
                  <a:pt x="5092" y="196"/>
                </a:lnTo>
                <a:cubicBezTo>
                  <a:pt x="5106" y="181"/>
                  <a:pt x="5122" y="168"/>
                  <a:pt x="5139" y="159"/>
                </a:cubicBezTo>
                <a:cubicBezTo>
                  <a:pt x="5156" y="149"/>
                  <a:pt x="5177" y="144"/>
                  <a:pt x="5200" y="144"/>
                </a:cubicBezTo>
                <a:cubicBezTo>
                  <a:pt x="5219" y="144"/>
                  <a:pt x="5235" y="148"/>
                  <a:pt x="5251" y="156"/>
                </a:cubicBezTo>
                <a:cubicBezTo>
                  <a:pt x="5266" y="163"/>
                  <a:pt x="5279" y="174"/>
                  <a:pt x="5290" y="189"/>
                </a:cubicBezTo>
                <a:cubicBezTo>
                  <a:pt x="5301" y="203"/>
                  <a:pt x="5309" y="221"/>
                  <a:pt x="5315" y="243"/>
                </a:cubicBezTo>
                <a:cubicBezTo>
                  <a:pt x="5321" y="264"/>
                  <a:pt x="5324" y="288"/>
                  <a:pt x="5324" y="315"/>
                </a:cubicBezTo>
                <a:cubicBezTo>
                  <a:pt x="5324" y="341"/>
                  <a:pt x="5321" y="364"/>
                  <a:pt x="5314" y="385"/>
                </a:cubicBezTo>
                <a:cubicBezTo>
                  <a:pt x="5307" y="406"/>
                  <a:pt x="5298" y="425"/>
                  <a:pt x="5285" y="441"/>
                </a:cubicBezTo>
                <a:cubicBezTo>
                  <a:pt x="5273" y="456"/>
                  <a:pt x="5258" y="469"/>
                  <a:pt x="5240" y="477"/>
                </a:cubicBezTo>
                <a:cubicBezTo>
                  <a:pt x="5222" y="486"/>
                  <a:pt x="5202" y="491"/>
                  <a:pt x="5180" y="491"/>
                </a:cubicBezTo>
                <a:cubicBezTo>
                  <a:pt x="5162" y="491"/>
                  <a:pt x="5146" y="488"/>
                  <a:pt x="5132" y="482"/>
                </a:cubicBezTo>
                <a:cubicBezTo>
                  <a:pt x="5119" y="476"/>
                  <a:pt x="5107" y="468"/>
                  <a:pt x="5097" y="458"/>
                </a:cubicBezTo>
                <a:lnTo>
                  <a:pt x="5097" y="596"/>
                </a:lnTo>
                <a:lnTo>
                  <a:pt x="5016" y="596"/>
                </a:lnTo>
                <a:lnTo>
                  <a:pt x="5016" y="151"/>
                </a:lnTo>
                <a:lnTo>
                  <a:pt x="5065" y="151"/>
                </a:lnTo>
                <a:cubicBezTo>
                  <a:pt x="5076" y="151"/>
                  <a:pt x="5083" y="155"/>
                  <a:pt x="5086" y="165"/>
                </a:cubicBezTo>
                <a:moveTo>
                  <a:pt x="5388" y="0"/>
                </a:moveTo>
                <a:lnTo>
                  <a:pt x="5468" y="0"/>
                </a:lnTo>
                <a:lnTo>
                  <a:pt x="5468" y="486"/>
                </a:lnTo>
                <a:lnTo>
                  <a:pt x="5388" y="486"/>
                </a:lnTo>
                <a:lnTo>
                  <a:pt x="5388" y="0"/>
                </a:lnTo>
                <a:moveTo>
                  <a:pt x="5697" y="145"/>
                </a:moveTo>
                <a:cubicBezTo>
                  <a:pt x="5722" y="145"/>
                  <a:pt x="5745" y="149"/>
                  <a:pt x="5765" y="157"/>
                </a:cubicBezTo>
                <a:cubicBezTo>
                  <a:pt x="5785" y="165"/>
                  <a:pt x="5803" y="177"/>
                  <a:pt x="5817" y="192"/>
                </a:cubicBezTo>
                <a:cubicBezTo>
                  <a:pt x="5832" y="207"/>
                  <a:pt x="5843" y="225"/>
                  <a:pt x="5850" y="246"/>
                </a:cubicBezTo>
                <a:cubicBezTo>
                  <a:pt x="5858" y="267"/>
                  <a:pt x="5862" y="291"/>
                  <a:pt x="5862" y="317"/>
                </a:cubicBezTo>
                <a:cubicBezTo>
                  <a:pt x="5862" y="344"/>
                  <a:pt x="5858" y="368"/>
                  <a:pt x="5850" y="389"/>
                </a:cubicBezTo>
                <a:cubicBezTo>
                  <a:pt x="5843" y="411"/>
                  <a:pt x="5832" y="429"/>
                  <a:pt x="5817" y="444"/>
                </a:cubicBezTo>
                <a:cubicBezTo>
                  <a:pt x="5803" y="459"/>
                  <a:pt x="5785" y="470"/>
                  <a:pt x="5765" y="478"/>
                </a:cubicBezTo>
                <a:cubicBezTo>
                  <a:pt x="5745" y="487"/>
                  <a:pt x="5722" y="491"/>
                  <a:pt x="5697" y="491"/>
                </a:cubicBezTo>
                <a:cubicBezTo>
                  <a:pt x="5672" y="491"/>
                  <a:pt x="5649" y="487"/>
                  <a:pt x="5629" y="478"/>
                </a:cubicBezTo>
                <a:cubicBezTo>
                  <a:pt x="5608" y="470"/>
                  <a:pt x="5591" y="459"/>
                  <a:pt x="5576" y="444"/>
                </a:cubicBezTo>
                <a:cubicBezTo>
                  <a:pt x="5562" y="429"/>
                  <a:pt x="5551" y="411"/>
                  <a:pt x="5543" y="389"/>
                </a:cubicBezTo>
                <a:cubicBezTo>
                  <a:pt x="5535" y="368"/>
                  <a:pt x="5531" y="344"/>
                  <a:pt x="5531" y="317"/>
                </a:cubicBezTo>
                <a:cubicBezTo>
                  <a:pt x="5531" y="291"/>
                  <a:pt x="5535" y="267"/>
                  <a:pt x="5543" y="246"/>
                </a:cubicBezTo>
                <a:cubicBezTo>
                  <a:pt x="5551" y="225"/>
                  <a:pt x="5562" y="207"/>
                  <a:pt x="5576" y="192"/>
                </a:cubicBezTo>
                <a:cubicBezTo>
                  <a:pt x="5591" y="177"/>
                  <a:pt x="5608" y="165"/>
                  <a:pt x="5629" y="157"/>
                </a:cubicBezTo>
                <a:cubicBezTo>
                  <a:pt x="5649" y="149"/>
                  <a:pt x="5672" y="145"/>
                  <a:pt x="5697" y="145"/>
                </a:cubicBezTo>
                <a:moveTo>
                  <a:pt x="5697" y="429"/>
                </a:moveTo>
                <a:cubicBezTo>
                  <a:pt x="5725" y="429"/>
                  <a:pt x="5746" y="419"/>
                  <a:pt x="5759" y="400"/>
                </a:cubicBezTo>
                <a:cubicBezTo>
                  <a:pt x="5772" y="382"/>
                  <a:pt x="5779" y="354"/>
                  <a:pt x="5779" y="318"/>
                </a:cubicBezTo>
                <a:cubicBezTo>
                  <a:pt x="5779" y="282"/>
                  <a:pt x="5772" y="254"/>
                  <a:pt x="5759" y="235"/>
                </a:cubicBezTo>
                <a:cubicBezTo>
                  <a:pt x="5746" y="217"/>
                  <a:pt x="5725" y="207"/>
                  <a:pt x="5697" y="207"/>
                </a:cubicBezTo>
                <a:cubicBezTo>
                  <a:pt x="5669" y="207"/>
                  <a:pt x="5648" y="217"/>
                  <a:pt x="5634" y="236"/>
                </a:cubicBezTo>
                <a:cubicBezTo>
                  <a:pt x="5621" y="255"/>
                  <a:pt x="5614" y="282"/>
                  <a:pt x="5614" y="318"/>
                </a:cubicBezTo>
                <a:cubicBezTo>
                  <a:pt x="5614" y="354"/>
                  <a:pt x="5621" y="381"/>
                  <a:pt x="5634" y="400"/>
                </a:cubicBezTo>
                <a:cubicBezTo>
                  <a:pt x="5648" y="419"/>
                  <a:pt x="5669" y="429"/>
                  <a:pt x="5697" y="429"/>
                </a:cubicBezTo>
                <a:moveTo>
                  <a:pt x="6035" y="491"/>
                </a:moveTo>
                <a:cubicBezTo>
                  <a:pt x="6006" y="491"/>
                  <a:pt x="5984" y="483"/>
                  <a:pt x="5968" y="466"/>
                </a:cubicBezTo>
                <a:cubicBezTo>
                  <a:pt x="5953" y="450"/>
                  <a:pt x="5945" y="427"/>
                  <a:pt x="5945" y="398"/>
                </a:cubicBezTo>
                <a:lnTo>
                  <a:pt x="5945" y="211"/>
                </a:lnTo>
                <a:lnTo>
                  <a:pt x="5911" y="211"/>
                </a:lnTo>
                <a:cubicBezTo>
                  <a:pt x="5907" y="211"/>
                  <a:pt x="5903" y="210"/>
                  <a:pt x="5900" y="207"/>
                </a:cubicBezTo>
                <a:cubicBezTo>
                  <a:pt x="5897" y="204"/>
                  <a:pt x="5895" y="200"/>
                  <a:pt x="5895" y="194"/>
                </a:cubicBezTo>
                <a:lnTo>
                  <a:pt x="5895" y="162"/>
                </a:lnTo>
                <a:lnTo>
                  <a:pt x="5949" y="153"/>
                </a:lnTo>
                <a:lnTo>
                  <a:pt x="5966" y="62"/>
                </a:lnTo>
                <a:cubicBezTo>
                  <a:pt x="5967" y="57"/>
                  <a:pt x="5969" y="54"/>
                  <a:pt x="5972" y="51"/>
                </a:cubicBezTo>
                <a:cubicBezTo>
                  <a:pt x="5975" y="49"/>
                  <a:pt x="5979" y="48"/>
                  <a:pt x="5984" y="48"/>
                </a:cubicBezTo>
                <a:lnTo>
                  <a:pt x="6026" y="48"/>
                </a:lnTo>
                <a:lnTo>
                  <a:pt x="6026" y="154"/>
                </a:lnTo>
                <a:lnTo>
                  <a:pt x="6115" y="154"/>
                </a:lnTo>
                <a:lnTo>
                  <a:pt x="6115" y="211"/>
                </a:lnTo>
                <a:lnTo>
                  <a:pt x="6026" y="211"/>
                </a:lnTo>
                <a:lnTo>
                  <a:pt x="6026" y="393"/>
                </a:lnTo>
                <a:cubicBezTo>
                  <a:pt x="6026" y="403"/>
                  <a:pt x="6028" y="411"/>
                  <a:pt x="6033" y="417"/>
                </a:cubicBezTo>
                <a:cubicBezTo>
                  <a:pt x="6038" y="423"/>
                  <a:pt x="6046" y="426"/>
                  <a:pt x="6054" y="426"/>
                </a:cubicBezTo>
                <a:cubicBezTo>
                  <a:pt x="6059" y="426"/>
                  <a:pt x="6064" y="425"/>
                  <a:pt x="6067" y="424"/>
                </a:cubicBezTo>
                <a:cubicBezTo>
                  <a:pt x="6070" y="423"/>
                  <a:pt x="6073" y="422"/>
                  <a:pt x="6076" y="420"/>
                </a:cubicBezTo>
                <a:cubicBezTo>
                  <a:pt x="6078" y="419"/>
                  <a:pt x="6081" y="418"/>
                  <a:pt x="6083" y="417"/>
                </a:cubicBezTo>
                <a:cubicBezTo>
                  <a:pt x="6084" y="415"/>
                  <a:pt x="6086" y="415"/>
                  <a:pt x="6088" y="415"/>
                </a:cubicBezTo>
                <a:cubicBezTo>
                  <a:pt x="6091" y="415"/>
                  <a:pt x="6093" y="415"/>
                  <a:pt x="6094" y="417"/>
                </a:cubicBezTo>
                <a:cubicBezTo>
                  <a:pt x="6096" y="418"/>
                  <a:pt x="6097" y="420"/>
                  <a:pt x="6099" y="422"/>
                </a:cubicBezTo>
                <a:lnTo>
                  <a:pt x="6123" y="461"/>
                </a:lnTo>
                <a:cubicBezTo>
                  <a:pt x="6112" y="471"/>
                  <a:pt x="6098" y="478"/>
                  <a:pt x="6083" y="483"/>
                </a:cubicBezTo>
                <a:cubicBezTo>
                  <a:pt x="6068" y="488"/>
                  <a:pt x="6052" y="491"/>
                  <a:pt x="6035" y="491"/>
                </a:cubicBezTo>
                <a:moveTo>
                  <a:pt x="6389" y="187"/>
                </a:moveTo>
                <a:lnTo>
                  <a:pt x="6371" y="216"/>
                </a:lnTo>
                <a:cubicBezTo>
                  <a:pt x="6369" y="219"/>
                  <a:pt x="6367" y="222"/>
                  <a:pt x="6364" y="223"/>
                </a:cubicBezTo>
                <a:cubicBezTo>
                  <a:pt x="6362" y="225"/>
                  <a:pt x="6359" y="225"/>
                  <a:pt x="6355" y="225"/>
                </a:cubicBezTo>
                <a:cubicBezTo>
                  <a:pt x="6351" y="225"/>
                  <a:pt x="6347" y="224"/>
                  <a:pt x="6342" y="222"/>
                </a:cubicBezTo>
                <a:cubicBezTo>
                  <a:pt x="6338" y="220"/>
                  <a:pt x="6333" y="217"/>
                  <a:pt x="6327" y="215"/>
                </a:cubicBezTo>
                <a:cubicBezTo>
                  <a:pt x="6321" y="212"/>
                  <a:pt x="6314" y="210"/>
                  <a:pt x="6307" y="207"/>
                </a:cubicBezTo>
                <a:cubicBezTo>
                  <a:pt x="6299" y="205"/>
                  <a:pt x="6290" y="204"/>
                  <a:pt x="6280" y="204"/>
                </a:cubicBezTo>
                <a:cubicBezTo>
                  <a:pt x="6264" y="204"/>
                  <a:pt x="6252" y="207"/>
                  <a:pt x="6243" y="214"/>
                </a:cubicBezTo>
                <a:cubicBezTo>
                  <a:pt x="6234" y="221"/>
                  <a:pt x="6229" y="230"/>
                  <a:pt x="6229" y="241"/>
                </a:cubicBezTo>
                <a:cubicBezTo>
                  <a:pt x="6229" y="248"/>
                  <a:pt x="6232" y="254"/>
                  <a:pt x="6236" y="259"/>
                </a:cubicBezTo>
                <a:cubicBezTo>
                  <a:pt x="6241" y="264"/>
                  <a:pt x="6247" y="268"/>
                  <a:pt x="6255" y="272"/>
                </a:cubicBezTo>
                <a:cubicBezTo>
                  <a:pt x="6263" y="275"/>
                  <a:pt x="6271" y="279"/>
                  <a:pt x="6281" y="282"/>
                </a:cubicBezTo>
                <a:cubicBezTo>
                  <a:pt x="6291" y="285"/>
                  <a:pt x="6301" y="288"/>
                  <a:pt x="6311" y="291"/>
                </a:cubicBezTo>
                <a:cubicBezTo>
                  <a:pt x="6321" y="295"/>
                  <a:pt x="6331" y="299"/>
                  <a:pt x="6341" y="303"/>
                </a:cubicBezTo>
                <a:cubicBezTo>
                  <a:pt x="6351" y="308"/>
                  <a:pt x="6359" y="313"/>
                  <a:pt x="6367" y="320"/>
                </a:cubicBezTo>
                <a:cubicBezTo>
                  <a:pt x="6375" y="327"/>
                  <a:pt x="6381" y="335"/>
                  <a:pt x="6386" y="345"/>
                </a:cubicBezTo>
                <a:cubicBezTo>
                  <a:pt x="6390" y="355"/>
                  <a:pt x="6393" y="366"/>
                  <a:pt x="6393" y="380"/>
                </a:cubicBezTo>
                <a:cubicBezTo>
                  <a:pt x="6393" y="396"/>
                  <a:pt x="6390" y="411"/>
                  <a:pt x="6384" y="424"/>
                </a:cubicBezTo>
                <a:cubicBezTo>
                  <a:pt x="6378" y="438"/>
                  <a:pt x="6370" y="450"/>
                  <a:pt x="6359" y="459"/>
                </a:cubicBezTo>
                <a:cubicBezTo>
                  <a:pt x="6347" y="469"/>
                  <a:pt x="6333" y="477"/>
                  <a:pt x="6317" y="483"/>
                </a:cubicBezTo>
                <a:cubicBezTo>
                  <a:pt x="6300" y="488"/>
                  <a:pt x="6281" y="491"/>
                  <a:pt x="6259" y="491"/>
                </a:cubicBezTo>
                <a:cubicBezTo>
                  <a:pt x="6248" y="491"/>
                  <a:pt x="6236" y="490"/>
                  <a:pt x="6225" y="488"/>
                </a:cubicBezTo>
                <a:cubicBezTo>
                  <a:pt x="6214" y="486"/>
                  <a:pt x="6204" y="483"/>
                  <a:pt x="6194" y="479"/>
                </a:cubicBezTo>
                <a:cubicBezTo>
                  <a:pt x="6184" y="476"/>
                  <a:pt x="6174" y="471"/>
                  <a:pt x="6166" y="466"/>
                </a:cubicBezTo>
                <a:cubicBezTo>
                  <a:pt x="6157" y="461"/>
                  <a:pt x="6149" y="456"/>
                  <a:pt x="6143" y="450"/>
                </a:cubicBezTo>
                <a:lnTo>
                  <a:pt x="6162" y="419"/>
                </a:lnTo>
                <a:cubicBezTo>
                  <a:pt x="6164" y="415"/>
                  <a:pt x="6167" y="413"/>
                  <a:pt x="6170" y="411"/>
                </a:cubicBezTo>
                <a:cubicBezTo>
                  <a:pt x="6173" y="409"/>
                  <a:pt x="6177" y="408"/>
                  <a:pt x="6182" y="408"/>
                </a:cubicBezTo>
                <a:cubicBezTo>
                  <a:pt x="6187" y="408"/>
                  <a:pt x="6192" y="409"/>
                  <a:pt x="6196" y="412"/>
                </a:cubicBezTo>
                <a:cubicBezTo>
                  <a:pt x="6201" y="415"/>
                  <a:pt x="6206" y="418"/>
                  <a:pt x="6212" y="421"/>
                </a:cubicBezTo>
                <a:cubicBezTo>
                  <a:pt x="6218" y="424"/>
                  <a:pt x="6225" y="427"/>
                  <a:pt x="6233" y="430"/>
                </a:cubicBezTo>
                <a:cubicBezTo>
                  <a:pt x="6241" y="433"/>
                  <a:pt x="6251" y="435"/>
                  <a:pt x="6263" y="435"/>
                </a:cubicBezTo>
                <a:cubicBezTo>
                  <a:pt x="6272" y="435"/>
                  <a:pt x="6281" y="433"/>
                  <a:pt x="6288" y="431"/>
                </a:cubicBezTo>
                <a:cubicBezTo>
                  <a:pt x="6294" y="429"/>
                  <a:pt x="6300" y="426"/>
                  <a:pt x="6305" y="422"/>
                </a:cubicBezTo>
                <a:cubicBezTo>
                  <a:pt x="6309" y="418"/>
                  <a:pt x="6312" y="414"/>
                  <a:pt x="6314" y="409"/>
                </a:cubicBezTo>
                <a:cubicBezTo>
                  <a:pt x="6316" y="404"/>
                  <a:pt x="6317" y="399"/>
                  <a:pt x="6317" y="394"/>
                </a:cubicBezTo>
                <a:cubicBezTo>
                  <a:pt x="6317" y="386"/>
                  <a:pt x="6315" y="380"/>
                  <a:pt x="6310" y="375"/>
                </a:cubicBezTo>
                <a:cubicBezTo>
                  <a:pt x="6306" y="370"/>
                  <a:pt x="6300" y="365"/>
                  <a:pt x="6292" y="362"/>
                </a:cubicBezTo>
                <a:cubicBezTo>
                  <a:pt x="6284" y="358"/>
                  <a:pt x="6275" y="355"/>
                  <a:pt x="6265" y="352"/>
                </a:cubicBezTo>
                <a:cubicBezTo>
                  <a:pt x="6256" y="349"/>
                  <a:pt x="6245" y="346"/>
                  <a:pt x="6235" y="342"/>
                </a:cubicBezTo>
                <a:cubicBezTo>
                  <a:pt x="6225" y="338"/>
                  <a:pt x="6215" y="334"/>
                  <a:pt x="6205" y="330"/>
                </a:cubicBezTo>
                <a:cubicBezTo>
                  <a:pt x="6195" y="325"/>
                  <a:pt x="6186" y="319"/>
                  <a:pt x="6178" y="312"/>
                </a:cubicBezTo>
                <a:cubicBezTo>
                  <a:pt x="6171" y="305"/>
                  <a:pt x="6164" y="296"/>
                  <a:pt x="6160" y="285"/>
                </a:cubicBezTo>
                <a:cubicBezTo>
                  <a:pt x="6155" y="275"/>
                  <a:pt x="6153" y="262"/>
                  <a:pt x="6153" y="247"/>
                </a:cubicBezTo>
                <a:cubicBezTo>
                  <a:pt x="6153" y="234"/>
                  <a:pt x="6155" y="221"/>
                  <a:pt x="6161" y="208"/>
                </a:cubicBezTo>
                <a:cubicBezTo>
                  <a:pt x="6166" y="196"/>
                  <a:pt x="6174" y="185"/>
                  <a:pt x="6185" y="176"/>
                </a:cubicBezTo>
                <a:cubicBezTo>
                  <a:pt x="6195" y="167"/>
                  <a:pt x="6209" y="159"/>
                  <a:pt x="6224" y="154"/>
                </a:cubicBezTo>
                <a:cubicBezTo>
                  <a:pt x="6240" y="148"/>
                  <a:pt x="6258" y="145"/>
                  <a:pt x="6279" y="145"/>
                </a:cubicBezTo>
                <a:cubicBezTo>
                  <a:pt x="6302" y="145"/>
                  <a:pt x="6323" y="149"/>
                  <a:pt x="6342" y="157"/>
                </a:cubicBezTo>
                <a:cubicBezTo>
                  <a:pt x="6361" y="164"/>
                  <a:pt x="6377" y="174"/>
                  <a:pt x="6389" y="1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747720" y="767520"/>
            <a:ext cx="36536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30" spc="-1" strike="noStrike">
                <a:solidFill>
                  <a:srgbClr val="007bff"/>
                </a:solidFill>
                <a:latin typeface="Arial"/>
                <a:ea typeface="Arial"/>
              </a:rPr>
              <a:t>Box Plot (Ящик с усами)</a:t>
            </a:r>
            <a:endParaRPr b="0" lang="en-US" sz="243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019160" y="20858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60" y="199"/>
                  <a:pt x="147" y="204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4"/>
                </a:cubicBezTo>
                <a:cubicBezTo>
                  <a:pt x="53" y="199"/>
                  <a:pt x="41" y="191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2" y="42"/>
                  <a:pt x="32" y="32"/>
                </a:cubicBezTo>
                <a:cubicBezTo>
                  <a:pt x="41" y="22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747720" y="1468080"/>
            <a:ext cx="3403800" cy="293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060" spc="-1" strike="noStrike">
                <a:solidFill>
                  <a:srgbClr val="1f2328"/>
                </a:solidFill>
                <a:latin typeface="Arial"/>
                <a:ea typeface="Arial"/>
              </a:rPr>
              <a:t>Статистический дайджест</a:t>
            </a:r>
            <a:endParaRPr b="0" lang="en-US" sz="206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1224000" y="1975320"/>
            <a:ext cx="42282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Что показывает: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Основные квантили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019160" y="2866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2"/>
                  <a:pt x="53" y="14"/>
                  <a:pt x="66" y="9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9"/>
                </a:cubicBezTo>
                <a:cubicBezTo>
                  <a:pt x="160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224000" y="2337120"/>
            <a:ext cx="46382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распределения (IQR, медиана, выбросы).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495080" y="3219120"/>
            <a:ext cx="76680" cy="76680"/>
          </a:xfrm>
          <a:custGeom>
            <a:avLst/>
            <a:gdLst/>
            <a:ahLst/>
            <a:rect l="0" t="0" r="r" b="b"/>
            <a:pathLst>
              <a:path w="213" h="213">
                <a:moveTo>
                  <a:pt x="213" y="107"/>
                </a:moveTo>
                <a:cubicBezTo>
                  <a:pt x="213" y="121"/>
                  <a:pt x="210" y="135"/>
                  <a:pt x="205" y="148"/>
                </a:cubicBezTo>
                <a:cubicBezTo>
                  <a:pt x="200" y="161"/>
                  <a:pt x="192" y="172"/>
                  <a:pt x="182" y="182"/>
                </a:cubicBezTo>
                <a:cubicBezTo>
                  <a:pt x="171" y="192"/>
                  <a:pt x="160" y="200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200"/>
                  <a:pt x="41" y="192"/>
                  <a:pt x="31" y="182"/>
                </a:cubicBezTo>
                <a:cubicBezTo>
                  <a:pt x="22" y="172"/>
                  <a:pt x="14" y="161"/>
                  <a:pt x="9" y="148"/>
                </a:cubicBezTo>
                <a:cubicBezTo>
                  <a:pt x="3" y="135"/>
                  <a:pt x="0" y="121"/>
                  <a:pt x="0" y="107"/>
                </a:cubicBezTo>
                <a:cubicBezTo>
                  <a:pt x="0" y="93"/>
                  <a:pt x="3" y="80"/>
                  <a:pt x="9" y="67"/>
                </a:cubicBezTo>
                <a:cubicBezTo>
                  <a:pt x="14" y="54"/>
                  <a:pt x="22" y="42"/>
                  <a:pt x="31" y="32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2" y="32"/>
                </a:cubicBezTo>
                <a:cubicBezTo>
                  <a:pt x="192" y="42"/>
                  <a:pt x="200" y="54"/>
                  <a:pt x="205" y="67"/>
                </a:cubicBezTo>
                <a:cubicBezTo>
                  <a:pt x="210" y="80"/>
                  <a:pt x="213" y="93"/>
                  <a:pt x="213" y="107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1224000" y="2756160"/>
            <a:ext cx="23508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Кейсы применения: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700280" y="3108600"/>
            <a:ext cx="42955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Быстрое сравнение распределений 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495080" y="3990960"/>
            <a:ext cx="76680" cy="76320"/>
          </a:xfrm>
          <a:custGeom>
            <a:avLst/>
            <a:gdLst/>
            <a:ahLst/>
            <a:rect l="0" t="0" r="r" b="b"/>
            <a:pathLst>
              <a:path w="213" h="212">
                <a:moveTo>
                  <a:pt x="213" y="105"/>
                </a:moveTo>
                <a:cubicBezTo>
                  <a:pt x="213" y="119"/>
                  <a:pt x="210" y="133"/>
                  <a:pt x="205" y="146"/>
                </a:cubicBezTo>
                <a:cubicBezTo>
                  <a:pt x="200" y="159"/>
                  <a:pt x="192" y="170"/>
                  <a:pt x="182" y="180"/>
                </a:cubicBezTo>
                <a:cubicBezTo>
                  <a:pt x="171" y="190"/>
                  <a:pt x="160" y="198"/>
                  <a:pt x="147" y="204"/>
                </a:cubicBezTo>
                <a:cubicBezTo>
                  <a:pt x="134" y="210"/>
                  <a:pt x="120" y="212"/>
                  <a:pt x="106" y="212"/>
                </a:cubicBezTo>
                <a:cubicBezTo>
                  <a:pt x="92" y="212"/>
                  <a:pt x="79" y="210"/>
                  <a:pt x="66" y="204"/>
                </a:cubicBezTo>
                <a:cubicBezTo>
                  <a:pt x="53" y="198"/>
                  <a:pt x="41" y="190"/>
                  <a:pt x="31" y="180"/>
                </a:cubicBezTo>
                <a:cubicBezTo>
                  <a:pt x="22" y="170"/>
                  <a:pt x="14" y="159"/>
                  <a:pt x="9" y="146"/>
                </a:cubicBezTo>
                <a:cubicBezTo>
                  <a:pt x="3" y="133"/>
                  <a:pt x="0" y="119"/>
                  <a:pt x="0" y="105"/>
                </a:cubicBezTo>
                <a:cubicBezTo>
                  <a:pt x="0" y="91"/>
                  <a:pt x="3" y="78"/>
                  <a:pt x="9" y="65"/>
                </a:cubicBezTo>
                <a:cubicBezTo>
                  <a:pt x="14" y="52"/>
                  <a:pt x="22" y="40"/>
                  <a:pt x="31" y="31"/>
                </a:cubicBezTo>
                <a:cubicBezTo>
                  <a:pt x="41" y="21"/>
                  <a:pt x="53" y="13"/>
                  <a:pt x="66" y="8"/>
                </a:cubicBezTo>
                <a:cubicBezTo>
                  <a:pt x="79" y="2"/>
                  <a:pt x="92" y="0"/>
                  <a:pt x="106" y="0"/>
                </a:cubicBezTo>
                <a:cubicBezTo>
                  <a:pt x="120" y="0"/>
                  <a:pt x="134" y="2"/>
                  <a:pt x="147" y="8"/>
                </a:cubicBezTo>
                <a:cubicBezTo>
                  <a:pt x="160" y="13"/>
                  <a:pt x="171" y="21"/>
                  <a:pt x="182" y="31"/>
                </a:cubicBezTo>
                <a:cubicBezTo>
                  <a:pt x="192" y="40"/>
                  <a:pt x="200" y="52"/>
                  <a:pt x="205" y="65"/>
                </a:cubicBezTo>
                <a:cubicBezTo>
                  <a:pt x="210" y="78"/>
                  <a:pt x="213" y="91"/>
                  <a:pt x="213" y="105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700280" y="3470760"/>
            <a:ext cx="23050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нескольким группам.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700280" y="3880080"/>
            <a:ext cx="397368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Визуальное определение медианы,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019160" y="477180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3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2"/>
                </a:cubicBezTo>
                <a:cubicBezTo>
                  <a:pt x="22" y="172"/>
                  <a:pt x="13" y="160"/>
                  <a:pt x="8" y="147"/>
                </a:cubicBezTo>
                <a:cubicBezTo>
                  <a:pt x="2" y="133"/>
                  <a:pt x="0" y="120"/>
                  <a:pt x="0" y="106"/>
                </a:cubicBezTo>
                <a:cubicBezTo>
                  <a:pt x="0" y="92"/>
                  <a:pt x="2" y="78"/>
                  <a:pt x="8" y="65"/>
                </a:cubicBezTo>
                <a:cubicBezTo>
                  <a:pt x="13" y="52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700280" y="4242240"/>
            <a:ext cx="23263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размаха и выбросов.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224000" y="4661280"/>
            <a:ext cx="5283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Выбор в его пользу: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Когда нужно компактно и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224000" y="5013720"/>
            <a:ext cx="471456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статистически точно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сравнить несколько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19160" y="589572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2"/>
                  <a:pt x="160" y="199"/>
                  <a:pt x="147" y="205"/>
                </a:cubicBezTo>
                <a:cubicBezTo>
                  <a:pt x="134" y="210"/>
                  <a:pt x="120" y="213"/>
                  <a:pt x="106" y="213"/>
                </a:cubicBezTo>
                <a:cubicBezTo>
                  <a:pt x="92" y="213"/>
                  <a:pt x="79" y="210"/>
                  <a:pt x="66" y="205"/>
                </a:cubicBezTo>
                <a:cubicBezTo>
                  <a:pt x="53" y="199"/>
                  <a:pt x="41" y="192"/>
                  <a:pt x="32" y="181"/>
                </a:cubicBezTo>
                <a:cubicBezTo>
                  <a:pt x="22" y="171"/>
                  <a:pt x="13" y="160"/>
                  <a:pt x="8" y="147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2" y="41"/>
                  <a:pt x="32" y="31"/>
                </a:cubicBezTo>
                <a:cubicBezTo>
                  <a:pt x="41" y="21"/>
                  <a:pt x="53" y="14"/>
                  <a:pt x="66" y="8"/>
                </a:cubicBezTo>
                <a:cubicBezTo>
                  <a:pt x="79" y="3"/>
                  <a:pt x="92" y="0"/>
                  <a:pt x="106" y="0"/>
                </a:cubicBezTo>
                <a:cubicBezTo>
                  <a:pt x="120" y="0"/>
                  <a:pt x="134" y="3"/>
                  <a:pt x="147" y="8"/>
                </a:cubicBezTo>
                <a:cubicBezTo>
                  <a:pt x="160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224000" y="5375520"/>
            <a:ext cx="178092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распределений.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224000" y="5785200"/>
            <a:ext cx="462600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Сравнение оценок студентов по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224000" y="6147360"/>
            <a:ext cx="2202840" cy="265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70" spc="-1" strike="noStrike">
                <a:solidFill>
                  <a:srgbClr val="1f2328"/>
                </a:solidFill>
                <a:latin typeface="Arial"/>
                <a:ea typeface="Arial"/>
              </a:rPr>
              <a:t>разным предметам.</a:t>
            </a:r>
            <a:endParaRPr b="0" lang="en-US" sz="187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