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28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650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74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504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75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8810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1445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124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37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27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66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BE0AFD-F598-4D07-A07F-880D90D5AC6D}" type="datetimeFigureOut">
              <a:rPr lang="hr-HR" smtClean="0"/>
              <a:t>28.2.2021.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5505EE-32C3-413E-B05D-1F5A44B8B6FF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761779-1560-4B28-AEC3-8A0368933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Detekcija oblika na slici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B2421C1-3DC0-423F-9485-06D6E016B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11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0108A7-DE34-4909-A067-EC8AD45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Konačni rezultati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96F64C8D-A747-4ADC-9B92-54DAD83DE0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496333"/>
            <a:ext cx="4800600" cy="3198834"/>
          </a:xfrm>
        </p:spPr>
      </p:pic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BC90200-2FEA-4FD9-AE17-3852D81865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2349228"/>
            <a:ext cx="4800600" cy="3493043"/>
          </a:xfrm>
        </p:spPr>
      </p:pic>
    </p:spTree>
    <p:extLst>
      <p:ext uri="{BB962C8B-B14F-4D97-AF65-F5344CB8AC3E}">
        <p14:creationId xmlns:p14="http://schemas.microsoft.com/office/powerpoint/2010/main" val="161645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0454A5-0E11-4198-9DD6-4BD48335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Kraj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CD02859E-BC05-4965-904F-CE401081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2092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C5E52CE5-5BD6-4558-BA86-8180F3B5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CBF70FC3-F387-4FBA-BC04-D36557D4F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Cilj projektnog zadatka</a:t>
            </a:r>
          </a:p>
          <a:p>
            <a:endParaRPr lang="hr-HR" dirty="0"/>
          </a:p>
          <a:p>
            <a:r>
              <a:rPr lang="hr-HR" dirty="0"/>
              <a:t>Python</a:t>
            </a:r>
          </a:p>
          <a:p>
            <a:endParaRPr lang="hr-HR" dirty="0"/>
          </a:p>
          <a:p>
            <a:r>
              <a:rPr lang="hr-HR" dirty="0" err="1"/>
              <a:t>openCV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3355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35848D0-C04C-443F-819E-7334F67F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Opencv</a:t>
            </a:r>
            <a:r>
              <a:rPr lang="hr-HR" dirty="0"/>
              <a:t> funkcije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A189BAE7-616F-4220-A0F0-568FA14C7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Pronalaženje figure (konture)</a:t>
            </a:r>
          </a:p>
          <a:p>
            <a:endParaRPr lang="hr-HR" dirty="0"/>
          </a:p>
          <a:p>
            <a:r>
              <a:rPr lang="hr-HR" dirty="0"/>
              <a:t>Crtanje konture</a:t>
            </a:r>
          </a:p>
          <a:p>
            <a:endParaRPr lang="hr-HR" dirty="0"/>
          </a:p>
          <a:p>
            <a:r>
              <a:rPr lang="hr-HR" dirty="0"/>
              <a:t>Detekcija kutova i oblika geometrijskog tijela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0D4777D-6A3E-45BD-ABFA-4DD6B4CD8C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712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ECD10D65-01D1-4A47-937E-291357D4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Douglas-</a:t>
            </a:r>
            <a:r>
              <a:rPr lang="hr-HR" dirty="0" err="1"/>
              <a:t>peucker</a:t>
            </a:r>
            <a:r>
              <a:rPr lang="hr-HR" dirty="0"/>
              <a:t> algoritam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972076D4-00F1-4144-9645-DCD593B4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Rješenje projektnog zadatka</a:t>
            </a:r>
          </a:p>
          <a:p>
            <a:endParaRPr lang="hr-HR" dirty="0"/>
          </a:p>
          <a:p>
            <a:r>
              <a:rPr lang="hr-HR" dirty="0" err="1"/>
              <a:t>cv.approxPolyPD</a:t>
            </a:r>
            <a:r>
              <a:rPr lang="hr-HR" dirty="0"/>
              <a:t>()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F37BD2F9-C0B6-496D-A4B2-293D7A0B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06" y="1868752"/>
            <a:ext cx="6395294" cy="46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7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09F8C3C3-BE5E-4501-8E21-C644A153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Rad algoritma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3495AAFA-1E10-4943-8C9F-9852F0FA0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Početna krivulja</a:t>
            </a:r>
          </a:p>
          <a:p>
            <a:endParaRPr lang="hr-HR" dirty="0"/>
          </a:p>
          <a:p>
            <a:r>
              <a:rPr lang="hr-HR" dirty="0" err="1"/>
              <a:t>Epsilon</a:t>
            </a:r>
            <a:r>
              <a:rPr lang="hr-HR" dirty="0"/>
              <a:t>, usporedba udaljenosti</a:t>
            </a:r>
          </a:p>
          <a:p>
            <a:endParaRPr lang="hr-HR" dirty="0"/>
          </a:p>
          <a:p>
            <a:r>
              <a:rPr lang="hr-HR" dirty="0"/>
              <a:t>Brisanje ili podjela krivulje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D0B5E46A-9136-44FD-818A-DA2E7BE7C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126" y="680912"/>
            <a:ext cx="4037449" cy="5941908"/>
          </a:xfrm>
        </p:spPr>
      </p:pic>
    </p:spTree>
    <p:extLst>
      <p:ext uri="{BB962C8B-B14F-4D97-AF65-F5344CB8AC3E}">
        <p14:creationId xmlns:p14="http://schemas.microsoft.com/office/powerpoint/2010/main" val="196428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B348E6-4063-4248-8D50-0C496D61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Rad algoritma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A0DEAB6-1DAB-44F2-89C4-7C3B3689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12" y="2485748"/>
            <a:ext cx="6933357" cy="25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2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33B2BD-10A3-446C-89FC-91DFAAA8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Primjena algoritma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153925E-C999-40FD-908A-5CDAAF3E9D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Važnost </a:t>
            </a:r>
            <a:r>
              <a:rPr lang="hr-HR" dirty="0" err="1"/>
              <a:t>epsilona</a:t>
            </a:r>
            <a:r>
              <a:rPr lang="hr-HR" dirty="0"/>
              <a:t> </a:t>
            </a:r>
          </a:p>
          <a:p>
            <a:endParaRPr lang="hr-HR" dirty="0"/>
          </a:p>
          <a:p>
            <a:r>
              <a:rPr lang="hr-HR" dirty="0"/>
              <a:t>Problem velike preciznosti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22D979DC-75A2-42A1-92AA-D8C0B332C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9968" y="2033327"/>
            <a:ext cx="6291124" cy="2530911"/>
          </a:xfrm>
        </p:spPr>
      </p:pic>
    </p:spTree>
    <p:extLst>
      <p:ext uri="{BB962C8B-B14F-4D97-AF65-F5344CB8AC3E}">
        <p14:creationId xmlns:p14="http://schemas.microsoft.com/office/powerpoint/2010/main" val="140818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269643-DAD7-4E2C-8E31-2FD39804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Primjena algoritma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1E2C4FF-7E05-435A-B39B-61B1B190D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Funkcija </a:t>
            </a:r>
            <a:r>
              <a:rPr lang="hr-HR" dirty="0" err="1"/>
              <a:t>approxPolyPD</a:t>
            </a:r>
            <a:r>
              <a:rPr lang="hr-HR" dirty="0"/>
              <a:t> – kontura, </a:t>
            </a:r>
            <a:r>
              <a:rPr lang="hr-HR" dirty="0" err="1"/>
              <a:t>epsilon</a:t>
            </a:r>
            <a:r>
              <a:rPr lang="hr-HR" dirty="0"/>
              <a:t>, otvorena ili zatvorena krivulja</a:t>
            </a:r>
          </a:p>
          <a:p>
            <a:endParaRPr lang="hr-HR" dirty="0"/>
          </a:p>
          <a:p>
            <a:r>
              <a:rPr lang="hr-HR" dirty="0"/>
              <a:t>„oštećena slika” 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31A81C3F-11D7-4BB6-ACD6-AA88F30B7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229" y="3429000"/>
            <a:ext cx="6134471" cy="1609424"/>
          </a:xfrm>
        </p:spPr>
      </p:pic>
    </p:spTree>
    <p:extLst>
      <p:ext uri="{BB962C8B-B14F-4D97-AF65-F5344CB8AC3E}">
        <p14:creationId xmlns:p14="http://schemas.microsoft.com/office/powerpoint/2010/main" val="7683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926AE6-E4FF-4792-8014-061DD05C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Konačni rezultati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FE4FD3DD-EC20-4613-A75F-8BDEDEE7C9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317668"/>
            <a:ext cx="4800600" cy="3556164"/>
          </a:xfrm>
        </p:spPr>
      </p:pic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F719DE9D-B10B-4737-9865-DB80F5CC9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2637" y="2286000"/>
            <a:ext cx="4612226" cy="3619500"/>
          </a:xfrm>
        </p:spPr>
      </p:pic>
    </p:spTree>
    <p:extLst>
      <p:ext uri="{BB962C8B-B14F-4D97-AF65-F5344CB8AC3E}">
        <p14:creationId xmlns:p14="http://schemas.microsoft.com/office/powerpoint/2010/main" val="1542890349"/>
      </p:ext>
    </p:extLst>
  </p:cSld>
  <p:clrMapOvr>
    <a:masterClrMapping/>
  </p:clrMapOvr>
</p:sld>
</file>

<file path=ppt/theme/theme1.xml><?xml version="1.0" encoding="utf-8"?>
<a:theme xmlns:a="http://schemas.openxmlformats.org/drawingml/2006/main" name="Značka">
  <a:themeElements>
    <a:clrScheme name="Značka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Značka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čk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TM10001106[[fn=Značka]]</Template>
  <TotalTime>1278</TotalTime>
  <Words>81</Words>
  <Application>Microsoft Office PowerPoint</Application>
  <PresentationFormat>Široki zaslon</PresentationFormat>
  <Paragraphs>44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Značka</vt:lpstr>
      <vt:lpstr>Detekcija oblika na slici</vt:lpstr>
      <vt:lpstr>Uvod</vt:lpstr>
      <vt:lpstr>Opencv funkcije</vt:lpstr>
      <vt:lpstr>Douglas-peucker algoritam</vt:lpstr>
      <vt:lpstr>Rad algoritma</vt:lpstr>
      <vt:lpstr>Rad algoritma</vt:lpstr>
      <vt:lpstr>Primjena algoritma</vt:lpstr>
      <vt:lpstr>Primjena algoritma</vt:lpstr>
      <vt:lpstr>Konačni rezultati</vt:lpstr>
      <vt:lpstr>Konačni rezultati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oblika na slici</dc:title>
  <dc:creator>Domagoj Šutalo</dc:creator>
  <cp:lastModifiedBy>Domagoj Šutalo</cp:lastModifiedBy>
  <cp:revision>7</cp:revision>
  <dcterms:created xsi:type="dcterms:W3CDTF">2021-02-28T12:32:05Z</dcterms:created>
  <dcterms:modified xsi:type="dcterms:W3CDTF">2021-03-01T09:50:39Z</dcterms:modified>
</cp:coreProperties>
</file>