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</p:sldIdLst>
  <p:sldSz cx="270002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FA"/>
    <a:srgbClr val="002F5F"/>
    <a:srgbClr val="ACDEDE"/>
    <a:srgbClr val="EB7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48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025" y="1001553"/>
            <a:ext cx="2025015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3214319"/>
            <a:ext cx="2025015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91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01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18" y="325823"/>
            <a:ext cx="5821918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4" y="325823"/>
            <a:ext cx="17128252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0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1" y="1525704"/>
            <a:ext cx="23287673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1" y="4095459"/>
            <a:ext cx="23287673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3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1629117"/>
            <a:ext cx="11475085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1629117"/>
            <a:ext cx="11475085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97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325824"/>
            <a:ext cx="23287673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2" y="1500205"/>
            <a:ext cx="11422349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2" y="2235432"/>
            <a:ext cx="11422349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1" y="1500205"/>
            <a:ext cx="11478602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1" y="2235432"/>
            <a:ext cx="11478602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41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96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2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407988"/>
            <a:ext cx="870826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881140"/>
            <a:ext cx="13668851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835944"/>
            <a:ext cx="870826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58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407988"/>
            <a:ext cx="870826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881140"/>
            <a:ext cx="13668851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835944"/>
            <a:ext cx="870826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9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325824"/>
            <a:ext cx="23287673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1629117"/>
            <a:ext cx="23287673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5672161"/>
            <a:ext cx="60750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0AEA-07AB-46FE-AC72-11BFFB89B0BA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5672161"/>
            <a:ext cx="91125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5672161"/>
            <a:ext cx="60750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EF68-ACB8-4B1F-BDCE-56D5A2321F2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32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.se/medarbetare/kommunikation/grafisk-manual/digital-f%C3%A4rgpalett-1.5119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5E5BFC-D215-4238-B3CB-68D637FFC6FA}"/>
              </a:ext>
            </a:extLst>
          </p:cNvPr>
          <p:cNvSpPr/>
          <p:nvPr/>
        </p:nvSpPr>
        <p:spPr>
          <a:xfrm>
            <a:off x="1" y="3"/>
            <a:ext cx="27000200" cy="6119810"/>
          </a:xfrm>
          <a:prstGeom prst="rect">
            <a:avLst/>
          </a:prstGeom>
          <a:solidFill>
            <a:srgbClr val="002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59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6A841-471E-4A39-8308-200AFC2ABC6E}"/>
              </a:ext>
            </a:extLst>
          </p:cNvPr>
          <p:cNvSpPr txBox="1"/>
          <p:nvPr/>
        </p:nvSpPr>
        <p:spPr>
          <a:xfrm>
            <a:off x="5822609" y="359908"/>
            <a:ext cx="21177591" cy="54000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7001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Science Research Group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1CA6DF6-9D2D-478F-9A79-6304499FF912}"/>
              </a:ext>
            </a:extLst>
          </p:cNvPr>
          <p:cNvGrpSpPr/>
          <p:nvPr/>
        </p:nvGrpSpPr>
        <p:grpSpPr>
          <a:xfrm>
            <a:off x="100349" y="359904"/>
            <a:ext cx="5400003" cy="5400000"/>
            <a:chOff x="100351" y="899651"/>
            <a:chExt cx="5400003" cy="540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5C65BD-7C96-4666-AD78-D7F1A3FEF5EB}"/>
                </a:ext>
              </a:extLst>
            </p:cNvPr>
            <p:cNvSpPr/>
            <p:nvPr/>
          </p:nvSpPr>
          <p:spPr>
            <a:xfrm>
              <a:off x="100351" y="899651"/>
              <a:ext cx="5400000" cy="5400000"/>
            </a:xfrm>
            <a:prstGeom prst="ellipse">
              <a:avLst/>
            </a:prstGeom>
            <a:solidFill>
              <a:srgbClr val="EB7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595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E5773C-5073-4FDE-9A0F-3A15E7E345AE}"/>
                </a:ext>
              </a:extLst>
            </p:cNvPr>
            <p:cNvSpPr/>
            <p:nvPr/>
          </p:nvSpPr>
          <p:spPr>
            <a:xfrm>
              <a:off x="558301" y="3794204"/>
              <a:ext cx="1080000" cy="1080000"/>
            </a:xfrm>
            <a:prstGeom prst="ellipse">
              <a:avLst/>
            </a:prstGeom>
            <a:solidFill>
              <a:srgbClr val="002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80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C16723-E315-4D15-813E-9002C285F241}"/>
                </a:ext>
              </a:extLst>
            </p:cNvPr>
            <p:cNvSpPr/>
            <p:nvPr/>
          </p:nvSpPr>
          <p:spPr>
            <a:xfrm>
              <a:off x="3962399" y="3794204"/>
              <a:ext cx="1080000" cy="1080000"/>
            </a:xfrm>
            <a:prstGeom prst="ellipse">
              <a:avLst/>
            </a:prstGeom>
            <a:solidFill>
              <a:srgbClr val="002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8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70F9E0-C242-4FE1-B51D-8314F42FE1E6}"/>
                </a:ext>
              </a:extLst>
            </p:cNvPr>
            <p:cNvSpPr/>
            <p:nvPr/>
          </p:nvSpPr>
          <p:spPr>
            <a:xfrm>
              <a:off x="2260349" y="1814550"/>
              <a:ext cx="1080000" cy="1080000"/>
            </a:xfrm>
            <a:prstGeom prst="ellipse">
              <a:avLst/>
            </a:prstGeom>
            <a:solidFill>
              <a:srgbClr val="002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AB5409-E3AB-40B2-A86A-F5B04108F329}"/>
                </a:ext>
              </a:extLst>
            </p:cNvPr>
            <p:cNvSpPr/>
            <p:nvPr/>
          </p:nvSpPr>
          <p:spPr>
            <a:xfrm>
              <a:off x="2260349" y="4334204"/>
              <a:ext cx="1080000" cy="1080000"/>
            </a:xfrm>
            <a:prstGeom prst="ellipse">
              <a:avLst/>
            </a:prstGeom>
            <a:solidFill>
              <a:srgbClr val="002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80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D368EB-E3F9-45D5-AA1F-399F8E1B499C}"/>
                </a:ext>
              </a:extLst>
            </p:cNvPr>
            <p:cNvCxnSpPr>
              <a:stCxn id="11" idx="3"/>
              <a:endCxn id="9" idx="7"/>
            </p:cNvCxnSpPr>
            <p:nvPr/>
          </p:nvCxnSpPr>
          <p:spPr>
            <a:xfrm flipH="1">
              <a:off x="1480140" y="2736393"/>
              <a:ext cx="938374" cy="1215979"/>
            </a:xfrm>
            <a:prstGeom prst="line">
              <a:avLst/>
            </a:prstGeom>
            <a:ln w="177800" cap="rnd" cmpd="dbl">
              <a:solidFill>
                <a:srgbClr val="002F5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E6C83D-0714-41F7-8073-287586FE72E1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3182188" y="2736393"/>
              <a:ext cx="938374" cy="1215979"/>
            </a:xfrm>
            <a:prstGeom prst="line">
              <a:avLst/>
            </a:prstGeom>
            <a:ln w="177800" cap="rnd" cmpd="dbl">
              <a:solidFill>
                <a:srgbClr val="002F5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6515EF-8322-4135-A4FD-ABEAB6A77AB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2800351" y="2894556"/>
              <a:ext cx="2968" cy="1439655"/>
            </a:xfrm>
            <a:prstGeom prst="line">
              <a:avLst/>
            </a:prstGeom>
            <a:ln w="177800" cap="rnd" cmpd="dbl">
              <a:solidFill>
                <a:srgbClr val="002F5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51CD3-430A-468A-A706-19EFA46A863A}"/>
                </a:ext>
              </a:extLst>
            </p:cNvPr>
            <p:cNvCxnSpPr>
              <a:cxnSpLocks/>
              <a:stCxn id="9" idx="5"/>
              <a:endCxn id="16" idx="2"/>
            </p:cNvCxnSpPr>
            <p:nvPr/>
          </p:nvCxnSpPr>
          <p:spPr>
            <a:xfrm>
              <a:off x="1480144" y="4716042"/>
              <a:ext cx="780211" cy="158162"/>
            </a:xfrm>
            <a:prstGeom prst="line">
              <a:avLst/>
            </a:prstGeom>
            <a:ln w="177800" cap="rnd" cmpd="dbl">
              <a:solidFill>
                <a:srgbClr val="002F5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EFEFCF-9998-4AE2-92EF-29449477C9CA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3340354" y="4716042"/>
              <a:ext cx="780211" cy="158162"/>
            </a:xfrm>
            <a:prstGeom prst="line">
              <a:avLst/>
            </a:prstGeom>
            <a:ln w="177800" cap="rnd" cmpd="dbl">
              <a:solidFill>
                <a:srgbClr val="002F5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36B01A-C69A-4202-9C5C-CE1DD3468D4D}"/>
                </a:ext>
              </a:extLst>
            </p:cNvPr>
            <p:cNvCxnSpPr>
              <a:cxnSpLocks/>
            </p:cNvCxnSpPr>
            <p:nvPr/>
          </p:nvCxnSpPr>
          <p:spPr>
            <a:xfrm>
              <a:off x="5042403" y="4334204"/>
              <a:ext cx="457951" cy="0"/>
            </a:xfrm>
            <a:prstGeom prst="line">
              <a:avLst/>
            </a:prstGeom>
            <a:ln w="101600" cap="rnd" cmpd="sng">
              <a:solidFill>
                <a:srgbClr val="002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335BF0A-401A-4B44-8411-24D894A61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54" y="4334204"/>
              <a:ext cx="457951" cy="0"/>
            </a:xfrm>
            <a:prstGeom prst="line">
              <a:avLst/>
            </a:prstGeom>
            <a:ln w="101600" cap="rnd" cmpd="sng">
              <a:solidFill>
                <a:srgbClr val="002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1DA9CD3-90D1-4819-8EA6-C1F79A914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108" y="2196388"/>
              <a:ext cx="1444908" cy="1790086"/>
            </a:xfrm>
            <a:prstGeom prst="line">
              <a:avLst/>
            </a:prstGeom>
            <a:ln w="101600" cap="rnd" cmpd="sng">
              <a:solidFill>
                <a:srgbClr val="002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784339-50E1-485D-89BB-C2637E8A9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2687" y="2196388"/>
              <a:ext cx="1365826" cy="1692114"/>
            </a:xfrm>
            <a:prstGeom prst="line">
              <a:avLst/>
            </a:prstGeom>
            <a:ln w="101600" cap="rnd" cmpd="sng">
              <a:solidFill>
                <a:srgbClr val="002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4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5E5BFC-D215-4238-B3CB-68D637FFC6FA}"/>
              </a:ext>
            </a:extLst>
          </p:cNvPr>
          <p:cNvSpPr/>
          <p:nvPr/>
        </p:nvSpPr>
        <p:spPr>
          <a:xfrm>
            <a:off x="58995" y="0"/>
            <a:ext cx="26941206" cy="6119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595" dirty="0">
              <a:solidFill>
                <a:srgbClr val="EEF9F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6A841-471E-4A39-8308-200AFC2ABC6E}"/>
              </a:ext>
            </a:extLst>
          </p:cNvPr>
          <p:cNvSpPr txBox="1"/>
          <p:nvPr/>
        </p:nvSpPr>
        <p:spPr>
          <a:xfrm>
            <a:off x="5881603" y="359906"/>
            <a:ext cx="21118597" cy="54000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7001" b="1" dirty="0">
                <a:solidFill>
                  <a:srgbClr val="002F5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Science Research Group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03A596-8441-4907-BD6B-BEE2059436AC}"/>
              </a:ext>
            </a:extLst>
          </p:cNvPr>
          <p:cNvGrpSpPr/>
          <p:nvPr/>
        </p:nvGrpSpPr>
        <p:grpSpPr>
          <a:xfrm>
            <a:off x="159343" y="359902"/>
            <a:ext cx="5400003" cy="5400000"/>
            <a:chOff x="3700007" y="899657"/>
            <a:chExt cx="5400003" cy="540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5C65BD-7C96-4666-AD78-D7F1A3FEF5EB}"/>
                </a:ext>
              </a:extLst>
            </p:cNvPr>
            <p:cNvSpPr/>
            <p:nvPr/>
          </p:nvSpPr>
          <p:spPr>
            <a:xfrm>
              <a:off x="3700007" y="899657"/>
              <a:ext cx="5400000" cy="5400000"/>
            </a:xfrm>
            <a:prstGeom prst="ellipse">
              <a:avLst/>
            </a:prstGeom>
            <a:solidFill>
              <a:srgbClr val="EB7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595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E5773C-5073-4FDE-9A0F-3A15E7E345AE}"/>
                </a:ext>
              </a:extLst>
            </p:cNvPr>
            <p:cNvSpPr/>
            <p:nvPr/>
          </p:nvSpPr>
          <p:spPr>
            <a:xfrm>
              <a:off x="4157957" y="3794210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80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C16723-E315-4D15-813E-9002C285F241}"/>
                </a:ext>
              </a:extLst>
            </p:cNvPr>
            <p:cNvSpPr/>
            <p:nvPr/>
          </p:nvSpPr>
          <p:spPr>
            <a:xfrm>
              <a:off x="7562055" y="3794210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8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70F9E0-C242-4FE1-B51D-8314F42FE1E6}"/>
                </a:ext>
              </a:extLst>
            </p:cNvPr>
            <p:cNvSpPr/>
            <p:nvPr/>
          </p:nvSpPr>
          <p:spPr>
            <a:xfrm>
              <a:off x="5860005" y="1814556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AB5409-E3AB-40B2-A86A-F5B04108F329}"/>
                </a:ext>
              </a:extLst>
            </p:cNvPr>
            <p:cNvSpPr/>
            <p:nvPr/>
          </p:nvSpPr>
          <p:spPr>
            <a:xfrm>
              <a:off x="5860005" y="4334210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80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D368EB-E3F9-45D5-AA1F-399F8E1B499C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5079796" y="2736399"/>
              <a:ext cx="938374" cy="1215979"/>
            </a:xfrm>
            <a:prstGeom prst="line">
              <a:avLst/>
            </a:prstGeom>
            <a:ln w="177800" cap="rnd" cmpd="dbl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E6C83D-0714-41F7-8073-287586FE72E1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6781844" y="2736399"/>
              <a:ext cx="938374" cy="1215979"/>
            </a:xfrm>
            <a:prstGeom prst="line">
              <a:avLst/>
            </a:prstGeom>
            <a:ln w="177800" cap="rnd" cmpd="dbl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6515EF-8322-4135-A4FD-ABEAB6A77AB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6400007" y="2894562"/>
              <a:ext cx="2968" cy="1439655"/>
            </a:xfrm>
            <a:prstGeom prst="line">
              <a:avLst/>
            </a:prstGeom>
            <a:ln w="177800" cap="rnd" cmpd="dbl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51CD3-430A-468A-A706-19EFA46A863A}"/>
                </a:ext>
              </a:extLst>
            </p:cNvPr>
            <p:cNvCxnSpPr>
              <a:cxnSpLocks/>
              <a:stCxn id="9" idx="5"/>
              <a:endCxn id="16" idx="2"/>
            </p:cNvCxnSpPr>
            <p:nvPr/>
          </p:nvCxnSpPr>
          <p:spPr>
            <a:xfrm>
              <a:off x="5079800" y="4716048"/>
              <a:ext cx="780211" cy="158162"/>
            </a:xfrm>
            <a:prstGeom prst="line">
              <a:avLst/>
            </a:prstGeom>
            <a:ln w="177800" cap="rnd" cmpd="dbl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EFEFCF-9998-4AE2-92EF-29449477C9CA}"/>
                </a:ext>
              </a:extLst>
            </p:cNvPr>
            <p:cNvCxnSpPr>
              <a:cxnSpLocks/>
              <a:stCxn id="16" idx="6"/>
              <a:endCxn id="10" idx="3"/>
            </p:cNvCxnSpPr>
            <p:nvPr/>
          </p:nvCxnSpPr>
          <p:spPr>
            <a:xfrm flipV="1">
              <a:off x="6940010" y="4716048"/>
              <a:ext cx="780211" cy="158162"/>
            </a:xfrm>
            <a:prstGeom prst="line">
              <a:avLst/>
            </a:prstGeom>
            <a:ln w="177800" cap="rnd" cmpd="dbl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36B01A-C69A-4202-9C5C-CE1DD3468D4D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8642059" y="4334210"/>
              <a:ext cx="457951" cy="0"/>
            </a:xfrm>
            <a:prstGeom prst="line">
              <a:avLst/>
            </a:prstGeom>
            <a:ln w="1016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1DA9CD3-90D1-4819-8EA6-C1F79A914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2764" y="2196394"/>
              <a:ext cx="1444908" cy="1790086"/>
            </a:xfrm>
            <a:prstGeom prst="line">
              <a:avLst/>
            </a:prstGeom>
            <a:ln w="1016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784339-50E1-485D-89BB-C2637E8A9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343" y="2196394"/>
              <a:ext cx="1365826" cy="1692114"/>
            </a:xfrm>
            <a:prstGeom prst="line">
              <a:avLst/>
            </a:prstGeom>
            <a:ln w="1016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EE911F-E585-4FAE-A8B5-32C9CD1475F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700010" y="4334210"/>
              <a:ext cx="457951" cy="0"/>
            </a:xfrm>
            <a:prstGeom prst="line">
              <a:avLst/>
            </a:prstGeom>
            <a:ln w="1016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95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122E7A-745E-4644-8558-0812824C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7F05E-385E-40C0-9631-F973D8F0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color guide from SU</a:t>
            </a:r>
          </a:p>
          <a:p>
            <a:r>
              <a:rPr lang="en-US" dirty="0"/>
              <a:t>Links:</a:t>
            </a:r>
          </a:p>
          <a:p>
            <a:pPr lvl="1"/>
            <a:r>
              <a:rPr lang="sv-SE" dirty="0">
                <a:hlinkClick r:id="rId2"/>
              </a:rPr>
              <a:t>Digital färgpalett </a:t>
            </a:r>
            <a:r>
              <a:rPr lang="sv-SE" dirty="0">
                <a:hlinkClick r:id="rId2"/>
              </a:rPr>
              <a:t>-</a:t>
            </a:r>
            <a:r>
              <a:rPr lang="sv-SE" dirty="0">
                <a:hlinkClick r:id="rId2"/>
              </a:rPr>
              <a:t> Medarbetarwebben (su.se)</a:t>
            </a:r>
            <a:endParaRPr lang="sv-SE" dirty="0"/>
          </a:p>
          <a:p>
            <a:pPr lvl="1"/>
            <a:r>
              <a:rPr lang="sv-SE" dirty="0">
                <a:hlinkClick r:id="rId2"/>
              </a:rPr>
              <a:t>https://www.su.se/medarbetare/kommunikation/grafisk-manual/digital-f%C3%A4rgpalett-1.511934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603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44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Quintero</dc:creator>
  <cp:lastModifiedBy>Luis Quintero</cp:lastModifiedBy>
  <cp:revision>20</cp:revision>
  <dcterms:created xsi:type="dcterms:W3CDTF">2020-11-27T16:05:49Z</dcterms:created>
  <dcterms:modified xsi:type="dcterms:W3CDTF">2020-11-27T17:48:43Z</dcterms:modified>
</cp:coreProperties>
</file>