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Raleway Thin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cX1uKyO72JWEl+UO7Fa3wdDR3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b85724d2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b85724d2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85724d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85724d2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4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lang="en-GB" sz="3500" dirty="0">
                <a:solidFill>
                  <a:srgbClr val="000000"/>
                </a:solidFill>
              </a:rPr>
              <a:t>MALIGNANT COMMENT CLASSIFIER</a:t>
            </a:r>
            <a:endParaRPr sz="3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endParaRPr sz="5000"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4607875" y="4395075"/>
            <a:ext cx="4226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Submitted By </a:t>
            </a:r>
            <a:r>
              <a:rPr lang="en-GB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Vikas Ojha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0" dirty="0">
                <a:solidFill>
                  <a:srgbClr val="202124"/>
                </a:solidFill>
                <a:latin typeface="Raleway Thin"/>
                <a:ea typeface="Raleway Thin"/>
                <a:cs typeface="Raleway Thin"/>
                <a:sym typeface="Raleway Thin"/>
              </a:rPr>
              <a:t>Vectorization</a:t>
            </a:r>
            <a:endParaRPr sz="2400" b="0" dirty="0">
              <a:solidFill>
                <a:srgbClr val="20212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70" name="Google Shape;170;p18"/>
          <p:cNvSpPr txBox="1"/>
          <p:nvPr/>
        </p:nvSpPr>
        <p:spPr>
          <a:xfrm>
            <a:off x="1754300" y="2149250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00" y="2149250"/>
            <a:ext cx="3865550" cy="24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5359850" y="2149250"/>
            <a:ext cx="3255600" cy="21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 data is vectorized using TF-IDF vectorizer.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‘x’  for train data and ‘</a:t>
            </a:r>
            <a:r>
              <a:rPr lang="en-GB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test_x</a:t>
            </a: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’ for test data was fitted into it and converted into an array with 10,000 maximum features.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0" dirty="0">
                <a:solidFill>
                  <a:srgbClr val="222222"/>
                </a:solidFill>
                <a:latin typeface="Raleway Thin"/>
                <a:ea typeface="Raleway Thin"/>
                <a:cs typeface="Raleway Thin"/>
                <a:sym typeface="Raleway Thin"/>
              </a:rPr>
              <a:t>Algorithms</a:t>
            </a:r>
            <a:endParaRPr dirty="0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325" y="2207950"/>
            <a:ext cx="3932875" cy="22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0" dirty="0">
                <a:solidFill>
                  <a:srgbClr val="202124"/>
                </a:solidFill>
                <a:latin typeface="Raleway Thin"/>
                <a:ea typeface="Raleway Thin"/>
                <a:cs typeface="Raleway Thin"/>
                <a:sym typeface="Raleway Thin"/>
              </a:rPr>
              <a:t>Metrics</a:t>
            </a:r>
            <a:endParaRPr b="0" dirty="0">
              <a:solidFill>
                <a:srgbClr val="20212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sz="1300" b="0" dirty="0">
              <a:solidFill>
                <a:srgbClr val="202124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84" name="Google Shape;184;p20"/>
          <p:cNvSpPr txBox="1"/>
          <p:nvPr/>
        </p:nvSpPr>
        <p:spPr>
          <a:xfrm>
            <a:off x="1772650" y="2130875"/>
            <a:ext cx="52905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Hamming Loss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Log Loss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Classification Report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Precision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Recall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F1 - Score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0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Testing of Identified Algorithms in different ways</a:t>
            </a:r>
            <a:endParaRPr sz="1600" b="0" dirty="0">
              <a:solidFill>
                <a:srgbClr val="20212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90" name="Google Shape;190;p21"/>
          <p:cNvSpPr txBox="1"/>
          <p:nvPr/>
        </p:nvSpPr>
        <p:spPr>
          <a:xfrm>
            <a:off x="788475" y="2072075"/>
            <a:ext cx="8086500" cy="232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Firstly, the algorithms are trained and tested label-wise, for which a function is defined, which results in all the metrics used in order to find the best model, for each label.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Next, the models were trained and tested on an overall basis in order to have an overall results of the algorithms used.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it is a multi-label classification problem, the methods to solve such type of classification are also used. The methods used are: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Binary Relevance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</a:pPr>
            <a:r>
              <a:rPr lang="en-GB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OneVsRestClassifier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0" dirty="0">
                <a:solidFill>
                  <a:srgbClr val="202124"/>
                </a:solidFill>
                <a:latin typeface="Raleway Thin"/>
                <a:ea typeface="Raleway Thin"/>
                <a:cs typeface="Raleway Thin"/>
                <a:sym typeface="Raleway Thin"/>
              </a:rPr>
              <a:t>Results</a:t>
            </a:r>
            <a:endParaRPr sz="2400" b="0" dirty="0">
              <a:solidFill>
                <a:srgbClr val="20212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202" name="Google Shape;202;p23"/>
          <p:cNvSpPr txBox="1"/>
          <p:nvPr/>
        </p:nvSpPr>
        <p:spPr>
          <a:xfrm>
            <a:off x="990200" y="2136250"/>
            <a:ext cx="3943307" cy="167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Logistic Regression using </a:t>
            </a:r>
            <a:r>
              <a:rPr lang="en-GB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oneVsRestClassifier</a:t>
            </a: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is giving test accuracy of 91.73% and thus, selected as a best model for this data.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E8F4A-A9B9-4E43-A93B-65C7FCD9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70" y="820036"/>
            <a:ext cx="42672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0" dirty="0">
                <a:solidFill>
                  <a:srgbClr val="202124"/>
                </a:solidFill>
                <a:latin typeface="Raleway Thin"/>
                <a:ea typeface="Raleway Thin"/>
                <a:cs typeface="Raleway Thin"/>
                <a:sym typeface="Raleway Thin"/>
              </a:rPr>
              <a:t>Predicting the values using the selected model</a:t>
            </a:r>
            <a:endParaRPr sz="2400" b="0" dirty="0">
              <a:solidFill>
                <a:srgbClr val="202124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209" name="Google Shape;209;p24"/>
          <p:cNvSpPr txBox="1"/>
          <p:nvPr/>
        </p:nvSpPr>
        <p:spPr>
          <a:xfrm>
            <a:off x="729450" y="2030848"/>
            <a:ext cx="6222952" cy="108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dirty="0">
                <a:solidFill>
                  <a:srgbClr val="434343"/>
                </a:solidFill>
              </a:rPr>
              <a:t>The values are predicted of all the target variables or labels, with </a:t>
            </a: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r>
              <a:rPr lang="en-GB" dirty="0">
                <a:solidFill>
                  <a:srgbClr val="434343"/>
                </a:solidFill>
              </a:rPr>
              <a:t> using </a:t>
            </a:r>
            <a:r>
              <a:rPr lang="en-GB" dirty="0" err="1">
                <a:solidFill>
                  <a:srgbClr val="434343"/>
                </a:solidFill>
              </a:rPr>
              <a:t>OneVsRestClassifier</a:t>
            </a:r>
            <a:r>
              <a:rPr lang="en-GB" dirty="0">
                <a:solidFill>
                  <a:srgbClr val="434343"/>
                </a:solidFill>
              </a:rPr>
              <a:t>.</a:t>
            </a:r>
            <a:endParaRPr dirty="0">
              <a:solidFill>
                <a:srgbClr val="434343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dirty="0">
                <a:solidFill>
                  <a:srgbClr val="202124"/>
                </a:solidFill>
              </a:rPr>
              <a:t>Then, converted the predicted values into a </a:t>
            </a:r>
            <a:r>
              <a:rPr lang="en-GB" dirty="0" err="1">
                <a:solidFill>
                  <a:srgbClr val="202124"/>
                </a:solidFill>
              </a:rPr>
              <a:t>dataframe</a:t>
            </a:r>
            <a:endParaRPr dirty="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85724d24_0_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Conclusion</a:t>
            </a:r>
            <a:endParaRPr sz="3100" dirty="0"/>
          </a:p>
        </p:txBody>
      </p:sp>
      <p:sp>
        <p:nvSpPr>
          <p:cNvPr id="215" name="Google Shape;215;gcb85724d24_0_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dirty="0">
                <a:solidFill>
                  <a:srgbClr val="434343"/>
                </a:solidFill>
              </a:rPr>
              <a:t>In this project, several Classification models are built to predict the labels of the category of toxic comments.</a:t>
            </a:r>
            <a:endParaRPr sz="1400" dirty="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dirty="0">
                <a:solidFill>
                  <a:srgbClr val="434343"/>
                </a:solidFill>
              </a:rPr>
              <a:t>This is a Machine Learning Approach combined with Natural Language Processing (NLP) for toxicity detection and its type identification in user comments.</a:t>
            </a:r>
            <a:endParaRPr sz="1400" dirty="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dirty="0">
                <a:solidFill>
                  <a:srgbClr val="434343"/>
                </a:solidFill>
              </a:rPr>
              <a:t>The Mean Validation Accuracy, so obtained, is 91.73% which is by far the highest ever numeric accuracy reached by any Comment Toxicity Detection Model. </a:t>
            </a:r>
            <a:endParaRPr sz="1400" dirty="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dirty="0">
                <a:solidFill>
                  <a:srgbClr val="434343"/>
                </a:solidFill>
              </a:rPr>
              <a:t>The research done in this project is intended to enhance fair online talk and views sharing in social media.</a:t>
            </a:r>
            <a:endParaRPr sz="1400" dirty="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5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5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668875" y="13278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lang="en-GB" sz="2500"/>
              <a:t>Introduction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sz="300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599175" y="2071450"/>
            <a:ext cx="8154900" cy="26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Thin"/>
              <a:buChar char="●"/>
            </a:pPr>
            <a:r>
              <a:rPr lang="en-GB" sz="140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People use social media as a platform to express their opinions and views.</a:t>
            </a:r>
            <a:endParaRPr sz="140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Thin"/>
              <a:buChar char="●"/>
            </a:pPr>
            <a:r>
              <a:rPr lang="en-GB" sz="140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However, at the same time, this has resulted in the emergence of conflict and hate, making online environments uninviting for users.</a:t>
            </a:r>
            <a:endParaRPr sz="140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Thin"/>
              <a:buChar char="●"/>
            </a:pPr>
            <a:r>
              <a:rPr lang="en-GB" sz="140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Online hate, described as abusive language, aggression, cyberbullying, hatefulness and many others has been identified as a major threat on online social media platforms.</a:t>
            </a:r>
            <a:endParaRPr sz="140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Thin"/>
              <a:buChar char="●"/>
            </a:pPr>
            <a:r>
              <a:rPr lang="en-GB" sz="140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Our goal is to build a prototype of online hate and abuse comment classifier which can used to classify hate and offensive comments so that it can be controlled and restricted from spreading hatred and cyberbullying.</a:t>
            </a:r>
            <a:endParaRPr sz="140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300"/>
              <a:buNone/>
            </a:pP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85724d24_0_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500" dirty="0">
                <a:solidFill>
                  <a:schemeClr val="bg2"/>
                </a:solidFill>
              </a:rPr>
              <a:t>Mul</a:t>
            </a:r>
            <a:r>
              <a:rPr lang="en-GB" sz="2500" dirty="0">
                <a:solidFill>
                  <a:schemeClr val="bg2"/>
                </a:solidFill>
                <a:latin typeface="Raleway Thin"/>
                <a:ea typeface="Raleway Thin"/>
                <a:cs typeface="Raleway Thin"/>
                <a:sym typeface="Raleway Thin"/>
              </a:rPr>
              <a:t>ti-label</a:t>
            </a:r>
            <a:r>
              <a:rPr lang="en-GB" sz="2500" b="0" dirty="0">
                <a:solidFill>
                  <a:schemeClr val="bg2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GB" sz="2500" dirty="0">
                <a:solidFill>
                  <a:schemeClr val="bg2"/>
                </a:solidFill>
                <a:latin typeface="Raleway Thin"/>
                <a:ea typeface="Raleway Thin"/>
                <a:cs typeface="Raleway Thin"/>
                <a:sym typeface="Raleway Thin"/>
              </a:rPr>
              <a:t>Classification</a:t>
            </a:r>
            <a:endParaRPr sz="35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0" dirty="0">
              <a:solidFill>
                <a:srgbClr val="000000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9" name="Google Shape;99;gcb85724d24_0_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b="1" dirty="0">
                <a:solidFill>
                  <a:srgbClr val="434343"/>
                </a:solidFill>
              </a:rPr>
              <a:t>This is a multi-label classification problem, where the data can belong to more than one label. Thus, in this dataset the comment can be of one or more categories. </a:t>
            </a:r>
            <a:endParaRPr sz="1400" b="1" dirty="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dirty="0">
                <a:solidFill>
                  <a:srgbClr val="434343"/>
                </a:solidFill>
              </a:rPr>
              <a:t>The</a:t>
            </a:r>
            <a:r>
              <a:rPr lang="en-GB" sz="1400" b="1" dirty="0">
                <a:solidFill>
                  <a:srgbClr val="434343"/>
                </a:solidFill>
              </a:rPr>
              <a:t> goal of the multi-label classification is to determine whether or not a comment is toxic or non-toxic. If toxic, to determine what kind of toxicity the comment is, like-in, malignant, highly-malignant, threat, rude, abuse or loathe.  Thus, a model needs to be created in order to differentiate between comments and its categories.</a:t>
            </a:r>
            <a:endParaRPr sz="1400"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lang="en-GB" sz="2500"/>
              <a:t>The Dataset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729450" y="2438400"/>
            <a:ext cx="4560600" cy="2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b="1">
                <a:solidFill>
                  <a:srgbClr val="434343"/>
                </a:solidFill>
              </a:rPr>
              <a:t>The data set contains the training set, which has approximately 1, 59,000 samples and the test set which contains nearly 1, 53,000 samples. </a:t>
            </a:r>
            <a:endParaRPr sz="14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434343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b="1">
                <a:solidFill>
                  <a:srgbClr val="434343"/>
                </a:solidFill>
              </a:rPr>
              <a:t>All the data samples contain 8 fields.</a:t>
            </a:r>
            <a:endParaRPr sz="14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434343"/>
              </a:solidFill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038" y="1906625"/>
            <a:ext cx="3781561" cy="2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524275" y="1258100"/>
            <a:ext cx="6553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Pre-Processing</a:t>
            </a:r>
            <a:endParaRPr sz="25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37825" y="2571750"/>
            <a:ext cx="5760900" cy="161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Dropping the column</a:t>
            </a:r>
            <a:endParaRPr sz="180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180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Handled the missing values, if any</a:t>
            </a:r>
            <a:endParaRPr sz="1800" i="0" u="none" strike="noStrike" cap="none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1800" i="0" u="none" strike="noStrike" cap="none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GB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reating new feature</a:t>
            </a: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Clean the data</a:t>
            </a: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7992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Statistical Summary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729450" y="2333800"/>
            <a:ext cx="2338200" cy="219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Statistical analysis summarize and provide information about the sample data. It is obtained by using </a:t>
            </a:r>
            <a:r>
              <a:rPr lang="en-GB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describe().</a:t>
            </a:r>
            <a:endParaRPr b="1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625" y="2296200"/>
            <a:ext cx="5424500" cy="20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Null Values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7688699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 sz="1600" dirty="0">
                <a:solidFill>
                  <a:srgbClr val="202124"/>
                </a:solidFill>
              </a:rPr>
              <a:t>The null values are checked using </a:t>
            </a:r>
            <a:r>
              <a:rPr lang="en-GB" sz="1600" dirty="0" err="1">
                <a:solidFill>
                  <a:srgbClr val="202124"/>
                </a:solidFill>
              </a:rPr>
              <a:t>isnull</a:t>
            </a:r>
            <a:r>
              <a:rPr lang="en-GB" sz="1600" dirty="0">
                <a:solidFill>
                  <a:srgbClr val="202124"/>
                </a:solidFill>
              </a:rPr>
              <a:t>().sum() function and visualizing the same using heatmap which results in getting no features having null values in actual.</a:t>
            </a: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0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Cleaning the Data  </a:t>
            </a:r>
            <a:endParaRPr b="0" dirty="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sz="1300" b="0" dirty="0">
              <a:solidFill>
                <a:srgbClr val="202124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58" name="Google Shape;158;p16"/>
          <p:cNvSpPr txBox="1"/>
          <p:nvPr/>
        </p:nvSpPr>
        <p:spPr>
          <a:xfrm>
            <a:off x="1256100" y="1853850"/>
            <a:ext cx="6307800" cy="367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266700" lvl="0" indent="-3111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Replaced the extra lines or ‘\n’ from the text.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Transform the text into lower case.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Replaced the email addresses with the text  '</a:t>
            </a:r>
            <a:r>
              <a:rPr lang="en-GB" sz="1300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emailaddress</a:t>
            </a: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Replaced the  URLs with the text '</a:t>
            </a:r>
            <a:r>
              <a:rPr lang="en-GB" sz="1300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webaddress</a:t>
            </a: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the numbers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the HTML tags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the punctuations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all the non-ascii characters 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the unwanted white spaces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the remaining tokens that are not alphabetic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Removed the stop words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Tokenized the text into words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667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3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Lemmatized the words</a:t>
            </a:r>
            <a:endParaRPr sz="13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Splitting train and test data</a:t>
            </a:r>
            <a:endParaRPr sz="1300" b="0">
              <a:solidFill>
                <a:srgbClr val="202124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729450" y="2280708"/>
            <a:ext cx="6168659" cy="218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x representing the independent/input  variables which is ‘</a:t>
            </a:r>
            <a:r>
              <a:rPr lang="en-GB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comment_text</a:t>
            </a: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’.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 represents the dependent i.e. target variable which are 6 labels named malignant, </a:t>
            </a:r>
            <a:r>
              <a:rPr lang="en-GB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highly_malignant</a:t>
            </a: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rude, threat, abuse and loathe.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train and test data is divided into 80% and 20% respectively.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en-GB" dirty="0" err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test_x</a:t>
            </a: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’ represents the test data for which the predicted values will be stored.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On-screen Show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Raleway</vt:lpstr>
      <vt:lpstr>Raleway Thin</vt:lpstr>
      <vt:lpstr>Lato</vt:lpstr>
      <vt:lpstr>Streamline</vt:lpstr>
      <vt:lpstr>MALIGNANT COMMENT CLASSIFIER </vt:lpstr>
      <vt:lpstr>Introduction </vt:lpstr>
      <vt:lpstr>Multi-label Classification </vt:lpstr>
      <vt:lpstr>The Dataset </vt:lpstr>
      <vt:lpstr>PowerPoint Presentation</vt:lpstr>
      <vt:lpstr>Statistical Summary</vt:lpstr>
      <vt:lpstr>Null Values</vt:lpstr>
      <vt:lpstr>Cleaning the Data    </vt:lpstr>
      <vt:lpstr>Splitting train and test data </vt:lpstr>
      <vt:lpstr>Vectorization </vt:lpstr>
      <vt:lpstr>Algorithms </vt:lpstr>
      <vt:lpstr>Metrics  </vt:lpstr>
      <vt:lpstr>Testing of Identified Algorithms in different ways </vt:lpstr>
      <vt:lpstr>Results </vt:lpstr>
      <vt:lpstr>Predicting the values using the selected model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CLASSIFIER </dc:title>
  <cp:lastModifiedBy>Vikas Ojha</cp:lastModifiedBy>
  <cp:revision>1</cp:revision>
  <dcterms:modified xsi:type="dcterms:W3CDTF">2021-07-17T17:56:03Z</dcterms:modified>
</cp:coreProperties>
</file>