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2" r:id="rId5"/>
    <p:sldId id="259" r:id="rId6"/>
    <p:sldId id="268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5F278-2C41-44A6-AD79-1E43EED5FC77}" v="72" dt="2025-10-12T00:57:3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on Svoboda" userId="e411a559af336678" providerId="LiveId" clId="{73BEB1F0-4165-4E94-BBB1-92E96354BF43}"/>
    <pc:docChg chg="undo redo custSel addSld delSld modSld sldOrd modMainMaster">
      <pc:chgData name="Devon Svoboda" userId="e411a559af336678" providerId="LiveId" clId="{73BEB1F0-4165-4E94-BBB1-92E96354BF43}" dt="2025-10-12T02:47:16.405" v="7568" actId="20577"/>
      <pc:docMkLst>
        <pc:docMk/>
      </pc:docMkLst>
      <pc:sldChg chg="addSp delSp modSp mod setBg">
        <pc:chgData name="Devon Svoboda" userId="e411a559af336678" providerId="LiveId" clId="{73BEB1F0-4165-4E94-BBB1-92E96354BF43}" dt="2025-10-12T01:00:39.938" v="7566" actId="1076"/>
        <pc:sldMkLst>
          <pc:docMk/>
          <pc:sldMk cId="625903543" sldId="256"/>
        </pc:sldMkLst>
        <pc:spChg chg="mod">
          <ac:chgData name="Devon Svoboda" userId="e411a559af336678" providerId="LiveId" clId="{73BEB1F0-4165-4E94-BBB1-92E96354BF43}" dt="2025-10-12T01:00:39.938" v="7566" actId="1076"/>
          <ac:spMkLst>
            <pc:docMk/>
            <pc:sldMk cId="625903543" sldId="256"/>
            <ac:spMk id="2" creationId="{E3D2471C-F4E0-C37A-8F88-426712423496}"/>
          </ac:spMkLst>
        </pc:spChg>
        <pc:spChg chg="mod">
          <ac:chgData name="Devon Svoboda" userId="e411a559af336678" providerId="LiveId" clId="{73BEB1F0-4165-4E94-BBB1-92E96354BF43}" dt="2025-10-12T01:00:39.938" v="7566" actId="1076"/>
          <ac:spMkLst>
            <pc:docMk/>
            <pc:sldMk cId="625903543" sldId="256"/>
            <ac:spMk id="3" creationId="{BEB722CF-E786-2356-E2E7-C6A1D5075EE0}"/>
          </ac:spMkLst>
        </pc:spChg>
        <pc:spChg chg="add del">
          <ac:chgData name="Devon Svoboda" userId="e411a559af336678" providerId="LiveId" clId="{73BEB1F0-4165-4E94-BBB1-92E96354BF43}" dt="2025-10-12T00:39:13.313" v="7425" actId="26606"/>
          <ac:spMkLst>
            <pc:docMk/>
            <pc:sldMk cId="625903543" sldId="256"/>
            <ac:spMk id="10" creationId="{65219498-D544-41AC-98FE-8F956EF66A62}"/>
          </ac:spMkLst>
        </pc:spChg>
        <pc:spChg chg="add del">
          <ac:chgData name="Devon Svoboda" userId="e411a559af336678" providerId="LiveId" clId="{73BEB1F0-4165-4E94-BBB1-92E96354BF43}" dt="2025-10-12T00:39:13.313" v="7425" actId="26606"/>
          <ac:spMkLst>
            <pc:docMk/>
            <pc:sldMk cId="625903543" sldId="256"/>
            <ac:spMk id="12" creationId="{F500DBFC-17A9-4E0A-AEE2-A49F9AEEF0FD}"/>
          </ac:spMkLst>
        </pc:spChg>
        <pc:spChg chg="add">
          <ac:chgData name="Devon Svoboda" userId="e411a559af336678" providerId="LiveId" clId="{73BEB1F0-4165-4E94-BBB1-92E96354BF43}" dt="2025-10-12T00:39:13.313" v="7425" actId="26606"/>
          <ac:spMkLst>
            <pc:docMk/>
            <pc:sldMk cId="625903543" sldId="256"/>
            <ac:spMk id="23" creationId="{19D32F93-50AC-4C46-A5DB-291C60DDB7BD}"/>
          </ac:spMkLst>
        </pc:spChg>
        <pc:spChg chg="add">
          <ac:chgData name="Devon Svoboda" userId="e411a559af336678" providerId="LiveId" clId="{73BEB1F0-4165-4E94-BBB1-92E96354BF43}" dt="2025-10-12T00:39:13.313" v="7425" actId="26606"/>
          <ac:spMkLst>
            <pc:docMk/>
            <pc:sldMk cId="625903543" sldId="256"/>
            <ac:spMk id="25" creationId="{827DC2C4-B485-428A-BF4A-472D2967F47F}"/>
          </ac:spMkLst>
        </pc:spChg>
        <pc:spChg chg="add">
          <ac:chgData name="Devon Svoboda" userId="e411a559af336678" providerId="LiveId" clId="{73BEB1F0-4165-4E94-BBB1-92E96354BF43}" dt="2025-10-12T00:39:13.313" v="7425" actId="26606"/>
          <ac:spMkLst>
            <pc:docMk/>
            <pc:sldMk cId="625903543" sldId="256"/>
            <ac:spMk id="27" creationId="{EE04B5EB-F158-4507-90DD-BD23620C7CC9}"/>
          </ac:spMkLst>
        </pc:spChg>
        <pc:grpChg chg="add del">
          <ac:chgData name="Devon Svoboda" userId="e411a559af336678" providerId="LiveId" clId="{73BEB1F0-4165-4E94-BBB1-92E96354BF43}" dt="2025-10-12T00:39:13.313" v="7425" actId="26606"/>
          <ac:grpSpMkLst>
            <pc:docMk/>
            <pc:sldMk cId="625903543" sldId="256"/>
            <ac:grpSpMk id="14" creationId="{D74613BB-817C-4C4F-8A24-4936F2F064C0}"/>
          </ac:grpSpMkLst>
        </pc:grpChg>
        <pc:picChg chg="add mod">
          <ac:chgData name="Devon Svoboda" userId="e411a559af336678" providerId="LiveId" clId="{73BEB1F0-4165-4E94-BBB1-92E96354BF43}" dt="2025-10-12T00:39:13.313" v="7425" actId="26606"/>
          <ac:picMkLst>
            <pc:docMk/>
            <pc:sldMk cId="625903543" sldId="256"/>
            <ac:picMk id="7" creationId="{1B431856-EF3B-A22E-567B-25BE2955E819}"/>
          </ac:picMkLst>
        </pc:picChg>
      </pc:sldChg>
      <pc:sldChg chg="addSp delSp modSp del mod ord">
        <pc:chgData name="Devon Svoboda" userId="e411a559af336678" providerId="LiveId" clId="{73BEB1F0-4165-4E94-BBB1-92E96354BF43}" dt="2025-10-12T00:37:01.716" v="7273" actId="47"/>
        <pc:sldMkLst>
          <pc:docMk/>
          <pc:sldMk cId="3167691808" sldId="257"/>
        </pc:sldMkLst>
        <pc:spChg chg="mod">
          <ac:chgData name="Devon Svoboda" userId="e411a559af336678" providerId="LiveId" clId="{73BEB1F0-4165-4E94-BBB1-92E96354BF43}" dt="2025-10-11T00:40:47.985" v="3244" actId="1076"/>
          <ac:spMkLst>
            <pc:docMk/>
            <pc:sldMk cId="3167691808" sldId="257"/>
            <ac:spMk id="2" creationId="{92BF2477-C998-4AB4-5C14-EA5ECBEC3FE7}"/>
          </ac:spMkLst>
        </pc:spChg>
        <pc:spChg chg="add mod">
          <ac:chgData name="Devon Svoboda" userId="e411a559af336678" providerId="LiveId" clId="{73BEB1F0-4165-4E94-BBB1-92E96354BF43}" dt="2025-10-11T00:46:48.490" v="3761" actId="1076"/>
          <ac:spMkLst>
            <pc:docMk/>
            <pc:sldMk cId="3167691808" sldId="257"/>
            <ac:spMk id="11" creationId="{FC02BA17-2E13-5AE0-07E8-6021C842ECCE}"/>
          </ac:spMkLst>
        </pc:spChg>
        <pc:spChg chg="add mod">
          <ac:chgData name="Devon Svoboda" userId="e411a559af336678" providerId="LiveId" clId="{73BEB1F0-4165-4E94-BBB1-92E96354BF43}" dt="2025-10-11T00:46:11.355" v="3748" actId="1076"/>
          <ac:spMkLst>
            <pc:docMk/>
            <pc:sldMk cId="3167691808" sldId="257"/>
            <ac:spMk id="13" creationId="{A034A471-5EF2-34FA-4164-264070AC4507}"/>
          </ac:spMkLst>
        </pc:spChg>
        <pc:spChg chg="add mod">
          <ac:chgData name="Devon Svoboda" userId="e411a559af336678" providerId="LiveId" clId="{73BEB1F0-4165-4E94-BBB1-92E96354BF43}" dt="2025-10-11T00:49:06.747" v="4018" actId="20577"/>
          <ac:spMkLst>
            <pc:docMk/>
            <pc:sldMk cId="3167691808" sldId="257"/>
            <ac:spMk id="15" creationId="{B215E2EC-0FFD-1A2A-A058-4F7BA37B4A56}"/>
          </ac:spMkLst>
        </pc:spChg>
        <pc:spChg chg="add mod">
          <ac:chgData name="Devon Svoboda" userId="e411a559af336678" providerId="LiveId" clId="{73BEB1F0-4165-4E94-BBB1-92E96354BF43}" dt="2025-10-11T00:46:36.289" v="3758" actId="164"/>
          <ac:spMkLst>
            <pc:docMk/>
            <pc:sldMk cId="3167691808" sldId="257"/>
            <ac:spMk id="16" creationId="{EC8187EC-48B9-2BE2-7DBE-A2C20BAF758A}"/>
          </ac:spMkLst>
        </pc:spChg>
        <pc:spChg chg="add mod">
          <ac:chgData name="Devon Svoboda" userId="e411a559af336678" providerId="LiveId" clId="{73BEB1F0-4165-4E94-BBB1-92E96354BF43}" dt="2025-10-11T00:46:36.289" v="3758" actId="164"/>
          <ac:spMkLst>
            <pc:docMk/>
            <pc:sldMk cId="3167691808" sldId="257"/>
            <ac:spMk id="17" creationId="{ED5F4F03-9712-E1BC-4CC5-35ED0E0892D5}"/>
          </ac:spMkLst>
        </pc:spChg>
        <pc:spChg chg="add mod">
          <ac:chgData name="Devon Svoboda" userId="e411a559af336678" providerId="LiveId" clId="{73BEB1F0-4165-4E94-BBB1-92E96354BF43}" dt="2025-10-11T00:46:36.289" v="3758" actId="164"/>
          <ac:spMkLst>
            <pc:docMk/>
            <pc:sldMk cId="3167691808" sldId="257"/>
            <ac:spMk id="18" creationId="{00D3F721-96CC-8A74-4CB1-92F92A8E2EB5}"/>
          </ac:spMkLst>
        </pc:spChg>
        <pc:grpChg chg="add mod">
          <ac:chgData name="Devon Svoboda" userId="e411a559af336678" providerId="LiveId" clId="{73BEB1F0-4165-4E94-BBB1-92E96354BF43}" dt="2025-10-11T00:46:36.289" v="3758" actId="164"/>
          <ac:grpSpMkLst>
            <pc:docMk/>
            <pc:sldMk cId="3167691808" sldId="257"/>
            <ac:grpSpMk id="14" creationId="{71BECAF3-9916-4F71-6FF3-D24DDE749C68}"/>
          </ac:grpSpMkLst>
        </pc:grpChg>
        <pc:grpChg chg="add mod">
          <ac:chgData name="Devon Svoboda" userId="e411a559af336678" providerId="LiveId" clId="{73BEB1F0-4165-4E94-BBB1-92E96354BF43}" dt="2025-10-11T00:46:44.794" v="3760" actId="1076"/>
          <ac:grpSpMkLst>
            <pc:docMk/>
            <pc:sldMk cId="3167691808" sldId="257"/>
            <ac:grpSpMk id="19" creationId="{7CD52135-CA2C-6F9C-1EE4-3DF824A742AA}"/>
          </ac:grpSpMkLst>
        </pc:grpChg>
        <pc:picChg chg="add del mod">
          <ac:chgData name="Devon Svoboda" userId="e411a559af336678" providerId="LiveId" clId="{73BEB1F0-4165-4E94-BBB1-92E96354BF43}" dt="2025-10-11T23:26:48.346" v="4223" actId="478"/>
          <ac:picMkLst>
            <pc:docMk/>
            <pc:sldMk cId="3167691808" sldId="257"/>
            <ac:picMk id="4" creationId="{15AF32A4-603E-ADA1-2270-5D843A54E0E6}"/>
          </ac:picMkLst>
        </pc:picChg>
        <pc:picChg chg="del">
          <ac:chgData name="Devon Svoboda" userId="e411a559af336678" providerId="LiveId" clId="{73BEB1F0-4165-4E94-BBB1-92E96354BF43}" dt="2025-10-11T00:39:39.218" v="3243" actId="478"/>
          <ac:picMkLst>
            <pc:docMk/>
            <pc:sldMk cId="3167691808" sldId="257"/>
            <ac:picMk id="7" creationId="{851FB587-2431-A2CF-75FD-3148A9F7C345}"/>
          </ac:picMkLst>
        </pc:picChg>
        <pc:picChg chg="add del">
          <ac:chgData name="Devon Svoboda" userId="e411a559af336678" providerId="LiveId" clId="{73BEB1F0-4165-4E94-BBB1-92E96354BF43}" dt="2025-10-11T23:26:47.708" v="4222" actId="478"/>
          <ac:picMkLst>
            <pc:docMk/>
            <pc:sldMk cId="3167691808" sldId="257"/>
            <ac:picMk id="7" creationId="{E15380E3-4D3B-8C3A-9661-BC3832477E9F}"/>
          </ac:picMkLst>
        </pc:picChg>
      </pc:sldChg>
      <pc:sldChg chg="addSp delSp modSp new del mod ord modClrScheme chgLayout">
        <pc:chgData name="Devon Svoboda" userId="e411a559af336678" providerId="LiveId" clId="{73BEB1F0-4165-4E94-BBB1-92E96354BF43}" dt="2025-10-12T00:37:06.488" v="7275" actId="47"/>
        <pc:sldMkLst>
          <pc:docMk/>
          <pc:sldMk cId="3947154488" sldId="258"/>
        </pc:sldMkLst>
      </pc:sldChg>
      <pc:sldChg chg="addSp delSp modSp new mod ord">
        <pc:chgData name="Devon Svoboda" userId="e411a559af336678" providerId="LiveId" clId="{73BEB1F0-4165-4E94-BBB1-92E96354BF43}" dt="2025-10-12T01:01:25.307" v="7567" actId="1076"/>
        <pc:sldMkLst>
          <pc:docMk/>
          <pc:sldMk cId="1982401494" sldId="259"/>
        </pc:sldMkLst>
        <pc:spChg chg="mod">
          <ac:chgData name="Devon Svoboda" userId="e411a559af336678" providerId="LiveId" clId="{73BEB1F0-4165-4E94-BBB1-92E96354BF43}" dt="2025-10-12T00:57:16.113" v="7541" actId="255"/>
          <ac:spMkLst>
            <pc:docMk/>
            <pc:sldMk cId="1982401494" sldId="259"/>
            <ac:spMk id="2" creationId="{DE3DBDE5-FC55-9527-641B-A656899FF436}"/>
          </ac:spMkLst>
        </pc:spChg>
        <pc:spChg chg="add mod">
          <ac:chgData name="Devon Svoboda" userId="e411a559af336678" providerId="LiveId" clId="{73BEB1F0-4165-4E94-BBB1-92E96354BF43}" dt="2025-10-12T00:18:13.352" v="6428" actId="208"/>
          <ac:spMkLst>
            <pc:docMk/>
            <pc:sldMk cId="1982401494" sldId="259"/>
            <ac:spMk id="3" creationId="{AB2D66B1-4685-1E24-B383-2F8FFE0CB136}"/>
          </ac:spMkLst>
        </pc:spChg>
        <pc:spChg chg="add mod">
          <ac:chgData name="Devon Svoboda" userId="e411a559af336678" providerId="LiveId" clId="{73BEB1F0-4165-4E94-BBB1-92E96354BF43}" dt="2025-10-12T01:01:25.307" v="7567" actId="1076"/>
          <ac:spMkLst>
            <pc:docMk/>
            <pc:sldMk cId="1982401494" sldId="259"/>
            <ac:spMk id="28" creationId="{62BE2AFB-6E30-CEBA-373B-82B4C302A43F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29" creationId="{B7D36752-0982-66CB-1D53-914DFC037D8B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30" creationId="{2C5DFCE2-172B-3977-AD4E-5ADEE6434BA7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31" creationId="{A90B1C85-1529-FD6F-A828-877F87BF1E73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32" creationId="{1EAB130C-617E-FEBB-1C55-6F384C8D57C9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33" creationId="{5B0DA798-A570-BAD8-4ACA-0DE1C0A3FE3F}"/>
          </ac:spMkLst>
        </pc:spChg>
        <pc:spChg chg="add mod">
          <ac:chgData name="Devon Svoboda" userId="e411a559af336678" providerId="LiveId" clId="{73BEB1F0-4165-4E94-BBB1-92E96354BF43}" dt="2025-10-10T18:23:39.431" v="3041" actId="14100"/>
          <ac:spMkLst>
            <pc:docMk/>
            <pc:sldMk cId="1982401494" sldId="259"/>
            <ac:spMk id="34" creationId="{87F96D5B-63C4-482A-5101-E2356E7A0E67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35" creationId="{112908DB-16F6-D96F-14EE-A96A97294B60}"/>
          </ac:spMkLst>
        </pc:spChg>
        <pc:spChg chg="add mod">
          <ac:chgData name="Devon Svoboda" userId="e411a559af336678" providerId="LiveId" clId="{73BEB1F0-4165-4E94-BBB1-92E96354BF43}" dt="2025-10-10T18:26:02.067" v="3140" actId="1076"/>
          <ac:spMkLst>
            <pc:docMk/>
            <pc:sldMk cId="1982401494" sldId="259"/>
            <ac:spMk id="36" creationId="{4F0C79D3-0FE9-F368-10B1-5FA7247786DE}"/>
          </ac:spMkLst>
        </pc:spChg>
        <pc:spChg chg="add mod">
          <ac:chgData name="Devon Svoboda" userId="e411a559af336678" providerId="LiveId" clId="{73BEB1F0-4165-4E94-BBB1-92E96354BF43}" dt="2025-10-10T18:26:02.067" v="3140" actId="1076"/>
          <ac:spMkLst>
            <pc:docMk/>
            <pc:sldMk cId="1982401494" sldId="259"/>
            <ac:spMk id="37" creationId="{1A5CEA26-42E9-69E4-5925-895B81DBA46B}"/>
          </ac:spMkLst>
        </pc:spChg>
        <pc:spChg chg="add mod">
          <ac:chgData name="Devon Svoboda" userId="e411a559af336678" providerId="LiveId" clId="{73BEB1F0-4165-4E94-BBB1-92E96354BF43}" dt="2025-10-10T18:26:02.067" v="3140" actId="1076"/>
          <ac:spMkLst>
            <pc:docMk/>
            <pc:sldMk cId="1982401494" sldId="259"/>
            <ac:spMk id="38" creationId="{ADED0F2E-BB07-861D-2305-96A281E451A9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39" creationId="{D5D2E8EB-66B2-0DDF-B14C-F41A11A4CAF4}"/>
          </ac:spMkLst>
        </pc:spChg>
        <pc:spChg chg="add mod">
          <ac:chgData name="Devon Svoboda" userId="e411a559af336678" providerId="LiveId" clId="{73BEB1F0-4165-4E94-BBB1-92E96354BF43}" dt="2025-10-10T18:26:02.067" v="3140" actId="1076"/>
          <ac:spMkLst>
            <pc:docMk/>
            <pc:sldMk cId="1982401494" sldId="259"/>
            <ac:spMk id="40" creationId="{E81E9BD5-ECAB-C0DE-8968-0840D5835FFB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41" creationId="{EC7F9393-E562-D64A-5FB2-32BFBDC8F969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42" creationId="{933F2C96-9CE5-B638-0DE8-9976B52A5690}"/>
          </ac:spMkLst>
        </pc:spChg>
        <pc:spChg chg="add mod">
          <ac:chgData name="Devon Svoboda" userId="e411a559af336678" providerId="LiveId" clId="{73BEB1F0-4165-4E94-BBB1-92E96354BF43}" dt="2025-10-12T00:17:14.830" v="6420" actId="1076"/>
          <ac:spMkLst>
            <pc:docMk/>
            <pc:sldMk cId="1982401494" sldId="259"/>
            <ac:spMk id="43" creationId="{7596D262-E3B0-B086-652C-77781722B62D}"/>
          </ac:spMkLst>
        </pc:spChg>
        <pc:spChg chg="add mod">
          <ac:chgData name="Devon Svoboda" userId="e411a559af336678" providerId="LiveId" clId="{73BEB1F0-4165-4E94-BBB1-92E96354BF43}" dt="2025-10-12T00:57:35.291" v="7546" actId="1076"/>
          <ac:spMkLst>
            <pc:docMk/>
            <pc:sldMk cId="1982401494" sldId="259"/>
            <ac:spMk id="44" creationId="{BE814E40-F2C0-27B5-14A1-B8F93CDCFE0C}"/>
          </ac:spMkLst>
        </pc:spChg>
        <pc:spChg chg="add del mod">
          <ac:chgData name="Devon Svoboda" userId="e411a559af336678" providerId="LiveId" clId="{73BEB1F0-4165-4E94-BBB1-92E96354BF43}" dt="2025-10-12T00:17:08.155" v="6419" actId="478"/>
          <ac:spMkLst>
            <pc:docMk/>
            <pc:sldMk cId="1982401494" sldId="259"/>
            <ac:spMk id="45" creationId="{F4F15A91-DA90-F888-D3A2-20C8B25A332D}"/>
          </ac:spMkLst>
        </pc:spChg>
        <pc:picChg chg="add mod">
          <ac:chgData name="Devon Svoboda" userId="e411a559af336678" providerId="LiveId" clId="{73BEB1F0-4165-4E94-BBB1-92E96354BF43}" dt="2025-10-12T00:56:38.151" v="7538" actId="1076"/>
          <ac:picMkLst>
            <pc:docMk/>
            <pc:sldMk cId="1982401494" sldId="259"/>
            <ac:picMk id="5" creationId="{36996837-0B76-51CF-59FF-17E64D99DE48}"/>
          </ac:picMkLst>
        </pc:picChg>
        <pc:picChg chg="add mod topLvl">
          <ac:chgData name="Devon Svoboda" userId="e411a559af336678" providerId="LiveId" clId="{73BEB1F0-4165-4E94-BBB1-92E96354BF43}" dt="2025-10-10T18:26:02.067" v="3140" actId="1076"/>
          <ac:picMkLst>
            <pc:docMk/>
            <pc:sldMk cId="1982401494" sldId="259"/>
            <ac:picMk id="6" creationId="{F4E0D8E0-F2DF-B402-9031-AA5852FAF86F}"/>
          </ac:picMkLst>
        </pc:picChg>
        <pc:picChg chg="add mod modCrop">
          <ac:chgData name="Devon Svoboda" userId="e411a559af336678" providerId="LiveId" clId="{73BEB1F0-4165-4E94-BBB1-92E96354BF43}" dt="2025-10-12T00:59:17.604" v="7559" actId="732"/>
          <ac:picMkLst>
            <pc:docMk/>
            <pc:sldMk cId="1982401494" sldId="259"/>
            <ac:picMk id="7" creationId="{21241387-AAC3-978D-ACDE-C9B28BB4FD10}"/>
          </ac:picMkLst>
        </pc:picChg>
        <pc:picChg chg="add mod topLvl">
          <ac:chgData name="Devon Svoboda" userId="e411a559af336678" providerId="LiveId" clId="{73BEB1F0-4165-4E94-BBB1-92E96354BF43}" dt="2025-10-10T18:26:02.067" v="3140" actId="1076"/>
          <ac:picMkLst>
            <pc:docMk/>
            <pc:sldMk cId="1982401494" sldId="259"/>
            <ac:picMk id="8" creationId="{03A93CCE-0BB4-F79E-F45D-BDFEF62462D2}"/>
          </ac:picMkLst>
        </pc:picChg>
        <pc:picChg chg="add mod topLvl">
          <ac:chgData name="Devon Svoboda" userId="e411a559af336678" providerId="LiveId" clId="{73BEB1F0-4165-4E94-BBB1-92E96354BF43}" dt="2025-10-10T18:26:02.067" v="3140" actId="1076"/>
          <ac:picMkLst>
            <pc:docMk/>
            <pc:sldMk cId="1982401494" sldId="259"/>
            <ac:picMk id="10" creationId="{A8C440E7-6493-D181-08E0-1EEE5F7535DA}"/>
          </ac:picMkLst>
        </pc:picChg>
        <pc:picChg chg="add mod topLvl">
          <ac:chgData name="Devon Svoboda" userId="e411a559af336678" providerId="LiveId" clId="{73BEB1F0-4165-4E94-BBB1-92E96354BF43}" dt="2025-10-12T00:17:14.830" v="6420" actId="1076"/>
          <ac:picMkLst>
            <pc:docMk/>
            <pc:sldMk cId="1982401494" sldId="259"/>
            <ac:picMk id="12" creationId="{C2A10706-D106-22C8-13FC-BBFC00528FE4}"/>
          </ac:picMkLst>
        </pc:picChg>
        <pc:picChg chg="add mod topLvl">
          <ac:chgData name="Devon Svoboda" userId="e411a559af336678" providerId="LiveId" clId="{73BEB1F0-4165-4E94-BBB1-92E96354BF43}" dt="2025-10-10T18:23:44.070" v="3042" actId="165"/>
          <ac:picMkLst>
            <pc:docMk/>
            <pc:sldMk cId="1982401494" sldId="259"/>
            <ac:picMk id="14" creationId="{E9943E6D-9C72-01F5-7912-270E022DC6E2}"/>
          </ac:picMkLst>
        </pc:picChg>
        <pc:picChg chg="add mod topLvl">
          <ac:chgData name="Devon Svoboda" userId="e411a559af336678" providerId="LiveId" clId="{73BEB1F0-4165-4E94-BBB1-92E96354BF43}" dt="2025-10-10T18:23:44.070" v="3042" actId="165"/>
          <ac:picMkLst>
            <pc:docMk/>
            <pc:sldMk cId="1982401494" sldId="259"/>
            <ac:picMk id="16" creationId="{D4605FB6-FCC5-D92C-8FD6-D81630E27029}"/>
          </ac:picMkLst>
        </pc:picChg>
        <pc:picChg chg="add mod topLvl">
          <ac:chgData name="Devon Svoboda" userId="e411a559af336678" providerId="LiveId" clId="{73BEB1F0-4165-4E94-BBB1-92E96354BF43}" dt="2025-10-12T00:17:14.830" v="6420" actId="1076"/>
          <ac:picMkLst>
            <pc:docMk/>
            <pc:sldMk cId="1982401494" sldId="259"/>
            <ac:picMk id="20" creationId="{1662FCB4-5C4F-A434-46CD-F0BC9786DD7B}"/>
          </ac:picMkLst>
        </pc:picChg>
        <pc:picChg chg="add mod topLvl">
          <ac:chgData name="Devon Svoboda" userId="e411a559af336678" providerId="LiveId" clId="{73BEB1F0-4165-4E94-BBB1-92E96354BF43}" dt="2025-10-10T18:23:44.070" v="3042" actId="165"/>
          <ac:picMkLst>
            <pc:docMk/>
            <pc:sldMk cId="1982401494" sldId="259"/>
            <ac:picMk id="24" creationId="{BCFCA9A9-D4EA-CAE3-3B5A-976118231F9E}"/>
          </ac:picMkLst>
        </pc:picChg>
        <pc:picChg chg="add del mod topLvl">
          <ac:chgData name="Devon Svoboda" userId="e411a559af336678" providerId="LiveId" clId="{73BEB1F0-4165-4E94-BBB1-92E96354BF43}" dt="2025-10-12T00:17:06.767" v="6418" actId="478"/>
          <ac:picMkLst>
            <pc:docMk/>
            <pc:sldMk cId="1982401494" sldId="259"/>
            <ac:picMk id="26" creationId="{A7B96755-A40C-CA6A-CC20-964B91404D90}"/>
          </ac:picMkLst>
        </pc:picChg>
      </pc:sldChg>
      <pc:sldChg chg="addSp delSp modSp add del mod">
        <pc:chgData name="Devon Svoboda" userId="e411a559af336678" providerId="LiveId" clId="{73BEB1F0-4165-4E94-BBB1-92E96354BF43}" dt="2025-10-12T00:37:05.615" v="7274" actId="47"/>
        <pc:sldMkLst>
          <pc:docMk/>
          <pc:sldMk cId="3543170233" sldId="260"/>
        </pc:sldMkLst>
      </pc:sldChg>
      <pc:sldChg chg="addSp delSp modSp add mod ord setBg modClrScheme chgLayout">
        <pc:chgData name="Devon Svoboda" userId="e411a559af336678" providerId="LiveId" clId="{73BEB1F0-4165-4E94-BBB1-92E96354BF43}" dt="2025-10-12T00:46:18.764" v="7482"/>
        <pc:sldMkLst>
          <pc:docMk/>
          <pc:sldMk cId="304744253" sldId="261"/>
        </pc:sldMkLst>
        <pc:spChg chg="add mod ord">
          <ac:chgData name="Devon Svoboda" userId="e411a559af336678" providerId="LiveId" clId="{73BEB1F0-4165-4E94-BBB1-92E96354BF43}" dt="2025-10-10T18:12:18.502" v="2247" actId="20577"/>
          <ac:spMkLst>
            <pc:docMk/>
            <pc:sldMk cId="304744253" sldId="261"/>
            <ac:spMk id="2" creationId="{4536625C-C88A-F5BB-5CCF-28FEA33BCA35}"/>
          </ac:spMkLst>
        </pc:spChg>
        <pc:spChg chg="add mod ord">
          <ac:chgData name="Devon Svoboda" userId="e411a559af336678" providerId="LiveId" clId="{73BEB1F0-4165-4E94-BBB1-92E96354BF43}" dt="2025-10-12T00:36:48.065" v="7268" actId="20577"/>
          <ac:spMkLst>
            <pc:docMk/>
            <pc:sldMk cId="304744253" sldId="261"/>
            <ac:spMk id="3" creationId="{968D42BC-E400-F9E2-0E59-202C6F2A2919}"/>
          </ac:spMkLst>
        </pc:spChg>
        <pc:spChg chg="add">
          <ac:chgData name="Devon Svoboda" userId="e411a559af336678" providerId="LiveId" clId="{73BEB1F0-4165-4E94-BBB1-92E96354BF43}" dt="2025-10-10T18:11:48.225" v="2242" actId="26606"/>
          <ac:spMkLst>
            <pc:docMk/>
            <pc:sldMk cId="304744253" sldId="261"/>
            <ac:spMk id="67" creationId="{DBC6133C-0615-4CE4-9132-37E609A9BDFA}"/>
          </ac:spMkLst>
        </pc:spChg>
        <pc:spChg chg="add">
          <ac:chgData name="Devon Svoboda" userId="e411a559af336678" providerId="LiveId" clId="{73BEB1F0-4165-4E94-BBB1-92E96354BF43}" dt="2025-10-10T18:11:48.225" v="2242" actId="26606"/>
          <ac:spMkLst>
            <pc:docMk/>
            <pc:sldMk cId="304744253" sldId="261"/>
            <ac:spMk id="69" creationId="{55222F96-971A-4F90-B841-6BAB416C7AC1}"/>
          </ac:spMkLst>
        </pc:spChg>
        <pc:spChg chg="add">
          <ac:chgData name="Devon Svoboda" userId="e411a559af336678" providerId="LiveId" clId="{73BEB1F0-4165-4E94-BBB1-92E96354BF43}" dt="2025-10-10T18:11:48.225" v="2242" actId="26606"/>
          <ac:spMkLst>
            <pc:docMk/>
            <pc:sldMk cId="304744253" sldId="261"/>
            <ac:spMk id="70" creationId="{08980754-6F4B-43C9-B9BE-127B6BED6586}"/>
          </ac:spMkLst>
        </pc:spChg>
        <pc:spChg chg="add">
          <ac:chgData name="Devon Svoboda" userId="e411a559af336678" providerId="LiveId" clId="{73BEB1F0-4165-4E94-BBB1-92E96354BF43}" dt="2025-10-10T18:11:48.225" v="2242" actId="26606"/>
          <ac:spMkLst>
            <pc:docMk/>
            <pc:sldMk cId="304744253" sldId="261"/>
            <ac:spMk id="71" creationId="{2C1BBA94-3F40-40AA-8BB9-E69E25E537C1}"/>
          </ac:spMkLst>
        </pc:spChg>
        <pc:picChg chg="add mod">
          <ac:chgData name="Devon Svoboda" userId="e411a559af336678" providerId="LiveId" clId="{73BEB1F0-4165-4E94-BBB1-92E96354BF43}" dt="2025-10-10T18:12:14.461" v="2245" actId="14100"/>
          <ac:picMkLst>
            <pc:docMk/>
            <pc:sldMk cId="304744253" sldId="261"/>
            <ac:picMk id="9" creationId="{FCBB28A2-FE35-7EB4-3893-30BB63822E12}"/>
          </ac:picMkLst>
        </pc:picChg>
      </pc:sldChg>
      <pc:sldChg chg="addSp delSp modSp new mod setBg modClrScheme chgLayout">
        <pc:chgData name="Devon Svoboda" userId="e411a559af336678" providerId="LiveId" clId="{73BEB1F0-4165-4E94-BBB1-92E96354BF43}" dt="2025-10-12T00:54:44.398" v="7522" actId="404"/>
        <pc:sldMkLst>
          <pc:docMk/>
          <pc:sldMk cId="36387195" sldId="262"/>
        </pc:sldMkLst>
        <pc:spChg chg="mod ord">
          <ac:chgData name="Devon Svoboda" userId="e411a559af336678" providerId="LiveId" clId="{73BEB1F0-4165-4E94-BBB1-92E96354BF43}" dt="2025-10-12T00:54:44.398" v="7522" actId="404"/>
          <ac:spMkLst>
            <pc:docMk/>
            <pc:sldMk cId="36387195" sldId="262"/>
            <ac:spMk id="2" creationId="{4D67AEDE-39A1-0378-5FE2-5D4565333FBA}"/>
          </ac:spMkLst>
        </pc:spChg>
        <pc:spChg chg="add mod ord">
          <ac:chgData name="Devon Svoboda" userId="e411a559af336678" providerId="LiveId" clId="{73BEB1F0-4165-4E94-BBB1-92E96354BF43}" dt="2025-10-12T00:41:49.865" v="7463" actId="26606"/>
          <ac:spMkLst>
            <pc:docMk/>
            <pc:sldMk cId="36387195" sldId="262"/>
            <ac:spMk id="3" creationId="{4D14423C-89A3-404B-140E-2112E99099A3}"/>
          </ac:spMkLst>
        </pc:spChg>
        <pc:spChg chg="add del">
          <ac:chgData name="Devon Svoboda" userId="e411a559af336678" providerId="LiveId" clId="{73BEB1F0-4165-4E94-BBB1-92E96354BF43}" dt="2025-10-12T00:41:49.848" v="7462" actId="26606"/>
          <ac:spMkLst>
            <pc:docMk/>
            <pc:sldMk cId="36387195" sldId="262"/>
            <ac:spMk id="8" creationId="{DBF61EA3-B236-439E-9C0B-340980D56BEE}"/>
          </ac:spMkLst>
        </pc:spChg>
        <pc:spChg chg="add del">
          <ac:chgData name="Devon Svoboda" userId="e411a559af336678" providerId="LiveId" clId="{73BEB1F0-4165-4E94-BBB1-92E96354BF43}" dt="2025-10-12T00:41:49.848" v="7462" actId="26606"/>
          <ac:spMkLst>
            <pc:docMk/>
            <pc:sldMk cId="36387195" sldId="262"/>
            <ac:spMk id="14" creationId="{E659831F-0D9A-4C63-9EBB-8435B85A440F}"/>
          </ac:spMkLst>
        </pc:spChg>
        <pc:spChg chg="add">
          <ac:chgData name="Devon Svoboda" userId="e411a559af336678" providerId="LiveId" clId="{73BEB1F0-4165-4E94-BBB1-92E96354BF43}" dt="2025-10-12T00:41:49.865" v="7463" actId="26606"/>
          <ac:spMkLst>
            <pc:docMk/>
            <pc:sldMk cId="36387195" sldId="262"/>
            <ac:spMk id="15" creationId="{D5B0017B-2ECA-49AF-B397-DC140825DF8D}"/>
          </ac:spMkLst>
        </pc:spChg>
        <pc:spChg chg="add">
          <ac:chgData name="Devon Svoboda" userId="e411a559af336678" providerId="LiveId" clId="{73BEB1F0-4165-4E94-BBB1-92E96354BF43}" dt="2025-10-12T00:41:49.865" v="7463" actId="26606"/>
          <ac:spMkLst>
            <pc:docMk/>
            <pc:sldMk cId="36387195" sldId="262"/>
            <ac:spMk id="16" creationId="{B6CDA21F-E7AF-4C75-8395-33F58D5B0E45}"/>
          </ac:spMkLst>
        </pc:spChg>
        <pc:grpChg chg="add del">
          <ac:chgData name="Devon Svoboda" userId="e411a559af336678" providerId="LiveId" clId="{73BEB1F0-4165-4E94-BBB1-92E96354BF43}" dt="2025-10-12T00:41:49.848" v="7462" actId="26606"/>
          <ac:grpSpMkLst>
            <pc:docMk/>
            <pc:sldMk cId="36387195" sldId="262"/>
            <ac:grpSpMk id="10" creationId="{28FAF094-D087-493F-8DF9-A486C2D6BBAA}"/>
          </ac:grpSpMkLst>
        </pc:grpChg>
        <pc:grpChg chg="add">
          <ac:chgData name="Devon Svoboda" userId="e411a559af336678" providerId="LiveId" clId="{73BEB1F0-4165-4E94-BBB1-92E96354BF43}" dt="2025-10-12T00:41:49.865" v="7463" actId="26606"/>
          <ac:grpSpMkLst>
            <pc:docMk/>
            <pc:sldMk cId="36387195" sldId="262"/>
            <ac:grpSpMk id="18" creationId="{AE1C45F0-260A-458C-96ED-C1F6D2151219}"/>
          </ac:grpSpMkLst>
        </pc:grpChg>
        <pc:cxnChg chg="add">
          <ac:chgData name="Devon Svoboda" userId="e411a559af336678" providerId="LiveId" clId="{73BEB1F0-4165-4E94-BBB1-92E96354BF43}" dt="2025-10-12T00:41:49.865" v="7463" actId="26606"/>
          <ac:cxnSpMkLst>
            <pc:docMk/>
            <pc:sldMk cId="36387195" sldId="262"/>
            <ac:cxnSpMk id="17" creationId="{6CF1BAF6-AD41-4082-B212-8A1F9A2E8779}"/>
          </ac:cxnSpMkLst>
        </pc:cxnChg>
      </pc:sldChg>
      <pc:sldChg chg="addSp delSp modSp add mod setBg">
        <pc:chgData name="Devon Svoboda" userId="e411a559af336678" providerId="LiveId" clId="{73BEB1F0-4165-4E94-BBB1-92E96354BF43}" dt="2025-10-12T02:47:16.405" v="7568" actId="20577"/>
        <pc:sldMkLst>
          <pc:docMk/>
          <pc:sldMk cId="1719757353" sldId="263"/>
        </pc:sldMkLst>
        <pc:spChg chg="mod">
          <ac:chgData name="Devon Svoboda" userId="e411a559af336678" providerId="LiveId" clId="{73BEB1F0-4165-4E94-BBB1-92E96354BF43}" dt="2025-10-12T00:40:37.070" v="7454" actId="26606"/>
          <ac:spMkLst>
            <pc:docMk/>
            <pc:sldMk cId="1719757353" sldId="263"/>
            <ac:spMk id="2" creationId="{B199D5FD-93FF-D8CA-DDBE-9707A77AD6AE}"/>
          </ac:spMkLst>
        </pc:spChg>
        <pc:spChg chg="add mod">
          <ac:chgData name="Devon Svoboda" userId="e411a559af336678" providerId="LiveId" clId="{73BEB1F0-4165-4E94-BBB1-92E96354BF43}" dt="2025-10-11T23:33:21.732" v="4480" actId="14100"/>
          <ac:spMkLst>
            <pc:docMk/>
            <pc:sldMk cId="1719757353" sldId="263"/>
            <ac:spMk id="6" creationId="{97CD14B9-8097-4624-DFEB-0E9BE6305428}"/>
          </ac:spMkLst>
        </pc:spChg>
        <pc:spChg chg="add mod">
          <ac:chgData name="Devon Svoboda" userId="e411a559af336678" providerId="LiveId" clId="{73BEB1F0-4165-4E94-BBB1-92E96354BF43}" dt="2025-10-11T23:32:40.579" v="4472" actId="164"/>
          <ac:spMkLst>
            <pc:docMk/>
            <pc:sldMk cId="1719757353" sldId="263"/>
            <ac:spMk id="8" creationId="{3A00E40D-3CF4-4AA1-8FA9-D77155EEF163}"/>
          </ac:spMkLst>
        </pc:spChg>
        <pc:spChg chg="add mod">
          <ac:chgData name="Devon Svoboda" userId="e411a559af336678" providerId="LiveId" clId="{73BEB1F0-4165-4E94-BBB1-92E96354BF43}" dt="2025-10-11T23:32:40.579" v="4472" actId="164"/>
          <ac:spMkLst>
            <pc:docMk/>
            <pc:sldMk cId="1719757353" sldId="263"/>
            <ac:spMk id="9" creationId="{B2814332-FAE7-EE9D-1FB3-BDA27FF86DEE}"/>
          </ac:spMkLst>
        </pc:spChg>
        <pc:spChg chg="mod">
          <ac:chgData name="Devon Svoboda" userId="e411a559af336678" providerId="LiveId" clId="{73BEB1F0-4165-4E94-BBB1-92E96354BF43}" dt="2025-10-11T23:26:39.699" v="4220" actId="165"/>
          <ac:spMkLst>
            <pc:docMk/>
            <pc:sldMk cId="1719757353" sldId="263"/>
            <ac:spMk id="11" creationId="{ECEC225F-7467-2120-FAD8-258CBDD875F7}"/>
          </ac:spMkLst>
        </pc:spChg>
        <pc:spChg chg="mod">
          <ac:chgData name="Devon Svoboda" userId="e411a559af336678" providerId="LiveId" clId="{73BEB1F0-4165-4E94-BBB1-92E96354BF43}" dt="2025-10-11T23:26:39.699" v="4220" actId="165"/>
          <ac:spMkLst>
            <pc:docMk/>
            <pc:sldMk cId="1719757353" sldId="263"/>
            <ac:spMk id="13" creationId="{E1DF71FD-9CC6-3F14-7AA8-E80280918F43}"/>
          </ac:spMkLst>
        </pc:spChg>
        <pc:spChg chg="mod">
          <ac:chgData name="Devon Svoboda" userId="e411a559af336678" providerId="LiveId" clId="{73BEB1F0-4165-4E94-BBB1-92E96354BF43}" dt="2025-10-12T02:47:16.405" v="7568" actId="20577"/>
          <ac:spMkLst>
            <pc:docMk/>
            <pc:sldMk cId="1719757353" sldId="263"/>
            <ac:spMk id="15" creationId="{89DA326B-7534-4831-E032-88226FA97673}"/>
          </ac:spMkLst>
        </pc:spChg>
        <pc:spChg chg="add del mod ord topLvl">
          <ac:chgData name="Devon Svoboda" userId="e411a559af336678" providerId="LiveId" clId="{73BEB1F0-4165-4E94-BBB1-92E96354BF43}" dt="2025-10-11T23:33:03.075" v="4475" actId="1076"/>
          <ac:spMkLst>
            <pc:docMk/>
            <pc:sldMk cId="1719757353" sldId="263"/>
            <ac:spMk id="16" creationId="{08D073C1-2878-070A-CB2F-C0AA19497995}"/>
          </ac:spMkLst>
        </pc:spChg>
        <pc:spChg chg="mod ord topLvl">
          <ac:chgData name="Devon Svoboda" userId="e411a559af336678" providerId="LiveId" clId="{73BEB1F0-4165-4E94-BBB1-92E96354BF43}" dt="2025-10-11T23:33:30.285" v="4481" actId="1076"/>
          <ac:spMkLst>
            <pc:docMk/>
            <pc:sldMk cId="1719757353" sldId="263"/>
            <ac:spMk id="17" creationId="{35C6D763-1BAE-2D42-28BB-B49E270F8C27}"/>
          </ac:spMkLst>
        </pc:spChg>
        <pc:spChg chg="del mod topLvl">
          <ac:chgData name="Devon Svoboda" userId="e411a559af336678" providerId="LiveId" clId="{73BEB1F0-4165-4E94-BBB1-92E96354BF43}" dt="2025-10-11T23:37:10.992" v="4579" actId="478"/>
          <ac:spMkLst>
            <pc:docMk/>
            <pc:sldMk cId="1719757353" sldId="263"/>
            <ac:spMk id="18" creationId="{AE0FF999-43A1-FBD5-BAB5-05622B0152F9}"/>
          </ac:spMkLst>
        </pc:spChg>
        <pc:spChg chg="add del">
          <ac:chgData name="Devon Svoboda" userId="e411a559af336678" providerId="LiveId" clId="{73BEB1F0-4165-4E94-BBB1-92E96354BF43}" dt="2025-10-12T00:39:25.307" v="7427" actId="26606"/>
          <ac:spMkLst>
            <pc:docMk/>
            <pc:sldMk cId="1719757353" sldId="263"/>
            <ac:spMk id="25" creationId="{DBC6133C-0615-4CE4-9132-37E609A9BDFA}"/>
          </ac:spMkLst>
        </pc:spChg>
        <pc:spChg chg="add del">
          <ac:chgData name="Devon Svoboda" userId="e411a559af336678" providerId="LiveId" clId="{73BEB1F0-4165-4E94-BBB1-92E96354BF43}" dt="2025-10-12T00:39:25.307" v="7427" actId="26606"/>
          <ac:spMkLst>
            <pc:docMk/>
            <pc:sldMk cId="1719757353" sldId="263"/>
            <ac:spMk id="27" creationId="{169CC832-2974-4E8D-90ED-3E2941BA7336}"/>
          </ac:spMkLst>
        </pc:spChg>
        <pc:spChg chg="add del">
          <ac:chgData name="Devon Svoboda" userId="e411a559af336678" providerId="LiveId" clId="{73BEB1F0-4165-4E94-BBB1-92E96354BF43}" dt="2025-10-12T00:39:25.307" v="7427" actId="26606"/>
          <ac:spMkLst>
            <pc:docMk/>
            <pc:sldMk cId="1719757353" sldId="263"/>
            <ac:spMk id="29" creationId="{55222F96-971A-4F90-B841-6BAB416C7AC1}"/>
          </ac:spMkLst>
        </pc:spChg>
        <pc:spChg chg="add del">
          <ac:chgData name="Devon Svoboda" userId="e411a559af336678" providerId="LiveId" clId="{73BEB1F0-4165-4E94-BBB1-92E96354BF43}" dt="2025-10-12T00:39:25.307" v="7427" actId="26606"/>
          <ac:spMkLst>
            <pc:docMk/>
            <pc:sldMk cId="1719757353" sldId="263"/>
            <ac:spMk id="31" creationId="{08980754-6F4B-43C9-B9BE-127B6BED6586}"/>
          </ac:spMkLst>
        </pc:spChg>
        <pc:spChg chg="add del">
          <ac:chgData name="Devon Svoboda" userId="e411a559af336678" providerId="LiveId" clId="{73BEB1F0-4165-4E94-BBB1-92E96354BF43}" dt="2025-10-12T00:39:25.307" v="7427" actId="26606"/>
          <ac:spMkLst>
            <pc:docMk/>
            <pc:sldMk cId="1719757353" sldId="263"/>
            <ac:spMk id="33" creationId="{2C1BBA94-3F40-40AA-8BB9-E69E25E537C1}"/>
          </ac:spMkLst>
        </pc:spChg>
        <pc:spChg chg="add del">
          <ac:chgData name="Devon Svoboda" userId="e411a559af336678" providerId="LiveId" clId="{73BEB1F0-4165-4E94-BBB1-92E96354BF43}" dt="2025-10-12T00:39:28.928" v="7429" actId="26606"/>
          <ac:spMkLst>
            <pc:docMk/>
            <pc:sldMk cId="1719757353" sldId="263"/>
            <ac:spMk id="35" creationId="{058A14AF-9FB5-4CC7-BA35-E8E85D3EDF0E}"/>
          </ac:spMkLst>
        </pc:spChg>
        <pc:spChg chg="add del">
          <ac:chgData name="Devon Svoboda" userId="e411a559af336678" providerId="LiveId" clId="{73BEB1F0-4165-4E94-BBB1-92E96354BF43}" dt="2025-10-12T00:39:28.928" v="7429" actId="26606"/>
          <ac:spMkLst>
            <pc:docMk/>
            <pc:sldMk cId="1719757353" sldId="263"/>
            <ac:spMk id="36" creationId="{3A9A4357-BD1D-4622-A4FE-766E6AB8DE84}"/>
          </ac:spMkLst>
        </pc:spChg>
        <pc:spChg chg="add del">
          <ac:chgData name="Devon Svoboda" userId="e411a559af336678" providerId="LiveId" clId="{73BEB1F0-4165-4E94-BBB1-92E96354BF43}" dt="2025-10-12T00:39:28.928" v="7429" actId="26606"/>
          <ac:spMkLst>
            <pc:docMk/>
            <pc:sldMk cId="1719757353" sldId="263"/>
            <ac:spMk id="37" creationId="{E659831F-0D9A-4C63-9EBB-8435B85A440F}"/>
          </ac:spMkLst>
        </pc:spChg>
        <pc:spChg chg="add del">
          <ac:chgData name="Devon Svoboda" userId="e411a559af336678" providerId="LiveId" clId="{73BEB1F0-4165-4E94-BBB1-92E96354BF43}" dt="2025-10-12T00:39:28.928" v="7429" actId="26606"/>
          <ac:spMkLst>
            <pc:docMk/>
            <pc:sldMk cId="1719757353" sldId="263"/>
            <ac:spMk id="38" creationId="{E6995CE5-F890-4ABA-82A2-26507CE8D2A3}"/>
          </ac:spMkLst>
        </pc:spChg>
        <pc:spChg chg="add del">
          <ac:chgData name="Devon Svoboda" userId="e411a559af336678" providerId="LiveId" clId="{73BEB1F0-4165-4E94-BBB1-92E96354BF43}" dt="2025-10-12T00:39:30.962" v="7431" actId="26606"/>
          <ac:spMkLst>
            <pc:docMk/>
            <pc:sldMk cId="1719757353" sldId="263"/>
            <ac:spMk id="40" creationId="{DBC6133C-0615-4CE4-9132-37E609A9BDFA}"/>
          </ac:spMkLst>
        </pc:spChg>
        <pc:spChg chg="add del">
          <ac:chgData name="Devon Svoboda" userId="e411a559af336678" providerId="LiveId" clId="{73BEB1F0-4165-4E94-BBB1-92E96354BF43}" dt="2025-10-12T00:39:30.962" v="7431" actId="26606"/>
          <ac:spMkLst>
            <pc:docMk/>
            <pc:sldMk cId="1719757353" sldId="263"/>
            <ac:spMk id="41" creationId="{169CC832-2974-4E8D-90ED-3E2941BA7336}"/>
          </ac:spMkLst>
        </pc:spChg>
        <pc:spChg chg="add del">
          <ac:chgData name="Devon Svoboda" userId="e411a559af336678" providerId="LiveId" clId="{73BEB1F0-4165-4E94-BBB1-92E96354BF43}" dt="2025-10-12T00:39:30.962" v="7431" actId="26606"/>
          <ac:spMkLst>
            <pc:docMk/>
            <pc:sldMk cId="1719757353" sldId="263"/>
            <ac:spMk id="42" creationId="{55222F96-971A-4F90-B841-6BAB416C7AC1}"/>
          </ac:spMkLst>
        </pc:spChg>
        <pc:spChg chg="add del">
          <ac:chgData name="Devon Svoboda" userId="e411a559af336678" providerId="LiveId" clId="{73BEB1F0-4165-4E94-BBB1-92E96354BF43}" dt="2025-10-12T00:39:30.962" v="7431" actId="26606"/>
          <ac:spMkLst>
            <pc:docMk/>
            <pc:sldMk cId="1719757353" sldId="263"/>
            <ac:spMk id="43" creationId="{08980754-6F4B-43C9-B9BE-127B6BED6586}"/>
          </ac:spMkLst>
        </pc:spChg>
        <pc:spChg chg="add del">
          <ac:chgData name="Devon Svoboda" userId="e411a559af336678" providerId="LiveId" clId="{73BEB1F0-4165-4E94-BBB1-92E96354BF43}" dt="2025-10-12T00:39:30.962" v="7431" actId="26606"/>
          <ac:spMkLst>
            <pc:docMk/>
            <pc:sldMk cId="1719757353" sldId="263"/>
            <ac:spMk id="44" creationId="{2C1BBA94-3F40-40AA-8BB9-E69E25E537C1}"/>
          </ac:spMkLst>
        </pc:spChg>
        <pc:spChg chg="add del">
          <ac:chgData name="Devon Svoboda" userId="e411a559af336678" providerId="LiveId" clId="{73BEB1F0-4165-4E94-BBB1-92E96354BF43}" dt="2025-10-12T00:39:35.531" v="7433" actId="26606"/>
          <ac:spMkLst>
            <pc:docMk/>
            <pc:sldMk cId="1719757353" sldId="263"/>
            <ac:spMk id="46" creationId="{361DC183-07AE-409A-AB63-34A0C77B60E6}"/>
          </ac:spMkLst>
        </pc:spChg>
        <pc:spChg chg="add del">
          <ac:chgData name="Devon Svoboda" userId="e411a559af336678" providerId="LiveId" clId="{73BEB1F0-4165-4E94-BBB1-92E96354BF43}" dt="2025-10-12T00:39:35.531" v="7433" actId="26606"/>
          <ac:spMkLst>
            <pc:docMk/>
            <pc:sldMk cId="1719757353" sldId="263"/>
            <ac:spMk id="47" creationId="{90464369-70FA-42AF-948F-80664CA7BFE5}"/>
          </ac:spMkLst>
        </pc:spChg>
        <pc:spChg chg="add del">
          <ac:chgData name="Devon Svoboda" userId="e411a559af336678" providerId="LiveId" clId="{73BEB1F0-4165-4E94-BBB1-92E96354BF43}" dt="2025-10-12T00:39:35.531" v="7433" actId="26606"/>
          <ac:spMkLst>
            <pc:docMk/>
            <pc:sldMk cId="1719757353" sldId="263"/>
            <ac:spMk id="48" creationId="{A6604B49-AD5C-4590-B051-06C8222ECD99}"/>
          </ac:spMkLst>
        </pc:spChg>
        <pc:spChg chg="add del">
          <ac:chgData name="Devon Svoboda" userId="e411a559af336678" providerId="LiveId" clId="{73BEB1F0-4165-4E94-BBB1-92E96354BF43}" dt="2025-10-12T00:39:35.531" v="7433" actId="26606"/>
          <ac:spMkLst>
            <pc:docMk/>
            <pc:sldMk cId="1719757353" sldId="263"/>
            <ac:spMk id="49" creationId="{CC552A98-EF7D-4D42-AB69-066B786AB55B}"/>
          </ac:spMkLst>
        </pc:spChg>
        <pc:spChg chg="add del">
          <ac:chgData name="Devon Svoboda" userId="e411a559af336678" providerId="LiveId" clId="{73BEB1F0-4165-4E94-BBB1-92E96354BF43}" dt="2025-10-12T00:39:35.531" v="7433" actId="26606"/>
          <ac:spMkLst>
            <pc:docMk/>
            <pc:sldMk cId="1719757353" sldId="263"/>
            <ac:spMk id="50" creationId="{A648176E-454C-437C-B0FC-9B82FCF32B24}"/>
          </ac:spMkLst>
        </pc:spChg>
        <pc:spChg chg="add del">
          <ac:chgData name="Devon Svoboda" userId="e411a559af336678" providerId="LiveId" clId="{73BEB1F0-4165-4E94-BBB1-92E96354BF43}" dt="2025-10-12T00:40:15.012" v="7446" actId="26606"/>
          <ac:spMkLst>
            <pc:docMk/>
            <pc:sldMk cId="1719757353" sldId="263"/>
            <ac:spMk id="52" creationId="{DBC6133C-0615-4CE4-9132-37E609A9BDFA}"/>
          </ac:spMkLst>
        </pc:spChg>
        <pc:spChg chg="add del">
          <ac:chgData name="Devon Svoboda" userId="e411a559af336678" providerId="LiveId" clId="{73BEB1F0-4165-4E94-BBB1-92E96354BF43}" dt="2025-10-12T00:40:15.012" v="7446" actId="26606"/>
          <ac:spMkLst>
            <pc:docMk/>
            <pc:sldMk cId="1719757353" sldId="263"/>
            <ac:spMk id="53" creationId="{169CC832-2974-4E8D-90ED-3E2941BA7336}"/>
          </ac:spMkLst>
        </pc:spChg>
        <pc:spChg chg="add del">
          <ac:chgData name="Devon Svoboda" userId="e411a559af336678" providerId="LiveId" clId="{73BEB1F0-4165-4E94-BBB1-92E96354BF43}" dt="2025-10-12T00:40:15.012" v="7446" actId="26606"/>
          <ac:spMkLst>
            <pc:docMk/>
            <pc:sldMk cId="1719757353" sldId="263"/>
            <ac:spMk id="54" creationId="{55222F96-971A-4F90-B841-6BAB416C7AC1}"/>
          </ac:spMkLst>
        </pc:spChg>
        <pc:spChg chg="add">
          <ac:chgData name="Devon Svoboda" userId="e411a559af336678" providerId="LiveId" clId="{73BEB1F0-4165-4E94-BBB1-92E96354BF43}" dt="2025-10-12T00:39:35.571" v="7434" actId="26606"/>
          <ac:spMkLst>
            <pc:docMk/>
            <pc:sldMk cId="1719757353" sldId="263"/>
            <ac:spMk id="55" creationId="{08980754-6F4B-43C9-B9BE-127B6BED6586}"/>
          </ac:spMkLst>
        </pc:spChg>
        <pc:spChg chg="add del">
          <ac:chgData name="Devon Svoboda" userId="e411a559af336678" providerId="LiveId" clId="{73BEB1F0-4165-4E94-BBB1-92E96354BF43}" dt="2025-10-12T00:40:15.012" v="7446" actId="26606"/>
          <ac:spMkLst>
            <pc:docMk/>
            <pc:sldMk cId="1719757353" sldId="263"/>
            <ac:spMk id="56" creationId="{2C1BBA94-3F40-40AA-8BB9-E69E25E537C1}"/>
          </ac:spMkLst>
        </pc:spChg>
        <pc:spChg chg="add del">
          <ac:chgData name="Devon Svoboda" userId="e411a559af336678" providerId="LiveId" clId="{73BEB1F0-4165-4E94-BBB1-92E96354BF43}" dt="2025-10-12T00:40:30.783" v="7452" actId="26606"/>
          <ac:spMkLst>
            <pc:docMk/>
            <pc:sldMk cId="1719757353" sldId="263"/>
            <ac:spMk id="61" creationId="{361DC183-07AE-409A-AB63-34A0C77B60E6}"/>
          </ac:spMkLst>
        </pc:spChg>
        <pc:spChg chg="del">
          <ac:chgData name="Devon Svoboda" userId="e411a559af336678" providerId="LiveId" clId="{73BEB1F0-4165-4E94-BBB1-92E96354BF43}" dt="2025-10-12T00:40:30.783" v="7452" actId="26606"/>
          <ac:spMkLst>
            <pc:docMk/>
            <pc:sldMk cId="1719757353" sldId="263"/>
            <ac:spMk id="63" creationId="{90464369-70FA-42AF-948F-80664CA7BFE5}"/>
          </ac:spMkLst>
        </pc:spChg>
        <pc:spChg chg="add del">
          <ac:chgData name="Devon Svoboda" userId="e411a559af336678" providerId="LiveId" clId="{73BEB1F0-4165-4E94-BBB1-92E96354BF43}" dt="2025-10-12T00:40:30.783" v="7452" actId="26606"/>
          <ac:spMkLst>
            <pc:docMk/>
            <pc:sldMk cId="1719757353" sldId="263"/>
            <ac:spMk id="65" creationId="{A6604B49-AD5C-4590-B051-06C8222ECD99}"/>
          </ac:spMkLst>
        </pc:spChg>
        <pc:spChg chg="add del">
          <ac:chgData name="Devon Svoboda" userId="e411a559af336678" providerId="LiveId" clId="{73BEB1F0-4165-4E94-BBB1-92E96354BF43}" dt="2025-10-12T00:40:30.783" v="7452" actId="26606"/>
          <ac:spMkLst>
            <pc:docMk/>
            <pc:sldMk cId="1719757353" sldId="263"/>
            <ac:spMk id="67" creationId="{CC552A98-EF7D-4D42-AB69-066B786AB55B}"/>
          </ac:spMkLst>
        </pc:spChg>
        <pc:spChg chg="add del">
          <ac:chgData name="Devon Svoboda" userId="e411a559af336678" providerId="LiveId" clId="{73BEB1F0-4165-4E94-BBB1-92E96354BF43}" dt="2025-10-12T00:40:30.783" v="7452" actId="26606"/>
          <ac:spMkLst>
            <pc:docMk/>
            <pc:sldMk cId="1719757353" sldId="263"/>
            <ac:spMk id="69" creationId="{A648176E-454C-437C-B0FC-9B82FCF32B24}"/>
          </ac:spMkLst>
        </pc:spChg>
        <pc:spChg chg="add del">
          <ac:chgData name="Devon Svoboda" userId="e411a559af336678" providerId="LiveId" clId="{73BEB1F0-4165-4E94-BBB1-92E96354BF43}" dt="2025-10-12T00:40:37.070" v="7454" actId="26606"/>
          <ac:spMkLst>
            <pc:docMk/>
            <pc:sldMk cId="1719757353" sldId="263"/>
            <ac:spMk id="74" creationId="{058A14AF-9FB5-4CC7-BA35-E8E85D3EDF0E}"/>
          </ac:spMkLst>
        </pc:spChg>
        <pc:spChg chg="add del">
          <ac:chgData name="Devon Svoboda" userId="e411a559af336678" providerId="LiveId" clId="{73BEB1F0-4165-4E94-BBB1-92E96354BF43}" dt="2025-10-12T00:40:37.070" v="7454" actId="26606"/>
          <ac:spMkLst>
            <pc:docMk/>
            <pc:sldMk cId="1719757353" sldId="263"/>
            <ac:spMk id="76" creationId="{3A9A4357-BD1D-4622-A4FE-766E6AB8DE84}"/>
          </ac:spMkLst>
        </pc:spChg>
        <pc:spChg chg="add del">
          <ac:chgData name="Devon Svoboda" userId="e411a559af336678" providerId="LiveId" clId="{73BEB1F0-4165-4E94-BBB1-92E96354BF43}" dt="2025-10-12T00:40:37.070" v="7454" actId="26606"/>
          <ac:spMkLst>
            <pc:docMk/>
            <pc:sldMk cId="1719757353" sldId="263"/>
            <ac:spMk id="78" creationId="{E659831F-0D9A-4C63-9EBB-8435B85A440F}"/>
          </ac:spMkLst>
        </pc:spChg>
        <pc:spChg chg="add">
          <ac:chgData name="Devon Svoboda" userId="e411a559af336678" providerId="LiveId" clId="{73BEB1F0-4165-4E94-BBB1-92E96354BF43}" dt="2025-10-12T00:40:37.070" v="7454" actId="26606"/>
          <ac:spMkLst>
            <pc:docMk/>
            <pc:sldMk cId="1719757353" sldId="263"/>
            <ac:spMk id="85" creationId="{DBC6133C-0615-4CE4-9132-37E609A9BDFA}"/>
          </ac:spMkLst>
        </pc:spChg>
        <pc:spChg chg="add">
          <ac:chgData name="Devon Svoboda" userId="e411a559af336678" providerId="LiveId" clId="{73BEB1F0-4165-4E94-BBB1-92E96354BF43}" dt="2025-10-12T00:40:37.070" v="7454" actId="26606"/>
          <ac:spMkLst>
            <pc:docMk/>
            <pc:sldMk cId="1719757353" sldId="263"/>
            <ac:spMk id="87" creationId="{169CC832-2974-4E8D-90ED-3E2941BA7336}"/>
          </ac:spMkLst>
        </pc:spChg>
        <pc:spChg chg="add">
          <ac:chgData name="Devon Svoboda" userId="e411a559af336678" providerId="LiveId" clId="{73BEB1F0-4165-4E94-BBB1-92E96354BF43}" dt="2025-10-12T00:40:37.070" v="7454" actId="26606"/>
          <ac:spMkLst>
            <pc:docMk/>
            <pc:sldMk cId="1719757353" sldId="263"/>
            <ac:spMk id="89" creationId="{55222F96-971A-4F90-B841-6BAB416C7AC1}"/>
          </ac:spMkLst>
        </pc:spChg>
        <pc:spChg chg="add">
          <ac:chgData name="Devon Svoboda" userId="e411a559af336678" providerId="LiveId" clId="{73BEB1F0-4165-4E94-BBB1-92E96354BF43}" dt="2025-10-12T00:40:37.070" v="7454" actId="26606"/>
          <ac:spMkLst>
            <pc:docMk/>
            <pc:sldMk cId="1719757353" sldId="263"/>
            <ac:spMk id="91" creationId="{08980754-6F4B-43C9-B9BE-127B6BED6586}"/>
          </ac:spMkLst>
        </pc:spChg>
        <pc:spChg chg="add">
          <ac:chgData name="Devon Svoboda" userId="e411a559af336678" providerId="LiveId" clId="{73BEB1F0-4165-4E94-BBB1-92E96354BF43}" dt="2025-10-12T00:40:37.070" v="7454" actId="26606"/>
          <ac:spMkLst>
            <pc:docMk/>
            <pc:sldMk cId="1719757353" sldId="263"/>
            <ac:spMk id="93" creationId="{2C1BBA94-3F40-40AA-8BB9-E69E25E537C1}"/>
          </ac:spMkLst>
        </pc:spChg>
        <pc:grpChg chg="add mod">
          <ac:chgData name="Devon Svoboda" userId="e411a559af336678" providerId="LiveId" clId="{73BEB1F0-4165-4E94-BBB1-92E96354BF43}" dt="2025-10-11T23:32:40.579" v="4472" actId="164"/>
          <ac:grpSpMkLst>
            <pc:docMk/>
            <pc:sldMk cId="1719757353" sldId="263"/>
            <ac:grpSpMk id="3" creationId="{17AB9E1A-EF33-CA9D-58CC-7FE31D5BC436}"/>
          </ac:grpSpMkLst>
        </pc:grpChg>
        <pc:grpChg chg="mod">
          <ac:chgData name="Devon Svoboda" userId="e411a559af336678" providerId="LiveId" clId="{73BEB1F0-4165-4E94-BBB1-92E96354BF43}" dt="2025-10-11T23:26:39.699" v="4220" actId="165"/>
          <ac:grpSpMkLst>
            <pc:docMk/>
            <pc:sldMk cId="1719757353" sldId="263"/>
            <ac:grpSpMk id="12" creationId="{4FCB5C29-9B78-F07D-D383-B002EBC86E08}"/>
          </ac:grpSpMkLst>
        </pc:grpChg>
        <pc:grpChg chg="del mod topLvl">
          <ac:chgData name="Devon Svoboda" userId="e411a559af336678" providerId="LiveId" clId="{73BEB1F0-4165-4E94-BBB1-92E96354BF43}" dt="2025-10-11T23:26:42.504" v="4221" actId="478"/>
          <ac:grpSpMkLst>
            <pc:docMk/>
            <pc:sldMk cId="1719757353" sldId="263"/>
            <ac:grpSpMk id="14" creationId="{8A089981-8864-1B9E-CB34-69E17E3AC7BC}"/>
          </ac:grpSpMkLst>
        </pc:grpChg>
        <pc:grpChg chg="del">
          <ac:chgData name="Devon Svoboda" userId="e411a559af336678" providerId="LiveId" clId="{73BEB1F0-4165-4E94-BBB1-92E96354BF43}" dt="2025-10-11T23:26:39.699" v="4220" actId="165"/>
          <ac:grpSpMkLst>
            <pc:docMk/>
            <pc:sldMk cId="1719757353" sldId="263"/>
            <ac:grpSpMk id="19" creationId="{42A14A75-4494-BE5C-C2D7-031B8CBC213B}"/>
          </ac:grpSpMkLst>
        </pc:grpChg>
        <pc:grpChg chg="add mod">
          <ac:chgData name="Devon Svoboda" userId="e411a559af336678" providerId="LiveId" clId="{73BEB1F0-4165-4E94-BBB1-92E96354BF43}" dt="2025-10-12T00:40:34.429" v="7453" actId="14100"/>
          <ac:grpSpMkLst>
            <pc:docMk/>
            <pc:sldMk cId="1719757353" sldId="263"/>
            <ac:grpSpMk id="20" creationId="{E623F51A-C683-3BC8-187D-F894367E0AD9}"/>
          </ac:grpSpMkLst>
        </pc:grpChg>
        <pc:picChg chg="mod">
          <ac:chgData name="Devon Svoboda" userId="e411a559af336678" providerId="LiveId" clId="{73BEB1F0-4165-4E94-BBB1-92E96354BF43}" dt="2025-10-11T23:33:18.595" v="4479" actId="1076"/>
          <ac:picMkLst>
            <pc:docMk/>
            <pc:sldMk cId="1719757353" sldId="263"/>
            <ac:picMk id="4" creationId="{D422F322-2F83-0CF4-A93E-D3461BFFAA8A}"/>
          </ac:picMkLst>
        </pc:picChg>
        <pc:picChg chg="mod">
          <ac:chgData name="Devon Svoboda" userId="e411a559af336678" providerId="LiveId" clId="{73BEB1F0-4165-4E94-BBB1-92E96354BF43}" dt="2025-10-11T23:26:39.699" v="4220" actId="165"/>
          <ac:picMkLst>
            <pc:docMk/>
            <pc:sldMk cId="1719757353" sldId="263"/>
            <ac:picMk id="5" creationId="{FDE0BB1B-FB60-14C4-C3C9-55030CB967D2}"/>
          </ac:picMkLst>
        </pc:picChg>
        <pc:picChg chg="mod">
          <ac:chgData name="Devon Svoboda" userId="e411a559af336678" providerId="LiveId" clId="{73BEB1F0-4165-4E94-BBB1-92E96354BF43}" dt="2025-10-11T23:34:44.431" v="4484"/>
          <ac:picMkLst>
            <pc:docMk/>
            <pc:sldMk cId="1719757353" sldId="263"/>
            <ac:picMk id="7" creationId="{62428223-0B3F-7AD5-CAC1-88D4FAC6B4EF}"/>
          </ac:picMkLst>
        </pc:picChg>
        <pc:cxnChg chg="mod">
          <ac:chgData name="Devon Svoboda" userId="e411a559af336678" providerId="LiveId" clId="{73BEB1F0-4165-4E94-BBB1-92E96354BF43}" dt="2025-10-11T23:26:39.699" v="4220" actId="165"/>
          <ac:cxnSpMkLst>
            <pc:docMk/>
            <pc:sldMk cId="1719757353" sldId="263"/>
            <ac:cxnSpMk id="10" creationId="{5EBD37EC-65CA-9575-49E2-D7830B170B2E}"/>
          </ac:cxnSpMkLst>
        </pc:cxnChg>
      </pc:sldChg>
      <pc:sldChg chg="addSp delSp modSp new mod setBg modClrScheme chgLayout">
        <pc:chgData name="Devon Svoboda" userId="e411a559af336678" providerId="LiveId" clId="{73BEB1F0-4165-4E94-BBB1-92E96354BF43}" dt="2025-10-12T00:54:53.615" v="7523" actId="255"/>
        <pc:sldMkLst>
          <pc:docMk/>
          <pc:sldMk cId="532033115" sldId="264"/>
        </pc:sldMkLst>
        <pc:spChg chg="del mod ord">
          <ac:chgData name="Devon Svoboda" userId="e411a559af336678" providerId="LiveId" clId="{73BEB1F0-4165-4E94-BBB1-92E96354BF43}" dt="2025-10-11T23:56:21.927" v="5200" actId="700"/>
          <ac:spMkLst>
            <pc:docMk/>
            <pc:sldMk cId="532033115" sldId="264"/>
            <ac:spMk id="2" creationId="{E5236B03-6DE4-FEB6-7A1D-C3F4FBC664D3}"/>
          </ac:spMkLst>
        </pc:spChg>
        <pc:spChg chg="del">
          <ac:chgData name="Devon Svoboda" userId="e411a559af336678" providerId="LiveId" clId="{73BEB1F0-4165-4E94-BBB1-92E96354BF43}" dt="2025-10-11T23:56:21.927" v="5200" actId="700"/>
          <ac:spMkLst>
            <pc:docMk/>
            <pc:sldMk cId="532033115" sldId="264"/>
            <ac:spMk id="3" creationId="{5AD1512D-9B93-0CD9-C897-69180509B765}"/>
          </ac:spMkLst>
        </pc:spChg>
        <pc:spChg chg="del">
          <ac:chgData name="Devon Svoboda" userId="e411a559af336678" providerId="LiveId" clId="{73BEB1F0-4165-4E94-BBB1-92E96354BF43}" dt="2025-10-11T23:56:21.927" v="5200" actId="700"/>
          <ac:spMkLst>
            <pc:docMk/>
            <pc:sldMk cId="532033115" sldId="264"/>
            <ac:spMk id="4" creationId="{E42ABD3B-F6F4-D6B0-EA56-374C6B72F0F6}"/>
          </ac:spMkLst>
        </pc:spChg>
        <pc:spChg chg="add del mod ord">
          <ac:chgData name="Devon Svoboda" userId="e411a559af336678" providerId="LiveId" clId="{73BEB1F0-4165-4E94-BBB1-92E96354BF43}" dt="2025-10-11T23:56:25.359" v="5201" actId="700"/>
          <ac:spMkLst>
            <pc:docMk/>
            <pc:sldMk cId="532033115" sldId="264"/>
            <ac:spMk id="5" creationId="{8CFC23A5-E167-2721-6FB1-5BCA8BA4C793}"/>
          </ac:spMkLst>
        </pc:spChg>
        <pc:spChg chg="add mod ord">
          <ac:chgData name="Devon Svoboda" userId="e411a559af336678" providerId="LiveId" clId="{73BEB1F0-4165-4E94-BBB1-92E96354BF43}" dt="2025-10-12T00:54:53.615" v="7523" actId="255"/>
          <ac:spMkLst>
            <pc:docMk/>
            <pc:sldMk cId="532033115" sldId="264"/>
            <ac:spMk id="6" creationId="{39467504-570C-2C10-FD58-22B9E3E3ADBD}"/>
          </ac:spMkLst>
        </pc:spChg>
        <pc:spChg chg="add mod ord">
          <ac:chgData name="Devon Svoboda" userId="e411a559af336678" providerId="LiveId" clId="{73BEB1F0-4165-4E94-BBB1-92E96354BF43}" dt="2025-10-12T00:03:19.023" v="5748" actId="1076"/>
          <ac:spMkLst>
            <pc:docMk/>
            <pc:sldMk cId="532033115" sldId="264"/>
            <ac:spMk id="7" creationId="{9373D351-D38A-C00A-9B2E-9D68E7D4EFC5}"/>
          </ac:spMkLst>
        </pc:spChg>
        <pc:spChg chg="add del">
          <ac:chgData name="Devon Svoboda" userId="e411a559af336678" providerId="LiveId" clId="{73BEB1F0-4165-4E94-BBB1-92E96354BF43}" dt="2025-10-12T00:03:05.746" v="5743" actId="26606"/>
          <ac:spMkLst>
            <pc:docMk/>
            <pc:sldMk cId="532033115" sldId="264"/>
            <ac:spMk id="12" creationId="{3AD318CC-E2A8-4E27-9548-A047A78999B1}"/>
          </ac:spMkLst>
        </pc:spChg>
        <pc:spChg chg="add del">
          <ac:chgData name="Devon Svoboda" userId="e411a559af336678" providerId="LiveId" clId="{73BEB1F0-4165-4E94-BBB1-92E96354BF43}" dt="2025-10-12T00:03:05.746" v="5743" actId="26606"/>
          <ac:spMkLst>
            <pc:docMk/>
            <pc:sldMk cId="532033115" sldId="264"/>
            <ac:spMk id="18" creationId="{2C1BBA94-3F40-40AA-8BB9-E69E25E537C1}"/>
          </ac:spMkLst>
        </pc:spChg>
        <pc:spChg chg="add">
          <ac:chgData name="Devon Svoboda" userId="e411a559af336678" providerId="LiveId" clId="{73BEB1F0-4165-4E94-BBB1-92E96354BF43}" dt="2025-10-12T00:03:05.746" v="5743" actId="26606"/>
          <ac:spMkLst>
            <pc:docMk/>
            <pc:sldMk cId="532033115" sldId="264"/>
            <ac:spMk id="23" creationId="{B6CDA21F-E7AF-4C75-8395-33F58D5B0E45}"/>
          </ac:spMkLst>
        </pc:spChg>
        <pc:spChg chg="add">
          <ac:chgData name="Devon Svoboda" userId="e411a559af336678" providerId="LiveId" clId="{73BEB1F0-4165-4E94-BBB1-92E96354BF43}" dt="2025-10-12T00:03:05.746" v="5743" actId="26606"/>
          <ac:spMkLst>
            <pc:docMk/>
            <pc:sldMk cId="532033115" sldId="264"/>
            <ac:spMk id="30" creationId="{D5B0017B-2ECA-49AF-B397-DC140825DF8D}"/>
          </ac:spMkLst>
        </pc:spChg>
        <pc:grpChg chg="add del">
          <ac:chgData name="Devon Svoboda" userId="e411a559af336678" providerId="LiveId" clId="{73BEB1F0-4165-4E94-BBB1-92E96354BF43}" dt="2025-10-12T00:03:05.746" v="5743" actId="26606"/>
          <ac:grpSpMkLst>
            <pc:docMk/>
            <pc:sldMk cId="532033115" sldId="264"/>
            <ac:grpSpMk id="14" creationId="{B14B560F-9DD7-4302-A60B-EBD3EF59B073}"/>
          </ac:grpSpMkLst>
        </pc:grpChg>
        <pc:grpChg chg="add">
          <ac:chgData name="Devon Svoboda" userId="e411a559af336678" providerId="LiveId" clId="{73BEB1F0-4165-4E94-BBB1-92E96354BF43}" dt="2025-10-12T00:03:05.746" v="5743" actId="26606"/>
          <ac:grpSpMkLst>
            <pc:docMk/>
            <pc:sldMk cId="532033115" sldId="264"/>
            <ac:grpSpMk id="25" creationId="{AE1C45F0-260A-458C-96ED-C1F6D2151219}"/>
          </ac:grpSpMkLst>
        </pc:grpChg>
        <pc:cxnChg chg="add">
          <ac:chgData name="Devon Svoboda" userId="e411a559af336678" providerId="LiveId" clId="{73BEB1F0-4165-4E94-BBB1-92E96354BF43}" dt="2025-10-12T00:03:05.746" v="5743" actId="26606"/>
          <ac:cxnSpMkLst>
            <pc:docMk/>
            <pc:sldMk cId="532033115" sldId="264"/>
            <ac:cxnSpMk id="32" creationId="{6CF1BAF6-AD41-4082-B212-8A1F9A2E8779}"/>
          </ac:cxnSpMkLst>
        </pc:cxnChg>
      </pc:sldChg>
      <pc:sldChg chg="addSp delSp modSp new mod setBg modClrScheme chgLayout">
        <pc:chgData name="Devon Svoboda" userId="e411a559af336678" providerId="LiveId" clId="{73BEB1F0-4165-4E94-BBB1-92E96354BF43}" dt="2025-10-12T00:54:04.224" v="7520" actId="1076"/>
        <pc:sldMkLst>
          <pc:docMk/>
          <pc:sldMk cId="477866707" sldId="265"/>
        </pc:sldMkLst>
        <pc:spChg chg="del mod ord">
          <ac:chgData name="Devon Svoboda" userId="e411a559af336678" providerId="LiveId" clId="{73BEB1F0-4165-4E94-BBB1-92E96354BF43}" dt="2025-10-12T00:02:02.770" v="5674" actId="700"/>
          <ac:spMkLst>
            <pc:docMk/>
            <pc:sldMk cId="477866707" sldId="265"/>
            <ac:spMk id="2" creationId="{B6AE2338-3839-FFCA-2B17-6A125081EBEC}"/>
          </ac:spMkLst>
        </pc:spChg>
        <pc:spChg chg="add mod ord">
          <ac:chgData name="Devon Svoboda" userId="e411a559af336678" providerId="LiveId" clId="{73BEB1F0-4165-4E94-BBB1-92E96354BF43}" dt="2025-10-12T00:54:04.224" v="7520" actId="1076"/>
          <ac:spMkLst>
            <pc:docMk/>
            <pc:sldMk cId="477866707" sldId="265"/>
            <ac:spMk id="3" creationId="{81B24AE4-0E17-EE98-A0CA-F166C7EDEFE1}"/>
          </ac:spMkLst>
        </pc:spChg>
        <pc:spChg chg="add mod ord">
          <ac:chgData name="Devon Svoboda" userId="e411a559af336678" providerId="LiveId" clId="{73BEB1F0-4165-4E94-BBB1-92E96354BF43}" dt="2025-10-12T00:53:52.720" v="7517" actId="26606"/>
          <ac:spMkLst>
            <pc:docMk/>
            <pc:sldMk cId="477866707" sldId="265"/>
            <ac:spMk id="4" creationId="{854BEEBD-1A89-90DF-BED6-280381BC51AA}"/>
          </ac:spMkLst>
        </pc:spChg>
        <pc:spChg chg="add del">
          <ac:chgData name="Devon Svoboda" userId="e411a559af336678" providerId="LiveId" clId="{73BEB1F0-4165-4E94-BBB1-92E96354BF43}" dt="2025-10-12T00:43:33.222" v="7480" actId="26606"/>
          <ac:spMkLst>
            <pc:docMk/>
            <pc:sldMk cId="477866707" sldId="265"/>
            <ac:spMk id="9" creationId="{B6CDA21F-E7AF-4C75-8395-33F58D5B0E45}"/>
          </ac:spMkLst>
        </pc:spChg>
        <pc:spChg chg="add del">
          <ac:chgData name="Devon Svoboda" userId="e411a559af336678" providerId="LiveId" clId="{73BEB1F0-4165-4E94-BBB1-92E96354BF43}" dt="2025-10-12T00:53:52.720" v="7517" actId="26606"/>
          <ac:spMkLst>
            <pc:docMk/>
            <pc:sldMk cId="477866707" sldId="265"/>
            <ac:spMk id="15" creationId="{CBC4F608-B4B8-48C3-9572-C0F061B1CD99}"/>
          </ac:spMkLst>
        </pc:spChg>
        <pc:spChg chg="add del">
          <ac:chgData name="Devon Svoboda" userId="e411a559af336678" providerId="LiveId" clId="{73BEB1F0-4165-4E94-BBB1-92E96354BF43}" dt="2025-10-12T00:43:33.222" v="7480" actId="26606"/>
          <ac:spMkLst>
            <pc:docMk/>
            <pc:sldMk cId="477866707" sldId="265"/>
            <ac:spMk id="16" creationId="{D5B0017B-2ECA-49AF-B397-DC140825DF8D}"/>
          </ac:spMkLst>
        </pc:spChg>
        <pc:spChg chg="add del">
          <ac:chgData name="Devon Svoboda" userId="e411a559af336678" providerId="LiveId" clId="{73BEB1F0-4165-4E94-BBB1-92E96354BF43}" dt="2025-10-12T00:53:52.720" v="7517" actId="26606"/>
          <ac:spMkLst>
            <pc:docMk/>
            <pc:sldMk cId="477866707" sldId="265"/>
            <ac:spMk id="20" creationId="{4DA718D0-4865-4629-8134-44F68D41D574}"/>
          </ac:spMkLst>
        </pc:spChg>
        <pc:spChg chg="add">
          <ac:chgData name="Devon Svoboda" userId="e411a559af336678" providerId="LiveId" clId="{73BEB1F0-4165-4E94-BBB1-92E96354BF43}" dt="2025-10-12T00:53:52.720" v="7517" actId="26606"/>
          <ac:spMkLst>
            <pc:docMk/>
            <pc:sldMk cId="477866707" sldId="265"/>
            <ac:spMk id="28" creationId="{DBF61EA3-B236-439E-9C0B-340980D56BEE}"/>
          </ac:spMkLst>
        </pc:spChg>
        <pc:spChg chg="add">
          <ac:chgData name="Devon Svoboda" userId="e411a559af336678" providerId="LiveId" clId="{73BEB1F0-4165-4E94-BBB1-92E96354BF43}" dt="2025-10-12T00:53:52.720" v="7517" actId="26606"/>
          <ac:spMkLst>
            <pc:docMk/>
            <pc:sldMk cId="477866707" sldId="265"/>
            <ac:spMk id="34" creationId="{E659831F-0D9A-4C63-9EBB-8435B85A440F}"/>
          </ac:spMkLst>
        </pc:spChg>
        <pc:grpChg chg="add del">
          <ac:chgData name="Devon Svoboda" userId="e411a559af336678" providerId="LiveId" clId="{73BEB1F0-4165-4E94-BBB1-92E96354BF43}" dt="2025-10-12T00:43:33.222" v="7480" actId="26606"/>
          <ac:grpSpMkLst>
            <pc:docMk/>
            <pc:sldMk cId="477866707" sldId="265"/>
            <ac:grpSpMk id="11" creationId="{AE1C45F0-260A-458C-96ED-C1F6D2151219}"/>
          </ac:grpSpMkLst>
        </pc:grpChg>
        <pc:grpChg chg="add del">
          <ac:chgData name="Devon Svoboda" userId="e411a559af336678" providerId="LiveId" clId="{73BEB1F0-4165-4E94-BBB1-92E96354BF43}" dt="2025-10-12T00:53:52.720" v="7517" actId="26606"/>
          <ac:grpSpMkLst>
            <pc:docMk/>
            <pc:sldMk cId="477866707" sldId="265"/>
            <ac:grpSpMk id="21" creationId="{65167ED7-6315-43AB-B1B6-C326D5FD8F84}"/>
          </ac:grpSpMkLst>
        </pc:grpChg>
        <pc:grpChg chg="add">
          <ac:chgData name="Devon Svoboda" userId="e411a559af336678" providerId="LiveId" clId="{73BEB1F0-4165-4E94-BBB1-92E96354BF43}" dt="2025-10-12T00:53:52.720" v="7517" actId="26606"/>
          <ac:grpSpMkLst>
            <pc:docMk/>
            <pc:sldMk cId="477866707" sldId="265"/>
            <ac:grpSpMk id="30" creationId="{28FAF094-D087-493F-8DF9-A486C2D6BBAA}"/>
          </ac:grpSpMkLst>
        </pc:grpChg>
        <pc:picChg chg="add del mod">
          <ac:chgData name="Devon Svoboda" userId="e411a559af336678" providerId="LiveId" clId="{73BEB1F0-4165-4E94-BBB1-92E96354BF43}" dt="2025-10-12T00:10:52.011" v="6194" actId="478"/>
          <ac:picMkLst>
            <pc:docMk/>
            <pc:sldMk cId="477866707" sldId="265"/>
            <ac:picMk id="6" creationId="{CA69B8EB-8846-2656-121C-CFDE50A435E2}"/>
          </ac:picMkLst>
        </pc:picChg>
        <pc:cxnChg chg="add del">
          <ac:chgData name="Devon Svoboda" userId="e411a559af336678" providerId="LiveId" clId="{73BEB1F0-4165-4E94-BBB1-92E96354BF43}" dt="2025-10-12T00:43:33.222" v="7480" actId="26606"/>
          <ac:cxnSpMkLst>
            <pc:docMk/>
            <pc:sldMk cId="477866707" sldId="265"/>
            <ac:cxnSpMk id="18" creationId="{6CF1BAF6-AD41-4082-B212-8A1F9A2E8779}"/>
          </ac:cxnSpMkLst>
        </pc:cxnChg>
      </pc:sldChg>
      <pc:sldChg chg="addSp delSp modSp add del mod ord setBg">
        <pc:chgData name="Devon Svoboda" userId="e411a559af336678" providerId="LiveId" clId="{73BEB1F0-4165-4E94-BBB1-92E96354BF43}" dt="2025-10-12T00:53:19.978" v="7516" actId="47"/>
        <pc:sldMkLst>
          <pc:docMk/>
          <pc:sldMk cId="530523588" sldId="266"/>
        </pc:sldMkLst>
        <pc:spChg chg="mod">
          <ac:chgData name="Devon Svoboda" userId="e411a559af336678" providerId="LiveId" clId="{73BEB1F0-4165-4E94-BBB1-92E96354BF43}" dt="2025-10-12T00:42:47.664" v="7474" actId="26606"/>
          <ac:spMkLst>
            <pc:docMk/>
            <pc:sldMk cId="530523588" sldId="266"/>
            <ac:spMk id="3" creationId="{DDE7212C-A42F-6C65-72A1-ABCA396B7C59}"/>
          </ac:spMkLst>
        </pc:spChg>
        <pc:spChg chg="mod ord">
          <ac:chgData name="Devon Svoboda" userId="e411a559af336678" providerId="LiveId" clId="{73BEB1F0-4165-4E94-BBB1-92E96354BF43}" dt="2025-10-12T00:42:47.664" v="7474" actId="26606"/>
          <ac:spMkLst>
            <pc:docMk/>
            <pc:sldMk cId="530523588" sldId="266"/>
            <ac:spMk id="4" creationId="{A2D1218E-A5AC-BD47-EB66-DA1FD0BDA8A3}"/>
          </ac:spMkLst>
        </pc:spChg>
        <pc:spChg chg="add del">
          <ac:chgData name="Devon Svoboda" userId="e411a559af336678" providerId="LiveId" clId="{73BEB1F0-4165-4E94-BBB1-92E96354BF43}" dt="2025-10-12T00:42:23.065" v="7465" actId="26606"/>
          <ac:spMkLst>
            <pc:docMk/>
            <pc:sldMk cId="530523588" sldId="266"/>
            <ac:spMk id="11" creationId="{149FB5C3-7336-4FE0-A30C-CC0A3646D499}"/>
          </ac:spMkLst>
        </pc:spChg>
        <pc:spChg chg="add del">
          <ac:chgData name="Devon Svoboda" userId="e411a559af336678" providerId="LiveId" clId="{73BEB1F0-4165-4E94-BBB1-92E96354BF43}" dt="2025-10-12T00:42:23.065" v="7465" actId="26606"/>
          <ac:spMkLst>
            <pc:docMk/>
            <pc:sldMk cId="530523588" sldId="266"/>
            <ac:spMk id="17" creationId="{0DA909B4-15FF-46A6-8A7F-7AEF977FE9ED}"/>
          </ac:spMkLst>
        </pc:spChg>
        <pc:spChg chg="add del">
          <ac:chgData name="Devon Svoboda" userId="e411a559af336678" providerId="LiveId" clId="{73BEB1F0-4165-4E94-BBB1-92E96354BF43}" dt="2025-10-12T00:42:32.655" v="7469" actId="26606"/>
          <ac:spMkLst>
            <pc:docMk/>
            <pc:sldMk cId="530523588" sldId="266"/>
            <ac:spMk id="18" creationId="{D5B0017B-2ECA-49AF-B397-DC140825DF8D}"/>
          </ac:spMkLst>
        </pc:spChg>
        <pc:spChg chg="add del">
          <ac:chgData name="Devon Svoboda" userId="e411a559af336678" providerId="LiveId" clId="{73BEB1F0-4165-4E94-BBB1-92E96354BF43}" dt="2025-10-12T00:42:23.065" v="7465" actId="26606"/>
          <ac:spMkLst>
            <pc:docMk/>
            <pc:sldMk cId="530523588" sldId="266"/>
            <ac:spMk id="19" creationId="{1382A32C-5B0C-4B1C-A074-76C6DBCC9F87}"/>
          </ac:spMkLst>
        </pc:spChg>
        <pc:spChg chg="add del">
          <ac:chgData name="Devon Svoboda" userId="e411a559af336678" providerId="LiveId" clId="{73BEB1F0-4165-4E94-BBB1-92E96354BF43}" dt="2025-10-12T00:42:32.655" v="7469" actId="26606"/>
          <ac:spMkLst>
            <pc:docMk/>
            <pc:sldMk cId="530523588" sldId="266"/>
            <ac:spMk id="20" creationId="{395ECC94-3D5E-46A7-A7A1-DE807E1563B4}"/>
          </ac:spMkLst>
        </pc:spChg>
        <pc:spChg chg="add del">
          <ac:chgData name="Devon Svoboda" userId="e411a559af336678" providerId="LiveId" clId="{73BEB1F0-4165-4E94-BBB1-92E96354BF43}" dt="2025-10-12T00:42:26.897" v="7467" actId="26606"/>
          <ac:spMkLst>
            <pc:docMk/>
            <pc:sldMk cId="530523588" sldId="266"/>
            <ac:spMk id="21" creationId="{19C9EAEA-39D0-4B0E-A0EB-51E7B26740B1}"/>
          </ac:spMkLst>
        </pc:spChg>
        <pc:spChg chg="add del">
          <ac:chgData name="Devon Svoboda" userId="e411a559af336678" providerId="LiveId" clId="{73BEB1F0-4165-4E94-BBB1-92E96354BF43}" dt="2025-10-12T00:42:26.897" v="7467" actId="26606"/>
          <ac:spMkLst>
            <pc:docMk/>
            <pc:sldMk cId="530523588" sldId="266"/>
            <ac:spMk id="22" creationId="{AAAE94E3-A7DB-4868-B1E3-E49703488BBC}"/>
          </ac:spMkLst>
        </pc:spChg>
        <pc:spChg chg="add del">
          <ac:chgData name="Devon Svoboda" userId="e411a559af336678" providerId="LiveId" clId="{73BEB1F0-4165-4E94-BBB1-92E96354BF43}" dt="2025-10-12T00:42:26.897" v="7467" actId="26606"/>
          <ac:spMkLst>
            <pc:docMk/>
            <pc:sldMk cId="530523588" sldId="266"/>
            <ac:spMk id="23" creationId="{8CB5D2D7-DF65-4E86-BFBA-FFB9B5ACEB64}"/>
          </ac:spMkLst>
        </pc:spChg>
        <pc:spChg chg="add del">
          <ac:chgData name="Devon Svoboda" userId="e411a559af336678" providerId="LiveId" clId="{73BEB1F0-4165-4E94-BBB1-92E96354BF43}" dt="2025-10-12T00:42:26.897" v="7467" actId="26606"/>
          <ac:spMkLst>
            <pc:docMk/>
            <pc:sldMk cId="530523588" sldId="266"/>
            <ac:spMk id="27" creationId="{3873B707-463F-40B0-8227-E8CC6C67EB25}"/>
          </ac:spMkLst>
        </pc:spChg>
        <pc:spChg chg="add del">
          <ac:chgData name="Devon Svoboda" userId="e411a559af336678" providerId="LiveId" clId="{73BEB1F0-4165-4E94-BBB1-92E96354BF43}" dt="2025-10-12T00:42:26.897" v="7467" actId="26606"/>
          <ac:spMkLst>
            <pc:docMk/>
            <pc:sldMk cId="530523588" sldId="266"/>
            <ac:spMk id="28" creationId="{C13237C8-E62C-4F0D-A318-BD6FB6C2D138}"/>
          </ac:spMkLst>
        </pc:spChg>
        <pc:spChg chg="add del">
          <ac:chgData name="Devon Svoboda" userId="e411a559af336678" providerId="LiveId" clId="{73BEB1F0-4165-4E94-BBB1-92E96354BF43}" dt="2025-10-12T00:42:32.655" v="7469" actId="26606"/>
          <ac:spMkLst>
            <pc:docMk/>
            <pc:sldMk cId="530523588" sldId="266"/>
            <ac:spMk id="30" creationId="{922F19F4-FE70-43DC-856F-2CE5F521DC48}"/>
          </ac:spMkLst>
        </pc:spChg>
        <pc:spChg chg="add del">
          <ac:chgData name="Devon Svoboda" userId="e411a559af336678" providerId="LiveId" clId="{73BEB1F0-4165-4E94-BBB1-92E96354BF43}" dt="2025-10-12T00:42:32.655" v="7469" actId="26606"/>
          <ac:spMkLst>
            <pc:docMk/>
            <pc:sldMk cId="530523588" sldId="266"/>
            <ac:spMk id="32" creationId="{7E549738-9961-462D-81B7-4A7A44691102}"/>
          </ac:spMkLst>
        </pc:spChg>
        <pc:spChg chg="add del">
          <ac:chgData name="Devon Svoboda" userId="e411a559af336678" providerId="LiveId" clId="{73BEB1F0-4165-4E94-BBB1-92E96354BF43}" dt="2025-10-12T00:42:37.930" v="7471" actId="26606"/>
          <ac:spMkLst>
            <pc:docMk/>
            <pc:sldMk cId="530523588" sldId="266"/>
            <ac:spMk id="35" creationId="{74B0B678-CD10-4371-96E5-2706F4579FAD}"/>
          </ac:spMkLst>
        </pc:spChg>
        <pc:spChg chg="add del">
          <ac:chgData name="Devon Svoboda" userId="e411a559af336678" providerId="LiveId" clId="{73BEB1F0-4165-4E94-BBB1-92E96354BF43}" dt="2025-10-12T00:42:37.930" v="7471" actId="26606"/>
          <ac:spMkLst>
            <pc:docMk/>
            <pc:sldMk cId="530523588" sldId="266"/>
            <ac:spMk id="39" creationId="{CBC4F608-B4B8-48C3-9572-C0F061B1CD99}"/>
          </ac:spMkLst>
        </pc:spChg>
        <pc:spChg chg="add del">
          <ac:chgData name="Devon Svoboda" userId="e411a559af336678" providerId="LiveId" clId="{73BEB1F0-4165-4E94-BBB1-92E96354BF43}" dt="2025-10-12T00:42:37.930" v="7471" actId="26606"/>
          <ac:spMkLst>
            <pc:docMk/>
            <pc:sldMk cId="530523588" sldId="266"/>
            <ac:spMk id="40" creationId="{1382A32C-5B0C-4B1C-A074-76C6DBCC9F87}"/>
          </ac:spMkLst>
        </pc:spChg>
        <pc:spChg chg="add del">
          <ac:chgData name="Devon Svoboda" userId="e411a559af336678" providerId="LiveId" clId="{73BEB1F0-4165-4E94-BBB1-92E96354BF43}" dt="2025-10-12T00:42:47.650" v="7473" actId="26606"/>
          <ac:spMkLst>
            <pc:docMk/>
            <pc:sldMk cId="530523588" sldId="266"/>
            <ac:spMk id="42" creationId="{6ECA6DCB-B7E1-40A9-9524-540C6DA40B1B}"/>
          </ac:spMkLst>
        </pc:spChg>
        <pc:spChg chg="add del">
          <ac:chgData name="Devon Svoboda" userId="e411a559af336678" providerId="LiveId" clId="{73BEB1F0-4165-4E94-BBB1-92E96354BF43}" dt="2025-10-12T00:42:47.650" v="7473" actId="26606"/>
          <ac:spMkLst>
            <pc:docMk/>
            <pc:sldMk cId="530523588" sldId="266"/>
            <ac:spMk id="44" creationId="{3873B707-463F-40B0-8227-E8CC6C67EB25}"/>
          </ac:spMkLst>
        </pc:spChg>
        <pc:spChg chg="add del">
          <ac:chgData name="Devon Svoboda" userId="e411a559af336678" providerId="LiveId" clId="{73BEB1F0-4165-4E94-BBB1-92E96354BF43}" dt="2025-10-12T00:42:47.650" v="7473" actId="26606"/>
          <ac:spMkLst>
            <pc:docMk/>
            <pc:sldMk cId="530523588" sldId="266"/>
            <ac:spMk id="45" creationId="{C13237C8-E62C-4F0D-A318-BD6FB6C2D138}"/>
          </ac:spMkLst>
        </pc:spChg>
        <pc:spChg chg="add del">
          <ac:chgData name="Devon Svoboda" userId="e411a559af336678" providerId="LiveId" clId="{73BEB1F0-4165-4E94-BBB1-92E96354BF43}" dt="2025-10-12T00:42:47.650" v="7473" actId="26606"/>
          <ac:spMkLst>
            <pc:docMk/>
            <pc:sldMk cId="530523588" sldId="266"/>
            <ac:spMk id="46" creationId="{19C9EAEA-39D0-4B0E-A0EB-51E7B26740B1}"/>
          </ac:spMkLst>
        </pc:spChg>
        <pc:spChg chg="add del">
          <ac:chgData name="Devon Svoboda" userId="e411a559af336678" providerId="LiveId" clId="{73BEB1F0-4165-4E94-BBB1-92E96354BF43}" dt="2025-10-12T00:42:47.650" v="7473" actId="26606"/>
          <ac:spMkLst>
            <pc:docMk/>
            <pc:sldMk cId="530523588" sldId="266"/>
            <ac:spMk id="47" creationId="{8CB5D2D7-DF65-4E86-BFBA-FFB9B5ACEB64}"/>
          </ac:spMkLst>
        </pc:spChg>
        <pc:spChg chg="add">
          <ac:chgData name="Devon Svoboda" userId="e411a559af336678" providerId="LiveId" clId="{73BEB1F0-4165-4E94-BBB1-92E96354BF43}" dt="2025-10-12T00:42:47.664" v="7474" actId="26606"/>
          <ac:spMkLst>
            <pc:docMk/>
            <pc:sldMk cId="530523588" sldId="266"/>
            <ac:spMk id="49" creationId="{149FB5C3-7336-4FE0-A30C-CC0A3646D499}"/>
          </ac:spMkLst>
        </pc:spChg>
        <pc:spChg chg="add">
          <ac:chgData name="Devon Svoboda" userId="e411a559af336678" providerId="LiveId" clId="{73BEB1F0-4165-4E94-BBB1-92E96354BF43}" dt="2025-10-12T00:42:47.664" v="7474" actId="26606"/>
          <ac:spMkLst>
            <pc:docMk/>
            <pc:sldMk cId="530523588" sldId="266"/>
            <ac:spMk id="53" creationId="{0DA909B4-15FF-46A6-8A7F-7AEF977FE9ED}"/>
          </ac:spMkLst>
        </pc:spChg>
        <pc:spChg chg="add">
          <ac:chgData name="Devon Svoboda" userId="e411a559af336678" providerId="LiveId" clId="{73BEB1F0-4165-4E94-BBB1-92E96354BF43}" dt="2025-10-12T00:42:47.664" v="7474" actId="26606"/>
          <ac:spMkLst>
            <pc:docMk/>
            <pc:sldMk cId="530523588" sldId="266"/>
            <ac:spMk id="54" creationId="{1382A32C-5B0C-4B1C-A074-76C6DBCC9F87}"/>
          </ac:spMkLst>
        </pc:spChg>
        <pc:grpChg chg="add del">
          <ac:chgData name="Devon Svoboda" userId="e411a559af336678" providerId="LiveId" clId="{73BEB1F0-4165-4E94-BBB1-92E96354BF43}" dt="2025-10-12T00:42:23.065" v="7465" actId="26606"/>
          <ac:grpSpMkLst>
            <pc:docMk/>
            <pc:sldMk cId="530523588" sldId="266"/>
            <ac:grpSpMk id="13" creationId="{19A6B5CE-CB1D-48EE-8B43-E952235C8371}"/>
          </ac:grpSpMkLst>
        </pc:grpChg>
        <pc:grpChg chg="add del">
          <ac:chgData name="Devon Svoboda" userId="e411a559af336678" providerId="LiveId" clId="{73BEB1F0-4165-4E94-BBB1-92E96354BF43}" dt="2025-10-12T00:42:26.897" v="7467" actId="26606"/>
          <ac:grpSpMkLst>
            <pc:docMk/>
            <pc:sldMk cId="530523588" sldId="266"/>
            <ac:grpSpMk id="24" creationId="{1DE889C7-FAD6-4397-98E2-05D503484459}"/>
          </ac:grpSpMkLst>
        </pc:grpChg>
        <pc:grpChg chg="add del">
          <ac:chgData name="Devon Svoboda" userId="e411a559af336678" providerId="LiveId" clId="{73BEB1F0-4165-4E94-BBB1-92E96354BF43}" dt="2025-10-12T00:42:32.655" v="7469" actId="26606"/>
          <ac:grpSpMkLst>
            <pc:docMk/>
            <pc:sldMk cId="530523588" sldId="266"/>
            <ac:grpSpMk id="31" creationId="{AE1C45F0-260A-458C-96ED-C1F6D2151219}"/>
          </ac:grpSpMkLst>
        </pc:grpChg>
        <pc:grpChg chg="add del">
          <ac:chgData name="Devon Svoboda" userId="e411a559af336678" providerId="LiveId" clId="{73BEB1F0-4165-4E94-BBB1-92E96354BF43}" dt="2025-10-12T00:42:37.930" v="7471" actId="26606"/>
          <ac:grpSpMkLst>
            <pc:docMk/>
            <pc:sldMk cId="530523588" sldId="266"/>
            <ac:grpSpMk id="36" creationId="{A9270323-9616-4384-857D-E86B78272EFE}"/>
          </ac:grpSpMkLst>
        </pc:grpChg>
        <pc:grpChg chg="add del">
          <ac:chgData name="Devon Svoboda" userId="e411a559af336678" providerId="LiveId" clId="{73BEB1F0-4165-4E94-BBB1-92E96354BF43}" dt="2025-10-12T00:42:47.650" v="7473" actId="26606"/>
          <ac:grpSpMkLst>
            <pc:docMk/>
            <pc:sldMk cId="530523588" sldId="266"/>
            <ac:grpSpMk id="43" creationId="{1DE889C7-FAD6-4397-98E2-05D503484459}"/>
          </ac:grpSpMkLst>
        </pc:grpChg>
        <pc:grpChg chg="add">
          <ac:chgData name="Devon Svoboda" userId="e411a559af336678" providerId="LiveId" clId="{73BEB1F0-4165-4E94-BBB1-92E96354BF43}" dt="2025-10-12T00:42:47.664" v="7474" actId="26606"/>
          <ac:grpSpMkLst>
            <pc:docMk/>
            <pc:sldMk cId="530523588" sldId="266"/>
            <ac:grpSpMk id="50" creationId="{19A6B5CE-CB1D-48EE-8B43-E952235C8371}"/>
          </ac:grpSpMkLst>
        </pc:grpChg>
        <pc:picChg chg="add del mod modCrop">
          <ac:chgData name="Devon Svoboda" userId="e411a559af336678" providerId="LiveId" clId="{73BEB1F0-4165-4E94-BBB1-92E96354BF43}" dt="2025-10-12T00:50:50.172" v="7490" actId="21"/>
          <ac:picMkLst>
            <pc:docMk/>
            <pc:sldMk cId="530523588" sldId="266"/>
            <ac:picMk id="2" creationId="{7399D054-18C5-6A77-FAC8-E10446B7703A}"/>
          </ac:picMkLst>
        </pc:picChg>
        <pc:picChg chg="del mod ord modCrop">
          <ac:chgData name="Devon Svoboda" userId="e411a559af336678" providerId="LiveId" clId="{73BEB1F0-4165-4E94-BBB1-92E96354BF43}" dt="2025-10-12T00:50:50.172" v="7490" actId="21"/>
          <ac:picMkLst>
            <pc:docMk/>
            <pc:sldMk cId="530523588" sldId="266"/>
            <ac:picMk id="6" creationId="{D8575EA7-745D-F708-7057-D39EAA8C3EC0}"/>
          </ac:picMkLst>
        </pc:picChg>
        <pc:cxnChg chg="add del">
          <ac:chgData name="Devon Svoboda" userId="e411a559af336678" providerId="LiveId" clId="{73BEB1F0-4165-4E94-BBB1-92E96354BF43}" dt="2025-10-12T00:42:32.655" v="7469" actId="26606"/>
          <ac:cxnSpMkLst>
            <pc:docMk/>
            <pc:sldMk cId="530523588" sldId="266"/>
            <ac:cxnSpMk id="33" creationId="{6CF1BAF6-AD41-4082-B212-8A1F9A2E8779}"/>
          </ac:cxnSpMkLst>
        </pc:cxnChg>
      </pc:sldChg>
      <pc:sldChg chg="addSp delSp modSp new mod setBg modClrScheme chgLayout">
        <pc:chgData name="Devon Svoboda" userId="e411a559af336678" providerId="LiveId" clId="{73BEB1F0-4165-4E94-BBB1-92E96354BF43}" dt="2025-10-12T00:46:18.764" v="7482"/>
        <pc:sldMkLst>
          <pc:docMk/>
          <pc:sldMk cId="393744322" sldId="267"/>
        </pc:sldMkLst>
        <pc:spChg chg="mod ord">
          <ac:chgData name="Devon Svoboda" userId="e411a559af336678" providerId="LiveId" clId="{73BEB1F0-4165-4E94-BBB1-92E96354BF43}" dt="2025-10-12T00:41:19.943" v="7458" actId="26606"/>
          <ac:spMkLst>
            <pc:docMk/>
            <pc:sldMk cId="393744322" sldId="267"/>
            <ac:spMk id="2" creationId="{91679922-77C4-5A2E-62D7-18BC3D550F3A}"/>
          </ac:spMkLst>
        </pc:spChg>
        <pc:spChg chg="del mod ord">
          <ac:chgData name="Devon Svoboda" userId="e411a559af336678" providerId="LiveId" clId="{73BEB1F0-4165-4E94-BBB1-92E96354BF43}" dt="2025-10-12T00:26:29.837" v="6526" actId="700"/>
          <ac:spMkLst>
            <pc:docMk/>
            <pc:sldMk cId="393744322" sldId="267"/>
            <ac:spMk id="3" creationId="{6E4BE9F6-1FD4-C129-3BD3-9C7D22745150}"/>
          </ac:spMkLst>
        </pc:spChg>
        <pc:spChg chg="add mod ord">
          <ac:chgData name="Devon Svoboda" userId="e411a559af336678" providerId="LiveId" clId="{73BEB1F0-4165-4E94-BBB1-92E96354BF43}" dt="2025-10-12T00:41:19.943" v="7458" actId="26606"/>
          <ac:spMkLst>
            <pc:docMk/>
            <pc:sldMk cId="393744322" sldId="267"/>
            <ac:spMk id="4" creationId="{4B2C3D53-CA50-9DEE-A0D7-EEC237867469}"/>
          </ac:spMkLst>
        </pc:spChg>
        <pc:spChg chg="add del mod ord">
          <ac:chgData name="Devon Svoboda" userId="e411a559af336678" providerId="LiveId" clId="{73BEB1F0-4165-4E94-BBB1-92E96354BF43}" dt="2025-10-12T00:26:34.585" v="6528" actId="478"/>
          <ac:spMkLst>
            <pc:docMk/>
            <pc:sldMk cId="393744322" sldId="267"/>
            <ac:spMk id="5" creationId="{D1A3B9BE-ECB1-A78F-C4F6-A3C4F7AEB94E}"/>
          </ac:spMkLst>
        </pc:spChg>
        <pc:spChg chg="mod">
          <ac:chgData name="Devon Svoboda" userId="e411a559af336678" providerId="LiveId" clId="{73BEB1F0-4165-4E94-BBB1-92E96354BF43}" dt="2025-10-12T00:41:30.371" v="7460" actId="122"/>
          <ac:spMkLst>
            <pc:docMk/>
            <pc:sldMk cId="393744322" sldId="267"/>
            <ac:spMk id="8" creationId="{6D55BACB-E2DD-711E-78EA-69F08DE07834}"/>
          </ac:spMkLst>
        </pc:spChg>
        <pc:spChg chg="mod">
          <ac:chgData name="Devon Svoboda" userId="e411a559af336678" providerId="LiveId" clId="{73BEB1F0-4165-4E94-BBB1-92E96354BF43}" dt="2025-10-12T00:26:31.852" v="6527"/>
          <ac:spMkLst>
            <pc:docMk/>
            <pc:sldMk cId="393744322" sldId="267"/>
            <ac:spMk id="9" creationId="{8486AD26-ED7A-40FC-F2C7-9220D722794E}"/>
          </ac:spMkLst>
        </pc:spChg>
        <pc:spChg chg="mod">
          <ac:chgData name="Devon Svoboda" userId="e411a559af336678" providerId="LiveId" clId="{73BEB1F0-4165-4E94-BBB1-92E96354BF43}" dt="2025-10-12T00:26:31.852" v="6527"/>
          <ac:spMkLst>
            <pc:docMk/>
            <pc:sldMk cId="393744322" sldId="267"/>
            <ac:spMk id="10" creationId="{3DDD0A4B-F4AC-BBB4-E1F0-4487BB6D361E}"/>
          </ac:spMkLst>
        </pc:spChg>
        <pc:spChg chg="mod">
          <ac:chgData name="Devon Svoboda" userId="e411a559af336678" providerId="LiveId" clId="{73BEB1F0-4165-4E94-BBB1-92E96354BF43}" dt="2025-10-12T00:26:31.852" v="6527"/>
          <ac:spMkLst>
            <pc:docMk/>
            <pc:sldMk cId="393744322" sldId="267"/>
            <ac:spMk id="12" creationId="{7B60938A-80F0-F40C-E366-021A68BD5625}"/>
          </ac:spMkLst>
        </pc:spChg>
        <pc:spChg chg="mod">
          <ac:chgData name="Devon Svoboda" userId="e411a559af336678" providerId="LiveId" clId="{73BEB1F0-4165-4E94-BBB1-92E96354BF43}" dt="2025-10-12T00:26:31.852" v="6527"/>
          <ac:spMkLst>
            <pc:docMk/>
            <pc:sldMk cId="393744322" sldId="267"/>
            <ac:spMk id="15" creationId="{72C1158D-C2CF-DF2B-FAC5-6974CFA3B9DE}"/>
          </ac:spMkLst>
        </pc:spChg>
        <pc:spChg chg="add">
          <ac:chgData name="Devon Svoboda" userId="e411a559af336678" providerId="LiveId" clId="{73BEB1F0-4165-4E94-BBB1-92E96354BF43}" dt="2025-10-12T00:41:19.943" v="7458" actId="26606"/>
          <ac:spMkLst>
            <pc:docMk/>
            <pc:sldMk cId="393744322" sldId="267"/>
            <ac:spMk id="20" creationId="{DBC6133C-0615-4CE4-9132-37E609A9BDFA}"/>
          </ac:spMkLst>
        </pc:spChg>
        <pc:spChg chg="add">
          <ac:chgData name="Devon Svoboda" userId="e411a559af336678" providerId="LiveId" clId="{73BEB1F0-4165-4E94-BBB1-92E96354BF43}" dt="2025-10-12T00:41:19.943" v="7458" actId="26606"/>
          <ac:spMkLst>
            <pc:docMk/>
            <pc:sldMk cId="393744322" sldId="267"/>
            <ac:spMk id="22" creationId="{169CC832-2974-4E8D-90ED-3E2941BA7336}"/>
          </ac:spMkLst>
        </pc:spChg>
        <pc:spChg chg="add">
          <ac:chgData name="Devon Svoboda" userId="e411a559af336678" providerId="LiveId" clId="{73BEB1F0-4165-4E94-BBB1-92E96354BF43}" dt="2025-10-12T00:41:19.943" v="7458" actId="26606"/>
          <ac:spMkLst>
            <pc:docMk/>
            <pc:sldMk cId="393744322" sldId="267"/>
            <ac:spMk id="24" creationId="{55222F96-971A-4F90-B841-6BAB416C7AC1}"/>
          </ac:spMkLst>
        </pc:spChg>
        <pc:spChg chg="add">
          <ac:chgData name="Devon Svoboda" userId="e411a559af336678" providerId="LiveId" clId="{73BEB1F0-4165-4E94-BBB1-92E96354BF43}" dt="2025-10-12T00:41:19.943" v="7458" actId="26606"/>
          <ac:spMkLst>
            <pc:docMk/>
            <pc:sldMk cId="393744322" sldId="267"/>
            <ac:spMk id="26" creationId="{08980754-6F4B-43C9-B9BE-127B6BED6586}"/>
          </ac:spMkLst>
        </pc:spChg>
        <pc:spChg chg="add">
          <ac:chgData name="Devon Svoboda" userId="e411a559af336678" providerId="LiveId" clId="{73BEB1F0-4165-4E94-BBB1-92E96354BF43}" dt="2025-10-12T00:41:19.943" v="7458" actId="26606"/>
          <ac:spMkLst>
            <pc:docMk/>
            <pc:sldMk cId="393744322" sldId="267"/>
            <ac:spMk id="28" creationId="{2C1BBA94-3F40-40AA-8BB9-E69E25E537C1}"/>
          </ac:spMkLst>
        </pc:spChg>
        <pc:grpChg chg="add mod">
          <ac:chgData name="Devon Svoboda" userId="e411a559af336678" providerId="LiveId" clId="{73BEB1F0-4165-4E94-BBB1-92E96354BF43}" dt="2025-10-12T00:41:19.943" v="7458" actId="26606"/>
          <ac:grpSpMkLst>
            <pc:docMk/>
            <pc:sldMk cId="393744322" sldId="267"/>
            <ac:grpSpMk id="6" creationId="{B3BA41D7-E425-6F2B-962F-D36096410E25}"/>
          </ac:grpSpMkLst>
        </pc:grpChg>
        <pc:grpChg chg="mod">
          <ac:chgData name="Devon Svoboda" userId="e411a559af336678" providerId="LiveId" clId="{73BEB1F0-4165-4E94-BBB1-92E96354BF43}" dt="2025-10-12T00:26:31.852" v="6527"/>
          <ac:grpSpMkLst>
            <pc:docMk/>
            <pc:sldMk cId="393744322" sldId="267"/>
            <ac:grpSpMk id="7" creationId="{9AD025A7-F646-3885-F8E6-37EE429D984D}"/>
          </ac:grpSpMkLst>
        </pc:grpChg>
        <pc:grpChg chg="mod">
          <ac:chgData name="Devon Svoboda" userId="e411a559af336678" providerId="LiveId" clId="{73BEB1F0-4165-4E94-BBB1-92E96354BF43}" dt="2025-10-12T00:26:31.852" v="6527"/>
          <ac:grpSpMkLst>
            <pc:docMk/>
            <pc:sldMk cId="393744322" sldId="267"/>
            <ac:grpSpMk id="11" creationId="{0F55D43C-A1A2-775E-1ED0-0F261EB3A345}"/>
          </ac:grpSpMkLst>
        </pc:grpChg>
        <pc:picChg chg="mod">
          <ac:chgData name="Devon Svoboda" userId="e411a559af336678" providerId="LiveId" clId="{73BEB1F0-4165-4E94-BBB1-92E96354BF43}" dt="2025-10-12T00:26:31.852" v="6527"/>
          <ac:picMkLst>
            <pc:docMk/>
            <pc:sldMk cId="393744322" sldId="267"/>
            <ac:picMk id="13" creationId="{162F2D20-2D43-604A-DF4D-EBB46E5861AF}"/>
          </ac:picMkLst>
        </pc:picChg>
        <pc:cxnChg chg="mod">
          <ac:chgData name="Devon Svoboda" userId="e411a559af336678" providerId="LiveId" clId="{73BEB1F0-4165-4E94-BBB1-92E96354BF43}" dt="2025-10-12T00:26:31.852" v="6527"/>
          <ac:cxnSpMkLst>
            <pc:docMk/>
            <pc:sldMk cId="393744322" sldId="267"/>
            <ac:cxnSpMk id="14" creationId="{7113E360-8DBB-3210-8E43-0124EC3FC39E}"/>
          </ac:cxnSpMkLst>
        </pc:cxnChg>
      </pc:sldChg>
      <pc:sldChg chg="addSp delSp modSp new del mod modClrScheme chgLayout">
        <pc:chgData name="Devon Svoboda" userId="e411a559af336678" providerId="LiveId" clId="{73BEB1F0-4165-4E94-BBB1-92E96354BF43}" dt="2025-10-12T00:35:53.313" v="7179" actId="47"/>
        <pc:sldMkLst>
          <pc:docMk/>
          <pc:sldMk cId="1354902583" sldId="268"/>
        </pc:sldMkLst>
        <pc:spChg chg="del mod ord">
          <ac:chgData name="Devon Svoboda" userId="e411a559af336678" providerId="LiveId" clId="{73BEB1F0-4165-4E94-BBB1-92E96354BF43}" dt="2025-10-12T00:34:21.183" v="6945" actId="700"/>
          <ac:spMkLst>
            <pc:docMk/>
            <pc:sldMk cId="1354902583" sldId="268"/>
            <ac:spMk id="2" creationId="{9D509521-C122-5766-3965-40EDD540FEDA}"/>
          </ac:spMkLst>
        </pc:spChg>
        <pc:spChg chg="del mod ord">
          <ac:chgData name="Devon Svoboda" userId="e411a559af336678" providerId="LiveId" clId="{73BEB1F0-4165-4E94-BBB1-92E96354BF43}" dt="2025-10-12T00:34:21.183" v="6945" actId="700"/>
          <ac:spMkLst>
            <pc:docMk/>
            <pc:sldMk cId="1354902583" sldId="268"/>
            <ac:spMk id="3" creationId="{3A382369-29C3-902E-10AF-3D82AE926B3E}"/>
          </ac:spMkLst>
        </pc:spChg>
        <pc:spChg chg="del">
          <ac:chgData name="Devon Svoboda" userId="e411a559af336678" providerId="LiveId" clId="{73BEB1F0-4165-4E94-BBB1-92E96354BF43}" dt="2025-10-12T00:34:21.183" v="6945" actId="700"/>
          <ac:spMkLst>
            <pc:docMk/>
            <pc:sldMk cId="1354902583" sldId="268"/>
            <ac:spMk id="4" creationId="{233E1FF7-D9B7-8123-22C0-4761632FA73E}"/>
          </ac:spMkLst>
        </pc:spChg>
        <pc:spChg chg="add mod ord">
          <ac:chgData name="Devon Svoboda" userId="e411a559af336678" providerId="LiveId" clId="{73BEB1F0-4165-4E94-BBB1-92E96354BF43}" dt="2025-10-12T00:34:21.183" v="6945" actId="700"/>
          <ac:spMkLst>
            <pc:docMk/>
            <pc:sldMk cId="1354902583" sldId="268"/>
            <ac:spMk id="5" creationId="{AB6A89E2-B4F6-B7CA-BEB2-C9FAC118D16A}"/>
          </ac:spMkLst>
        </pc:spChg>
        <pc:spChg chg="add mod ord">
          <ac:chgData name="Devon Svoboda" userId="e411a559af336678" providerId="LiveId" clId="{73BEB1F0-4165-4E94-BBB1-92E96354BF43}" dt="2025-10-12T00:34:21.183" v="6945" actId="700"/>
          <ac:spMkLst>
            <pc:docMk/>
            <pc:sldMk cId="1354902583" sldId="268"/>
            <ac:spMk id="6" creationId="{7F768C1A-BD7A-A9AA-D384-2908E6D567E6}"/>
          </ac:spMkLst>
        </pc:spChg>
      </pc:sldChg>
      <pc:sldChg chg="addSp delSp modSp add mod">
        <pc:chgData name="Devon Svoboda" userId="e411a559af336678" providerId="LiveId" clId="{73BEB1F0-4165-4E94-BBB1-92E96354BF43}" dt="2025-10-12T00:57:06.435" v="7540" actId="14100"/>
        <pc:sldMkLst>
          <pc:docMk/>
          <pc:sldMk cId="3863624763" sldId="268"/>
        </pc:sldMkLst>
        <pc:spChg chg="mod">
          <ac:chgData name="Devon Svoboda" userId="e411a559af336678" providerId="LiveId" clId="{73BEB1F0-4165-4E94-BBB1-92E96354BF43}" dt="2025-10-12T00:57:06.435" v="7540" actId="14100"/>
          <ac:spMkLst>
            <pc:docMk/>
            <pc:sldMk cId="3863624763" sldId="268"/>
            <ac:spMk id="2" creationId="{605F2DF7-BCFA-A67C-D6B6-36EEA060D625}"/>
          </ac:spMkLst>
        </pc:spChg>
        <pc:spChg chg="add del mod">
          <ac:chgData name="Devon Svoboda" userId="e411a559af336678" providerId="LiveId" clId="{73BEB1F0-4165-4E94-BBB1-92E96354BF43}" dt="2025-10-12T00:50:35.862" v="7485"/>
          <ac:spMkLst>
            <pc:docMk/>
            <pc:sldMk cId="3863624763" sldId="268"/>
            <ac:spMk id="10" creationId="{B3F6E441-8D48-7B41-809A-0E2349E3938D}"/>
          </ac:spMkLst>
        </pc:spChg>
        <pc:spChg chg="add mod">
          <ac:chgData name="Devon Svoboda" userId="e411a559af336678" providerId="LiveId" clId="{73BEB1F0-4165-4E94-BBB1-92E96354BF43}" dt="2025-10-12T00:53:00.587" v="7515" actId="404"/>
          <ac:spMkLst>
            <pc:docMk/>
            <pc:sldMk cId="3863624763" sldId="268"/>
            <ac:spMk id="11" creationId="{189A7052-D441-D527-49ED-9B3D8E6CCE02}"/>
          </ac:spMkLst>
        </pc:spChg>
        <pc:spChg chg="del">
          <ac:chgData name="Devon Svoboda" userId="e411a559af336678" providerId="LiveId" clId="{73BEB1F0-4165-4E94-BBB1-92E96354BF43}" dt="2025-10-12T00:50:24.457" v="7484" actId="478"/>
          <ac:spMkLst>
            <pc:docMk/>
            <pc:sldMk cId="3863624763" sldId="268"/>
            <ac:spMk id="15" creationId="{A6B34D66-D05D-BF98-7C81-F23B8C49035C}"/>
          </ac:spMkLst>
        </pc:spChg>
        <pc:grpChg chg="del">
          <ac:chgData name="Devon Svoboda" userId="e411a559af336678" providerId="LiveId" clId="{73BEB1F0-4165-4E94-BBB1-92E96354BF43}" dt="2025-10-12T00:50:44.421" v="7488" actId="478"/>
          <ac:grpSpMkLst>
            <pc:docMk/>
            <pc:sldMk cId="3863624763" sldId="268"/>
            <ac:grpSpMk id="20" creationId="{03126A6D-F623-E4AE-F008-676E3B83EDA5}"/>
          </ac:grpSpMkLst>
        </pc:grpChg>
        <pc:picChg chg="add mod">
          <ac:chgData name="Devon Svoboda" userId="e411a559af336678" providerId="LiveId" clId="{73BEB1F0-4165-4E94-BBB1-92E96354BF43}" dt="2025-10-12T00:51:04.246" v="7494" actId="1076"/>
          <ac:picMkLst>
            <pc:docMk/>
            <pc:sldMk cId="3863624763" sldId="268"/>
            <ac:picMk id="12" creationId="{D8575EA7-745D-F708-7057-D39EAA8C3EC0}"/>
          </ac:picMkLst>
        </pc:picChg>
        <pc:picChg chg="add mod">
          <ac:chgData name="Devon Svoboda" userId="e411a559af336678" providerId="LiveId" clId="{73BEB1F0-4165-4E94-BBB1-92E96354BF43}" dt="2025-10-12T00:51:04.246" v="7494" actId="1076"/>
          <ac:picMkLst>
            <pc:docMk/>
            <pc:sldMk cId="3863624763" sldId="268"/>
            <ac:picMk id="13" creationId="{7399D054-18C5-6A77-FAC8-E10446B7703A}"/>
          </ac:picMkLst>
        </pc:picChg>
      </pc:sldChg>
      <pc:sldChg chg="addSp delSp modSp add del mod">
        <pc:chgData name="Devon Svoboda" userId="e411a559af336678" providerId="LiveId" clId="{73BEB1F0-4165-4E94-BBB1-92E96354BF43}" dt="2025-10-12T00:56:16.186" v="7536" actId="47"/>
        <pc:sldMkLst>
          <pc:docMk/>
          <pc:sldMk cId="1411949307" sldId="269"/>
        </pc:sldMkLst>
        <pc:spChg chg="add del mod">
          <ac:chgData name="Devon Svoboda" userId="e411a559af336678" providerId="LiveId" clId="{73BEB1F0-4165-4E94-BBB1-92E96354BF43}" dt="2025-10-12T00:55:41.429" v="7533" actId="478"/>
          <ac:spMkLst>
            <pc:docMk/>
            <pc:sldMk cId="1411949307" sldId="269"/>
            <ac:spMk id="4" creationId="{20BF3D9A-CEDD-29E6-FC06-89C3842CD27E}"/>
          </ac:spMkLst>
        </pc:spChg>
        <pc:spChg chg="del">
          <ac:chgData name="Devon Svoboda" userId="e411a559af336678" providerId="LiveId" clId="{73BEB1F0-4165-4E94-BBB1-92E96354BF43}" dt="2025-10-12T00:55:39.273" v="7532" actId="478"/>
          <ac:spMkLst>
            <pc:docMk/>
            <pc:sldMk cId="1411949307" sldId="269"/>
            <ac:spMk id="11" creationId="{82592011-BAD9-6E8A-E4EF-A077871447E7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17" creationId="{20126453-8D1D-175C-5C47-5FF851B85A76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19" creationId="{9653860C-9F15-3FFA-FE69-9378BE5CBC0E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21" creationId="{1445C837-9D33-CE74-0BF1-6EDA3F51F4DB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22" creationId="{16F605B6-CC0A-6780-E357-61F683593D0F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25" creationId="{A2F991C9-5269-E62D-EB4D-AEFB66432113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27" creationId="{D43684D3-631C-D2A1-DF1C-140D4B764E22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28" creationId="{3C7A3A56-BEE9-EB69-93F2-17198C02F4E5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30" creationId="{AD27ABF3-84B2-2AD3-21E2-ACF488133A7C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31" creationId="{62BCBA2B-1229-0D61-0AC5-2AA58CFC87A2}"/>
          </ac:spMkLst>
        </pc:spChg>
        <pc:spChg chg="add mod">
          <ac:chgData name="Devon Svoboda" userId="e411a559af336678" providerId="LiveId" clId="{73BEB1F0-4165-4E94-BBB1-92E96354BF43}" dt="2025-10-12T00:55:50.724" v="7535" actId="1076"/>
          <ac:spMkLst>
            <pc:docMk/>
            <pc:sldMk cId="1411949307" sldId="269"/>
            <ac:spMk id="33" creationId="{81D15616-B4F4-477C-5E5A-C0D566066D89}"/>
          </ac:spMkLst>
        </pc:spChg>
        <pc:picChg chg="del">
          <ac:chgData name="Devon Svoboda" userId="e411a559af336678" providerId="LiveId" clId="{73BEB1F0-4165-4E94-BBB1-92E96354BF43}" dt="2025-10-12T00:55:35.920" v="7529" actId="478"/>
          <ac:picMkLst>
            <pc:docMk/>
            <pc:sldMk cId="1411949307" sldId="269"/>
            <ac:picMk id="12" creationId="{78DC6E4D-E69C-B362-7DDD-644770F94E6F}"/>
          </ac:picMkLst>
        </pc:picChg>
        <pc:picChg chg="del mod">
          <ac:chgData name="Devon Svoboda" userId="e411a559af336678" providerId="LiveId" clId="{73BEB1F0-4165-4E94-BBB1-92E96354BF43}" dt="2025-10-12T00:55:36.916" v="7531" actId="478"/>
          <ac:picMkLst>
            <pc:docMk/>
            <pc:sldMk cId="1411949307" sldId="269"/>
            <ac:picMk id="13" creationId="{C885844D-5606-DABB-C99B-8ADAA531AABE}"/>
          </ac:picMkLst>
        </pc:picChg>
      </pc:sldChg>
      <pc:sldMasterChg chg="setBg modSldLayout">
        <pc:chgData name="Devon Svoboda" userId="e411a559af336678" providerId="LiveId" clId="{73BEB1F0-4165-4E94-BBB1-92E96354BF43}" dt="2025-10-12T00:46:18.764" v="7482"/>
        <pc:sldMasterMkLst>
          <pc:docMk/>
          <pc:sldMasterMk cId="2757241115" sldId="2147483648"/>
        </pc:sldMasterMkLst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3095942715" sldId="2147483649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434379497" sldId="2147483650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2190283716" sldId="2147483651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209493222" sldId="2147483652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3078639273" sldId="2147483653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1459927201" sldId="2147483654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1298988781" sldId="2147483655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1828918298" sldId="2147483656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828939283" sldId="2147483657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1131240917" sldId="2147483658"/>
          </pc:sldLayoutMkLst>
        </pc:sldLayoutChg>
        <pc:sldLayoutChg chg="setBg">
          <pc:chgData name="Devon Svoboda" userId="e411a559af336678" providerId="LiveId" clId="{73BEB1F0-4165-4E94-BBB1-92E96354BF43}" dt="2025-10-12T00:46:18.764" v="7482"/>
          <pc:sldLayoutMkLst>
            <pc:docMk/>
            <pc:sldMasterMk cId="2757241115" sldId="2147483648"/>
            <pc:sldLayoutMk cId="298405543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1337-E31C-6198-32FE-DBC13367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0C7B6-9894-A693-485A-CE535286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3E10-3824-80A7-BEAF-D8ACAEE8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9BAA-8101-ECD5-AA17-5060B5BB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2345-ABE2-6BA2-5D09-C290506D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8342-C7B8-CBFC-9DC0-0D234280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2E827-9CB5-8C32-3E2D-D505A83BD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3DB5-E8E8-6F51-D81B-EB5DB05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C350-C52D-060C-B76F-34DC4631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39C1-C1C1-7A46-7E38-20E1030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68384-5514-36AC-394B-385A13BD2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1B794-72D1-028A-7E1D-9C629C6A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D789-1AB4-9441-EDED-337A946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F79C-685F-184F-2D64-866AA60C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96368-A5BD-8C97-6E6B-AE975969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A182-7287-8F43-29D5-1BF2985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665C-78C4-75C4-A337-B1D727BC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70D9-6FE3-1057-174E-8272450D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7E3F1-1FDF-5A56-3DFE-109EA0AB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A488-DD33-0039-B0A5-D3BE5F41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7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DD03-8026-00DF-8D96-AFEFC6D4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3EAF-5D62-9468-ADCA-BF28E2971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16109-A5D2-ABDD-13B1-976BDF0E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8CA4F-62C2-7DE7-2538-A31EAE45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7A0B8-E73F-0000-6FFF-58DF6493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49F7-6294-C5FE-6417-ECB4C20F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7AA0-28C4-E960-33CB-6BA9123ED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1039E-DD76-A650-77AF-8BCA92551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B411-08DF-A333-C0C4-D3DA51E9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2F90-B9AE-9B48-ADDB-9DF28198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74CAD-0717-17B2-2530-98A81A4E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BACC-53B0-1BDE-2FEF-ADEC213E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26368-330D-F5EB-9D44-927449E2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DDD75-6817-027B-0132-DBBAD00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0CC34-5EF9-E6B6-DF5C-4C07B57B6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54480-291C-5646-6800-AEB8F65C2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4EFDA-8772-9C3F-CED1-3303E01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43BB4-E054-1DFF-7954-BF59EB57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D704A-0348-B3DC-A518-E510D8BF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9AB9-7885-5868-5761-E42A5E7E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67AF6-27B3-EAFA-446E-1337D76D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D7D8A-AA1B-7B7A-1D12-3C41F40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34B81-DE08-8D62-EE1A-7296F771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9812E-E013-7F0C-F25A-2863476F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FAA7F-A20A-B81A-0021-8DFE2C57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9FA2B-F3FC-01F9-9437-B7F5A6C6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8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54F-86AF-36C2-EDE8-1589B708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9889-7EF1-7901-C7C9-F847BDDF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961A1-2309-9393-E299-F7F68F680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3DCC3-DBF1-12CC-719A-D2DD941C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BACD-2036-7DAB-0ECF-190D5F30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9B9B-8A35-1E5D-73A2-168F9E3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372B-F268-419B-56EA-8F4D241E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A75E4-D9C9-899A-6D4E-E91112335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DD70B-C1B8-B93F-2C93-0C37B8409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4A83C-2FE9-358B-6AC7-963546A6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3A6E0-DB1D-B020-3FA6-F2201908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84381-D017-24C8-A2BF-E0601531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A7CF2-BD44-D882-5254-AAC94E88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0C29-1931-5070-DD4A-51766089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E724-AD5B-61A4-C493-4E2523B05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3E5FB-B591-4116-94E2-11FCF11F247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9E9A-A00F-BE54-CC7A-4D60A986F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401B-4991-7D72-94AC-812A0CB20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EFA71-5631-463B-9A88-33ADBD1CF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4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2471C-F4E0-C37A-8F88-426712423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130" y="1136985"/>
            <a:ext cx="6458570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4400" dirty="0"/>
              <a:t>New Ticket Pricing Strategy:</a:t>
            </a:r>
            <a:br>
              <a:rPr lang="en-US" sz="4400" dirty="0"/>
            </a:br>
            <a:r>
              <a:rPr lang="en-US" sz="4400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722CF-E786-2356-E2E7-C6A1D5075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713" y="4304495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Devon Svoboda</a:t>
            </a:r>
          </a:p>
          <a:p>
            <a:pPr algn="r"/>
            <a:r>
              <a:rPr lang="en-US" dirty="0"/>
              <a:t>October, 2025</a:t>
            </a:r>
          </a:p>
        </p:txBody>
      </p:sp>
      <p:pic>
        <p:nvPicPr>
          <p:cNvPr id="7" name="Graphic 6" descr="Mountains">
            <a:extLst>
              <a:ext uri="{FF2B5EF4-FFF2-40B4-BE49-F238E27FC236}">
                <a16:creationId xmlns:a16="http://schemas.microsoft.com/office/drawing/2014/main" id="{1B431856-EF3B-A22E-567B-25BE2955E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0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21835-86A9-4AB0-666E-BCB8FB280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9D5FD-93FF-D8CA-DDBE-9707A77A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dirty="0"/>
              <a:t>Big Mountain Resort’s Adult ticket is underpriced  within the Market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DA326B-7534-4831-E032-88226FA97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11" y="2031101"/>
            <a:ext cx="5516571" cy="3728989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200" dirty="0"/>
              <a:t>Big Mountain resort is a premium ski resort in Montana</a:t>
            </a:r>
          </a:p>
          <a:p>
            <a:pPr lvl="1"/>
            <a:r>
              <a:rPr lang="en-US" sz="1200" dirty="0"/>
              <a:t>Top-tier facilities </a:t>
            </a:r>
          </a:p>
          <a:p>
            <a:pPr lvl="1"/>
            <a:r>
              <a:rPr lang="en-US" sz="1200" dirty="0"/>
              <a:t>Exceptional size and land features offer superior skiing experience</a:t>
            </a:r>
          </a:p>
          <a:p>
            <a:pPr lvl="1"/>
            <a:r>
              <a:rPr lang="en-US" sz="1200" dirty="0"/>
              <a:t>Current ticket price is $81 per day</a:t>
            </a:r>
          </a:p>
          <a:p>
            <a:endParaRPr lang="en-US" sz="1200" dirty="0"/>
          </a:p>
          <a:p>
            <a:r>
              <a:rPr lang="en-US" sz="1200" dirty="0"/>
              <a:t>Management believes that current ticket price does not reflect the value that Big Mountain offers</a:t>
            </a:r>
          </a:p>
          <a:p>
            <a:endParaRPr lang="en-US" sz="1200" dirty="0"/>
          </a:p>
          <a:p>
            <a:r>
              <a:rPr lang="en-US" sz="1200" dirty="0"/>
              <a:t>Facilities construction and upkeep are costly</a:t>
            </a:r>
          </a:p>
          <a:p>
            <a:pPr lvl="1"/>
            <a:r>
              <a:rPr lang="en-US" sz="1200" dirty="0"/>
              <a:t>New chair life has annual operations budget of  $1.54 million</a:t>
            </a:r>
          </a:p>
          <a:p>
            <a:endParaRPr lang="en-US" sz="1200" dirty="0"/>
          </a:p>
          <a:p>
            <a:r>
              <a:rPr lang="en-US" sz="1200" dirty="0"/>
              <a:t>Goal of Analysis:</a:t>
            </a:r>
          </a:p>
          <a:p>
            <a:pPr lvl="1"/>
            <a:r>
              <a:rPr lang="en-US" sz="1200" dirty="0"/>
              <a:t>Develop data driven approach for setting a new ticket price </a:t>
            </a:r>
          </a:p>
          <a:p>
            <a:pPr lvl="2"/>
            <a:r>
              <a:rPr lang="en-US" sz="1200" dirty="0"/>
              <a:t>Minimum goal: Recoup the $1.54 million for the newly added chair lift</a:t>
            </a:r>
          </a:p>
          <a:p>
            <a:pPr lvl="1"/>
            <a:r>
              <a:rPr lang="en-US" sz="1200" dirty="0"/>
              <a:t>Assess how </a:t>
            </a:r>
            <a:r>
              <a:rPr lang="en-US" sz="1200"/>
              <a:t>selected changes </a:t>
            </a:r>
            <a:r>
              <a:rPr lang="en-US" sz="1200" dirty="0"/>
              <a:t>to Big Mountain facilities could further improve revenue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23F51A-C683-3BC8-187D-F894367E0AD9}"/>
              </a:ext>
            </a:extLst>
          </p:cNvPr>
          <p:cNvGrpSpPr>
            <a:grpSpLocks noChangeAspect="1"/>
          </p:cNvGrpSpPr>
          <p:nvPr/>
        </p:nvGrpSpPr>
        <p:grpSpPr>
          <a:xfrm>
            <a:off x="6529813" y="650494"/>
            <a:ext cx="4543870" cy="5324143"/>
            <a:chOff x="6779576" y="993558"/>
            <a:chExt cx="4947756" cy="57973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7AB9E1A-EF33-CA9D-58CC-7FE31D5BC4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2686" y="1403179"/>
              <a:ext cx="4824646" cy="5316695"/>
              <a:chOff x="6439979" y="1416646"/>
              <a:chExt cx="5287353" cy="582659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422F322-2F83-0CF4-A93E-D3461BFFA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39979" y="4336741"/>
                <a:ext cx="5287353" cy="290649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2428223-0B3F-7AD5-CAC1-88D4FAC6B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6556" y="1416646"/>
                <a:ext cx="5200776" cy="290649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D073C1-2878-070A-CB2F-C0AA19497995}"/>
                </a:ext>
              </a:extLst>
            </p:cNvPr>
            <p:cNvSpPr txBox="1"/>
            <p:nvPr/>
          </p:nvSpPr>
          <p:spPr>
            <a:xfrm>
              <a:off x="7490505" y="993558"/>
              <a:ext cx="394229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defTabSz="755903">
                <a:spcAft>
                  <a:spcPts val="545"/>
                </a:spcAft>
              </a:pPr>
              <a:r>
                <a:rPr lang="en-US" sz="13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Ski Resort Ticket Price Distribution </a:t>
              </a:r>
            </a:p>
            <a:p>
              <a:pPr algn="ctr" defTabSz="755903">
                <a:spcAft>
                  <a:spcPts val="545"/>
                </a:spcAft>
              </a:pPr>
              <a:r>
                <a:rPr lang="en-US" sz="13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USA market</a:t>
              </a:r>
              <a:endParaRPr 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CD14B9-8097-4624-DFEB-0E9BE6305428}"/>
                </a:ext>
              </a:extLst>
            </p:cNvPr>
            <p:cNvSpPr txBox="1"/>
            <p:nvPr/>
          </p:nvSpPr>
          <p:spPr>
            <a:xfrm>
              <a:off x="7433257" y="3906043"/>
              <a:ext cx="410981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defTabSz="755903">
                <a:spcAft>
                  <a:spcPts val="545"/>
                </a:spcAft>
              </a:pPr>
              <a:r>
                <a:rPr lang="en-US" sz="132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Montana market</a:t>
              </a:r>
              <a:endParaRPr 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C6D763-1BAE-2D42-28BB-B49E270F8C27}"/>
                </a:ext>
              </a:extLst>
            </p:cNvPr>
            <p:cNvSpPr txBox="1"/>
            <p:nvPr/>
          </p:nvSpPr>
          <p:spPr>
            <a:xfrm>
              <a:off x="8311847" y="6544720"/>
              <a:ext cx="20853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defTabSz="755903">
                <a:spcAft>
                  <a:spcPts val="545"/>
                </a:spcAft>
              </a:pPr>
              <a:r>
                <a:rPr lang="en-US" sz="8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Adult Ticket Price ($)</a:t>
              </a:r>
              <a:endParaRPr lang="en-US" sz="1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00E40D-3CF4-4AA1-8FA9-D77155EEF163}"/>
                </a:ext>
              </a:extLst>
            </p:cNvPr>
            <p:cNvSpPr txBox="1"/>
            <p:nvPr/>
          </p:nvSpPr>
          <p:spPr>
            <a:xfrm rot="16200000" flipH="1">
              <a:off x="5983135" y="2533906"/>
              <a:ext cx="20853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defTabSz="755903">
                <a:spcAft>
                  <a:spcPts val="545"/>
                </a:spcAft>
              </a:pPr>
              <a:r>
                <a:rPr lang="en-US" sz="8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Resort Frequency</a:t>
              </a:r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814332-FAE7-EE9D-1FB3-BDA27FF86DEE}"/>
                </a:ext>
              </a:extLst>
            </p:cNvPr>
            <p:cNvSpPr txBox="1"/>
            <p:nvPr/>
          </p:nvSpPr>
          <p:spPr>
            <a:xfrm rot="16200000" flipH="1">
              <a:off x="5860025" y="5219285"/>
              <a:ext cx="20853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defTabSz="755903">
                <a:spcAft>
                  <a:spcPts val="545"/>
                </a:spcAft>
              </a:pPr>
              <a:r>
                <a:rPr lang="en-US" sz="82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Resort Frequency</a:t>
              </a:r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975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79922-77C4-5A2E-62D7-18BC3D55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Ticket pricing a Big Mountain is held back by Montana Market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C3D53-CA50-9DEE-A0D7-EEC237867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/>
              <a:t>Current pricing strategy</a:t>
            </a:r>
          </a:p>
          <a:p>
            <a:pPr lvl="1"/>
            <a:r>
              <a:rPr lang="en-US" sz="1400" dirty="0"/>
              <a:t>Charge a premium above other results in the same market segment</a:t>
            </a:r>
          </a:p>
          <a:p>
            <a:endParaRPr lang="en-US" sz="1400" dirty="0"/>
          </a:p>
          <a:p>
            <a:r>
              <a:rPr lang="en-US" sz="1400" dirty="0"/>
              <a:t>Same Market Segment = Montana</a:t>
            </a:r>
          </a:p>
          <a:p>
            <a:endParaRPr lang="en-US" sz="1400" dirty="0"/>
          </a:p>
          <a:p>
            <a:r>
              <a:rPr lang="en-US" sz="1400" dirty="0"/>
              <a:t>Problem: Montana resorts have low ticket prices</a:t>
            </a:r>
          </a:p>
          <a:p>
            <a:pPr lvl="1"/>
            <a:r>
              <a:rPr lang="en-US" sz="1400" dirty="0"/>
              <a:t>Charging a premium above the Montana average is still underpriced relative the national market </a:t>
            </a:r>
          </a:p>
          <a:p>
            <a:r>
              <a:rPr lang="en-US" sz="1400" dirty="0"/>
              <a:t>Solution: Predict the optimal ticket price with a model that ignores the resort’s home 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BA41D7-E425-6F2B-962F-D36096410E25}"/>
              </a:ext>
            </a:extLst>
          </p:cNvPr>
          <p:cNvGrpSpPr/>
          <p:nvPr/>
        </p:nvGrpSpPr>
        <p:grpSpPr>
          <a:xfrm>
            <a:off x="6073667" y="676182"/>
            <a:ext cx="5456159" cy="5298454"/>
            <a:chOff x="6776676" y="1997302"/>
            <a:chExt cx="4577124" cy="458441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D025A7-F646-3885-F8E6-37EE429D98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7161" y="2304535"/>
              <a:ext cx="4446639" cy="4277177"/>
              <a:chOff x="6907161" y="2304535"/>
              <a:chExt cx="4446639" cy="427717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F55D43C-A1A2-775E-1ED0-0F261EB3A3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07161" y="2304535"/>
                <a:ext cx="4446639" cy="3429000"/>
                <a:chOff x="6907161" y="2304535"/>
                <a:chExt cx="4446639" cy="342900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162F2D20-2D43-604A-DF4D-EBB46E5861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907161" y="2304535"/>
                  <a:ext cx="4446639" cy="3429000"/>
                </a:xfrm>
                <a:prstGeom prst="rect">
                  <a:avLst/>
                </a:prstGeom>
              </p:spPr>
            </p:pic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7113E360-8DBB-3210-8E43-0124EC3FC39E}"/>
                    </a:ext>
                  </a:extLst>
                </p:cNvPr>
                <p:cNvCxnSpPr/>
                <p:nvPr/>
              </p:nvCxnSpPr>
              <p:spPr>
                <a:xfrm>
                  <a:off x="8731045" y="3342968"/>
                  <a:ext cx="265471" cy="56794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2C1158D-C2CF-DF2B-FAC5-6974CFA3B9DE}"/>
                    </a:ext>
                  </a:extLst>
                </p:cNvPr>
                <p:cNvSpPr txBox="1"/>
                <p:nvPr/>
              </p:nvSpPr>
              <p:spPr>
                <a:xfrm>
                  <a:off x="7989944" y="3128598"/>
                  <a:ext cx="10815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Big Mountain Resort</a:t>
                  </a:r>
                  <a:endParaRPr lang="en-US" sz="100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60938A-80F0-F40C-E366-021A68BD5625}"/>
                  </a:ext>
                </a:extLst>
              </p:cNvPr>
              <p:cNvSpPr txBox="1"/>
              <p:nvPr/>
            </p:nvSpPr>
            <p:spPr>
              <a:xfrm>
                <a:off x="7226710" y="5935381"/>
                <a:ext cx="41270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Figure 1: The variance of ticket prices by state are shown in this box Plot.  Outliers are represented as open circles.  The circles representing Big Mountain Resort are indicated.</a:t>
                </a:r>
                <a:endParaRPr lang="en-US" sz="120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55BACB-E2DD-711E-78EA-69F08DE07834}"/>
                </a:ext>
              </a:extLst>
            </p:cNvPr>
            <p:cNvSpPr txBox="1"/>
            <p:nvPr/>
          </p:nvSpPr>
          <p:spPr>
            <a:xfrm>
              <a:off x="7241456" y="1997302"/>
              <a:ext cx="4112344" cy="31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Ski Resort Ticket Price Variance by State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6AD26-ED7A-40FC-F2C7-9220D722794E}"/>
                </a:ext>
              </a:extLst>
            </p:cNvPr>
            <p:cNvSpPr txBox="1"/>
            <p:nvPr/>
          </p:nvSpPr>
          <p:spPr>
            <a:xfrm rot="16200000">
              <a:off x="6359012" y="3515750"/>
              <a:ext cx="10815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Price $</a:t>
              </a:r>
              <a:endParaRPr lang="en-US" sz="1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DD0A4B-F4AC-BBB4-E1F0-4487BB6D361E}"/>
                </a:ext>
              </a:extLst>
            </p:cNvPr>
            <p:cNvSpPr txBox="1"/>
            <p:nvPr/>
          </p:nvSpPr>
          <p:spPr>
            <a:xfrm>
              <a:off x="8696631" y="5610424"/>
              <a:ext cx="10815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State</a:t>
              </a:r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937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AEDE-39A1-0378-5FE2-5D456533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Model Predictions for an Optimal Ticket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423C-89A3-404B-140E-2112E990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/>
              <a:t>Model prediction: $98.76 per ticket </a:t>
            </a:r>
          </a:p>
          <a:p>
            <a:pPr lvl="1"/>
            <a:r>
              <a:rPr lang="en-US" sz="2000"/>
              <a:t>Error is 10.25$</a:t>
            </a:r>
          </a:p>
          <a:p>
            <a:pPr lvl="1"/>
            <a:r>
              <a:rPr lang="en-US" sz="2000"/>
              <a:t>Range $88.51 to $109.01</a:t>
            </a:r>
          </a:p>
          <a:p>
            <a:endParaRPr lang="en-US" sz="2000"/>
          </a:p>
          <a:p>
            <a:r>
              <a:rPr lang="en-US" sz="2000"/>
              <a:t>Team Recommendation: $89 per ticket</a:t>
            </a:r>
          </a:p>
          <a:p>
            <a:pPr lvl="1"/>
            <a:r>
              <a:rPr lang="en-US" sz="2000"/>
              <a:t>An $8 increase should increase seasonal revenue by $14 million</a:t>
            </a:r>
          </a:p>
          <a:p>
            <a:pPr lvl="1"/>
            <a:r>
              <a:rPr lang="en-US" sz="2000"/>
              <a:t>This price is low risk while providing well above the desired return in revenue  </a:t>
            </a:r>
          </a:p>
          <a:p>
            <a:pPr lvl="1"/>
            <a:r>
              <a:rPr lang="en-US" sz="2000"/>
              <a:t>An increase from $81 to $89 minimizes psychological resistance among visitors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BDE5-FC55-9527-641B-A656899F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22" y="61934"/>
            <a:ext cx="9937955" cy="1325563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Big Mountain Resort’s Facilities Justify an Increase in Ticket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0D8E0-F2DF-B402-9031-AA5852FA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223" y="3248377"/>
            <a:ext cx="2880046" cy="1609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A93CCE-0BB4-F79E-F45D-BDFEF6246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119" y="3248377"/>
            <a:ext cx="2880046" cy="1609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C440E7-6493-D181-08E0-1EEE5F753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328" y="3248377"/>
            <a:ext cx="2880046" cy="1609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A10706-D106-22C8-13FC-BBFC00528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730" y="5032172"/>
            <a:ext cx="2910867" cy="1609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943E6D-9C72-01F5-7912-270E022DC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810" y="1481091"/>
            <a:ext cx="2907443" cy="16095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605FB6-FCC5-D92C-8FD6-D81630E27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613" y="1481091"/>
            <a:ext cx="2880046" cy="1609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62FCB4-5C4F-A434-46CD-F0BC9786DD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835" y="5032171"/>
            <a:ext cx="2910867" cy="16095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FCA9A9-D4EA-CAE3-3B5A-976118231F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1887" y="1481096"/>
            <a:ext cx="2879563" cy="1609533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2BE2AFB-6E30-CEBA-373B-82B4C302A43F}"/>
              </a:ext>
            </a:extLst>
          </p:cNvPr>
          <p:cNvSpPr txBox="1">
            <a:spLocks/>
          </p:cNvSpPr>
          <p:nvPr/>
        </p:nvSpPr>
        <p:spPr>
          <a:xfrm>
            <a:off x="25000" y="1540391"/>
            <a:ext cx="3162595" cy="4779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Model identified 8 </a:t>
            </a:r>
            <a:r>
              <a:rPr lang="en-US" sz="1400" b="1" dirty="0"/>
              <a:t>key features </a:t>
            </a:r>
            <a:r>
              <a:rPr lang="en-US" sz="1400" dirty="0"/>
              <a:t>influential to ticket price:</a:t>
            </a:r>
          </a:p>
          <a:p>
            <a:pPr lvl="1"/>
            <a:r>
              <a:rPr lang="en-US" sz="1100" dirty="0"/>
              <a:t>Number of Runs</a:t>
            </a:r>
          </a:p>
          <a:p>
            <a:pPr lvl="1"/>
            <a:r>
              <a:rPr lang="en-US" sz="1100" dirty="0"/>
              <a:t>Length of Longest Run</a:t>
            </a:r>
          </a:p>
          <a:p>
            <a:pPr lvl="1"/>
            <a:r>
              <a:rPr lang="en-US" sz="1100" dirty="0"/>
              <a:t>Vertical Drop</a:t>
            </a:r>
          </a:p>
          <a:p>
            <a:pPr lvl="1"/>
            <a:r>
              <a:rPr lang="en-US" sz="1100" dirty="0"/>
              <a:t>Area with Snow Makers</a:t>
            </a:r>
          </a:p>
          <a:p>
            <a:pPr lvl="1"/>
            <a:r>
              <a:rPr lang="en-US" sz="1100" dirty="0"/>
              <a:t>Total Number of Chairs</a:t>
            </a:r>
          </a:p>
          <a:p>
            <a:pPr lvl="1"/>
            <a:r>
              <a:rPr lang="en-US" sz="1100" dirty="0"/>
              <a:t>Total Number of Fast Quads</a:t>
            </a:r>
          </a:p>
          <a:p>
            <a:pPr lvl="1"/>
            <a:r>
              <a:rPr lang="en-US" sz="1100" dirty="0"/>
              <a:t>Area of Skiable Terrain</a:t>
            </a:r>
          </a:p>
          <a:p>
            <a:pPr lvl="1"/>
            <a:endParaRPr lang="en-US" sz="1100" dirty="0"/>
          </a:p>
          <a:p>
            <a:r>
              <a:rPr lang="en-US" sz="1400" dirty="0"/>
              <a:t>Big Mountain resort is in a higher percentile for each  key feature than it is for ticket price.</a:t>
            </a:r>
          </a:p>
          <a:p>
            <a:r>
              <a:rPr lang="en-US" sz="1400" dirty="0"/>
              <a:t>This supports the conclusion that Big Mountain Resort is underpriced relative to the features it offers.</a:t>
            </a:r>
          </a:p>
          <a:p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D36752-0982-66CB-1D53-914DFC037D8B}"/>
              </a:ext>
            </a:extLst>
          </p:cNvPr>
          <p:cNvSpPr txBox="1"/>
          <p:nvPr/>
        </p:nvSpPr>
        <p:spPr>
          <a:xfrm>
            <a:off x="3775587" y="1308355"/>
            <a:ext cx="21237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Ticket Price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DFCE2-172B-3977-AD4E-5ADEE6434BA7}"/>
              </a:ext>
            </a:extLst>
          </p:cNvPr>
          <p:cNvSpPr txBox="1"/>
          <p:nvPr/>
        </p:nvSpPr>
        <p:spPr>
          <a:xfrm>
            <a:off x="4562167" y="1612520"/>
            <a:ext cx="12039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81</a:t>
            </a:r>
            <a:r>
              <a:rPr lang="en-US" sz="1050" baseline="30000" dirty="0"/>
              <a:t>rst</a:t>
            </a:r>
            <a:r>
              <a:rPr lang="en-US" sz="1050" dirty="0"/>
              <a:t> Percentile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B1C85-1529-FD6F-A828-877F87BF1E73}"/>
              </a:ext>
            </a:extLst>
          </p:cNvPr>
          <p:cNvSpPr txBox="1"/>
          <p:nvPr/>
        </p:nvSpPr>
        <p:spPr>
          <a:xfrm>
            <a:off x="6694539" y="1308355"/>
            <a:ext cx="21237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Runs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AB130C-617E-FEBB-1C55-6F384C8D57C9}"/>
              </a:ext>
            </a:extLst>
          </p:cNvPr>
          <p:cNvSpPr txBox="1"/>
          <p:nvPr/>
        </p:nvSpPr>
        <p:spPr>
          <a:xfrm>
            <a:off x="7265044" y="1612520"/>
            <a:ext cx="424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93</a:t>
            </a:r>
            <a:r>
              <a:rPr lang="en-US" sz="1050" baseline="30000" dirty="0"/>
              <a:t>rd</a:t>
            </a:r>
            <a:r>
              <a:rPr lang="en-US" sz="105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0DA798-A570-BAD8-4ACA-0DE1C0A3FE3F}"/>
              </a:ext>
            </a:extLst>
          </p:cNvPr>
          <p:cNvSpPr txBox="1"/>
          <p:nvPr/>
        </p:nvSpPr>
        <p:spPr>
          <a:xfrm>
            <a:off x="9613490" y="1308355"/>
            <a:ext cx="21237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Longest Run (miles)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F96D5B-63C4-482A-5101-E2356E7A0E67}"/>
              </a:ext>
            </a:extLst>
          </p:cNvPr>
          <p:cNvSpPr txBox="1"/>
          <p:nvPr/>
        </p:nvSpPr>
        <p:spPr>
          <a:xfrm>
            <a:off x="10785397" y="1611787"/>
            <a:ext cx="420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96</a:t>
            </a:r>
            <a:r>
              <a:rPr lang="en-US" sz="1050" baseline="30000" dirty="0"/>
              <a:t>th</a:t>
            </a:r>
            <a:r>
              <a:rPr lang="en-US" sz="105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2908DB-16F6-D96F-14EE-A96A97294B60}"/>
              </a:ext>
            </a:extLst>
          </p:cNvPr>
          <p:cNvSpPr txBox="1"/>
          <p:nvPr/>
        </p:nvSpPr>
        <p:spPr>
          <a:xfrm>
            <a:off x="3662174" y="3075640"/>
            <a:ext cx="22618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Snow Making Area (acres)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0C79D3-0FE9-F368-10B1-5FA7247786DE}"/>
              </a:ext>
            </a:extLst>
          </p:cNvPr>
          <p:cNvSpPr txBox="1"/>
          <p:nvPr/>
        </p:nvSpPr>
        <p:spPr>
          <a:xfrm>
            <a:off x="5319251" y="3367564"/>
            <a:ext cx="432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97</a:t>
            </a:r>
            <a:r>
              <a:rPr lang="en-US" sz="1050" baseline="30000" dirty="0"/>
              <a:t>th</a:t>
            </a:r>
            <a:r>
              <a:rPr lang="en-US" sz="105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CEA26-42E9-69E4-5925-895B81DBA46B}"/>
              </a:ext>
            </a:extLst>
          </p:cNvPr>
          <p:cNvSpPr txBox="1"/>
          <p:nvPr/>
        </p:nvSpPr>
        <p:spPr>
          <a:xfrm>
            <a:off x="6680254" y="3075640"/>
            <a:ext cx="21237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Vertical Drop (feet)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ED0F2E-BB07-861D-2305-96A281E451A9}"/>
              </a:ext>
            </a:extLst>
          </p:cNvPr>
          <p:cNvSpPr txBox="1"/>
          <p:nvPr/>
        </p:nvSpPr>
        <p:spPr>
          <a:xfrm>
            <a:off x="7783322" y="3379072"/>
            <a:ext cx="424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90</a:t>
            </a:r>
            <a:r>
              <a:rPr lang="en-US" sz="1050" baseline="30000" dirty="0"/>
              <a:t>th</a:t>
            </a:r>
            <a:r>
              <a:rPr lang="en-US" sz="1050" dirty="0"/>
              <a:t>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D2E8EB-66B2-0DDF-B14C-F41A11A4CAF4}"/>
              </a:ext>
            </a:extLst>
          </p:cNvPr>
          <p:cNvSpPr txBox="1"/>
          <p:nvPr/>
        </p:nvSpPr>
        <p:spPr>
          <a:xfrm>
            <a:off x="9599205" y="3075640"/>
            <a:ext cx="21237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Total Number of Chairs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1E9BD5-ECAB-C0DE-8968-0840D5835FFB}"/>
              </a:ext>
            </a:extLst>
          </p:cNvPr>
          <p:cNvSpPr txBox="1"/>
          <p:nvPr/>
        </p:nvSpPr>
        <p:spPr>
          <a:xfrm>
            <a:off x="10350193" y="3384874"/>
            <a:ext cx="420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94</a:t>
            </a:r>
            <a:r>
              <a:rPr lang="en-US" sz="1050" baseline="30000" dirty="0"/>
              <a:t>th</a:t>
            </a:r>
            <a:r>
              <a:rPr lang="en-US" sz="105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7F9393-E562-D64A-5FB2-32BFBDC8F969}"/>
              </a:ext>
            </a:extLst>
          </p:cNvPr>
          <p:cNvSpPr txBox="1"/>
          <p:nvPr/>
        </p:nvSpPr>
        <p:spPr>
          <a:xfrm>
            <a:off x="5216735" y="4842925"/>
            <a:ext cx="21237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Number of Fast Quads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3F2C96-9CE5-B638-0DE8-9976B52A5690}"/>
              </a:ext>
            </a:extLst>
          </p:cNvPr>
          <p:cNvSpPr txBox="1"/>
          <p:nvPr/>
        </p:nvSpPr>
        <p:spPr>
          <a:xfrm>
            <a:off x="5531367" y="5182213"/>
            <a:ext cx="471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93</a:t>
            </a:r>
            <a:r>
              <a:rPr lang="en-US" sz="1050" baseline="30000" dirty="0"/>
              <a:t>rd</a:t>
            </a:r>
            <a:r>
              <a:rPr lang="en-US" sz="1050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96D262-E3B0-B086-652C-77781722B62D}"/>
              </a:ext>
            </a:extLst>
          </p:cNvPr>
          <p:cNvSpPr txBox="1"/>
          <p:nvPr/>
        </p:nvSpPr>
        <p:spPr>
          <a:xfrm>
            <a:off x="8135687" y="4842925"/>
            <a:ext cx="21237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Skiable Terrian (acres)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814E40-F2C0-27B5-14A1-B8F93CDCFE0C}"/>
              </a:ext>
            </a:extLst>
          </p:cNvPr>
          <p:cNvSpPr txBox="1"/>
          <p:nvPr/>
        </p:nvSpPr>
        <p:spPr>
          <a:xfrm>
            <a:off x="8918230" y="5146357"/>
            <a:ext cx="424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98</a:t>
            </a:r>
            <a:r>
              <a:rPr lang="en-US" sz="1050" baseline="30000" dirty="0"/>
              <a:t>th</a:t>
            </a:r>
            <a:r>
              <a:rPr lang="en-US" sz="1050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D66B1-4685-1E24-B383-2F8FFE0CB136}"/>
              </a:ext>
            </a:extLst>
          </p:cNvPr>
          <p:cNvSpPr/>
          <p:nvPr/>
        </p:nvSpPr>
        <p:spPr>
          <a:xfrm>
            <a:off x="3195484" y="1276120"/>
            <a:ext cx="3054739" cy="18145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96837-0B76-51CF-59FF-17E64D99DE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570" y="969211"/>
            <a:ext cx="10431331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41387-AAC3-978D-ACDE-C9B28BB4FD1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47" t="16716" r="2151" b="37102"/>
          <a:stretch>
            <a:fillRect/>
          </a:stretch>
        </p:blipFill>
        <p:spPr>
          <a:xfrm>
            <a:off x="0" y="6641708"/>
            <a:ext cx="12192000" cy="15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923C-A599-86EE-541D-2E43B4B9C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FF2B723B-ECE5-1C95-B181-19B16505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F2DF7-BCFA-A67C-D6B6-36EEA060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497207" cy="1200361"/>
          </a:xfrm>
        </p:spPr>
        <p:txBody>
          <a:bodyPr anchor="b">
            <a:normAutofit/>
          </a:bodyPr>
          <a:lstStyle/>
          <a:p>
            <a:r>
              <a:rPr lang="en-US" sz="2500" dirty="0"/>
              <a:t>Options for Infrastructure changes to increase resort value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FC9B49-917E-9ADB-3FB4-8A6AE06D5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D9583F-B309-9510-5945-4BAD93F70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6BC0017-B666-0CD1-6945-912475E3E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1157BA-BA9F-5351-B475-5C3E9AA84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89A7052-D441-D527-49ED-9B3D8E6C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91" y="1779084"/>
            <a:ext cx="5635452" cy="43513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Option #1: Close up to 10 runs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Closing 1 run: No difference in predicted ticket price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Closing 2-8 runs: Decrease of $1.25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Closing 9-10 runs: Decrease of $2.00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575EA7-745D-F708-7057-D39EAA8C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743"/>
          <a:stretch>
            <a:fillRect/>
          </a:stretch>
        </p:blipFill>
        <p:spPr>
          <a:xfrm>
            <a:off x="6008210" y="1849614"/>
            <a:ext cx="2685985" cy="3179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99D054-18C5-6A77-FAC8-E10446B7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743"/>
          <a:stretch>
            <a:fillRect/>
          </a:stretch>
        </p:blipFill>
        <p:spPr>
          <a:xfrm>
            <a:off x="8823950" y="1839109"/>
            <a:ext cx="2685986" cy="31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2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24AE4-0E17-EE98-A0CA-F166C7ED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49" y="611203"/>
            <a:ext cx="11098227" cy="1188950"/>
          </a:xfrm>
        </p:spPr>
        <p:txBody>
          <a:bodyPr anchor="b">
            <a:normAutofit/>
          </a:bodyPr>
          <a:lstStyle/>
          <a:p>
            <a:r>
              <a:rPr lang="en-US" sz="3600" dirty="0"/>
              <a:t>Options for Infrastructure changes to increase resort value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BEEBD-1A89-90DF-BED6-280381BC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/>
              <a:t>Option #2: Increase the resort’s vertical drop by 150 feet with one run and one chair lift</a:t>
            </a:r>
          </a:p>
          <a:p>
            <a:pPr lvl="1"/>
            <a:r>
              <a:rPr lang="en-US" sz="2000"/>
              <a:t>New ticket price is now $99 and total revenue is $31.5 million</a:t>
            </a:r>
          </a:p>
          <a:p>
            <a:endParaRPr lang="en-US" sz="2000"/>
          </a:p>
          <a:p>
            <a:r>
              <a:rPr lang="en-US" sz="2000"/>
              <a:t>Option #3: Same as option #2, but with 2 acres of snowmaking</a:t>
            </a:r>
          </a:p>
          <a:p>
            <a:pPr lvl="1"/>
            <a:r>
              <a:rPr lang="en-US" sz="2000"/>
              <a:t>New ticket price is now $100.50 and increased revenue is $34 million.</a:t>
            </a:r>
          </a:p>
          <a:p>
            <a:endParaRPr lang="en-US" sz="2000"/>
          </a:p>
          <a:p>
            <a:r>
              <a:rPr lang="en-US" sz="2000"/>
              <a:t>Option #4: Increasing the longest run by 0.2 miles and adding 4 acres of snow making </a:t>
            </a:r>
          </a:p>
          <a:p>
            <a:pPr lvl="1"/>
            <a:r>
              <a:rPr lang="en-US" sz="2000"/>
              <a:t>No change in ticket price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86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09B40-1C43-5132-F1CE-BFA13237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25C-C88A-F5BB-5CCF-28FEA33B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Inclusion of Zone in Future Model Versions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42BC-E400-F9E2-0E59-202C6F2A2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234" y="2031101"/>
            <a:ext cx="5076326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States were grouped by geographical zone in the continental US.</a:t>
            </a:r>
          </a:p>
          <a:p>
            <a:r>
              <a:rPr lang="en-US" sz="1700" dirty="0"/>
              <a:t>By looking at the zone averages for features influential to ticket price, we see:</a:t>
            </a:r>
          </a:p>
          <a:p>
            <a:pPr lvl="1"/>
            <a:r>
              <a:rPr lang="en-US" sz="1700" dirty="0"/>
              <a:t>Resorts in different zones have different characteristics.</a:t>
            </a:r>
          </a:p>
          <a:p>
            <a:pPr lvl="1"/>
            <a:r>
              <a:rPr lang="en-US" sz="1700" dirty="0"/>
              <a:t>The West is higher than other zones in most features.</a:t>
            </a:r>
          </a:p>
          <a:p>
            <a:r>
              <a:rPr lang="en-US" sz="1700" dirty="0"/>
              <a:t>Including zones in our analysis could make the model more accurate at predicting the optimal ticket price for resorts in different parts of the US.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BB28A2-FE35-7EB4-3893-30BB63822E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3065" y="766916"/>
            <a:ext cx="6099534" cy="50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467504-570C-2C10-FD58-22B9E3E3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73D351-D38A-C00A-9B2E-9D68E7D4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8604"/>
            <a:ext cx="10790488" cy="312465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Scenario #1</a:t>
            </a:r>
            <a:r>
              <a:rPr lang="en-US" sz="2400" dirty="0"/>
              <a:t>: Increase ticket price to $89 per ticket </a:t>
            </a:r>
          </a:p>
          <a:p>
            <a:pPr lvl="1"/>
            <a:r>
              <a:rPr lang="en-US" dirty="0"/>
              <a:t>No changes to Big Mountain facilities</a:t>
            </a:r>
          </a:p>
          <a:p>
            <a:pPr lvl="1"/>
            <a:r>
              <a:rPr lang="en-US" dirty="0"/>
              <a:t>Anticipated increased revenue of $14 million</a:t>
            </a:r>
          </a:p>
          <a:p>
            <a:endParaRPr lang="en-US" sz="2400" b="1" dirty="0"/>
          </a:p>
          <a:p>
            <a:r>
              <a:rPr lang="en-US" sz="2400" b="1" dirty="0"/>
              <a:t>Scenario #2</a:t>
            </a:r>
            <a:r>
              <a:rPr lang="en-US" sz="2400" dirty="0"/>
              <a:t>: Increase ticket price to $99 per ticket</a:t>
            </a:r>
          </a:p>
          <a:p>
            <a:pPr lvl="1"/>
            <a:r>
              <a:rPr lang="en-US" dirty="0"/>
              <a:t>Increase the resort’s vertical drop by 150 feet with one run and one chair lift</a:t>
            </a:r>
          </a:p>
          <a:p>
            <a:pPr lvl="1"/>
            <a:r>
              <a:rPr lang="en-US" dirty="0"/>
              <a:t> Anticipated increased revenue of $31.5 million</a:t>
            </a:r>
          </a:p>
          <a:p>
            <a:pPr lvl="1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3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731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New Ticket Pricing Strategy: Big Mountain Resort</vt:lpstr>
      <vt:lpstr>Big Mountain Resort’s Adult ticket is underpriced  within the Market</vt:lpstr>
      <vt:lpstr>Ticket pricing a Big Mountain is held back by Montana Market</vt:lpstr>
      <vt:lpstr>Model Predictions for an Optimal Ticket Price</vt:lpstr>
      <vt:lpstr>Big Mountain Resort’s Facilities Justify an Increase in Ticket Price</vt:lpstr>
      <vt:lpstr>Options for Infrastructure changes to increase resort value</vt:lpstr>
      <vt:lpstr>Options for Infrastructure changes to increase resort value</vt:lpstr>
      <vt:lpstr>Inclusion of Zone in Future Model Versions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Devon Svoboda</dc:creator>
  <cp:lastModifiedBy>Devon Svoboda</cp:lastModifiedBy>
  <cp:revision>1</cp:revision>
  <dcterms:created xsi:type="dcterms:W3CDTF">2025-10-10T01:56:33Z</dcterms:created>
  <dcterms:modified xsi:type="dcterms:W3CDTF">2025-10-12T02:47:25Z</dcterms:modified>
</cp:coreProperties>
</file>