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2004"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33250" y="325823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7033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40239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15509" y="329028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45097" y="501965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27356" y="505171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46383"/>
            <a:ext cx="4324418" cy="1362908"/>
          </a:xfrm>
          <a:prstGeom prst="rect">
            <a:avLst/>
          </a:prstGeom>
          <a:noFill/>
          <a:ln>
            <a:noFill/>
          </a:ln>
        </p:spPr>
        <p:txBody>
          <a:bodyPr spcFirstLastPara="1" wrap="square" lIns="91425" tIns="45700" rIns="91425" bIns="45700" anchor="t" anchorCtr="0">
            <a:noAutofit/>
          </a:bodyPr>
          <a:lstStyle/>
          <a:p>
            <a:pPr lvl="0"/>
            <a:r>
              <a:rPr lang="en-US" sz="1050" dirty="0"/>
              <a:t>One of the main features which determines the cost of a hospital stay is the length of inpatient admission. To better anticipate their payouts, Insurance Company X wants to know if it is possible to predict the length of a patient’s admission based on their diagnosis and other features of their medical condition. The goal of this project is to make a predictive model and share it with the client, as the client has not shared their current methods.</a:t>
            </a:r>
            <a:endParaRPr sz="1050" dirty="0"/>
          </a:p>
        </p:txBody>
      </p:sp>
      <p:sp>
        <p:nvSpPr>
          <p:cNvPr id="35" name="Google Shape;35;p1"/>
          <p:cNvSpPr txBox="1"/>
          <p:nvPr/>
        </p:nvSpPr>
        <p:spPr>
          <a:xfrm>
            <a:off x="143108" y="3702112"/>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50" i="0" u="none" strike="noStrike" cap="none" dirty="0">
                <a:solidFill>
                  <a:srgbClr val="000000"/>
                </a:solidFill>
                <a:latin typeface="Arial"/>
                <a:ea typeface="Arial"/>
                <a:cs typeface="Arial"/>
                <a:sym typeface="Arial"/>
              </a:rPr>
              <a:t>I will generate a model which can accurately predict the length of patient stay in the testing data.  An ‘accurate’ prediction would have an R2 and error rates which are </a:t>
            </a:r>
            <a:r>
              <a:rPr lang="en-AU" sz="1050" dirty="0"/>
              <a:t>equivalent or </a:t>
            </a:r>
            <a:r>
              <a:rPr lang="en-AU" sz="1050" i="0" u="none" strike="noStrike" cap="none" dirty="0">
                <a:solidFill>
                  <a:srgbClr val="000000"/>
                </a:solidFill>
                <a:latin typeface="Arial"/>
                <a:ea typeface="Arial"/>
                <a:cs typeface="Arial"/>
                <a:sym typeface="Arial"/>
              </a:rPr>
              <a:t>smaller in the test data than in the training data, with test R2 0.75 or above.</a:t>
            </a:r>
            <a:endParaRPr sz="1050" i="0" u="none" strike="noStrike" cap="none" dirty="0">
              <a:solidFill>
                <a:srgbClr val="000000"/>
              </a:solidFill>
              <a:latin typeface="Arial"/>
              <a:ea typeface="Arial"/>
              <a:cs typeface="Arial"/>
              <a:sym typeface="Arial"/>
            </a:endParaRPr>
          </a:p>
        </p:txBody>
      </p:sp>
      <p:sp>
        <p:nvSpPr>
          <p:cNvPr id="36" name="Google Shape;36;p1"/>
          <p:cNvSpPr txBox="1"/>
          <p:nvPr/>
        </p:nvSpPr>
        <p:spPr>
          <a:xfrm>
            <a:off x="121750" y="5188274"/>
            <a:ext cx="4324418" cy="8391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The scope of this project is limited to generating and predictive model which could then be handed off to the client for their own use.  </a:t>
            </a:r>
            <a:r>
              <a:rPr lang="en-US" sz="1050" dirty="0"/>
              <a:t>I am not tasked which solving a specific problem or suggesting changed as this point in time.</a:t>
            </a:r>
            <a:endParaRPr sz="105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6613" y="1905614"/>
            <a:ext cx="4324418" cy="14070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Patient Confidentiality: </a:t>
            </a:r>
            <a:r>
              <a:rPr lang="en-AU" sz="1070" i="0" u="none" strike="noStrike" cap="none" dirty="0">
                <a:solidFill>
                  <a:srgbClr val="000000"/>
                </a:solidFill>
                <a:latin typeface="Arial"/>
                <a:ea typeface="Arial"/>
                <a:cs typeface="Arial"/>
                <a:sym typeface="Arial"/>
              </a:rPr>
              <a:t>Due to HIPA, the data set we are using is representative but synthetic to protect patient privacy.  The quality of my model will be dependent on the quality of the synthetic data and whether it accurately represents real worl</a:t>
            </a:r>
            <a:r>
              <a:rPr lang="en-AU" sz="1070" dirty="0"/>
              <a:t>d patients.</a:t>
            </a:r>
            <a:endParaRPr lang="en-AU" sz="107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AU" sz="1070" b="1" dirty="0"/>
              <a:t>Corporate Confidentiality: </a:t>
            </a:r>
            <a:r>
              <a:rPr lang="en-AU" sz="1070" dirty="0"/>
              <a:t>In this hypothetical situation, the client has not shared their current expectations of admission length for different conditions, so it is not possible to suggest changes or improvements.</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67650" y="5307145"/>
            <a:ext cx="4324418" cy="8936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I will be using a synthetic data set that describes a set of patients with their diagnosis, test results, admission dates, etc.</a:t>
            </a:r>
          </a:p>
          <a:p>
            <a:pPr lvl="0"/>
            <a:endParaRPr lang="en-AU" sz="1070" dirty="0"/>
          </a:p>
          <a:p>
            <a:pPr lvl="0"/>
            <a:r>
              <a:rPr lang="en-AU" sz="1070" dirty="0"/>
              <a:t>The data set can be found here: https://www.kaggle.com/datasets/prasad22/healthcare-dataset</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87388" y="3598736"/>
            <a:ext cx="4324418" cy="15233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Underwriting</a:t>
            </a:r>
            <a:r>
              <a:rPr lang="en-AU" sz="1071" dirty="0"/>
              <a:t> – The department that executes risk analysis on customers, sets premiums and overall manages financial risk.</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Claims </a:t>
            </a:r>
            <a:r>
              <a:rPr lang="en-AU" sz="1071" b="1" dirty="0"/>
              <a:t>Management </a:t>
            </a:r>
            <a:r>
              <a:rPr lang="en-AU" sz="1071" dirty="0"/>
              <a:t>– The department that processes claims and handles preapproval.</a:t>
            </a:r>
          </a:p>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This project would most likely be initiated by one of these departments.  I would work with them to understand their</a:t>
            </a:r>
            <a:r>
              <a:rPr lang="en-AU" sz="1071" dirty="0"/>
              <a:t> expectations and motivations, then present the final results to either the heads of these departments or their superiors, such as the CFO.</a:t>
            </a:r>
            <a:endParaRPr sz="140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we build a model to accurately (R2 &gt; 0.75) predict the number of days a patient is admitted to the hospital within the next 6 weeks?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750</Words>
  <Application>Microsoft Office PowerPoint</Application>
  <PresentationFormat>On-screen Show (4:3)</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Devon Svoboda</cp:lastModifiedBy>
  <cp:revision>3</cp:revision>
  <dcterms:modified xsi:type="dcterms:W3CDTF">2025-10-29T00:48:24Z</dcterms:modified>
</cp:coreProperties>
</file>