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B64E"/>
    <a:srgbClr val="73B060"/>
    <a:srgbClr val="1D1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1915" y="-7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D38BB3-5370-ABBC-9F3A-86452B559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66242F1-229D-380D-36D6-6F800C712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9E72CB2-D0CE-59A5-DC98-27B2C4420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B51-A759-43D9-A9D1-1A6E5D3B957C}" type="datetimeFigureOut">
              <a:rPr lang="pl-PL" smtClean="0"/>
              <a:t>30.05.2025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9CD5C19-F29D-8838-5645-71AB982F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9748ABC-1B1C-8377-26F0-4CBEC9F3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52D7-D374-402E-AEF0-D85CA8A337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3130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BF0707-431C-75C7-55A2-75F8B1679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3824EAC2-CA84-2ADF-11EB-046DAF6E0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33793D9-87CE-7B9A-7395-AC5841D3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B51-A759-43D9-A9D1-1A6E5D3B957C}" type="datetimeFigureOut">
              <a:rPr lang="pl-PL" smtClean="0"/>
              <a:t>30.05.2025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12B02A3-D69D-6E10-2131-578276FD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1FF3793-63BA-3497-8D1D-992E172B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52D7-D374-402E-AEF0-D85CA8A337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018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121ED8B9-8C4C-3158-E9F3-899F50BF9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0095DC1-F6F7-BF3C-9C6F-86B5D8262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78DB327-4F7E-7078-00A0-AFA2EBA67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B51-A759-43D9-A9D1-1A6E5D3B957C}" type="datetimeFigureOut">
              <a:rPr lang="pl-PL" smtClean="0"/>
              <a:t>30.05.2025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EBA2D4-7C66-F475-1849-920CDDA9F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5427362-517C-E55D-F86D-BDF87A61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52D7-D374-402E-AEF0-D85CA8A337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2363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A557922-407E-B300-AC5F-7ADE9CE68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4A53B2-7216-BF1E-DD43-57D7E8951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31DD587-5F41-D014-3EBA-C029FFA89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B51-A759-43D9-A9D1-1A6E5D3B957C}" type="datetimeFigureOut">
              <a:rPr lang="pl-PL" smtClean="0"/>
              <a:t>30.05.2025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F5C828C-A61E-992E-643A-569CF6FEB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2F750C6-6B9F-E0B8-67B9-3452AECA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52D7-D374-402E-AEF0-D85CA8A337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38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BBBB396-905C-E323-29AB-19AE3E9F5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1E29732-B8A1-C6AD-7F14-633BEC306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72D818B-D69F-E9F3-63FB-B5A2A445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B51-A759-43D9-A9D1-1A6E5D3B957C}" type="datetimeFigureOut">
              <a:rPr lang="pl-PL" smtClean="0"/>
              <a:t>30.05.2025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7E6DFCD-5351-61B7-231D-06FC34EF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30A0BDA-42CE-CED4-5614-88D63596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52D7-D374-402E-AEF0-D85CA8A337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824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95F901-33A2-AC47-C30F-CF7068667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716A66F-A58E-D26A-70F8-EBF1F7A15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19753E6-CE2B-D305-2AF1-CEE3AC9D0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9DCF8A7-F51E-9AA6-B360-718F89793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B51-A759-43D9-A9D1-1A6E5D3B957C}" type="datetimeFigureOut">
              <a:rPr lang="pl-PL" smtClean="0"/>
              <a:t>30.05.2025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6FC069B-EE74-B88D-EFA0-4928CE875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9F9BA60-E348-B35C-8830-444310FE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52D7-D374-402E-AEF0-D85CA8A337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40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31BE12-42CD-972F-A8C9-363080438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3EBD047-EE66-FBCB-9AC9-A74F1CFFD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E171623-C5CD-8B34-E0F4-F7AE7880D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2CAC93D-3BEE-8122-3B69-92486C3C0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06654BB-B2BF-85BE-9500-49D237B8A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0586BAAC-6698-F0AD-46EB-342D97FC2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B51-A759-43D9-A9D1-1A6E5D3B957C}" type="datetimeFigureOut">
              <a:rPr lang="pl-PL" smtClean="0"/>
              <a:t>30.05.2025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6CBF0AC6-3CC5-C5A1-FD4C-81FC656F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C84A3C90-ED2B-042C-5594-42831C80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52D7-D374-402E-AEF0-D85CA8A337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768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BB78A5-DF50-6EE4-D653-4DDABE142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2361C55-2F5C-5AFE-A021-073D224D2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B51-A759-43D9-A9D1-1A6E5D3B957C}" type="datetimeFigureOut">
              <a:rPr lang="pl-PL" smtClean="0"/>
              <a:t>30.05.2025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9F05400-673B-5B8A-9032-8E67DCE07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4A8EE21F-801E-D805-578B-AC89ED97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52D7-D374-402E-AEF0-D85CA8A337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7981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DEA3464-2442-AF97-5B19-A811DC37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B51-A759-43D9-A9D1-1A6E5D3B957C}" type="datetimeFigureOut">
              <a:rPr lang="pl-PL" smtClean="0"/>
              <a:t>30.05.2025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21954742-2F01-8C5E-F793-1AB67573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5F64FE9-6D7B-E9AC-157D-D7B0E0088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52D7-D374-402E-AEF0-D85CA8A337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0645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8D0739-5A42-2295-769B-C4475FD0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DF20D3-EFF8-CE57-C7E0-2EC2DE7BB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9118535-081D-DE35-54B8-67A014CBB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23F3A61-8154-1E70-EFEA-7590FF50A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B51-A759-43D9-A9D1-1A6E5D3B957C}" type="datetimeFigureOut">
              <a:rPr lang="pl-PL" smtClean="0"/>
              <a:t>30.05.2025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0338E88-D1FD-C1D9-D512-A93918F4A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0D684F4-B6F7-FF66-2F7F-77BCE182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52D7-D374-402E-AEF0-D85CA8A337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780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321E44-E206-AD1A-F8B5-10D29D547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EA2A4AA-EF39-1AFE-8AA8-74D8534AF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A013E27-4694-D40B-99D4-8AD8648DE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3380374F-795E-8034-F65E-60621A5A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2EB51-A759-43D9-A9D1-1A6E5D3B957C}" type="datetimeFigureOut">
              <a:rPr lang="pl-PL" smtClean="0"/>
              <a:t>30.05.2025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DC7F48E-672F-6D3A-F09C-C821970B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161A80F-D986-7EFD-1193-F013B20EB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52D7-D374-402E-AEF0-D85CA8A337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476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AE9C4FA-CC8B-F782-D943-8EF4DDB00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05352ED-24F7-B370-DDD7-54FB37944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47791DC-6777-712F-6C53-96A96687B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2EB51-A759-43D9-A9D1-1A6E5D3B957C}" type="datetimeFigureOut">
              <a:rPr lang="pl-PL" smtClean="0"/>
              <a:t>30.05.2025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346DC1F-85DC-2649-C7CA-B8CD1BEC3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4AE4E16-E27C-EA86-9C8C-B30DA8D11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9152D7-D374-402E-AEF0-D85CA8A337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9319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0787B1CC-A527-22AE-F7A8-340433D71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679"/>
            <a:ext cx="2505425" cy="3762900"/>
          </a:xfrm>
          <a:prstGeom prst="rect">
            <a:avLst/>
          </a:prstGeom>
        </p:spPr>
      </p:pic>
      <p:sp>
        <p:nvSpPr>
          <p:cNvPr id="6" name="Schemat blokowy: opóźnienie 5">
            <a:extLst>
              <a:ext uri="{FF2B5EF4-FFF2-40B4-BE49-F238E27FC236}">
                <a16:creationId xmlns:a16="http://schemas.microsoft.com/office/drawing/2014/main" id="{029477F4-3197-8053-B484-4DBAE6C2A086}"/>
              </a:ext>
            </a:extLst>
          </p:cNvPr>
          <p:cNvSpPr/>
          <p:nvPr/>
        </p:nvSpPr>
        <p:spPr>
          <a:xfrm>
            <a:off x="4290060" y="3429000"/>
            <a:ext cx="1341120" cy="1242060"/>
          </a:xfrm>
          <a:prstGeom prst="flowChartDelay">
            <a:avLst/>
          </a:prstGeom>
          <a:noFill/>
          <a:ln w="190500">
            <a:solidFill>
              <a:srgbClr val="53B6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Schemat blokowy: opóźnienie 6">
            <a:extLst>
              <a:ext uri="{FF2B5EF4-FFF2-40B4-BE49-F238E27FC236}">
                <a16:creationId xmlns:a16="http://schemas.microsoft.com/office/drawing/2014/main" id="{341A6421-D76E-024F-2835-F1151316A6BF}"/>
              </a:ext>
            </a:extLst>
          </p:cNvPr>
          <p:cNvSpPr/>
          <p:nvPr/>
        </p:nvSpPr>
        <p:spPr>
          <a:xfrm>
            <a:off x="4290060" y="2110740"/>
            <a:ext cx="1341120" cy="1242060"/>
          </a:xfrm>
          <a:prstGeom prst="flowChartDelay">
            <a:avLst/>
          </a:prstGeom>
          <a:noFill/>
          <a:ln w="1905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EF3C977A-21AE-0801-4F8C-B64060D6C240}"/>
              </a:ext>
            </a:extLst>
          </p:cNvPr>
          <p:cNvSpPr/>
          <p:nvPr/>
        </p:nvSpPr>
        <p:spPr>
          <a:xfrm>
            <a:off x="6722395" y="3429000"/>
            <a:ext cx="1303020" cy="1303020"/>
          </a:xfrm>
          <a:prstGeom prst="ellipse">
            <a:avLst/>
          </a:prstGeom>
          <a:noFill/>
          <a:ln w="190500">
            <a:solidFill>
              <a:srgbClr val="53B64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9" name="Równoległobok 28">
            <a:extLst>
              <a:ext uri="{FF2B5EF4-FFF2-40B4-BE49-F238E27FC236}">
                <a16:creationId xmlns:a16="http://schemas.microsoft.com/office/drawing/2014/main" id="{F8E8AE3C-7C91-FE2E-0438-43C0FCD75D48}"/>
              </a:ext>
            </a:extLst>
          </p:cNvPr>
          <p:cNvSpPr/>
          <p:nvPr/>
        </p:nvSpPr>
        <p:spPr>
          <a:xfrm>
            <a:off x="4899660" y="3238506"/>
            <a:ext cx="2042160" cy="924025"/>
          </a:xfrm>
          <a:prstGeom prst="parallelogram">
            <a:avLst>
              <a:gd name="adj" fmla="val 95885"/>
            </a:avLst>
          </a:prstGeom>
          <a:noFill/>
          <a:ln w="190500" cap="rnd">
            <a:solidFill>
              <a:srgbClr val="53B64E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31" name="Łącznik prosty 30">
            <a:extLst>
              <a:ext uri="{FF2B5EF4-FFF2-40B4-BE49-F238E27FC236}">
                <a16:creationId xmlns:a16="http://schemas.microsoft.com/office/drawing/2014/main" id="{9812E377-D6EC-F352-2927-8484D2B3B802}"/>
              </a:ext>
            </a:extLst>
          </p:cNvPr>
          <p:cNvCxnSpPr>
            <a:cxnSpLocks/>
          </p:cNvCxnSpPr>
          <p:nvPr/>
        </p:nvCxnSpPr>
        <p:spPr>
          <a:xfrm>
            <a:off x="6941820" y="2750820"/>
            <a:ext cx="473995" cy="1272540"/>
          </a:xfrm>
          <a:prstGeom prst="line">
            <a:avLst/>
          </a:prstGeom>
          <a:ln w="190500" cap="rnd">
            <a:solidFill>
              <a:srgbClr val="53B64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Łącznik prosty 34">
            <a:extLst>
              <a:ext uri="{FF2B5EF4-FFF2-40B4-BE49-F238E27FC236}">
                <a16:creationId xmlns:a16="http://schemas.microsoft.com/office/drawing/2014/main" id="{BBEAD6D4-AF3E-F46E-7CD0-EC054ABF9F48}"/>
              </a:ext>
            </a:extLst>
          </p:cNvPr>
          <p:cNvCxnSpPr>
            <a:cxnSpLocks/>
          </p:cNvCxnSpPr>
          <p:nvPr/>
        </p:nvCxnSpPr>
        <p:spPr>
          <a:xfrm>
            <a:off x="6941820" y="2750820"/>
            <a:ext cx="716280" cy="0"/>
          </a:xfrm>
          <a:prstGeom prst="line">
            <a:avLst/>
          </a:prstGeom>
          <a:ln w="190500" cap="rnd">
            <a:solidFill>
              <a:srgbClr val="53B64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Łącznik prosty 37">
            <a:extLst>
              <a:ext uri="{FF2B5EF4-FFF2-40B4-BE49-F238E27FC236}">
                <a16:creationId xmlns:a16="http://schemas.microsoft.com/office/drawing/2014/main" id="{3BFD1ED0-305F-7E84-F581-6E7A96C71234}"/>
              </a:ext>
            </a:extLst>
          </p:cNvPr>
          <p:cNvCxnSpPr>
            <a:cxnSpLocks/>
          </p:cNvCxnSpPr>
          <p:nvPr/>
        </p:nvCxnSpPr>
        <p:spPr>
          <a:xfrm>
            <a:off x="5554980" y="2941320"/>
            <a:ext cx="327660" cy="0"/>
          </a:xfrm>
          <a:prstGeom prst="line">
            <a:avLst/>
          </a:prstGeom>
          <a:ln w="190500" cap="rnd">
            <a:solidFill>
              <a:srgbClr val="53B64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Łącznik prosty 41">
            <a:extLst>
              <a:ext uri="{FF2B5EF4-FFF2-40B4-BE49-F238E27FC236}">
                <a16:creationId xmlns:a16="http://schemas.microsoft.com/office/drawing/2014/main" id="{A5CE9C0D-56CD-1B45-68CE-8CBF98647FD8}"/>
              </a:ext>
            </a:extLst>
          </p:cNvPr>
          <p:cNvCxnSpPr>
            <a:cxnSpLocks/>
          </p:cNvCxnSpPr>
          <p:nvPr/>
        </p:nvCxnSpPr>
        <p:spPr>
          <a:xfrm>
            <a:off x="5737860" y="2941320"/>
            <a:ext cx="68580" cy="297186"/>
          </a:xfrm>
          <a:prstGeom prst="line">
            <a:avLst/>
          </a:prstGeom>
          <a:ln w="190500" cap="rnd">
            <a:solidFill>
              <a:srgbClr val="53B64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36160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Panoramiczny</PresentationFormat>
  <Paragraphs>0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Paweł 49536</dc:creator>
  <cp:lastModifiedBy>Paweł 49536</cp:lastModifiedBy>
  <cp:revision>1</cp:revision>
  <dcterms:created xsi:type="dcterms:W3CDTF">2025-05-29T23:35:53Z</dcterms:created>
  <dcterms:modified xsi:type="dcterms:W3CDTF">2025-05-30T00:33:47Z</dcterms:modified>
</cp:coreProperties>
</file>