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Average" panose="020B0604020202020204" charset="0"/>
      <p:regular r:id="rId12"/>
    </p:embeddedFont>
    <p:embeddedFont>
      <p:font typeface="Oswald" panose="00000500000000000000" pitchFamily="2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66" y="6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6234636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6234636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62346363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62346363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62346363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62346363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62346363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62346363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62a521c8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62a521c8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62a521c8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62a521c8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62a521c8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62a521c8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62a521c8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62a521c8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anlahman.com/baseball-archive/statistic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seball-reference.com/leagues/majors/2021.shtml#teams_standard_batt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Predicting Home Run Counts</a:t>
            </a:r>
            <a:endParaRPr sz="500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Presented By Diedrich Swetlik and JP Richmond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Attempting to predict home run count for Y2021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Datasets &amp; Methods Used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Believable Outcome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Sourced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http://www.seanlahman.com/baseball-archive/statistics/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2900" y="1669701"/>
            <a:ext cx="5818201" cy="27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Edited Training Data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56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years 1871 - 1999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Condensed remaining 29523 rows into 21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Dropped 10 superfluous predictors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175" y="1152475"/>
            <a:ext cx="316412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Data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Sourced from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https://www.baseball-reference.com/leagues/majors/2021.shtml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Took totals from site, removed unneeded rows in .csv editor before uploading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0363" y="2859050"/>
            <a:ext cx="5863275" cy="64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Forward Subset Selection for selecting predictors from a pool of 11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Leave One Out Cross Validation to determine what degree of polynomial to use, testing accuracy of model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 for the model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Subset Selection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settled on using Forward Subset Selection using BIC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attempted to use Best Subset Selection, but the runtime was too long for our liking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 predictors chosen through Forward Subset Selection: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949" y="2486875"/>
            <a:ext cx="2081975" cy="208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3725" y="2253070"/>
            <a:ext cx="4110675" cy="25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Leave One Out Cross Validation	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determine which polynomial degree should be used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LOOCV shows that the best polynomial to use is a first degree polynomial.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146" y="1362500"/>
            <a:ext cx="4206150" cy="299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and Conclusion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model predicted a total of 6204 home runs for the 2021 MLB Season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Actual count for the 2021 Season was 5944, making our prediction 260 off.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quite enthusiastic about how close our prediction got to the actual count.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On-screen Show (16:9)</PresentationFormat>
  <Paragraphs>38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Oswald</vt:lpstr>
      <vt:lpstr>Average</vt:lpstr>
      <vt:lpstr>Slate</vt:lpstr>
      <vt:lpstr>Predicting Home Run Counts</vt:lpstr>
      <vt:lpstr>Introduction</vt:lpstr>
      <vt:lpstr>Training Data</vt:lpstr>
      <vt:lpstr>Edited Training Data</vt:lpstr>
      <vt:lpstr>Testing Data</vt:lpstr>
      <vt:lpstr>Methods</vt:lpstr>
      <vt:lpstr>Forward Subset Selection</vt:lpstr>
      <vt:lpstr>Leave One Out Cross Validation </vt:lpstr>
      <vt:lpstr>Testing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Home Run Counts</dc:title>
  <cp:lastModifiedBy>Diedrich Swetlik</cp:lastModifiedBy>
  <cp:revision>1</cp:revision>
  <dcterms:modified xsi:type="dcterms:W3CDTF">2021-12-10T20:35:53Z</dcterms:modified>
</cp:coreProperties>
</file>