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7" r:id="rId5"/>
    <p:sldId id="263" r:id="rId6"/>
    <p:sldId id="265" r:id="rId7"/>
    <p:sldId id="269" r:id="rId8"/>
    <p:sldId id="26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16677-2615-BFC7-6762-C7D585704D97}" v="253" dt="2024-08-16T13:26:38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Derricko</a:t>
            </a:r>
            <a:r>
              <a:rPr lang="en-US" dirty="0">
                <a:solidFill>
                  <a:srgbClr val="FFFFFF"/>
                </a:solidFill>
              </a:rPr>
              <a:t> Swink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i="1" dirty="0"/>
              <a:t>Functional Requirements</a:t>
            </a:r>
            <a:r>
              <a:rPr lang="en-US" sz="1700" dirty="0"/>
              <a:t>:</a:t>
            </a:r>
            <a:endParaRPr lang="en-US" sz="17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solidFill>
                  <a:srgbClr val="000000"/>
                </a:solidFill>
                <a:ea typeface="+mn-lt"/>
                <a:cs typeface="+mn-lt"/>
              </a:rPr>
              <a:t>User Registration &amp; Authentication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The system allows 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DriverPass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' students to register, create an account, and log into their accounts using their credentials. It will also validate the validate the credentials during the login process.</a:t>
            </a:r>
            <a:endParaRPr lang="en-US" sz="17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solidFill>
                  <a:srgbClr val="000000"/>
                </a:solidFill>
                <a:ea typeface="+mn-lt"/>
                <a:cs typeface="+mn-lt"/>
              </a:rPr>
              <a:t>Appointment Scheduling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The system will allow students to schedule driving lessons with available instructors and provide notifications for upcoming appointments.</a:t>
            </a:r>
            <a:endParaRPr lang="en-US" sz="1700" dirty="0">
              <a:cs typeface="Calibri"/>
            </a:endParaRPr>
          </a:p>
          <a:p>
            <a:pPr indent="0">
              <a:buNone/>
            </a:pPr>
            <a:r>
              <a:rPr lang="en-US" sz="1700" b="1" i="1" dirty="0"/>
              <a:t>Nonfunctional Requirements</a:t>
            </a:r>
            <a:r>
              <a:rPr lang="en-US" sz="1700" dirty="0"/>
              <a:t>:</a:t>
            </a:r>
            <a:endParaRPr lang="en-US" sz="17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solidFill>
                  <a:srgbClr val="000000"/>
                </a:solidFill>
                <a:ea typeface="+mn-lt"/>
                <a:cs typeface="+mn-lt"/>
              </a:rPr>
              <a:t>Scalability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The system will support future expansion, allowing the addition of more users and functionalities (such as new service packages) without requiring major architectural changes.</a:t>
            </a:r>
            <a:endParaRPr lang="en-US" sz="17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solidFill>
                  <a:srgbClr val="000000"/>
                </a:solidFill>
                <a:ea typeface="+mn-lt"/>
                <a:cs typeface="+mn-lt"/>
              </a:rPr>
              <a:t>Security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The system will implement robust security measures, including data encryption and two-factor authentication, to protect user data and prevent unauthorized access.</a:t>
            </a:r>
            <a:endParaRPr lang="en-US" sz="1700" dirty="0">
              <a:cs typeface="Calibri"/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10" name="Content Placeholder 9" descr="A flowchart of a cash register&#10;&#10;Description automatically generated">
            <a:extLst>
              <a:ext uri="{FF2B5EF4-FFF2-40B4-BE49-F238E27FC236}">
                <a16:creationId xmlns:a16="http://schemas.microsoft.com/office/drawing/2014/main" id="{D1D983AE-2000-2592-5A2C-6D48202D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72330" y="219075"/>
            <a:ext cx="5216390" cy="641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6" name="Content Placeholder 5" descr="A diagram of a casino&#10;&#10;Description automatically generated">
            <a:extLst>
              <a:ext uri="{FF2B5EF4-FFF2-40B4-BE49-F238E27FC236}">
                <a16:creationId xmlns:a16="http://schemas.microsoft.com/office/drawing/2014/main" id="{C640C832-0F0C-1DDC-F8D3-872C34181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271936" y="79375"/>
            <a:ext cx="2747427" cy="6700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User Authentication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Implements a secure login system to verify user credentials, ensuring that only authorized individuals access sensitive features.</a:t>
            </a:r>
            <a:endParaRPr lang="en-US" sz="1700">
              <a:cs typeface="Calibri" panose="020F0502020204030204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Data Encryption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Uses encryption techniques for secure data transfer, protecting user data such as personal information and payment details.</a:t>
            </a:r>
            <a:endParaRPr lang="en-US" sz="1700">
              <a:cs typeface="Calibri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Role-based Access Control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Limits system access based on user roles (Student, Secretary, IT Officer), reducing the risk of unauthorized actions or data exposure.</a:t>
            </a:r>
            <a:endParaRPr lang="en-US" sz="1700">
              <a:cs typeface="Calibri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Audit Logs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Tracks and monitors system activities, allowing for the detection and investigation of any suspicious or unauthorized behavior.</a:t>
            </a:r>
            <a:endParaRPr lang="en-US" sz="1700">
              <a:cs typeface="Calibri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Brute Force Protection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Includes mechanisms to lock accounts after multiple failed login attempts, reducing the risk of brute force attacks.</a:t>
            </a:r>
            <a:endParaRPr lang="en-US" sz="1700">
              <a:cs typeface="Calibri"/>
            </a:endParaRPr>
          </a:p>
          <a:p>
            <a:r>
              <a:rPr lang="en-US" sz="1700" b="1" i="1" dirty="0">
                <a:solidFill>
                  <a:srgbClr val="000000"/>
                </a:solidFill>
                <a:ea typeface="+mn-lt"/>
                <a:cs typeface="+mn-lt"/>
              </a:rPr>
              <a:t>Data Privacy Compliance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: Ensures compliance with data protection regulations, protecting user information and privacy.</a:t>
            </a:r>
            <a:endParaRPr sz="170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Scalability Constraints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The system may face challenges in handling a large number of users simultaneously without performance degradation, particularly during peak times.</a:t>
            </a:r>
            <a:endParaRPr lang="en-US" sz="24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Platform Dependency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Limited compatibility with certain platforms (such as mobile or specific operating systems), restricting user access from all potential devices.</a:t>
            </a:r>
            <a:endParaRPr lang="en-US" dirty="0"/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Resource Intensive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High hardware requirements for optimal performance may limit access for users with older or lower-spec devices.</a:t>
            </a:r>
            <a:endParaRPr lang="en-US" dirty="0"/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Third-Party Integration Risks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Dependence on external systems (for example, DMV integration) may introduce latency or failure points outside of the system’s control.</a:t>
            </a:r>
            <a:endParaRPr lang="en-US" dirty="0"/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Maintenance Overhead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Frequent software updates and patches may require significant time and resources to keep the system running smoothly and securely.</a:t>
            </a:r>
            <a:endParaRPr lang="en-US" dirty="0"/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Limited Customization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Users may have restricted ability to personalize the interface or workflows, which might affect user experience and adoption rates.</a:t>
            </a:r>
            <a:endParaRPr lang="en-US" dirty="0"/>
          </a:p>
          <a:p>
            <a:endParaRPr sz="2400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Features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To recap, the </a:t>
            </a:r>
            <a:r>
              <a:rPr lang="en-US" sz="1700" err="1">
                <a:solidFill>
                  <a:srgbClr val="000000"/>
                </a:solidFill>
                <a:ea typeface="+mn-lt"/>
                <a:cs typeface="+mn-lt"/>
              </a:rPr>
              <a:t>DriverPass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system is designed with both current needs and future growth in mind. It offers a secure, scalable architecture that can adapt as </a:t>
            </a:r>
            <a:r>
              <a:rPr lang="en-US" sz="1700" err="1">
                <a:solidFill>
                  <a:srgbClr val="000000"/>
                </a:solidFill>
                <a:ea typeface="+mn-lt"/>
                <a:cs typeface="+mn-lt"/>
              </a:rPr>
              <a:t>DriverPass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expands.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Key functionalities include student registration, scheduling, and tracking, all integrated seamlessly with external systems like the DMV.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Our reporting features will support informed decision-making, while the system's emphasis on security ensures that sensitive data is protected.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Flexibility is built in, allowing customizable service packages as needed. Lastly, administrative tools allow for proper system maintenance and oversight, ensuring a smooth, efficient operation now and in the future.</a:t>
            </a:r>
            <a:endParaRPr lang="en-US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22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Growth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Enhanced scalability for expanding </a:t>
            </a:r>
            <a:r>
              <a:rPr lang="en-US" sz="1700" dirty="0" err="1">
                <a:solidFill>
                  <a:srgbClr val="000000"/>
                </a:solidFill>
                <a:ea typeface="+mn-lt"/>
                <a:cs typeface="+mn-lt"/>
              </a:rPr>
              <a:t>DriverPass</a:t>
            </a:r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 services to new regions.</a:t>
            </a:r>
          </a:p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Ability to introduce new features like virtual driving simulations, additional practice test formats, and more.</a:t>
            </a:r>
            <a:endParaRPr lang="en-US" sz="1700"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Seamless integration of new third-party systems (for example, insurance verification) as needed for expanding functionality.</a:t>
            </a:r>
            <a:endParaRPr lang="en-US" sz="1700"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Increased automation in scheduling, reporting, and communication to streamline administrative tasks.</a:t>
            </a:r>
            <a:endParaRPr lang="en-US" sz="1700"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Data analytics and reporting features to track student performance trends and improve teaching methods.</a:t>
            </a:r>
            <a:endParaRPr lang="en-US" sz="1700">
              <a:ea typeface="+mn-lt"/>
              <a:cs typeface="+mn-lt"/>
            </a:endParaRPr>
          </a:p>
          <a:p>
            <a:r>
              <a:rPr lang="en-US" sz="1700" dirty="0">
                <a:solidFill>
                  <a:srgbClr val="000000"/>
                </a:solidFill>
                <a:ea typeface="+mn-lt"/>
                <a:cs typeface="+mn-lt"/>
              </a:rPr>
              <a:t>Continuous improvement with periodic updates to meet evolving security standards and user expectations.</a:t>
            </a:r>
            <a:endParaRPr lang="en-US" sz="1700">
              <a:ea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298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  <vt:lpstr>System Features &amp; Benefits</vt:lpstr>
      <vt:lpstr>Future Growth &amp;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129</cp:revision>
  <dcterms:created xsi:type="dcterms:W3CDTF">2019-10-14T02:36:52Z</dcterms:created>
  <dcterms:modified xsi:type="dcterms:W3CDTF">2024-08-16T13:27:50Z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