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4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A94-1B34-4AF4-AD3F-EF91FCC2E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163F-DCF9-4627-AD8B-498DC5AC2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6F2E-81FC-4201-930E-F890AECD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17A0-3763-4AB6-8C4C-747F454A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7934-5AC9-4BB6-9495-B94F774A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76C8-FE2D-4794-BDDC-1C166C3E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FA505-D61B-4097-A3DF-7CDF84CD9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16BE-7FF3-4CA5-9AC6-D3BE716E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549B-342A-4AF6-9D46-F24EF782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2F73-4C68-4FF7-8373-8787572F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4032D-F54C-4A13-8AA6-1AD03B4F7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AAAD8-E2B6-45CA-9B44-03CEE4217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ACBE1-72CE-4E01-9605-8DCBC598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3E51-3331-4270-BCB1-738106C8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2733-3D32-4F32-AA1C-E4BA6AE4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4E13-AFFA-4F7E-AA32-624B9530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8AB6-0B58-4582-8F69-B9CD4FDD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2B48-B5E5-4A52-BDEE-AA5483DE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AFF0-735E-497F-A32E-196B3648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5DF5-A0DA-43B4-8C78-B621848C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2E4D-4B3C-487E-AAF2-6D63A3D7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3EE8-0A4E-4460-9D98-2B49E2B3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2F63-3310-42CD-B758-4085458B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6F2F-EAE3-447C-B627-F615A2A3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32DB-9724-469D-8787-EDD7A27F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949B-2371-49C5-97AA-60830123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F910-8F44-4860-A61D-086F24C5E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60FDF-757D-41FB-A0CE-7DF2122DA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2820B-0301-48C8-BEB3-E46AE73D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994B-45AD-4DF1-8369-D0D05BA5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487EC-8454-48A9-A53F-B1A1CC7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356-CFCB-4D06-A8D0-BEC93779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74D0-56F4-4244-831C-A45C0FB5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51672-A637-4871-9FEC-414EDC87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B99BB-3E09-408C-800A-9CE08F6DF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EAF27-838E-4124-9D25-6C4EA2578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9D1BD-0CC0-4FBC-A75C-88ED0D6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7A90F-D14B-48B5-BDD4-2BB2AE79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45688-2343-4805-AB8C-AEF8FABB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4B2D-ECC3-42A1-941C-F846AC57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71A10-218E-4DDF-8D14-E0F6CB79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92931-F3B9-4EA3-9ADF-0FD5782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ABBD5-65A0-4265-BD02-62AFAE45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84806-F326-488A-8B69-752CAF89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90A42-5170-446E-82D3-D020DC4E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B60C5-C7D1-47FB-99A1-4ECF492C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9964-865C-4EEF-A81A-87F727BB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6BB7-1B56-4F37-A058-DC1DDD81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B2F0A-BB55-4C09-AEAB-68954F55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5E7E-DDFD-4F4F-BFD6-81F1E2C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D748-2874-4B1E-BF62-A75E11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473F-0C5A-41D2-BA16-8BA76354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F23-299A-4ADD-8C14-7AC039A9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75126-8A7B-49A9-9089-FA15F641F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E8BD-E14E-4C40-95FE-C9940FD8E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EB92-F5C9-45F5-9043-977EE108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945A-3942-4FC5-9697-C6D12BC9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A4CF0-5792-4D65-9900-46B6052A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235D5-2BE3-456E-AD16-9864E002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2B416-CDE6-46A3-AE91-8C983050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D55F-1BE8-4E49-881E-8DB591D77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4C46-1229-4ADF-A254-5D504006CB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50D6-E99E-4D99-A61A-AE710C38A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903A-6903-46C8-9145-30F197501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BE79-5AF1-455D-BA36-50C7AF84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dev_guide/overview_architecture.html" TargetMode="External"/><Relationship Id="rId2" Type="http://schemas.openxmlformats.org/officeDocument/2006/relationships/hyperlink" Target="https://docs.ansible.com/ansible/latest/user_guide/playbooks_best_practices.html#id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sible.com/ansible/latest/installation_guide/intro_install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17B-7262-49CC-84D7-7E05A81FD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30759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1036-99E3-4371-8779-E8C46E26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5656263"/>
          </a:xfrm>
        </p:spPr>
        <p:txBody>
          <a:bodyPr/>
          <a:lstStyle/>
          <a:p>
            <a:r>
              <a:rPr lang="en-US" dirty="0" err="1"/>
              <a:t>Masterplaybook.yml</a:t>
            </a:r>
            <a:r>
              <a:rPr lang="en-US" dirty="0"/>
              <a:t>  -- (</a:t>
            </a:r>
            <a:r>
              <a:rPr lang="en-US" dirty="0" err="1"/>
              <a:t>site.yml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>
              <a:buFontTx/>
              <a:buChar char="-"/>
            </a:pPr>
            <a:r>
              <a:rPr lang="en-US" dirty="0"/>
              <a:t>name: web installation</a:t>
            </a:r>
          </a:p>
          <a:p>
            <a:pPr marL="0" indent="0">
              <a:buNone/>
            </a:pPr>
            <a:r>
              <a:rPr lang="en-US" dirty="0"/>
              <a:t>   include: </a:t>
            </a:r>
            <a:r>
              <a:rPr lang="en-US" dirty="0" err="1"/>
              <a:t>web.yml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name: app installation</a:t>
            </a:r>
          </a:p>
          <a:p>
            <a:pPr marL="0" indent="0">
              <a:buNone/>
            </a:pPr>
            <a:r>
              <a:rPr lang="en-US" dirty="0"/>
              <a:t>   include: </a:t>
            </a:r>
            <a:r>
              <a:rPr lang="en-US" dirty="0" err="1"/>
              <a:t>app.yml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name: </a:t>
            </a:r>
            <a:r>
              <a:rPr lang="en-US" dirty="0" err="1"/>
              <a:t>db</a:t>
            </a:r>
            <a:r>
              <a:rPr lang="en-US" dirty="0"/>
              <a:t> installation</a:t>
            </a:r>
          </a:p>
          <a:p>
            <a:pPr marL="0" indent="0">
              <a:buNone/>
            </a:pPr>
            <a:r>
              <a:rPr lang="en-US" dirty="0"/>
              <a:t>   include: </a:t>
            </a:r>
            <a:r>
              <a:rPr lang="en-US" dirty="0" err="1"/>
              <a:t>db.yml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6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BDE7-2ABB-4EB9-8254-4539BB88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1048871"/>
            <a:ext cx="10515600" cy="554046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Provisioning.yml</a:t>
            </a:r>
            <a:r>
              <a:rPr lang="en-US" dirty="0"/>
              <a:t>  # integrates with roles or execute a task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- host: webservers</a:t>
            </a:r>
          </a:p>
          <a:p>
            <a:pPr marL="0" indent="0">
              <a:buNone/>
            </a:pPr>
            <a:r>
              <a:rPr lang="en-US" dirty="0"/>
              <a:t>   vars: </a:t>
            </a:r>
          </a:p>
          <a:p>
            <a:pPr marL="0" indent="0">
              <a:buNone/>
            </a:pPr>
            <a:r>
              <a:rPr lang="en-US" dirty="0"/>
              <a:t>	- version: 2.7</a:t>
            </a:r>
          </a:p>
          <a:p>
            <a:pPr marL="0" indent="0">
              <a:buNone/>
            </a:pPr>
            <a:r>
              <a:rPr lang="en-US" dirty="0"/>
              <a:t>   tasks:</a:t>
            </a:r>
          </a:p>
          <a:p>
            <a:pPr marL="0" indent="0">
              <a:buNone/>
            </a:pPr>
            <a:r>
              <a:rPr lang="en-US" dirty="0"/>
              <a:t>	- name: install apache</a:t>
            </a:r>
          </a:p>
          <a:p>
            <a:pPr marL="0" indent="0">
              <a:buNone/>
            </a:pPr>
            <a:r>
              <a:rPr lang="en-US" dirty="0"/>
              <a:t>	   command: “</a:t>
            </a:r>
            <a:r>
              <a:rPr lang="en-US" dirty="0" err="1"/>
              <a:t>sudo</a:t>
            </a:r>
            <a:r>
              <a:rPr lang="en-US" dirty="0"/>
              <a:t> yum install apache:{{version}}”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C02B-1037-48C0-A537-3FC53A1F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- host: </a:t>
            </a:r>
            <a:r>
              <a:rPr lang="en-US" dirty="0" err="1"/>
              <a:t>appservers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vars: </a:t>
            </a:r>
          </a:p>
          <a:p>
            <a:pPr marL="0" indent="0">
              <a:buNone/>
            </a:pPr>
            <a:r>
              <a:rPr lang="en-US" dirty="0"/>
              <a:t>	- version: 3.5</a:t>
            </a:r>
          </a:p>
          <a:p>
            <a:pPr marL="0" indent="0">
              <a:buNone/>
            </a:pPr>
            <a:r>
              <a:rPr lang="en-US" dirty="0"/>
              <a:t>   tasks:</a:t>
            </a:r>
          </a:p>
          <a:p>
            <a:pPr marL="0" indent="0">
              <a:buNone/>
            </a:pPr>
            <a:r>
              <a:rPr lang="en-US" dirty="0"/>
              <a:t>	- name: install apache</a:t>
            </a:r>
          </a:p>
          <a:p>
            <a:pPr marL="0" indent="0">
              <a:buNone/>
            </a:pPr>
            <a:r>
              <a:rPr lang="en-US" dirty="0"/>
              <a:t>	   command: “</a:t>
            </a:r>
            <a:r>
              <a:rPr lang="en-US" dirty="0" err="1"/>
              <a:t>sudo</a:t>
            </a:r>
            <a:r>
              <a:rPr lang="en-US" dirty="0"/>
              <a:t> yum install tomcat:{{version}}”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4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5745-0D1C-4FB8-8C61-91A0557A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259"/>
            <a:ext cx="10515600" cy="5226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Masterplaybook.yml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include: </a:t>
            </a:r>
            <a:r>
              <a:rPr lang="en-US" dirty="0" err="1"/>
              <a:t>provisioning.yml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Provisioning.yml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hosts:</a:t>
            </a:r>
          </a:p>
          <a:p>
            <a:pPr marL="0" indent="0">
              <a:buNone/>
            </a:pPr>
            <a:r>
              <a:rPr lang="en-US" dirty="0"/>
              <a:t>	   roles:</a:t>
            </a:r>
          </a:p>
          <a:p>
            <a:pPr marL="0" indent="0">
              <a:buNone/>
            </a:pPr>
            <a:r>
              <a:rPr lang="en-US" dirty="0"/>
              <a:t>		- </a:t>
            </a:r>
            <a:r>
              <a:rPr lang="en-US" dirty="0" err="1"/>
              <a:t>install_software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roles/</a:t>
            </a:r>
          </a:p>
          <a:p>
            <a:pPr lvl="1"/>
            <a:r>
              <a:rPr lang="en-US" dirty="0" err="1"/>
              <a:t>install_software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r>
              <a:rPr lang="en-US" dirty="0" err="1"/>
              <a:t>main.yml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---</a:t>
            </a:r>
          </a:p>
          <a:p>
            <a:pPr lvl="2">
              <a:buFontTx/>
              <a:buChar char="-"/>
            </a:pPr>
            <a:r>
              <a:rPr lang="en-US" dirty="0"/>
              <a:t>name: install tomcat</a:t>
            </a:r>
          </a:p>
          <a:p>
            <a:pPr marL="914400" lvl="2" indent="0">
              <a:buNone/>
            </a:pPr>
            <a:r>
              <a:rPr lang="en-US" dirty="0"/>
              <a:t>     command: “</a:t>
            </a:r>
            <a:r>
              <a:rPr lang="en-US" dirty="0" err="1"/>
              <a:t>sudo</a:t>
            </a:r>
            <a:r>
              <a:rPr lang="en-US" dirty="0"/>
              <a:t> yum install tomcat”</a:t>
            </a:r>
          </a:p>
          <a:p>
            <a:pPr lvl="1"/>
            <a:r>
              <a:rPr lang="en-US" dirty="0"/>
              <a:t>Files/</a:t>
            </a:r>
          </a:p>
          <a:p>
            <a:pPr marL="914400" lvl="2" indent="0">
              <a:buNone/>
            </a:pPr>
            <a:r>
              <a:rPr lang="en-US" dirty="0"/>
              <a:t>.exe, .txt, .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Vars/</a:t>
            </a:r>
          </a:p>
        </p:txBody>
      </p:sp>
    </p:spTree>
    <p:extLst>
      <p:ext uri="{BB962C8B-B14F-4D97-AF65-F5344CB8AC3E}">
        <p14:creationId xmlns:p14="http://schemas.microsoft.com/office/powerpoint/2010/main" val="37413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79EB-6662-4D47-802C-7BAD39DD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1FA8-A1DA-4E38-86BC-B16CDEA2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https://docs.ansible.com/ansible/latest/user_guide/playbooks_best_practices.html#id19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https://docs.ansible.com/ansible/latest/dev_guide/overview_architecture.html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https://docs.ansible.com/ansible/latest/installation_guide/intro_installation.html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1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2CDD-8082-4CC2-8667-7718B320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F849-A43A-4945-B10F-19A425E9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is automation tool which performs</a:t>
            </a:r>
          </a:p>
          <a:p>
            <a:pPr lvl="1"/>
            <a:r>
              <a:rPr lang="en-US" sz="2600" dirty="0"/>
              <a:t>Configurations,  (Chef, puppet)</a:t>
            </a:r>
          </a:p>
          <a:p>
            <a:pPr lvl="2"/>
            <a:r>
              <a:rPr lang="en-US" sz="2200" dirty="0"/>
              <a:t>Example: export JAVA_HOME, install IIS</a:t>
            </a:r>
          </a:p>
          <a:p>
            <a:pPr lvl="1"/>
            <a:r>
              <a:rPr lang="en-US" sz="2600" dirty="0"/>
              <a:t>Provisioning, (terraform, </a:t>
            </a:r>
            <a:r>
              <a:rPr lang="en-US" sz="2600" dirty="0" err="1"/>
              <a:t>cloudformation</a:t>
            </a:r>
            <a:r>
              <a:rPr lang="en-US" sz="2600" dirty="0"/>
              <a:t>)</a:t>
            </a:r>
          </a:p>
          <a:p>
            <a:pPr lvl="2"/>
            <a:r>
              <a:rPr lang="en-US" sz="2200" dirty="0"/>
              <a:t>Example: EC2, RDS, Lambda in AWS, Create VM </a:t>
            </a:r>
          </a:p>
          <a:p>
            <a:pPr lvl="1"/>
            <a:r>
              <a:rPr lang="en-US" sz="2600" dirty="0"/>
              <a:t>Orchestration (Jenkins, Vagrant)</a:t>
            </a:r>
          </a:p>
          <a:p>
            <a:pPr lvl="2"/>
            <a:r>
              <a:rPr lang="en-US" sz="2200" dirty="0"/>
              <a:t>Example: Process of state</a:t>
            </a:r>
          </a:p>
          <a:p>
            <a:pPr lvl="1"/>
            <a:r>
              <a:rPr lang="en-US" sz="2600" dirty="0"/>
              <a:t>Ad-Hoc/Application deployments (Jenkins, Fabric, </a:t>
            </a:r>
            <a:r>
              <a:rPr lang="en-US" sz="2600" dirty="0" err="1"/>
              <a:t>teamcity</a:t>
            </a:r>
            <a:r>
              <a:rPr lang="en-US" sz="2600" dirty="0"/>
              <a:t>)</a:t>
            </a:r>
          </a:p>
          <a:p>
            <a:pPr lvl="2"/>
            <a:r>
              <a:rPr lang="en-US" sz="2200" dirty="0"/>
              <a:t>Example: Deployment of code, Patching of servers.</a:t>
            </a:r>
          </a:p>
        </p:txBody>
      </p:sp>
    </p:spTree>
    <p:extLst>
      <p:ext uri="{BB962C8B-B14F-4D97-AF65-F5344CB8AC3E}">
        <p14:creationId xmlns:p14="http://schemas.microsoft.com/office/powerpoint/2010/main" val="33790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825D-14A9-4B4D-B279-A508D241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C3CC-6874-4D00-BDCD-B3DB9731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Easy to write, read, maintain and evolve- without writing scripts or custom code.</a:t>
            </a:r>
          </a:p>
          <a:p>
            <a:r>
              <a:rPr lang="en-US" dirty="0"/>
              <a:t>Fast to learn and setup.</a:t>
            </a:r>
          </a:p>
          <a:p>
            <a:r>
              <a:rPr lang="en-US" dirty="0"/>
              <a:t>Uses YAML format which is easy to read and understand as playbook to describe automation tasks.</a:t>
            </a:r>
          </a:p>
          <a:p>
            <a:r>
              <a:rPr lang="en-US" dirty="0"/>
              <a:t>Above all, it is clean to use without agent and connects to other VMs/nodes securely using SSH as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5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D1C9-C096-4FC9-A754-933EA7B0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943749-81A6-4722-8A56-F92F1177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13" y="1027906"/>
            <a:ext cx="6581775" cy="4124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BB6E0-C555-4F4A-8948-DDE825BC7802}"/>
              </a:ext>
            </a:extLst>
          </p:cNvPr>
          <p:cNvSpPr txBox="1"/>
          <p:nvPr/>
        </p:nvSpPr>
        <p:spPr>
          <a:xfrm>
            <a:off x="657726" y="2053388"/>
            <a:ext cx="37057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Modules,</a:t>
            </a:r>
          </a:p>
          <a:p>
            <a:r>
              <a:rPr lang="en-US" sz="2600" dirty="0"/>
              <a:t>Inventory,</a:t>
            </a:r>
          </a:p>
          <a:p>
            <a:r>
              <a:rPr lang="en-US" sz="2600" dirty="0"/>
              <a:t>Module utilities (APIs)</a:t>
            </a:r>
          </a:p>
          <a:p>
            <a:r>
              <a:rPr lang="en-US" sz="2600" dirty="0"/>
              <a:t>Playbook</a:t>
            </a:r>
          </a:p>
        </p:txBody>
      </p:sp>
    </p:spTree>
    <p:extLst>
      <p:ext uri="{BB962C8B-B14F-4D97-AF65-F5344CB8AC3E}">
        <p14:creationId xmlns:p14="http://schemas.microsoft.com/office/powerpoint/2010/main" val="150999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964F-99B2-46F8-B8F2-467F4ED5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 				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F4D0-8246-4CB7-B415-9795FBF7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Modules: </a:t>
            </a:r>
          </a:p>
          <a:p>
            <a:pPr lvl="1"/>
            <a:r>
              <a:rPr lang="en-US" dirty="0"/>
              <a:t>Ansible works by connecting to nodes by pushing the automated scripts called</a:t>
            </a:r>
          </a:p>
          <a:p>
            <a:pPr marL="457200" lvl="1" indent="0">
              <a:buNone/>
            </a:pPr>
            <a:r>
              <a:rPr lang="en-US" dirty="0"/>
              <a:t>Ansible Modules. Modules has the parameters which sets the desired state of system.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Module Utilities:</a:t>
            </a:r>
          </a:p>
          <a:p>
            <a:pPr lvl="1"/>
            <a:r>
              <a:rPr lang="en-US" dirty="0"/>
              <a:t>Module utilities are fill in gap to minimize the duplication and maintenance of same code.</a:t>
            </a:r>
          </a:p>
          <a:p>
            <a:pPr lvl="1"/>
            <a:r>
              <a:rPr lang="en-US" dirty="0"/>
              <a:t>Example: to use code to data parse in multiple modules, we can use python developed scripts lib/ansible/module_utilities/fetch_table.py</a:t>
            </a:r>
          </a:p>
        </p:txBody>
      </p:sp>
    </p:spTree>
    <p:extLst>
      <p:ext uri="{BB962C8B-B14F-4D97-AF65-F5344CB8AC3E}">
        <p14:creationId xmlns:p14="http://schemas.microsoft.com/office/powerpoint/2010/main" val="303669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8D39-01E8-43B8-9F06-782A903B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EF97-0234-41F7-9FD9-97973FB3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Inventory:</a:t>
            </a:r>
          </a:p>
          <a:p>
            <a:pPr lvl="1"/>
            <a:r>
              <a:rPr lang="en-US" dirty="0"/>
              <a:t>Ansible represents the machines/nodes that it manages in a file (INI, YAML, </a:t>
            </a:r>
            <a:r>
              <a:rPr lang="en-US" dirty="0" err="1"/>
              <a:t>etc</a:t>
            </a:r>
            <a:r>
              <a:rPr lang="en-US" dirty="0"/>
              <a:t>) or `/</a:t>
            </a:r>
            <a:r>
              <a:rPr lang="en-US" dirty="0" err="1"/>
              <a:t>etc</a:t>
            </a:r>
            <a:r>
              <a:rPr lang="en-US" dirty="0"/>
              <a:t>/ansible/hosts` that has details of servers that we choose as groups.</a:t>
            </a:r>
          </a:p>
          <a:p>
            <a:pPr lvl="1"/>
            <a:r>
              <a:rPr lang="en-US" dirty="0"/>
              <a:t>Once inventory host are listed the variables can be assigned to simple text files in </a:t>
            </a:r>
            <a:r>
              <a:rPr lang="en-US" dirty="0" err="1"/>
              <a:t>group_vars</a:t>
            </a:r>
            <a:r>
              <a:rPr lang="en-US" dirty="0"/>
              <a:t>/ or </a:t>
            </a:r>
            <a:r>
              <a:rPr lang="en-US" dirty="0" err="1"/>
              <a:t>host_vars</a:t>
            </a:r>
            <a:r>
              <a:rPr lang="en-US" dirty="0"/>
              <a:t>/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Below is sample inventory file that has details of servers DNS to perform SSH as group</a:t>
            </a:r>
          </a:p>
          <a:p>
            <a:pPr marL="457200" lvl="1" indent="0">
              <a:buNone/>
            </a:pPr>
            <a:r>
              <a:rPr lang="en-US" dirty="0"/>
              <a:t>---</a:t>
            </a:r>
          </a:p>
          <a:p>
            <a:pPr marL="457200" lvl="1" indent="0">
              <a:buNone/>
            </a:pPr>
            <a:r>
              <a:rPr lang="en-US" dirty="0"/>
              <a:t>[application]   </a:t>
            </a:r>
            <a:r>
              <a:rPr lang="en-US" dirty="0">
                <a:sym typeface="Wingdings" panose="05000000000000000000" pitchFamily="2" charset="2"/>
              </a:rPr>
              <a:t> groups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www1.example.com  </a:t>
            </a:r>
            <a:r>
              <a:rPr lang="en-US" dirty="0">
                <a:sym typeface="Wingdings" panose="05000000000000000000" pitchFamily="2" charset="2"/>
              </a:rPr>
              <a:t> servers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www2.example.com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BEA05F-30BA-4257-A6C6-FC88E7DC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SFMono-Regular"/>
              </a:rPr>
              <a:t>---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9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98D8-6AA4-410B-91C2-AE3AA3B8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CC61-E904-4E7A-BD33-E63AB226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Playbooks can be defined as multiple slices of infrastructure topology for orchestration, automation or configuration.</a:t>
            </a:r>
          </a:p>
          <a:p>
            <a:endParaRPr lang="en-US" sz="2000" dirty="0"/>
          </a:p>
          <a:p>
            <a:r>
              <a:rPr lang="en-US" sz="2000" dirty="0"/>
              <a:t>Sample playbook</a:t>
            </a:r>
          </a:p>
          <a:p>
            <a:pPr marL="0" indent="0">
              <a:buNone/>
            </a:pPr>
            <a:r>
              <a:rPr lang="en-US" sz="1600" dirty="0"/>
              <a:t>---</a:t>
            </a:r>
          </a:p>
          <a:p>
            <a:pPr>
              <a:buFontTx/>
              <a:buChar char="-"/>
            </a:pPr>
            <a:r>
              <a:rPr lang="en-US" sz="1600" dirty="0"/>
              <a:t>hosts: application</a:t>
            </a:r>
          </a:p>
          <a:p>
            <a:pPr marL="0" indent="0">
              <a:buNone/>
            </a:pPr>
            <a:r>
              <a:rPr lang="en-US" sz="1600" dirty="0"/>
              <a:t>     vars: </a:t>
            </a:r>
            <a:r>
              <a:rPr lang="en-US" sz="1600" dirty="0" err="1"/>
              <a:t>group_vars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roles:</a:t>
            </a:r>
          </a:p>
          <a:p>
            <a:pPr marL="457200" lvl="1" indent="0">
              <a:buNone/>
            </a:pPr>
            <a:r>
              <a:rPr lang="en-US" sz="1200" dirty="0"/>
              <a:t>- common</a:t>
            </a:r>
          </a:p>
          <a:p>
            <a:pPr lvl="1">
              <a:buFontTx/>
              <a:buChar char="-"/>
            </a:pPr>
            <a:r>
              <a:rPr lang="en-US" sz="1200" dirty="0"/>
              <a:t>Webapps</a:t>
            </a:r>
          </a:p>
          <a:p>
            <a:pPr marL="457200" lvl="1" indent="0">
              <a:buNone/>
            </a:pPr>
            <a:r>
              <a:rPr lang="en-US" sz="1600" dirty="0"/>
              <a:t>Tasks:</a:t>
            </a:r>
          </a:p>
          <a:p>
            <a:pPr marL="457200" lvl="1" indent="0">
              <a:buNone/>
            </a:pPr>
            <a:r>
              <a:rPr lang="en-US" sz="1600" dirty="0"/>
              <a:t> -name:</a:t>
            </a:r>
          </a:p>
          <a:p>
            <a:pPr marL="457200" lvl="1" indent="0">
              <a:buNone/>
            </a:pPr>
            <a:r>
              <a:rPr lang="en-US" sz="1600" dirty="0"/>
              <a:t>   command: </a:t>
            </a:r>
            <a:r>
              <a:rPr lang="en-US" sz="1600" dirty="0" err="1"/>
              <a:t>sudo</a:t>
            </a:r>
            <a:r>
              <a:rPr lang="en-US" sz="1600" dirty="0"/>
              <a:t> yum install tomcat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684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DB01-4D1B-4CE8-9A39-2A0C30FF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7FBD-7775-4402-B1C8-C301F67F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easy_install</a:t>
            </a:r>
            <a:r>
              <a:rPr lang="en-US" dirty="0"/>
              <a:t> pip</a:t>
            </a:r>
          </a:p>
          <a:p>
            <a:r>
              <a:rPr lang="en-US" dirty="0" err="1"/>
              <a:t>sudo</a:t>
            </a:r>
            <a:r>
              <a:rPr lang="en-US" dirty="0"/>
              <a:t> pip 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215039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1960-5EFF-4FF1-B07F-76F7191D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FC06-A73E-4E8A-BC3F-EB0F5D81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main.yml</a:t>
            </a:r>
            <a:r>
              <a:rPr lang="en-US" dirty="0"/>
              <a:t> / </a:t>
            </a:r>
            <a:r>
              <a:rPr lang="en-US" dirty="0" err="1"/>
              <a:t>site.yml</a:t>
            </a:r>
            <a:r>
              <a:rPr lang="en-US" dirty="0"/>
              <a:t>  - # master playbook</a:t>
            </a:r>
          </a:p>
          <a:p>
            <a:r>
              <a:rPr lang="en-US" dirty="0"/>
              <a:t> </a:t>
            </a:r>
            <a:r>
              <a:rPr lang="en-US" dirty="0" err="1"/>
              <a:t>provisioning.yml</a:t>
            </a:r>
            <a:r>
              <a:rPr lang="en-US" dirty="0"/>
              <a:t>    # to use as executioner of roles </a:t>
            </a:r>
          </a:p>
          <a:p>
            <a:r>
              <a:rPr lang="en-US" dirty="0"/>
              <a:t>Roles/</a:t>
            </a:r>
          </a:p>
          <a:p>
            <a:pPr lvl="1"/>
            <a:r>
              <a:rPr lang="en-US" dirty="0" err="1"/>
              <a:t>Install_software</a:t>
            </a:r>
            <a:r>
              <a:rPr lang="en-US" dirty="0"/>
              <a:t>/</a:t>
            </a:r>
          </a:p>
          <a:p>
            <a:pPr lvl="2"/>
            <a:r>
              <a:rPr lang="en-US" dirty="0" err="1"/>
              <a:t>Main.yml</a:t>
            </a:r>
            <a:endParaRPr lang="en-US" dirty="0"/>
          </a:p>
          <a:p>
            <a:pPr lvl="2"/>
            <a:r>
              <a:rPr lang="en-US" dirty="0" err="1"/>
              <a:t>Var.yml</a:t>
            </a:r>
            <a:endParaRPr lang="en-US" dirty="0"/>
          </a:p>
          <a:p>
            <a:r>
              <a:rPr lang="en-US" dirty="0" err="1"/>
              <a:t>Group_vars</a:t>
            </a:r>
            <a:r>
              <a:rPr lang="en-US" dirty="0"/>
              <a:t>/    - #Assigns variables to particular group</a:t>
            </a:r>
          </a:p>
          <a:p>
            <a:pPr lvl="1"/>
            <a:r>
              <a:rPr lang="en-US" dirty="0" err="1"/>
              <a:t>Install_software.yml</a:t>
            </a:r>
            <a:endParaRPr lang="en-US" dirty="0"/>
          </a:p>
          <a:p>
            <a:r>
              <a:rPr lang="en-US" dirty="0"/>
              <a:t>Files/  # to store any files or module utilities</a:t>
            </a:r>
          </a:p>
        </p:txBody>
      </p:sp>
    </p:spTree>
    <p:extLst>
      <p:ext uri="{BB962C8B-B14F-4D97-AF65-F5344CB8AC3E}">
        <p14:creationId xmlns:p14="http://schemas.microsoft.com/office/powerpoint/2010/main" val="181257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719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SFMono-Regular</vt:lpstr>
      <vt:lpstr>Office Theme</vt:lpstr>
      <vt:lpstr>Ansible</vt:lpstr>
      <vt:lpstr>What is Ansible </vt:lpstr>
      <vt:lpstr>Why Ansible?</vt:lpstr>
      <vt:lpstr>Architecture</vt:lpstr>
      <vt:lpstr>Ansible Architecture     contd..</vt:lpstr>
      <vt:lpstr>Ansible Architecture                          </vt:lpstr>
      <vt:lpstr>Playbooks</vt:lpstr>
      <vt:lpstr>Install ansible</vt:lpstr>
      <vt:lpstr>Structure</vt:lpstr>
      <vt:lpstr>PowerPoint Presentation</vt:lpstr>
      <vt:lpstr>PowerPoint Presentation</vt:lpstr>
      <vt:lpstr>PowerPoint Presentation</vt:lpstr>
      <vt:lpstr>PowerPoint Presentation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Raj M</dc:creator>
  <cp:lastModifiedBy>Raj M</cp:lastModifiedBy>
  <cp:revision>11</cp:revision>
  <dcterms:created xsi:type="dcterms:W3CDTF">2020-07-13T23:52:22Z</dcterms:created>
  <dcterms:modified xsi:type="dcterms:W3CDTF">2020-07-14T02:34:27Z</dcterms:modified>
</cp:coreProperties>
</file>