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9" r:id="rId4"/>
    <p:sldId id="258" r:id="rId5"/>
    <p:sldId id="7308" r:id="rId6"/>
    <p:sldId id="264" r:id="rId7"/>
    <p:sldId id="7306" r:id="rId9"/>
    <p:sldId id="10144" r:id="rId10"/>
    <p:sldId id="262" r:id="rId11"/>
    <p:sldId id="265" r:id="rId12"/>
    <p:sldId id="7307" r:id="rId13"/>
    <p:sldId id="10145" r:id="rId14"/>
    <p:sldId id="10143" r:id="rId15"/>
    <p:sldId id="285" r:id="rId16"/>
    <p:sldId id="10147" r:id="rId17"/>
    <p:sldId id="10146" r:id="rId18"/>
    <p:sldId id="266" r:id="rId19"/>
    <p:sldId id="301" r:id="rId20"/>
    <p:sldId id="10149" r:id="rId21"/>
    <p:sldId id="10148" r:id="rId22"/>
    <p:sldId id="1015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hui feng" initials="x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B73"/>
    <a:srgbClr val="0070C0"/>
    <a:srgbClr val="2E75B6"/>
    <a:srgbClr val="00B0F0"/>
    <a:srgbClr val="4472C4"/>
    <a:srgbClr val="5B9BD5"/>
    <a:srgbClr val="080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AAC8-DAB1-4A44-9F44-974690271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546C-CB28-40B6-A772-7023730039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85DFC-7FE9-47BD-9E44-96DD8D5C4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7D089-AC8F-4832-A3C3-D9AF30F404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11D7A-3778-43FA-88BB-F91EABA2A6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A4D8A-0B86-4C2A-8D60-5C3AF5A8FB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4539-0899-40EB-AAC7-C8521069D4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F96FE-4BFD-4EB0-860E-F76DA26018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957FB4-2CE3-4C7B-A226-9D5BA147D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202545-89E7-40B1-8223-238DB7290F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29920"/>
            <a:ext cx="12192000" cy="6061026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3.xml"/><Relationship Id="rId23" Type="http://schemas.openxmlformats.org/officeDocument/2006/relationships/image" Target="../media/image13.png"/><Relationship Id="rId22" Type="http://schemas.openxmlformats.org/officeDocument/2006/relationships/image" Target="../media/image12.png"/><Relationship Id="rId21" Type="http://schemas.openxmlformats.org/officeDocument/2006/relationships/image" Target="../media/image11.png"/><Relationship Id="rId20" Type="http://schemas.openxmlformats.org/officeDocument/2006/relationships/image" Target="../media/image10.png"/><Relationship Id="rId2" Type="http://schemas.openxmlformats.org/officeDocument/2006/relationships/tags" Target="../tags/tag2.xml"/><Relationship Id="rId19" Type="http://schemas.openxmlformats.org/officeDocument/2006/relationships/image" Target="../media/image9.png"/><Relationship Id="rId18" Type="http://schemas.openxmlformats.org/officeDocument/2006/relationships/image" Target="../media/image8.jpe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2.xml"/><Relationship Id="rId16" Type="http://schemas.microsoft.com/office/2007/relationships/hdphoto" Target="../media/image21.wdp"/><Relationship Id="rId15" Type="http://schemas.openxmlformats.org/officeDocument/2006/relationships/image" Target="../media/image20.png"/><Relationship Id="rId14" Type="http://schemas.microsoft.com/office/2007/relationships/hdphoto" Target="../media/image19.wdp"/><Relationship Id="rId13" Type="http://schemas.openxmlformats.org/officeDocument/2006/relationships/image" Target="../media/image18.png"/><Relationship Id="rId12" Type="http://schemas.microsoft.com/office/2007/relationships/hdphoto" Target="../media/image17.wdp"/><Relationship Id="rId11" Type="http://schemas.openxmlformats.org/officeDocument/2006/relationships/image" Target="../media/image16.png"/><Relationship Id="rId10" Type="http://schemas.microsoft.com/office/2007/relationships/hdphoto" Target="../media/image15.wdp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13" y="558328"/>
            <a:ext cx="3790532" cy="49019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2347" y="2701208"/>
            <a:ext cx="49279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120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方正小标宋简体" panose="02010601030101010101" pitchFamily="2" charset="-122"/>
                <a:ea typeface="方正小标宋简体" panose="02010601030101010101" pitchFamily="2" charset="-122"/>
              </a:defRPr>
            </a:lvl1pPr>
          </a:lstStyle>
          <a:p>
            <a:r>
              <a:rPr lang="zh-CN" altLang="en-US" sz="5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引领未来发展</a:t>
            </a:r>
            <a:endParaRPr lang="zh-CN" altLang="en-US" sz="5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2320" y="1790224"/>
            <a:ext cx="36425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3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创新</a:t>
            </a:r>
            <a:endParaRPr lang="zh-CN" altLang="en-US" sz="130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0B0F0"/>
                  </a:gs>
                </a:gsLst>
                <a:lin ang="5400000" scaled="1"/>
              </a:gra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2734" y="1370858"/>
            <a:ext cx="3209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INNOVATE </a:t>
            </a:r>
            <a:endParaRPr lang="zh-CN" altLang="en-US" sz="2800" dirty="0">
              <a:solidFill>
                <a:schemeClr val="bg1"/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74826" y="1722689"/>
            <a:ext cx="2228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7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2019</a:t>
            </a:r>
            <a:endParaRPr lang="zh-CN" altLang="en-US" sz="77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00B0F0"/>
                  </a:gs>
                </a:gsLst>
                <a:lin ang="5400000" scaled="1"/>
              </a:gra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03402" y="3642360"/>
            <a:ext cx="8023627" cy="95434"/>
            <a:chOff x="2324245" y="3610467"/>
            <a:chExt cx="7607430" cy="7718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324245" y="3610467"/>
              <a:ext cx="7607430" cy="0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324245" y="3687650"/>
              <a:ext cx="7607430" cy="0"/>
            </a:xfrm>
            <a:prstGeom prst="line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2029234" y="3761163"/>
            <a:ext cx="810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i="1" dirty="0">
                <a:solidFill>
                  <a:schemeClr val="bg1"/>
                </a:solidFill>
              </a:rPr>
              <a:t>INNOVATION LEADS DEVELOPMENT 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739901" y="1963005"/>
            <a:ext cx="1981200" cy="1981200"/>
            <a:chOff x="1066800" y="2249388"/>
            <a:chExt cx="1981200" cy="1981200"/>
          </a:xfrm>
        </p:grpSpPr>
        <p:grpSp>
          <p:nvGrpSpPr>
            <p:cNvPr id="3" name="Group 5"/>
            <p:cNvGrpSpPr/>
            <p:nvPr/>
          </p:nvGrpSpPr>
          <p:grpSpPr>
            <a:xfrm>
              <a:off x="1066800" y="2249388"/>
              <a:ext cx="1981200" cy="1981200"/>
              <a:chOff x="1371600" y="1752600"/>
              <a:chExt cx="2590800" cy="2590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</p:grpSp>
        <p:sp>
          <p:nvSpPr>
            <p:cNvPr id="10" name="Freeform 57"/>
            <p:cNvSpPr>
              <a:spLocks noChangeArrowheads="1"/>
            </p:cNvSpPr>
            <p:nvPr/>
          </p:nvSpPr>
          <p:spPr bwMode="auto">
            <a:xfrm>
              <a:off x="1782356" y="2999073"/>
              <a:ext cx="550085" cy="481827"/>
            </a:xfrm>
            <a:custGeom>
              <a:avLst/>
              <a:gdLst>
                <a:gd name="T0" fmla="*/ 212060 w 602"/>
                <a:gd name="T1" fmla="*/ 103681 h 531"/>
                <a:gd name="T2" fmla="*/ 112352 w 602"/>
                <a:gd name="T3" fmla="*/ 144579 h 531"/>
                <a:gd name="T4" fmla="*/ 112352 w 602"/>
                <a:gd name="T5" fmla="*/ 144579 h 531"/>
                <a:gd name="T6" fmla="*/ 109823 w 602"/>
                <a:gd name="T7" fmla="*/ 147090 h 531"/>
                <a:gd name="T8" fmla="*/ 104766 w 602"/>
                <a:gd name="T9" fmla="*/ 144579 h 531"/>
                <a:gd name="T10" fmla="*/ 104766 w 602"/>
                <a:gd name="T11" fmla="*/ 144579 h 531"/>
                <a:gd name="T12" fmla="*/ 5419 w 602"/>
                <a:gd name="T13" fmla="*/ 103681 h 531"/>
                <a:gd name="T14" fmla="*/ 10477 w 602"/>
                <a:gd name="T15" fmla="*/ 86102 h 531"/>
                <a:gd name="T16" fmla="*/ 15534 w 602"/>
                <a:gd name="T17" fmla="*/ 86102 h 531"/>
                <a:gd name="T18" fmla="*/ 15534 w 602"/>
                <a:gd name="T19" fmla="*/ 86102 h 531"/>
                <a:gd name="T20" fmla="*/ 204474 w 602"/>
                <a:gd name="T21" fmla="*/ 86102 h 531"/>
                <a:gd name="T22" fmla="*/ 204474 w 602"/>
                <a:gd name="T23" fmla="*/ 86102 h 531"/>
                <a:gd name="T24" fmla="*/ 207002 w 602"/>
                <a:gd name="T25" fmla="*/ 86102 h 531"/>
                <a:gd name="T26" fmla="*/ 212060 w 602"/>
                <a:gd name="T27" fmla="*/ 103681 h 531"/>
                <a:gd name="T28" fmla="*/ 212060 w 602"/>
                <a:gd name="T29" fmla="*/ 60630 h 531"/>
                <a:gd name="T30" fmla="*/ 112352 w 602"/>
                <a:gd name="T31" fmla="*/ 101169 h 531"/>
                <a:gd name="T32" fmla="*/ 112352 w 602"/>
                <a:gd name="T33" fmla="*/ 101169 h 531"/>
                <a:gd name="T34" fmla="*/ 109823 w 602"/>
                <a:gd name="T35" fmla="*/ 101169 h 531"/>
                <a:gd name="T36" fmla="*/ 104766 w 602"/>
                <a:gd name="T37" fmla="*/ 101169 h 531"/>
                <a:gd name="T38" fmla="*/ 104766 w 602"/>
                <a:gd name="T39" fmla="*/ 101169 h 531"/>
                <a:gd name="T40" fmla="*/ 5419 w 602"/>
                <a:gd name="T41" fmla="*/ 60630 h 531"/>
                <a:gd name="T42" fmla="*/ 5419 w 602"/>
                <a:gd name="T43" fmla="*/ 43051 h 531"/>
                <a:gd name="T44" fmla="*/ 104766 w 602"/>
                <a:gd name="T45" fmla="*/ 2511 h 531"/>
                <a:gd name="T46" fmla="*/ 104766 w 602"/>
                <a:gd name="T47" fmla="*/ 2511 h 531"/>
                <a:gd name="T48" fmla="*/ 109823 w 602"/>
                <a:gd name="T49" fmla="*/ 0 h 531"/>
                <a:gd name="T50" fmla="*/ 112352 w 602"/>
                <a:gd name="T51" fmla="*/ 2511 h 531"/>
                <a:gd name="T52" fmla="*/ 112352 w 602"/>
                <a:gd name="T53" fmla="*/ 2511 h 531"/>
                <a:gd name="T54" fmla="*/ 212060 w 602"/>
                <a:gd name="T55" fmla="*/ 43051 h 531"/>
                <a:gd name="T56" fmla="*/ 212060 w 602"/>
                <a:gd name="T57" fmla="*/ 60630 h 531"/>
                <a:gd name="T58" fmla="*/ 10477 w 602"/>
                <a:gd name="T59" fmla="*/ 129153 h 531"/>
                <a:gd name="T60" fmla="*/ 15534 w 602"/>
                <a:gd name="T61" fmla="*/ 129153 h 531"/>
                <a:gd name="T62" fmla="*/ 15534 w 602"/>
                <a:gd name="T63" fmla="*/ 129153 h 531"/>
                <a:gd name="T64" fmla="*/ 204474 w 602"/>
                <a:gd name="T65" fmla="*/ 129153 h 531"/>
                <a:gd name="T66" fmla="*/ 204474 w 602"/>
                <a:gd name="T67" fmla="*/ 129153 h 531"/>
                <a:gd name="T68" fmla="*/ 207002 w 602"/>
                <a:gd name="T69" fmla="*/ 129153 h 531"/>
                <a:gd name="T70" fmla="*/ 212060 w 602"/>
                <a:gd name="T71" fmla="*/ 149602 h 531"/>
                <a:gd name="T72" fmla="*/ 112352 w 602"/>
                <a:gd name="T73" fmla="*/ 190141 h 531"/>
                <a:gd name="T74" fmla="*/ 112352 w 602"/>
                <a:gd name="T75" fmla="*/ 190141 h 531"/>
                <a:gd name="T76" fmla="*/ 109823 w 602"/>
                <a:gd name="T77" fmla="*/ 190141 h 531"/>
                <a:gd name="T78" fmla="*/ 104766 w 602"/>
                <a:gd name="T79" fmla="*/ 190141 h 531"/>
                <a:gd name="T80" fmla="*/ 104766 w 602"/>
                <a:gd name="T81" fmla="*/ 190141 h 531"/>
                <a:gd name="T82" fmla="*/ 5419 w 602"/>
                <a:gd name="T83" fmla="*/ 149602 h 531"/>
                <a:gd name="T84" fmla="*/ 10477 w 602"/>
                <a:gd name="T85" fmla="*/ 129153 h 53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31">
                  <a:moveTo>
                    <a:pt x="587" y="289"/>
                  </a:moveTo>
                  <a:lnTo>
                    <a:pt x="587" y="289"/>
                  </a:lnTo>
                  <a:cubicBezTo>
                    <a:pt x="311" y="403"/>
                    <a:pt x="311" y="403"/>
                    <a:pt x="311" y="403"/>
                  </a:cubicBezTo>
                  <a:cubicBezTo>
                    <a:pt x="311" y="410"/>
                    <a:pt x="304" y="410"/>
                    <a:pt x="304" y="410"/>
                  </a:cubicBezTo>
                  <a:cubicBezTo>
                    <a:pt x="297" y="410"/>
                    <a:pt x="297" y="410"/>
                    <a:pt x="290" y="403"/>
                  </a:cubicBezTo>
                  <a:cubicBezTo>
                    <a:pt x="15" y="289"/>
                    <a:pt x="15" y="289"/>
                    <a:pt x="15" y="289"/>
                  </a:cubicBezTo>
                  <a:cubicBezTo>
                    <a:pt x="7" y="289"/>
                    <a:pt x="0" y="275"/>
                    <a:pt x="0" y="268"/>
                  </a:cubicBezTo>
                  <a:cubicBezTo>
                    <a:pt x="0" y="247"/>
                    <a:pt x="15" y="240"/>
                    <a:pt x="29" y="240"/>
                  </a:cubicBezTo>
                  <a:cubicBezTo>
                    <a:pt x="36" y="240"/>
                    <a:pt x="36" y="240"/>
                    <a:pt x="43" y="240"/>
                  </a:cubicBezTo>
                  <a:cubicBezTo>
                    <a:pt x="304" y="346"/>
                    <a:pt x="304" y="346"/>
                    <a:pt x="304" y="346"/>
                  </a:cubicBezTo>
                  <a:cubicBezTo>
                    <a:pt x="566" y="240"/>
                    <a:pt x="566" y="240"/>
                    <a:pt x="566" y="240"/>
                  </a:cubicBezTo>
                  <a:lnTo>
                    <a:pt x="573" y="240"/>
                  </a:lnTo>
                  <a:cubicBezTo>
                    <a:pt x="594" y="240"/>
                    <a:pt x="601" y="247"/>
                    <a:pt x="601" y="268"/>
                  </a:cubicBezTo>
                  <a:cubicBezTo>
                    <a:pt x="601" y="275"/>
                    <a:pt x="594" y="289"/>
                    <a:pt x="587" y="289"/>
                  </a:cubicBezTo>
                  <a:close/>
                  <a:moveTo>
                    <a:pt x="587" y="169"/>
                  </a:moveTo>
                  <a:lnTo>
                    <a:pt x="587" y="169"/>
                  </a:lnTo>
                  <a:cubicBezTo>
                    <a:pt x="311" y="282"/>
                    <a:pt x="311" y="282"/>
                    <a:pt x="311" y="282"/>
                  </a:cubicBezTo>
                  <a:lnTo>
                    <a:pt x="304" y="282"/>
                  </a:lnTo>
                  <a:cubicBezTo>
                    <a:pt x="297" y="282"/>
                    <a:pt x="297" y="282"/>
                    <a:pt x="290" y="282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7" y="162"/>
                    <a:pt x="0" y="155"/>
                    <a:pt x="0" y="141"/>
                  </a:cubicBezTo>
                  <a:cubicBezTo>
                    <a:pt x="0" y="134"/>
                    <a:pt x="7" y="120"/>
                    <a:pt x="15" y="120"/>
                  </a:cubicBezTo>
                  <a:cubicBezTo>
                    <a:pt x="290" y="7"/>
                    <a:pt x="290" y="7"/>
                    <a:pt x="290" y="7"/>
                  </a:cubicBezTo>
                  <a:cubicBezTo>
                    <a:pt x="297" y="0"/>
                    <a:pt x="297" y="0"/>
                    <a:pt x="304" y="0"/>
                  </a:cubicBezTo>
                  <a:cubicBezTo>
                    <a:pt x="304" y="0"/>
                    <a:pt x="311" y="0"/>
                    <a:pt x="311" y="7"/>
                  </a:cubicBezTo>
                  <a:cubicBezTo>
                    <a:pt x="587" y="120"/>
                    <a:pt x="587" y="120"/>
                    <a:pt x="587" y="120"/>
                  </a:cubicBezTo>
                  <a:cubicBezTo>
                    <a:pt x="594" y="120"/>
                    <a:pt x="601" y="134"/>
                    <a:pt x="601" y="141"/>
                  </a:cubicBezTo>
                  <a:cubicBezTo>
                    <a:pt x="601" y="155"/>
                    <a:pt x="594" y="162"/>
                    <a:pt x="587" y="169"/>
                  </a:cubicBezTo>
                  <a:close/>
                  <a:moveTo>
                    <a:pt x="29" y="360"/>
                  </a:moveTo>
                  <a:lnTo>
                    <a:pt x="29" y="360"/>
                  </a:lnTo>
                  <a:cubicBezTo>
                    <a:pt x="36" y="360"/>
                    <a:pt x="36" y="360"/>
                    <a:pt x="43" y="360"/>
                  </a:cubicBezTo>
                  <a:cubicBezTo>
                    <a:pt x="304" y="473"/>
                    <a:pt x="304" y="473"/>
                    <a:pt x="304" y="473"/>
                  </a:cubicBezTo>
                  <a:cubicBezTo>
                    <a:pt x="566" y="360"/>
                    <a:pt x="566" y="360"/>
                    <a:pt x="566" y="360"/>
                  </a:cubicBezTo>
                  <a:lnTo>
                    <a:pt x="573" y="360"/>
                  </a:lnTo>
                  <a:cubicBezTo>
                    <a:pt x="594" y="360"/>
                    <a:pt x="601" y="374"/>
                    <a:pt x="601" y="388"/>
                  </a:cubicBezTo>
                  <a:cubicBezTo>
                    <a:pt x="601" y="403"/>
                    <a:pt x="594" y="410"/>
                    <a:pt x="587" y="417"/>
                  </a:cubicBezTo>
                  <a:cubicBezTo>
                    <a:pt x="311" y="530"/>
                    <a:pt x="311" y="530"/>
                    <a:pt x="311" y="530"/>
                  </a:cubicBezTo>
                  <a:lnTo>
                    <a:pt x="304" y="530"/>
                  </a:lnTo>
                  <a:cubicBezTo>
                    <a:pt x="297" y="530"/>
                    <a:pt x="297" y="530"/>
                    <a:pt x="290" y="530"/>
                  </a:cubicBezTo>
                  <a:cubicBezTo>
                    <a:pt x="15" y="417"/>
                    <a:pt x="15" y="417"/>
                    <a:pt x="15" y="417"/>
                  </a:cubicBezTo>
                  <a:cubicBezTo>
                    <a:pt x="7" y="410"/>
                    <a:pt x="0" y="403"/>
                    <a:pt x="0" y="388"/>
                  </a:cubicBezTo>
                  <a:cubicBezTo>
                    <a:pt x="0" y="374"/>
                    <a:pt x="15" y="360"/>
                    <a:pt x="29" y="3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  <a:sym typeface="+mn-lt"/>
              </a:endParaRPr>
            </a:p>
          </p:txBody>
        </p:sp>
      </p:grpSp>
      <p:grpSp>
        <p:nvGrpSpPr>
          <p:cNvPr id="11" name="Group 9"/>
          <p:cNvGrpSpPr/>
          <p:nvPr/>
        </p:nvGrpSpPr>
        <p:grpSpPr>
          <a:xfrm>
            <a:off x="8750301" y="1963005"/>
            <a:ext cx="1981200" cy="1981200"/>
            <a:chOff x="6459538" y="2249388"/>
            <a:chExt cx="1981200" cy="1981200"/>
          </a:xfrm>
        </p:grpSpPr>
        <p:grpSp>
          <p:nvGrpSpPr>
            <p:cNvPr id="12" name="Group 10"/>
            <p:cNvGrpSpPr/>
            <p:nvPr/>
          </p:nvGrpSpPr>
          <p:grpSpPr>
            <a:xfrm>
              <a:off x="6459538" y="2249388"/>
              <a:ext cx="1981200" cy="1981200"/>
              <a:chOff x="1371600" y="1752600"/>
              <a:chExt cx="2590800" cy="2590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</p:grpSp>
        <p:sp>
          <p:nvSpPr>
            <p:cNvPr id="15" name="Freeform 138"/>
            <p:cNvSpPr>
              <a:spLocks noChangeArrowheads="1"/>
            </p:cNvSpPr>
            <p:nvPr/>
          </p:nvSpPr>
          <p:spPr bwMode="auto">
            <a:xfrm>
              <a:off x="7179111" y="2999073"/>
              <a:ext cx="542053" cy="530010"/>
            </a:xfrm>
            <a:custGeom>
              <a:avLst/>
              <a:gdLst>
                <a:gd name="T0" fmla="*/ 203841 w 594"/>
                <a:gd name="T1" fmla="*/ 122628 h 581"/>
                <a:gd name="T2" fmla="*/ 201316 w 594"/>
                <a:gd name="T3" fmla="*/ 122628 h 581"/>
                <a:gd name="T4" fmla="*/ 196265 w 594"/>
                <a:gd name="T5" fmla="*/ 140301 h 581"/>
                <a:gd name="T6" fmla="*/ 196265 w 594"/>
                <a:gd name="T7" fmla="*/ 142826 h 581"/>
                <a:gd name="T8" fmla="*/ 196265 w 594"/>
                <a:gd name="T9" fmla="*/ 145351 h 581"/>
                <a:gd name="T10" fmla="*/ 196265 w 594"/>
                <a:gd name="T11" fmla="*/ 145351 h 581"/>
                <a:gd name="T12" fmla="*/ 193739 w 594"/>
                <a:gd name="T13" fmla="*/ 147875 h 581"/>
                <a:gd name="T14" fmla="*/ 185802 w 594"/>
                <a:gd name="T15" fmla="*/ 150400 h 581"/>
                <a:gd name="T16" fmla="*/ 185802 w 594"/>
                <a:gd name="T17" fmla="*/ 150400 h 581"/>
                <a:gd name="T18" fmla="*/ 155497 w 594"/>
                <a:gd name="T19" fmla="*/ 122628 h 581"/>
                <a:gd name="T20" fmla="*/ 155497 w 594"/>
                <a:gd name="T21" fmla="*/ 122628 h 581"/>
                <a:gd name="T22" fmla="*/ 50870 w 594"/>
                <a:gd name="T23" fmla="*/ 112169 h 581"/>
                <a:gd name="T24" fmla="*/ 60972 w 594"/>
                <a:gd name="T25" fmla="*/ 0 h 581"/>
                <a:gd name="T26" fmla="*/ 213943 w 594"/>
                <a:gd name="T27" fmla="*/ 10459 h 581"/>
                <a:gd name="T28" fmla="*/ 203841 w 594"/>
                <a:gd name="T29" fmla="*/ 122628 h 581"/>
                <a:gd name="T30" fmla="*/ 150446 w 594"/>
                <a:gd name="T31" fmla="*/ 132727 h 581"/>
                <a:gd name="T32" fmla="*/ 173175 w 594"/>
                <a:gd name="T33" fmla="*/ 155810 h 581"/>
                <a:gd name="T34" fmla="*/ 185802 w 594"/>
                <a:gd name="T35" fmla="*/ 168433 h 581"/>
                <a:gd name="T36" fmla="*/ 175700 w 594"/>
                <a:gd name="T37" fmla="*/ 178532 h 581"/>
                <a:gd name="T38" fmla="*/ 104266 w 594"/>
                <a:gd name="T39" fmla="*/ 178532 h 581"/>
                <a:gd name="T40" fmla="*/ 81537 w 594"/>
                <a:gd name="T41" fmla="*/ 178532 h 581"/>
                <a:gd name="T42" fmla="*/ 71074 w 594"/>
                <a:gd name="T43" fmla="*/ 178532 h 581"/>
                <a:gd name="T44" fmla="*/ 40768 w 594"/>
                <a:gd name="T45" fmla="*/ 204140 h 581"/>
                <a:gd name="T46" fmla="*/ 32831 w 594"/>
                <a:gd name="T47" fmla="*/ 209189 h 581"/>
                <a:gd name="T48" fmla="*/ 32831 w 594"/>
                <a:gd name="T49" fmla="*/ 209189 h 581"/>
                <a:gd name="T50" fmla="*/ 25255 w 594"/>
                <a:gd name="T51" fmla="*/ 204140 h 581"/>
                <a:gd name="T52" fmla="*/ 25255 w 594"/>
                <a:gd name="T53" fmla="*/ 204140 h 581"/>
                <a:gd name="T54" fmla="*/ 25255 w 594"/>
                <a:gd name="T55" fmla="*/ 201615 h 581"/>
                <a:gd name="T56" fmla="*/ 22729 w 594"/>
                <a:gd name="T57" fmla="*/ 199091 h 581"/>
                <a:gd name="T58" fmla="*/ 22729 w 594"/>
                <a:gd name="T59" fmla="*/ 178532 h 581"/>
                <a:gd name="T60" fmla="*/ 22729 w 594"/>
                <a:gd name="T61" fmla="*/ 178532 h 581"/>
                <a:gd name="T62" fmla="*/ 0 w 594"/>
                <a:gd name="T63" fmla="*/ 168433 h 581"/>
                <a:gd name="T64" fmla="*/ 0 w 594"/>
                <a:gd name="T65" fmla="*/ 51215 h 581"/>
                <a:gd name="T66" fmla="*/ 40768 w 594"/>
                <a:gd name="T67" fmla="*/ 40756 h 581"/>
                <a:gd name="T68" fmla="*/ 60972 w 594"/>
                <a:gd name="T69" fmla="*/ 132727 h 5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94" h="581">
                  <a:moveTo>
                    <a:pt x="565" y="340"/>
                  </a:moveTo>
                  <a:lnTo>
                    <a:pt x="565" y="340"/>
                  </a:lnTo>
                  <a:cubicBezTo>
                    <a:pt x="558" y="340"/>
                    <a:pt x="558" y="340"/>
                    <a:pt x="558" y="340"/>
                  </a:cubicBezTo>
                  <a:cubicBezTo>
                    <a:pt x="544" y="340"/>
                    <a:pt x="544" y="340"/>
                    <a:pt x="544" y="340"/>
                  </a:cubicBezTo>
                  <a:cubicBezTo>
                    <a:pt x="544" y="389"/>
                    <a:pt x="544" y="389"/>
                    <a:pt x="544" y="389"/>
                  </a:cubicBezTo>
                  <a:lnTo>
                    <a:pt x="544" y="396"/>
                  </a:lnTo>
                  <a:cubicBezTo>
                    <a:pt x="544" y="396"/>
                    <a:pt x="544" y="396"/>
                    <a:pt x="544" y="403"/>
                  </a:cubicBezTo>
                  <a:lnTo>
                    <a:pt x="537" y="410"/>
                  </a:lnTo>
                  <a:cubicBezTo>
                    <a:pt x="530" y="417"/>
                    <a:pt x="523" y="417"/>
                    <a:pt x="515" y="417"/>
                  </a:cubicBezTo>
                  <a:cubicBezTo>
                    <a:pt x="508" y="417"/>
                    <a:pt x="501" y="417"/>
                    <a:pt x="501" y="410"/>
                  </a:cubicBezTo>
                  <a:cubicBezTo>
                    <a:pt x="431" y="340"/>
                    <a:pt x="431" y="340"/>
                    <a:pt x="431" y="340"/>
                  </a:cubicBezTo>
                  <a:cubicBezTo>
                    <a:pt x="169" y="340"/>
                    <a:pt x="169" y="340"/>
                    <a:pt x="169" y="340"/>
                  </a:cubicBezTo>
                  <a:cubicBezTo>
                    <a:pt x="155" y="340"/>
                    <a:pt x="141" y="332"/>
                    <a:pt x="141" y="311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1" y="14"/>
                    <a:pt x="155" y="0"/>
                    <a:pt x="169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79" y="0"/>
                    <a:pt x="593" y="14"/>
                    <a:pt x="593" y="29"/>
                  </a:cubicBezTo>
                  <a:cubicBezTo>
                    <a:pt x="593" y="311"/>
                    <a:pt x="593" y="311"/>
                    <a:pt x="593" y="311"/>
                  </a:cubicBezTo>
                  <a:cubicBezTo>
                    <a:pt x="593" y="332"/>
                    <a:pt x="579" y="340"/>
                    <a:pt x="565" y="340"/>
                  </a:cubicBezTo>
                  <a:close/>
                  <a:moveTo>
                    <a:pt x="417" y="368"/>
                  </a:moveTo>
                  <a:lnTo>
                    <a:pt x="417" y="368"/>
                  </a:lnTo>
                  <a:cubicBezTo>
                    <a:pt x="480" y="432"/>
                    <a:pt x="480" y="432"/>
                    <a:pt x="480" y="432"/>
                  </a:cubicBezTo>
                  <a:cubicBezTo>
                    <a:pt x="487" y="439"/>
                    <a:pt x="501" y="446"/>
                    <a:pt x="515" y="446"/>
                  </a:cubicBezTo>
                  <a:cubicBezTo>
                    <a:pt x="515" y="467"/>
                    <a:pt x="515" y="467"/>
                    <a:pt x="515" y="467"/>
                  </a:cubicBezTo>
                  <a:cubicBezTo>
                    <a:pt x="515" y="481"/>
                    <a:pt x="508" y="495"/>
                    <a:pt x="487" y="495"/>
                  </a:cubicBezTo>
                  <a:cubicBezTo>
                    <a:pt x="289" y="495"/>
                    <a:pt x="289" y="495"/>
                    <a:pt x="289" y="495"/>
                  </a:cubicBezTo>
                  <a:cubicBezTo>
                    <a:pt x="226" y="495"/>
                    <a:pt x="226" y="495"/>
                    <a:pt x="226" y="495"/>
                  </a:cubicBezTo>
                  <a:cubicBezTo>
                    <a:pt x="197" y="495"/>
                    <a:pt x="197" y="495"/>
                    <a:pt x="197" y="495"/>
                  </a:cubicBezTo>
                  <a:cubicBezTo>
                    <a:pt x="190" y="495"/>
                    <a:pt x="190" y="495"/>
                    <a:pt x="190" y="495"/>
                  </a:cubicBezTo>
                  <a:cubicBezTo>
                    <a:pt x="113" y="566"/>
                    <a:pt x="113" y="566"/>
                    <a:pt x="113" y="566"/>
                  </a:cubicBezTo>
                  <a:cubicBezTo>
                    <a:pt x="106" y="573"/>
                    <a:pt x="99" y="580"/>
                    <a:pt x="91" y="580"/>
                  </a:cubicBezTo>
                  <a:cubicBezTo>
                    <a:pt x="84" y="580"/>
                    <a:pt x="77" y="573"/>
                    <a:pt x="77" y="566"/>
                  </a:cubicBezTo>
                  <a:cubicBezTo>
                    <a:pt x="70" y="566"/>
                    <a:pt x="70" y="566"/>
                    <a:pt x="70" y="566"/>
                  </a:cubicBezTo>
                  <a:lnTo>
                    <a:pt x="70" y="559"/>
                  </a:lnTo>
                  <a:cubicBezTo>
                    <a:pt x="70" y="559"/>
                    <a:pt x="63" y="559"/>
                    <a:pt x="63" y="552"/>
                  </a:cubicBezTo>
                  <a:cubicBezTo>
                    <a:pt x="63" y="495"/>
                    <a:pt x="63" y="495"/>
                    <a:pt x="63" y="495"/>
                  </a:cubicBezTo>
                  <a:cubicBezTo>
                    <a:pt x="28" y="495"/>
                    <a:pt x="28" y="495"/>
                    <a:pt x="28" y="495"/>
                  </a:cubicBezTo>
                  <a:cubicBezTo>
                    <a:pt x="14" y="495"/>
                    <a:pt x="0" y="481"/>
                    <a:pt x="0" y="467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4" y="113"/>
                    <a:pt x="28" y="113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311"/>
                    <a:pt x="113" y="311"/>
                    <a:pt x="113" y="311"/>
                  </a:cubicBezTo>
                  <a:cubicBezTo>
                    <a:pt x="113" y="347"/>
                    <a:pt x="141" y="368"/>
                    <a:pt x="169" y="368"/>
                  </a:cubicBezTo>
                  <a:lnTo>
                    <a:pt x="417" y="36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  <a:sym typeface="+mn-lt"/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5245101" y="1963005"/>
            <a:ext cx="1981200" cy="1981200"/>
            <a:chOff x="3763169" y="2249388"/>
            <a:chExt cx="1981200" cy="1981200"/>
          </a:xfrm>
        </p:grpSpPr>
        <p:grpSp>
          <p:nvGrpSpPr>
            <p:cNvPr id="17" name="Group 15"/>
            <p:cNvGrpSpPr/>
            <p:nvPr/>
          </p:nvGrpSpPr>
          <p:grpSpPr>
            <a:xfrm>
              <a:off x="3763169" y="2249388"/>
              <a:ext cx="1981200" cy="1981200"/>
              <a:chOff x="1371600" y="1752600"/>
              <a:chExt cx="2590800" cy="25908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76400" y="2057400"/>
                <a:ext cx="1981200" cy="19812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71600" y="1752600"/>
                <a:ext cx="2590800" cy="2590800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方正黑体简体" panose="02010601030101010101" pitchFamily="2" charset="-122"/>
                  <a:cs typeface="+mn-lt"/>
                  <a:sym typeface="+mn-lt"/>
                </a:endParaRPr>
              </a:p>
            </p:txBody>
          </p:sp>
        </p:grpSp>
        <p:sp>
          <p:nvSpPr>
            <p:cNvPr id="29" name="Freeform 157"/>
            <p:cNvSpPr>
              <a:spLocks noChangeArrowheads="1"/>
            </p:cNvSpPr>
            <p:nvPr/>
          </p:nvSpPr>
          <p:spPr bwMode="auto">
            <a:xfrm>
              <a:off x="4478725" y="2962288"/>
              <a:ext cx="550086" cy="550084"/>
            </a:xfrm>
            <a:custGeom>
              <a:avLst/>
              <a:gdLst>
                <a:gd name="T0" fmla="*/ 207003 w 602"/>
                <a:gd name="T1" fmla="*/ 165825 h 602"/>
                <a:gd name="T2" fmla="*/ 173767 w 602"/>
                <a:gd name="T3" fmla="*/ 155709 h 602"/>
                <a:gd name="T4" fmla="*/ 173767 w 602"/>
                <a:gd name="T5" fmla="*/ 135117 h 602"/>
                <a:gd name="T6" fmla="*/ 173767 w 602"/>
                <a:gd name="T7" fmla="*/ 114885 h 602"/>
                <a:gd name="T8" fmla="*/ 43351 w 602"/>
                <a:gd name="T9" fmla="*/ 125001 h 602"/>
                <a:gd name="T10" fmla="*/ 43351 w 602"/>
                <a:gd name="T11" fmla="*/ 153180 h 602"/>
                <a:gd name="T12" fmla="*/ 43351 w 602"/>
                <a:gd name="T13" fmla="*/ 165825 h 602"/>
                <a:gd name="T14" fmla="*/ 0 w 602"/>
                <a:gd name="T15" fmla="*/ 155709 h 602"/>
                <a:gd name="T16" fmla="*/ 10115 w 602"/>
                <a:gd name="T17" fmla="*/ 50940 h 602"/>
                <a:gd name="T18" fmla="*/ 217119 w 602"/>
                <a:gd name="T19" fmla="*/ 61055 h 602"/>
                <a:gd name="T20" fmla="*/ 207003 w 602"/>
                <a:gd name="T21" fmla="*/ 165825 h 602"/>
                <a:gd name="T22" fmla="*/ 30707 w 602"/>
                <a:gd name="T23" fmla="*/ 71532 h 602"/>
                <a:gd name="T24" fmla="*/ 30707 w 602"/>
                <a:gd name="T25" fmla="*/ 91764 h 602"/>
                <a:gd name="T26" fmla="*/ 30707 w 602"/>
                <a:gd name="T27" fmla="*/ 71532 h 602"/>
                <a:gd name="T28" fmla="*/ 163291 w 602"/>
                <a:gd name="T29" fmla="*/ 40824 h 602"/>
                <a:gd name="T30" fmla="*/ 53467 w 602"/>
                <a:gd name="T31" fmla="*/ 40824 h 602"/>
                <a:gd name="T32" fmla="*/ 53467 w 602"/>
                <a:gd name="T33" fmla="*/ 30708 h 602"/>
                <a:gd name="T34" fmla="*/ 53467 w 602"/>
                <a:gd name="T35" fmla="*/ 5058 h 602"/>
                <a:gd name="T36" fmla="*/ 153175 w 602"/>
                <a:gd name="T37" fmla="*/ 0 h 602"/>
                <a:gd name="T38" fmla="*/ 153175 w 602"/>
                <a:gd name="T39" fmla="*/ 0 h 602"/>
                <a:gd name="T40" fmla="*/ 158233 w 602"/>
                <a:gd name="T41" fmla="*/ 2529 h 602"/>
                <a:gd name="T42" fmla="*/ 158233 w 602"/>
                <a:gd name="T43" fmla="*/ 2529 h 602"/>
                <a:gd name="T44" fmla="*/ 158233 w 602"/>
                <a:gd name="T45" fmla="*/ 2529 h 602"/>
                <a:gd name="T46" fmla="*/ 160762 w 602"/>
                <a:gd name="T47" fmla="*/ 5058 h 602"/>
                <a:gd name="T48" fmla="*/ 163291 w 602"/>
                <a:gd name="T49" fmla="*/ 10116 h 602"/>
                <a:gd name="T50" fmla="*/ 163291 w 602"/>
                <a:gd name="T51" fmla="*/ 10116 h 602"/>
                <a:gd name="T52" fmla="*/ 163291 w 602"/>
                <a:gd name="T53" fmla="*/ 145593 h 602"/>
                <a:gd name="T54" fmla="*/ 163291 w 602"/>
                <a:gd name="T55" fmla="*/ 196533 h 602"/>
                <a:gd name="T56" fmla="*/ 163291 w 602"/>
                <a:gd name="T57" fmla="*/ 206649 h 602"/>
                <a:gd name="T58" fmla="*/ 63943 w 602"/>
                <a:gd name="T59" fmla="*/ 217126 h 602"/>
                <a:gd name="T60" fmla="*/ 53467 w 602"/>
                <a:gd name="T61" fmla="*/ 201591 h 602"/>
                <a:gd name="T62" fmla="*/ 53467 w 602"/>
                <a:gd name="T63" fmla="*/ 145593 h 602"/>
                <a:gd name="T64" fmla="*/ 163291 w 602"/>
                <a:gd name="T65" fmla="*/ 125001 h 602"/>
                <a:gd name="T66" fmla="*/ 143060 w 602"/>
                <a:gd name="T67" fmla="*/ 145593 h 602"/>
                <a:gd name="T68" fmla="*/ 74059 w 602"/>
                <a:gd name="T69" fmla="*/ 145593 h 602"/>
                <a:gd name="T70" fmla="*/ 143060 w 602"/>
                <a:gd name="T71" fmla="*/ 155709 h 602"/>
                <a:gd name="T72" fmla="*/ 143060 w 602"/>
                <a:gd name="T73" fmla="*/ 165825 h 602"/>
                <a:gd name="T74" fmla="*/ 74059 w 602"/>
                <a:gd name="T75" fmla="*/ 165825 h 602"/>
                <a:gd name="T76" fmla="*/ 143060 w 602"/>
                <a:gd name="T77" fmla="*/ 175940 h 602"/>
                <a:gd name="T78" fmla="*/ 143060 w 602"/>
                <a:gd name="T79" fmla="*/ 186417 h 602"/>
                <a:gd name="T80" fmla="*/ 74059 w 602"/>
                <a:gd name="T81" fmla="*/ 186417 h 602"/>
                <a:gd name="T82" fmla="*/ 143060 w 602"/>
                <a:gd name="T83" fmla="*/ 196533 h 6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2" h="602">
                  <a:moveTo>
                    <a:pt x="573" y="459"/>
                  </a:moveTo>
                  <a:lnTo>
                    <a:pt x="573" y="459"/>
                  </a:lnTo>
                  <a:cubicBezTo>
                    <a:pt x="481" y="459"/>
                    <a:pt x="481" y="459"/>
                    <a:pt x="481" y="459"/>
                  </a:cubicBezTo>
                  <a:cubicBezTo>
                    <a:pt x="481" y="431"/>
                    <a:pt x="481" y="431"/>
                    <a:pt x="481" y="431"/>
                  </a:cubicBezTo>
                  <a:cubicBezTo>
                    <a:pt x="481" y="424"/>
                    <a:pt x="481" y="424"/>
                    <a:pt x="481" y="424"/>
                  </a:cubicBezTo>
                  <a:cubicBezTo>
                    <a:pt x="481" y="374"/>
                    <a:pt x="481" y="374"/>
                    <a:pt x="481" y="374"/>
                  </a:cubicBezTo>
                  <a:cubicBezTo>
                    <a:pt x="481" y="346"/>
                    <a:pt x="481" y="346"/>
                    <a:pt x="481" y="346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120" y="318"/>
                    <a:pt x="120" y="318"/>
                    <a:pt x="120" y="318"/>
                  </a:cubicBezTo>
                  <a:cubicBezTo>
                    <a:pt x="120" y="346"/>
                    <a:pt x="120" y="346"/>
                    <a:pt x="120" y="346"/>
                  </a:cubicBezTo>
                  <a:cubicBezTo>
                    <a:pt x="120" y="374"/>
                    <a:pt x="120" y="374"/>
                    <a:pt x="120" y="374"/>
                  </a:cubicBezTo>
                  <a:cubicBezTo>
                    <a:pt x="120" y="424"/>
                    <a:pt x="120" y="424"/>
                    <a:pt x="120" y="424"/>
                  </a:cubicBezTo>
                  <a:cubicBezTo>
                    <a:pt x="120" y="431"/>
                    <a:pt x="120" y="431"/>
                    <a:pt x="120" y="431"/>
                  </a:cubicBezTo>
                  <a:cubicBezTo>
                    <a:pt x="120" y="459"/>
                    <a:pt x="120" y="459"/>
                    <a:pt x="120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7" y="459"/>
                    <a:pt x="0" y="452"/>
                    <a:pt x="0" y="43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55"/>
                    <a:pt x="7" y="141"/>
                    <a:pt x="28" y="141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87" y="141"/>
                    <a:pt x="601" y="155"/>
                    <a:pt x="601" y="169"/>
                  </a:cubicBezTo>
                  <a:cubicBezTo>
                    <a:pt x="601" y="431"/>
                    <a:pt x="601" y="431"/>
                    <a:pt x="601" y="431"/>
                  </a:cubicBezTo>
                  <a:cubicBezTo>
                    <a:pt x="601" y="452"/>
                    <a:pt x="587" y="459"/>
                    <a:pt x="573" y="459"/>
                  </a:cubicBezTo>
                  <a:close/>
                  <a:moveTo>
                    <a:pt x="85" y="198"/>
                  </a:moveTo>
                  <a:lnTo>
                    <a:pt x="85" y="198"/>
                  </a:lnTo>
                  <a:cubicBezTo>
                    <a:pt x="64" y="198"/>
                    <a:pt x="57" y="212"/>
                    <a:pt x="57" y="226"/>
                  </a:cubicBezTo>
                  <a:cubicBezTo>
                    <a:pt x="57" y="240"/>
                    <a:pt x="64" y="254"/>
                    <a:pt x="85" y="254"/>
                  </a:cubicBezTo>
                  <a:cubicBezTo>
                    <a:pt x="99" y="254"/>
                    <a:pt x="113" y="240"/>
                    <a:pt x="113" y="226"/>
                  </a:cubicBezTo>
                  <a:cubicBezTo>
                    <a:pt x="113" y="212"/>
                    <a:pt x="99" y="198"/>
                    <a:pt x="85" y="198"/>
                  </a:cubicBezTo>
                  <a:close/>
                  <a:moveTo>
                    <a:pt x="452" y="113"/>
                  </a:moveTo>
                  <a:lnTo>
                    <a:pt x="452" y="113"/>
                  </a:lnTo>
                  <a:cubicBezTo>
                    <a:pt x="148" y="113"/>
                    <a:pt x="148" y="113"/>
                    <a:pt x="148" y="11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48" y="28"/>
                    <a:pt x="148" y="28"/>
                    <a:pt x="148" y="28"/>
                  </a:cubicBezTo>
                  <a:cubicBezTo>
                    <a:pt x="148" y="21"/>
                    <a:pt x="148" y="21"/>
                    <a:pt x="148" y="14"/>
                  </a:cubicBezTo>
                  <a:cubicBezTo>
                    <a:pt x="155" y="7"/>
                    <a:pt x="163" y="0"/>
                    <a:pt x="177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1" y="0"/>
                    <a:pt x="431" y="0"/>
                    <a:pt x="438" y="7"/>
                  </a:cubicBezTo>
                  <a:cubicBezTo>
                    <a:pt x="445" y="7"/>
                    <a:pt x="445" y="14"/>
                    <a:pt x="445" y="14"/>
                  </a:cubicBezTo>
                  <a:cubicBezTo>
                    <a:pt x="445" y="14"/>
                    <a:pt x="452" y="21"/>
                    <a:pt x="452" y="28"/>
                  </a:cubicBezTo>
                  <a:cubicBezTo>
                    <a:pt x="452" y="113"/>
                    <a:pt x="452" y="113"/>
                    <a:pt x="452" y="113"/>
                  </a:cubicBezTo>
                  <a:close/>
                  <a:moveTo>
                    <a:pt x="452" y="403"/>
                  </a:moveTo>
                  <a:lnTo>
                    <a:pt x="452" y="403"/>
                  </a:lnTo>
                  <a:cubicBezTo>
                    <a:pt x="452" y="544"/>
                    <a:pt x="452" y="544"/>
                    <a:pt x="452" y="544"/>
                  </a:cubicBezTo>
                  <a:cubicBezTo>
                    <a:pt x="452" y="558"/>
                    <a:pt x="452" y="558"/>
                    <a:pt x="452" y="558"/>
                  </a:cubicBezTo>
                  <a:cubicBezTo>
                    <a:pt x="452" y="572"/>
                    <a:pt x="452" y="572"/>
                    <a:pt x="452" y="572"/>
                  </a:cubicBezTo>
                  <a:cubicBezTo>
                    <a:pt x="452" y="594"/>
                    <a:pt x="438" y="601"/>
                    <a:pt x="424" y="601"/>
                  </a:cubicBezTo>
                  <a:cubicBezTo>
                    <a:pt x="177" y="601"/>
                    <a:pt x="177" y="601"/>
                    <a:pt x="177" y="601"/>
                  </a:cubicBezTo>
                  <a:cubicBezTo>
                    <a:pt x="163" y="601"/>
                    <a:pt x="148" y="594"/>
                    <a:pt x="148" y="572"/>
                  </a:cubicBezTo>
                  <a:cubicBezTo>
                    <a:pt x="148" y="558"/>
                    <a:pt x="148" y="558"/>
                    <a:pt x="148" y="558"/>
                  </a:cubicBezTo>
                  <a:cubicBezTo>
                    <a:pt x="148" y="544"/>
                    <a:pt x="148" y="544"/>
                    <a:pt x="148" y="544"/>
                  </a:cubicBezTo>
                  <a:cubicBezTo>
                    <a:pt x="148" y="403"/>
                    <a:pt x="148" y="403"/>
                    <a:pt x="148" y="403"/>
                  </a:cubicBezTo>
                  <a:cubicBezTo>
                    <a:pt x="148" y="346"/>
                    <a:pt x="148" y="346"/>
                    <a:pt x="148" y="346"/>
                  </a:cubicBezTo>
                  <a:cubicBezTo>
                    <a:pt x="452" y="346"/>
                    <a:pt x="452" y="346"/>
                    <a:pt x="452" y="346"/>
                  </a:cubicBezTo>
                  <a:lnTo>
                    <a:pt x="452" y="403"/>
                  </a:lnTo>
                  <a:close/>
                  <a:moveTo>
                    <a:pt x="396" y="403"/>
                  </a:moveTo>
                  <a:lnTo>
                    <a:pt x="396" y="403"/>
                  </a:lnTo>
                  <a:cubicBezTo>
                    <a:pt x="205" y="403"/>
                    <a:pt x="205" y="403"/>
                    <a:pt x="205" y="403"/>
                  </a:cubicBezTo>
                  <a:cubicBezTo>
                    <a:pt x="205" y="431"/>
                    <a:pt x="205" y="431"/>
                    <a:pt x="205" y="431"/>
                  </a:cubicBezTo>
                  <a:cubicBezTo>
                    <a:pt x="396" y="431"/>
                    <a:pt x="396" y="431"/>
                    <a:pt x="396" y="431"/>
                  </a:cubicBezTo>
                  <a:lnTo>
                    <a:pt x="396" y="403"/>
                  </a:lnTo>
                  <a:close/>
                  <a:moveTo>
                    <a:pt x="396" y="459"/>
                  </a:moveTo>
                  <a:lnTo>
                    <a:pt x="396" y="459"/>
                  </a:lnTo>
                  <a:cubicBezTo>
                    <a:pt x="205" y="459"/>
                    <a:pt x="205" y="459"/>
                    <a:pt x="205" y="459"/>
                  </a:cubicBezTo>
                  <a:cubicBezTo>
                    <a:pt x="205" y="487"/>
                    <a:pt x="205" y="487"/>
                    <a:pt x="205" y="487"/>
                  </a:cubicBezTo>
                  <a:cubicBezTo>
                    <a:pt x="396" y="487"/>
                    <a:pt x="396" y="487"/>
                    <a:pt x="396" y="487"/>
                  </a:cubicBezTo>
                  <a:lnTo>
                    <a:pt x="396" y="459"/>
                  </a:lnTo>
                  <a:close/>
                  <a:moveTo>
                    <a:pt x="396" y="516"/>
                  </a:moveTo>
                  <a:lnTo>
                    <a:pt x="396" y="516"/>
                  </a:lnTo>
                  <a:cubicBezTo>
                    <a:pt x="205" y="516"/>
                    <a:pt x="205" y="516"/>
                    <a:pt x="205" y="516"/>
                  </a:cubicBezTo>
                  <a:cubicBezTo>
                    <a:pt x="205" y="544"/>
                    <a:pt x="205" y="544"/>
                    <a:pt x="205" y="544"/>
                  </a:cubicBezTo>
                  <a:cubicBezTo>
                    <a:pt x="396" y="544"/>
                    <a:pt x="396" y="544"/>
                    <a:pt x="396" y="544"/>
                  </a:cubicBezTo>
                  <a:lnTo>
                    <a:pt x="396" y="51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黑体简体" panose="02010601030101010101" pitchFamily="2" charset="-122"/>
                <a:cs typeface="+mn-lt"/>
                <a:sym typeface="+mn-lt"/>
              </a:endParaRPr>
            </a:p>
          </p:txBody>
        </p:sp>
      </p:grpSp>
      <p:sp>
        <p:nvSpPr>
          <p:cNvPr id="30" name="梦想chupin"/>
          <p:cNvSpPr txBox="1"/>
          <p:nvPr>
            <p:custDataLst>
              <p:tags r:id="rId1"/>
            </p:custDataLst>
          </p:nvPr>
        </p:nvSpPr>
        <p:spPr>
          <a:xfrm flipH="1">
            <a:off x="2072246" y="4227725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梦想chupin"/>
          <p:cNvSpPr txBox="1"/>
          <p:nvPr>
            <p:custDataLst>
              <p:tags r:id="rId2"/>
            </p:custDataLst>
          </p:nvPr>
        </p:nvSpPr>
        <p:spPr>
          <a:xfrm flipH="1">
            <a:off x="1592221" y="461459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2" name="梦想chupin"/>
          <p:cNvSpPr txBox="1"/>
          <p:nvPr>
            <p:custDataLst>
              <p:tags r:id="rId3"/>
            </p:custDataLst>
          </p:nvPr>
        </p:nvSpPr>
        <p:spPr>
          <a:xfrm flipH="1">
            <a:off x="5588231" y="427604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梦想chupin"/>
          <p:cNvSpPr txBox="1"/>
          <p:nvPr>
            <p:custDataLst>
              <p:tags r:id="rId4"/>
            </p:custDataLst>
          </p:nvPr>
        </p:nvSpPr>
        <p:spPr>
          <a:xfrm flipH="1">
            <a:off x="5108206" y="4662911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4" name="梦想chupin"/>
          <p:cNvSpPr txBox="1"/>
          <p:nvPr>
            <p:custDataLst>
              <p:tags r:id="rId5"/>
            </p:custDataLst>
          </p:nvPr>
        </p:nvSpPr>
        <p:spPr>
          <a:xfrm flipH="1">
            <a:off x="9104216" y="427604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梦想chupin"/>
          <p:cNvSpPr txBox="1"/>
          <p:nvPr>
            <p:custDataLst>
              <p:tags r:id="rId6"/>
            </p:custDataLst>
          </p:nvPr>
        </p:nvSpPr>
        <p:spPr>
          <a:xfrm flipH="1">
            <a:off x="8624191" y="4662911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 flipH="1">
            <a:off x="3494782" y="2179044"/>
            <a:ext cx="5053585" cy="1596329"/>
            <a:chOff x="2617023" y="1073674"/>
            <a:chExt cx="10385143" cy="3500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073674"/>
              <a:ext cx="2707220" cy="3500992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2617023" y="3642356"/>
              <a:ext cx="7510006" cy="155594"/>
              <a:chOff x="2811224" y="3610467"/>
              <a:chExt cx="7120451" cy="12583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811224" y="3610467"/>
                <a:ext cx="7120451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811224" y="3736305"/>
                <a:ext cx="7120451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/>
          <p:cNvSpPr/>
          <p:nvPr/>
        </p:nvSpPr>
        <p:spPr>
          <a:xfrm>
            <a:off x="4812161" y="2542965"/>
            <a:ext cx="3826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合作项目及意向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5145" y="2469376"/>
            <a:ext cx="107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08031" y="1867839"/>
            <a:ext cx="9175940" cy="2760300"/>
            <a:chOff x="2477730" y="3952567"/>
            <a:chExt cx="19435420" cy="5846551"/>
          </a:xfrm>
        </p:grpSpPr>
        <p:grpSp>
          <p:nvGrpSpPr>
            <p:cNvPr id="13" name="Group 12"/>
            <p:cNvGrpSpPr/>
            <p:nvPr/>
          </p:nvGrpSpPr>
          <p:grpSpPr>
            <a:xfrm>
              <a:off x="2477730" y="3952567"/>
              <a:ext cx="19435420" cy="1858297"/>
              <a:chOff x="2477730" y="3952567"/>
              <a:chExt cx="19435420" cy="1858297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477730" y="3952567"/>
                <a:ext cx="2330244" cy="185829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1981" y="3952567"/>
                <a:ext cx="4023360" cy="185829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65341" y="3952567"/>
                <a:ext cx="4023360" cy="185829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388701" y="3952567"/>
                <a:ext cx="4023360" cy="185829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412061" y="3952567"/>
                <a:ext cx="4023360" cy="18582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19745137" y="3642851"/>
                <a:ext cx="1858297" cy="2477729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5400000">
                <a:off x="21142991" y="4440740"/>
                <a:ext cx="658368" cy="88195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5" dirty="0">
                  <a:latin typeface="印品黑体" panose="00000500000000000000" pitchFamily="2" charset="-122"/>
                </a:endParaRPr>
              </a:p>
            </p:txBody>
          </p:sp>
        </p:grpSp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341983" y="4474817"/>
              <a:ext cx="4023359" cy="84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2016</a:t>
              </a:r>
              <a:endParaRPr lang="en-US" sz="2000" dirty="0">
                <a:solidFill>
                  <a:schemeClr val="bg1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7365340" y="4482412"/>
              <a:ext cx="4023359" cy="84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2017</a:t>
              </a:r>
              <a:endParaRPr lang="en-US" sz="2000" dirty="0">
                <a:solidFill>
                  <a:schemeClr val="bg1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11388700" y="4482412"/>
              <a:ext cx="4023359" cy="84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2019</a:t>
              </a:r>
              <a:endParaRPr lang="en-US" sz="2000" dirty="0">
                <a:solidFill>
                  <a:schemeClr val="bg1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5412061" y="4482412"/>
              <a:ext cx="4023359" cy="847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53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印品黑体" panose="00000500000000000000" pitchFamily="2" charset="-122"/>
                </a:rPr>
                <a:t>2019</a:t>
              </a:r>
              <a:endParaRPr lang="en-US" sz="2000" dirty="0">
                <a:solidFill>
                  <a:schemeClr val="bg1"/>
                </a:solidFill>
                <a:latin typeface="印品黑体" panose="00000500000000000000" pitchFamily="2" charset="-122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220885" y="5924169"/>
              <a:ext cx="365760" cy="3657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9403765" y="6289929"/>
              <a:ext cx="0" cy="78461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946565" y="7052162"/>
              <a:ext cx="914400" cy="9144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7278420" y="595863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7461300" y="6324398"/>
              <a:ext cx="0" cy="7846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004100" y="7086631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3249652" y="5921741"/>
              <a:ext cx="365760" cy="365760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3432532" y="6287501"/>
              <a:ext cx="0" cy="2651760"/>
            </a:xfrm>
            <a:prstGeom prst="line">
              <a:avLst/>
            </a:prstGeom>
            <a:ln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2975332" y="8847821"/>
              <a:ext cx="914400" cy="914400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09523" y="595863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5292403" y="6324398"/>
              <a:ext cx="0" cy="26517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35203" y="888471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5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49" name="梦想ing01008"/>
          <p:cNvSpPr txBox="1"/>
          <p:nvPr>
            <p:custDataLst>
              <p:tags r:id="rId1"/>
            </p:custDataLst>
          </p:nvPr>
        </p:nvSpPr>
        <p:spPr>
          <a:xfrm flipH="1">
            <a:off x="2215363" y="4701003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梦想ing01007"/>
          <p:cNvSpPr txBox="1"/>
          <p:nvPr>
            <p:custDataLst>
              <p:tags r:id="rId2"/>
            </p:custDataLst>
          </p:nvPr>
        </p:nvSpPr>
        <p:spPr>
          <a:xfrm flipH="1">
            <a:off x="1735338" y="5123904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1" name="梦想ing01006"/>
          <p:cNvSpPr txBox="1"/>
          <p:nvPr>
            <p:custDataLst>
              <p:tags r:id="rId3"/>
            </p:custDataLst>
          </p:nvPr>
        </p:nvSpPr>
        <p:spPr>
          <a:xfrm flipH="1">
            <a:off x="4179462" y="3779218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梦想ing01005"/>
          <p:cNvSpPr txBox="1"/>
          <p:nvPr>
            <p:custDataLst>
              <p:tags r:id="rId4"/>
            </p:custDataLst>
          </p:nvPr>
        </p:nvSpPr>
        <p:spPr>
          <a:xfrm flipH="1">
            <a:off x="3699437" y="4166088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3" name="梦想ing01004"/>
          <p:cNvSpPr txBox="1"/>
          <p:nvPr>
            <p:custDataLst>
              <p:tags r:id="rId5"/>
            </p:custDataLst>
          </p:nvPr>
        </p:nvSpPr>
        <p:spPr>
          <a:xfrm flipH="1">
            <a:off x="6096000" y="467938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003"/>
          <p:cNvSpPr txBox="1"/>
          <p:nvPr>
            <p:custDataLst>
              <p:tags r:id="rId6"/>
            </p:custDataLst>
          </p:nvPr>
        </p:nvSpPr>
        <p:spPr>
          <a:xfrm flipH="1">
            <a:off x="5615975" y="5066251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5" name="梦想ing01002"/>
          <p:cNvSpPr txBox="1"/>
          <p:nvPr>
            <p:custDataLst>
              <p:tags r:id="rId7"/>
            </p:custDataLst>
          </p:nvPr>
        </p:nvSpPr>
        <p:spPr>
          <a:xfrm flipH="1">
            <a:off x="7983782" y="383374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5B9BD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梦想ing01001"/>
          <p:cNvSpPr txBox="1"/>
          <p:nvPr>
            <p:custDataLst>
              <p:tags r:id="rId8"/>
            </p:custDataLst>
          </p:nvPr>
        </p:nvSpPr>
        <p:spPr>
          <a:xfrm flipH="1">
            <a:off x="7503757" y="4220611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2994709" y="4030891"/>
            <a:ext cx="1557386" cy="1564217"/>
          </a:xfrm>
          <a:custGeom>
            <a:avLst/>
            <a:gdLst>
              <a:gd name="T0" fmla="*/ 3898 w 3898"/>
              <a:gd name="T1" fmla="*/ 944 h 3904"/>
              <a:gd name="T2" fmla="*/ 934 w 3898"/>
              <a:gd name="T3" fmla="*/ 3904 h 3904"/>
              <a:gd name="T4" fmla="*/ 0 w 3898"/>
              <a:gd name="T5" fmla="*/ 1642 h 3904"/>
              <a:gd name="T6" fmla="*/ 1624 w 3898"/>
              <a:gd name="T7" fmla="*/ 0 h 3904"/>
              <a:gd name="T8" fmla="*/ 3898 w 3898"/>
              <a:gd name="T9" fmla="*/ 944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3904">
                <a:moveTo>
                  <a:pt x="3898" y="944"/>
                </a:moveTo>
                <a:cubicBezTo>
                  <a:pt x="3316" y="2213"/>
                  <a:pt x="2294" y="3284"/>
                  <a:pt x="934" y="3904"/>
                </a:cubicBezTo>
                <a:lnTo>
                  <a:pt x="0" y="1642"/>
                </a:lnTo>
                <a:cubicBezTo>
                  <a:pt x="734" y="1284"/>
                  <a:pt x="1292" y="696"/>
                  <a:pt x="1624" y="0"/>
                </a:cubicBezTo>
                <a:lnTo>
                  <a:pt x="3898" y="944"/>
                </a:lnTo>
                <a:close/>
              </a:path>
            </a:pathLst>
          </a:cu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1" rIns="91400" bIns="45701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3705689" y="2568273"/>
            <a:ext cx="1125719" cy="1678518"/>
          </a:xfrm>
          <a:custGeom>
            <a:avLst/>
            <a:gdLst>
              <a:gd name="T0" fmla="*/ 2294 w 2814"/>
              <a:gd name="T1" fmla="*/ 0 h 4189"/>
              <a:gd name="T2" fmla="*/ 2290 w 2814"/>
              <a:gd name="T3" fmla="*/ 4189 h 4189"/>
              <a:gd name="T4" fmla="*/ 12 w 2814"/>
              <a:gd name="T5" fmla="*/ 3244 h 4189"/>
              <a:gd name="T6" fmla="*/ 0 w 2814"/>
              <a:gd name="T7" fmla="*/ 948 h 4189"/>
              <a:gd name="T8" fmla="*/ 2294 w 2814"/>
              <a:gd name="T9" fmla="*/ 0 h 4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4" h="4189">
                <a:moveTo>
                  <a:pt x="2294" y="0"/>
                </a:moveTo>
                <a:cubicBezTo>
                  <a:pt x="2814" y="1401"/>
                  <a:pt x="2778" y="2881"/>
                  <a:pt x="2290" y="4189"/>
                </a:cubicBezTo>
                <a:lnTo>
                  <a:pt x="12" y="3244"/>
                </a:lnTo>
                <a:cubicBezTo>
                  <a:pt x="253" y="2522"/>
                  <a:pt x="265" y="1717"/>
                  <a:pt x="0" y="948"/>
                </a:cubicBezTo>
                <a:lnTo>
                  <a:pt x="2294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1" rIns="91400" bIns="45701" rtlCol="0" anchor="ctr"/>
          <a:lstStyle/>
          <a:p>
            <a:pPr algn="ctr"/>
            <a:endParaRPr lang="zh-CN" altLang="en-US" sz="24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2973185" y="1248856"/>
            <a:ext cx="1559503" cy="1568451"/>
          </a:xfrm>
          <a:custGeom>
            <a:avLst/>
            <a:gdLst>
              <a:gd name="T0" fmla="*/ 946 w 3906"/>
              <a:gd name="T1" fmla="*/ 0 h 3912"/>
              <a:gd name="T2" fmla="*/ 3906 w 3906"/>
              <a:gd name="T3" fmla="*/ 2964 h 3912"/>
              <a:gd name="T4" fmla="*/ 1613 w 3906"/>
              <a:gd name="T5" fmla="*/ 3912 h 3912"/>
              <a:gd name="T6" fmla="*/ 0 w 3906"/>
              <a:gd name="T7" fmla="*/ 2278 h 3912"/>
              <a:gd name="T8" fmla="*/ 946 w 3906"/>
              <a:gd name="T9" fmla="*/ 0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6" h="3912">
                <a:moveTo>
                  <a:pt x="946" y="0"/>
                </a:moveTo>
                <a:cubicBezTo>
                  <a:pt x="2215" y="582"/>
                  <a:pt x="3286" y="1605"/>
                  <a:pt x="3906" y="2964"/>
                </a:cubicBezTo>
                <a:lnTo>
                  <a:pt x="1613" y="3912"/>
                </a:lnTo>
                <a:cubicBezTo>
                  <a:pt x="1257" y="3181"/>
                  <a:pt x="681" y="2620"/>
                  <a:pt x="0" y="2278"/>
                </a:cubicBezTo>
                <a:lnTo>
                  <a:pt x="9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1" rIns="91400" bIns="45701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149547" y="2180923"/>
            <a:ext cx="2441880" cy="2448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1" rIns="91400" bIns="45701" rtlCol="0" anchor="ctr"/>
          <a:lstStyle/>
          <a:p>
            <a:pPr algn="ctr"/>
            <a:endParaRPr lang="zh-CN" altLang="en-US" sz="24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112347" y="1787156"/>
            <a:ext cx="1859511" cy="0"/>
          </a:xfrm>
          <a:prstGeom prst="line">
            <a:avLst/>
          </a:prstGeom>
          <a:ln w="6350">
            <a:solidFill>
              <a:srgbClr val="2E75B6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45098" y="3407532"/>
            <a:ext cx="1226760" cy="0"/>
          </a:xfrm>
          <a:prstGeom prst="line">
            <a:avLst/>
          </a:prstGeom>
          <a:ln w="6350">
            <a:solidFill>
              <a:srgbClr val="2E75B6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30096" y="5022537"/>
            <a:ext cx="1841764" cy="0"/>
          </a:xfrm>
          <a:prstGeom prst="line">
            <a:avLst/>
          </a:prstGeom>
          <a:ln w="6350">
            <a:solidFill>
              <a:srgbClr val="2E75B6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21979" y="3249816"/>
            <a:ext cx="133544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865" b="1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添加标题</a:t>
            </a:r>
            <a:endParaRPr lang="zh-CN" altLang="en-US" sz="1865" b="1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4622" y="1748895"/>
            <a:ext cx="676365" cy="5742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65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添加文本</a:t>
            </a:r>
            <a:endParaRPr lang="zh-CN" altLang="en-US" sz="1865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8674" y="3100573"/>
            <a:ext cx="676365" cy="5742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65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添加文本</a:t>
            </a:r>
            <a:endParaRPr lang="zh-CN" altLang="en-US" sz="1865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04622" y="4437760"/>
            <a:ext cx="676365" cy="5742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865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添加文本</a:t>
            </a:r>
            <a:endParaRPr lang="zh-CN" altLang="en-US" sz="1865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梦想ing01003"/>
          <p:cNvSpPr txBox="1"/>
          <p:nvPr>
            <p:custDataLst>
              <p:tags r:id="rId1"/>
            </p:custDataLst>
          </p:nvPr>
        </p:nvSpPr>
        <p:spPr>
          <a:xfrm flipH="1">
            <a:off x="6192500" y="1490682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17" name="梦想ing01002"/>
          <p:cNvSpPr txBox="1"/>
          <p:nvPr>
            <p:custDataLst>
              <p:tags r:id="rId2"/>
            </p:custDataLst>
          </p:nvPr>
        </p:nvSpPr>
        <p:spPr>
          <a:xfrm flipH="1">
            <a:off x="6161917" y="2991604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18" name="梦想ing01001"/>
          <p:cNvSpPr txBox="1"/>
          <p:nvPr>
            <p:custDataLst>
              <p:tags r:id="rId3"/>
            </p:custDataLst>
          </p:nvPr>
        </p:nvSpPr>
        <p:spPr>
          <a:xfrm flipH="1">
            <a:off x="6196165" y="4610207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3545825" y="1782101"/>
            <a:ext cx="5100349" cy="3293798"/>
            <a:chOff x="3441431" y="1898238"/>
            <a:chExt cx="4653364" cy="3005135"/>
          </a:xfrm>
        </p:grpSpPr>
        <p:grpSp>
          <p:nvGrpSpPr>
            <p:cNvPr id="2" name="组合 1"/>
            <p:cNvGrpSpPr/>
            <p:nvPr/>
          </p:nvGrpSpPr>
          <p:grpSpPr>
            <a:xfrm>
              <a:off x="3441431" y="3195743"/>
              <a:ext cx="1656987" cy="1220938"/>
              <a:chOff x="2282892" y="2767021"/>
              <a:chExt cx="1657762" cy="1221509"/>
            </a:xfrm>
          </p:grpSpPr>
          <p:sp>
            <p:nvSpPr>
              <p:cNvPr id="3" name="五边形 6"/>
              <p:cNvSpPr/>
              <p:nvPr/>
            </p:nvSpPr>
            <p:spPr>
              <a:xfrm rot="16200000" flipV="1">
                <a:off x="2501018" y="2548895"/>
                <a:ext cx="1221509" cy="1657762"/>
              </a:xfrm>
              <a:prstGeom prst="homePlate">
                <a:avLst/>
              </a:prstGeom>
              <a:solidFill>
                <a:srgbClr val="2E75B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sz="2400" kern="0" dirty="0">
                  <a:solidFill>
                    <a:prstClr val="white"/>
                  </a:solidFill>
                  <a:latin typeface="印品黑体" panose="00000500000000000000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354595" y="3395950"/>
                <a:ext cx="1453732" cy="4616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13765">
                  <a:defRPr/>
                </a:pPr>
                <a:r>
                  <a:rPr lang="zh-CN" altLang="en-US" sz="2400" b="1" kern="0" dirty="0">
                    <a:solidFill>
                      <a:srgbClr val="FFFFFF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经典特宋简" pitchFamily="49" charset="-122"/>
                  </a:rPr>
                  <a:t>输入标题</a:t>
                </a:r>
                <a:endParaRPr lang="zh-CN" altLang="en-US" sz="2400" b="1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经典特宋简" pitchFamily="49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89116" y="3195743"/>
              <a:ext cx="1656987" cy="1220938"/>
              <a:chOff x="4231488" y="2767021"/>
              <a:chExt cx="1657762" cy="1221509"/>
            </a:xfrm>
          </p:grpSpPr>
          <p:sp>
            <p:nvSpPr>
              <p:cNvPr id="6" name="五边形 9"/>
              <p:cNvSpPr/>
              <p:nvPr/>
            </p:nvSpPr>
            <p:spPr>
              <a:xfrm rot="16200000" flipV="1">
                <a:off x="4449614" y="2548895"/>
                <a:ext cx="1221509" cy="1657762"/>
              </a:xfrm>
              <a:prstGeom prst="homePlate">
                <a:avLst/>
              </a:prstGeom>
              <a:solidFill>
                <a:srgbClr val="2E75B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sz="2400" kern="0" dirty="0">
                  <a:solidFill>
                    <a:prstClr val="white"/>
                  </a:solidFill>
                  <a:latin typeface="印品黑体" panose="00000500000000000000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33501" y="3377776"/>
                <a:ext cx="1453732" cy="4616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13765">
                  <a:defRPr/>
                </a:pPr>
                <a:r>
                  <a:rPr lang="zh-CN" altLang="en-US" sz="2400" b="1" kern="0" dirty="0">
                    <a:solidFill>
                      <a:srgbClr val="FFFFFF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经典特宋简" pitchFamily="49" charset="-122"/>
                  </a:rPr>
                  <a:t>输入标题</a:t>
                </a:r>
                <a:endParaRPr lang="zh-CN" altLang="en-US" sz="2400" b="1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经典特宋简" pitchFamily="49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415274" y="2454459"/>
              <a:ext cx="1656987" cy="1220938"/>
              <a:chOff x="3257190" y="2025390"/>
              <a:chExt cx="1657762" cy="1221509"/>
            </a:xfrm>
          </p:grpSpPr>
          <p:sp>
            <p:nvSpPr>
              <p:cNvPr id="9" name="五边形 12"/>
              <p:cNvSpPr/>
              <p:nvPr/>
            </p:nvSpPr>
            <p:spPr>
              <a:xfrm rot="5400000">
                <a:off x="3475316" y="1807264"/>
                <a:ext cx="1221509" cy="1657762"/>
              </a:xfrm>
              <a:prstGeom prst="homePlate">
                <a:avLst/>
              </a:prstGeom>
              <a:solidFill>
                <a:srgbClr val="2E75B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sz="2400" kern="0" dirty="0">
                  <a:solidFill>
                    <a:prstClr val="white"/>
                  </a:solidFill>
                  <a:latin typeface="印品黑体" panose="00000500000000000000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98587" y="2241715"/>
                <a:ext cx="1514348" cy="4616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13765">
                  <a:defRPr/>
                </a:pPr>
                <a:r>
                  <a:rPr lang="zh-CN" altLang="en-US" sz="2400" b="1" kern="0" dirty="0">
                    <a:solidFill>
                      <a:srgbClr val="FFFFFF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经典特宋简" pitchFamily="49" charset="-122"/>
                  </a:rPr>
                  <a:t>输入标题</a:t>
                </a:r>
                <a:endParaRPr lang="zh-CN" altLang="en-US" sz="2400" b="1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经典特宋简" pitchFamily="49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362961" y="2454459"/>
              <a:ext cx="1656987" cy="1220938"/>
              <a:chOff x="5205788" y="2025390"/>
              <a:chExt cx="1657762" cy="1221509"/>
            </a:xfrm>
          </p:grpSpPr>
          <p:sp>
            <p:nvSpPr>
              <p:cNvPr id="12" name="五边形 18"/>
              <p:cNvSpPr/>
              <p:nvPr/>
            </p:nvSpPr>
            <p:spPr>
              <a:xfrm rot="5400000">
                <a:off x="5423914" y="1807264"/>
                <a:ext cx="1221509" cy="1657762"/>
              </a:xfrm>
              <a:prstGeom prst="homePlate">
                <a:avLst/>
              </a:prstGeom>
              <a:solidFill>
                <a:srgbClr val="2E75B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3765">
                  <a:defRPr/>
                </a:pPr>
                <a:endParaRPr lang="zh-CN" altLang="en-US" sz="2400" kern="0" dirty="0">
                  <a:solidFill>
                    <a:prstClr val="white"/>
                  </a:solidFill>
                  <a:latin typeface="印品黑体" panose="00000500000000000000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05788" y="2241715"/>
                <a:ext cx="1657762" cy="46166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913765">
                  <a:defRPr/>
                </a:pPr>
                <a:r>
                  <a:rPr lang="zh-CN" altLang="en-US" sz="2400" b="1" kern="0" dirty="0">
                    <a:solidFill>
                      <a:srgbClr val="FFFFFF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经典特宋简" pitchFamily="49" charset="-122"/>
                  </a:rPr>
                  <a:t>输入标题</a:t>
                </a:r>
                <a:endParaRPr lang="zh-CN" altLang="en-US" sz="2400" b="1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经典特宋简" pitchFamily="49" charset="-122"/>
                </a:endParaRPr>
              </a:p>
            </p:txBody>
          </p:sp>
        </p:grpSp>
        <p:cxnSp>
          <p:nvCxnSpPr>
            <p:cNvPr id="14" name="肘形连接符 20"/>
            <p:cNvCxnSpPr>
              <a:stCxn id="9" idx="1"/>
            </p:cNvCxnSpPr>
            <p:nvPr/>
          </p:nvCxnSpPr>
          <p:spPr>
            <a:xfrm rot="16200000" flipV="1">
              <a:off x="4270421" y="1620127"/>
              <a:ext cx="556219" cy="1112441"/>
            </a:xfrm>
            <a:prstGeom prst="bentConnector2">
              <a:avLst/>
            </a:prstGeom>
            <a:noFill/>
            <a:ln w="9525" cap="flat" cmpd="sng" algn="ctr">
              <a:solidFill>
                <a:srgbClr val="2E75B6"/>
              </a:solidFill>
              <a:prstDash val="solid"/>
            </a:ln>
            <a:effectLst/>
          </p:spPr>
        </p:cxnSp>
        <p:cxnSp>
          <p:nvCxnSpPr>
            <p:cNvPr id="15" name="肘形连接符 21"/>
            <p:cNvCxnSpPr/>
            <p:nvPr/>
          </p:nvCxnSpPr>
          <p:spPr>
            <a:xfrm rot="5400000" flipH="1" flipV="1">
              <a:off x="7399520" y="1766707"/>
              <a:ext cx="556219" cy="834331"/>
            </a:xfrm>
            <a:prstGeom prst="bentConnector2">
              <a:avLst/>
            </a:prstGeom>
            <a:noFill/>
            <a:ln w="9525" cap="flat" cmpd="sng" algn="ctr">
              <a:solidFill>
                <a:srgbClr val="2E75B6"/>
              </a:solidFill>
              <a:prstDash val="solid"/>
            </a:ln>
            <a:effectLst/>
          </p:spPr>
        </p:cxnSp>
        <p:cxnSp>
          <p:nvCxnSpPr>
            <p:cNvPr id="16" name="肘形连接符 22"/>
            <p:cNvCxnSpPr>
              <a:stCxn id="3" idx="1"/>
            </p:cNvCxnSpPr>
            <p:nvPr/>
          </p:nvCxnSpPr>
          <p:spPr>
            <a:xfrm rot="5400000">
              <a:off x="3626796" y="4260243"/>
              <a:ext cx="486693" cy="799567"/>
            </a:xfrm>
            <a:prstGeom prst="bentConnector2">
              <a:avLst/>
            </a:prstGeom>
            <a:noFill/>
            <a:ln w="9525" cap="flat" cmpd="sng" algn="ctr">
              <a:solidFill>
                <a:srgbClr val="2E75B6"/>
              </a:solidFill>
              <a:prstDash val="solid"/>
            </a:ln>
            <a:effectLst/>
          </p:spPr>
        </p:cxnSp>
        <p:cxnSp>
          <p:nvCxnSpPr>
            <p:cNvPr id="17" name="肘形连接符 23"/>
            <p:cNvCxnSpPr/>
            <p:nvPr/>
          </p:nvCxnSpPr>
          <p:spPr>
            <a:xfrm rot="16200000" flipH="1">
              <a:off x="6360448" y="4273843"/>
              <a:ext cx="479128" cy="764802"/>
            </a:xfrm>
            <a:prstGeom prst="bentConnector2">
              <a:avLst/>
            </a:prstGeom>
            <a:noFill/>
            <a:ln w="9525" cap="flat" cmpd="sng" algn="ctr">
              <a:solidFill>
                <a:srgbClr val="2E75B6"/>
              </a:solidFill>
              <a:prstDash val="solid"/>
            </a:ln>
            <a:effectLst/>
          </p:spPr>
        </p:cxnSp>
      </p:grpSp>
      <p:sp>
        <p:nvSpPr>
          <p:cNvPr id="23" name="梦想ing01009"/>
          <p:cNvSpPr txBox="1"/>
          <p:nvPr>
            <p:custDataLst>
              <p:tags r:id="rId1"/>
            </p:custDataLst>
          </p:nvPr>
        </p:nvSpPr>
        <p:spPr>
          <a:xfrm flipH="1">
            <a:off x="2511548" y="161282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梦想ing01007"/>
          <p:cNvSpPr txBox="1"/>
          <p:nvPr>
            <p:custDataLst>
              <p:tags r:id="rId2"/>
            </p:custDataLst>
          </p:nvPr>
        </p:nvSpPr>
        <p:spPr>
          <a:xfrm flipH="1">
            <a:off x="2031523" y="203572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5" name="梦想ing01006"/>
          <p:cNvSpPr txBox="1"/>
          <p:nvPr>
            <p:custDataLst>
              <p:tags r:id="rId3"/>
            </p:custDataLst>
          </p:nvPr>
        </p:nvSpPr>
        <p:spPr>
          <a:xfrm flipH="1">
            <a:off x="2210821" y="485599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梦想ing01005"/>
          <p:cNvSpPr txBox="1"/>
          <p:nvPr>
            <p:custDataLst>
              <p:tags r:id="rId4"/>
            </p:custDataLst>
          </p:nvPr>
        </p:nvSpPr>
        <p:spPr>
          <a:xfrm flipH="1">
            <a:off x="1730796" y="5278898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7" name="梦想ing01004"/>
          <p:cNvSpPr txBox="1"/>
          <p:nvPr>
            <p:custDataLst>
              <p:tags r:id="rId5"/>
            </p:custDataLst>
          </p:nvPr>
        </p:nvSpPr>
        <p:spPr>
          <a:xfrm flipH="1">
            <a:off x="7635225" y="4853056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梦想ing01003"/>
          <p:cNvSpPr txBox="1"/>
          <p:nvPr>
            <p:custDataLst>
              <p:tags r:id="rId6"/>
            </p:custDataLst>
          </p:nvPr>
        </p:nvSpPr>
        <p:spPr>
          <a:xfrm flipH="1">
            <a:off x="7155200" y="5275957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9" name="梦想ing01002"/>
          <p:cNvSpPr txBox="1"/>
          <p:nvPr>
            <p:custDataLst>
              <p:tags r:id="rId7"/>
            </p:custDataLst>
          </p:nvPr>
        </p:nvSpPr>
        <p:spPr>
          <a:xfrm flipH="1">
            <a:off x="8950999" y="164024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梦想ing01001"/>
          <p:cNvSpPr txBox="1"/>
          <p:nvPr>
            <p:custDataLst>
              <p:tags r:id="rId8"/>
            </p:custDataLst>
          </p:nvPr>
        </p:nvSpPr>
        <p:spPr>
          <a:xfrm flipH="1">
            <a:off x="8564136" y="2020968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 flipH="1">
            <a:off x="3494782" y="2179044"/>
            <a:ext cx="5053585" cy="1596329"/>
            <a:chOff x="2617023" y="1073674"/>
            <a:chExt cx="10385143" cy="3500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073674"/>
              <a:ext cx="2707220" cy="3500992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2617023" y="3642356"/>
              <a:ext cx="7510006" cy="155594"/>
              <a:chOff x="2811224" y="3610467"/>
              <a:chExt cx="7120451" cy="12583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811224" y="3610467"/>
                <a:ext cx="7120451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811224" y="3736305"/>
                <a:ext cx="7120451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/>
          <p:cNvSpPr/>
          <p:nvPr/>
        </p:nvSpPr>
        <p:spPr>
          <a:xfrm>
            <a:off x="4812161" y="2542965"/>
            <a:ext cx="3826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完成项目及收益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5145" y="2469376"/>
            <a:ext cx="107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87284" y="2046812"/>
            <a:ext cx="8700236" cy="3047180"/>
            <a:chOff x="1745882" y="1937206"/>
            <a:chExt cx="8700236" cy="3047180"/>
          </a:xfrm>
        </p:grpSpPr>
        <p:sp>
          <p:nvSpPr>
            <p:cNvPr id="32" name="íṥļíďe"/>
            <p:cNvSpPr/>
            <p:nvPr/>
          </p:nvSpPr>
          <p:spPr>
            <a:xfrm>
              <a:off x="1745882" y="3433997"/>
              <a:ext cx="1550389" cy="15503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3" name="îṥḷïdé"/>
            <p:cNvSpPr/>
            <p:nvPr/>
          </p:nvSpPr>
          <p:spPr>
            <a:xfrm>
              <a:off x="1846139" y="3531052"/>
              <a:ext cx="1349875" cy="1349875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0" name="iSḷíďé"/>
            <p:cNvSpPr/>
            <p:nvPr/>
          </p:nvSpPr>
          <p:spPr>
            <a:xfrm>
              <a:off x="6509291" y="3433997"/>
              <a:ext cx="1550389" cy="15503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1" name="ïśľíḋê"/>
            <p:cNvSpPr/>
            <p:nvPr/>
          </p:nvSpPr>
          <p:spPr>
            <a:xfrm>
              <a:off x="6609548" y="3534254"/>
              <a:ext cx="1349875" cy="1349875"/>
            </a:xfrm>
            <a:prstGeom prst="ellipse">
              <a:avLst/>
            </a:prstGeom>
            <a:solidFill>
              <a:srgbClr val="4472C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8" name="ïṧ1iḋè"/>
            <p:cNvSpPr/>
            <p:nvPr/>
          </p:nvSpPr>
          <p:spPr>
            <a:xfrm>
              <a:off x="4129961" y="1937206"/>
              <a:ext cx="1550389" cy="15503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9" name="îṣḷídè"/>
            <p:cNvSpPr/>
            <p:nvPr/>
          </p:nvSpPr>
          <p:spPr>
            <a:xfrm>
              <a:off x="4230218" y="2037463"/>
              <a:ext cx="1349875" cy="1349875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6" name="îṥ1íḑê"/>
            <p:cNvSpPr/>
            <p:nvPr/>
          </p:nvSpPr>
          <p:spPr>
            <a:xfrm>
              <a:off x="8895729" y="1937206"/>
              <a:ext cx="1550389" cy="15503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7" name="iṡliďè"/>
            <p:cNvSpPr/>
            <p:nvPr/>
          </p:nvSpPr>
          <p:spPr>
            <a:xfrm>
              <a:off x="8995986" y="2037463"/>
              <a:ext cx="1349875" cy="1349875"/>
            </a:xfrm>
            <a:prstGeom prst="ellips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íṧļidé"/>
            <p:cNvSpPr/>
            <p:nvPr/>
          </p:nvSpPr>
          <p:spPr>
            <a:xfrm rot="19500000">
              <a:off x="2891926" y="3419367"/>
              <a:ext cx="1036791" cy="395317"/>
            </a:xfrm>
            <a:prstGeom prst="homePlat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islîḍe"/>
            <p:cNvSpPr/>
            <p:nvPr/>
          </p:nvSpPr>
          <p:spPr>
            <a:xfrm rot="2209917">
              <a:off x="5262212" y="3189679"/>
              <a:ext cx="1036791" cy="395317"/>
            </a:xfrm>
            <a:prstGeom prst="homePlate">
              <a:avLst/>
            </a:prstGeom>
            <a:solidFill>
              <a:srgbClr val="00B0F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ṣlíḋè"/>
            <p:cNvSpPr/>
            <p:nvPr/>
          </p:nvSpPr>
          <p:spPr>
            <a:xfrm rot="19500000">
              <a:off x="7641542" y="3419367"/>
              <a:ext cx="1036791" cy="395317"/>
            </a:xfrm>
            <a:prstGeom prst="homePlate">
              <a:avLst/>
            </a:prstGeom>
            <a:solidFill>
              <a:srgbClr val="4472C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ṧḻíḓè"/>
            <p:cNvSpPr/>
            <p:nvPr/>
          </p:nvSpPr>
          <p:spPr bwMode="auto">
            <a:xfrm>
              <a:off x="9455097" y="2361184"/>
              <a:ext cx="414767" cy="706762"/>
            </a:xfrm>
            <a:custGeom>
              <a:avLst/>
              <a:gdLst>
                <a:gd name="connsiteX0" fmla="*/ 99219 w 198438"/>
                <a:gd name="connsiteY0" fmla="*/ 288925 h 338138"/>
                <a:gd name="connsiteX1" fmla="*/ 84137 w 198438"/>
                <a:gd name="connsiteY1" fmla="*/ 302419 h 338138"/>
                <a:gd name="connsiteX2" fmla="*/ 99219 w 198438"/>
                <a:gd name="connsiteY2" fmla="*/ 315913 h 338138"/>
                <a:gd name="connsiteX3" fmla="*/ 114301 w 198438"/>
                <a:gd name="connsiteY3" fmla="*/ 302419 h 338138"/>
                <a:gd name="connsiteX4" fmla="*/ 99219 w 198438"/>
                <a:gd name="connsiteY4" fmla="*/ 288925 h 338138"/>
                <a:gd name="connsiteX5" fmla="*/ 14287 w 198438"/>
                <a:gd name="connsiteY5" fmla="*/ 69850 h 338138"/>
                <a:gd name="connsiteX6" fmla="*/ 14287 w 198438"/>
                <a:gd name="connsiteY6" fmla="*/ 268288 h 338138"/>
                <a:gd name="connsiteX7" fmla="*/ 184150 w 198438"/>
                <a:gd name="connsiteY7" fmla="*/ 268288 h 338138"/>
                <a:gd name="connsiteX8" fmla="*/ 184150 w 198438"/>
                <a:gd name="connsiteY8" fmla="*/ 69850 h 338138"/>
                <a:gd name="connsiteX9" fmla="*/ 63723 w 198438"/>
                <a:gd name="connsiteY9" fmla="*/ 28575 h 338138"/>
                <a:gd name="connsiteX10" fmla="*/ 57150 w 198438"/>
                <a:gd name="connsiteY10" fmla="*/ 36368 h 338138"/>
                <a:gd name="connsiteX11" fmla="*/ 63723 w 198438"/>
                <a:gd name="connsiteY11" fmla="*/ 42863 h 338138"/>
                <a:gd name="connsiteX12" fmla="*/ 134715 w 198438"/>
                <a:gd name="connsiteY12" fmla="*/ 42863 h 338138"/>
                <a:gd name="connsiteX13" fmla="*/ 141288 w 198438"/>
                <a:gd name="connsiteY13" fmla="*/ 36368 h 338138"/>
                <a:gd name="connsiteX14" fmla="*/ 134715 w 198438"/>
                <a:gd name="connsiteY14" fmla="*/ 28575 h 338138"/>
                <a:gd name="connsiteX15" fmla="*/ 63723 w 198438"/>
                <a:gd name="connsiteY15" fmla="*/ 28575 h 338138"/>
                <a:gd name="connsiteX16" fmla="*/ 35719 w 198438"/>
                <a:gd name="connsiteY16" fmla="*/ 0 h 338138"/>
                <a:gd name="connsiteX17" fmla="*/ 162719 w 198438"/>
                <a:gd name="connsiteY17" fmla="*/ 0 h 338138"/>
                <a:gd name="connsiteX18" fmla="*/ 198438 w 198438"/>
                <a:gd name="connsiteY18" fmla="*/ 35663 h 338138"/>
                <a:gd name="connsiteX19" fmla="*/ 198438 w 198438"/>
                <a:gd name="connsiteY19" fmla="*/ 302475 h 338138"/>
                <a:gd name="connsiteX20" fmla="*/ 162719 w 198438"/>
                <a:gd name="connsiteY20" fmla="*/ 338138 h 338138"/>
                <a:gd name="connsiteX21" fmla="*/ 35719 w 198438"/>
                <a:gd name="connsiteY21" fmla="*/ 338138 h 338138"/>
                <a:gd name="connsiteX22" fmla="*/ 0 w 198438"/>
                <a:gd name="connsiteY22" fmla="*/ 302475 h 338138"/>
                <a:gd name="connsiteX23" fmla="*/ 0 w 198438"/>
                <a:gd name="connsiteY23" fmla="*/ 35663 h 338138"/>
                <a:gd name="connsiteX24" fmla="*/ 35719 w 198438"/>
                <a:gd name="connsiteY2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438" h="338138">
                  <a:moveTo>
                    <a:pt x="99219" y="288925"/>
                  </a:moveTo>
                  <a:cubicBezTo>
                    <a:pt x="90889" y="288925"/>
                    <a:pt x="84137" y="294966"/>
                    <a:pt x="84137" y="302419"/>
                  </a:cubicBezTo>
                  <a:cubicBezTo>
                    <a:pt x="84137" y="309872"/>
                    <a:pt x="90889" y="315913"/>
                    <a:pt x="99219" y="315913"/>
                  </a:cubicBezTo>
                  <a:cubicBezTo>
                    <a:pt x="107549" y="315913"/>
                    <a:pt x="114301" y="309872"/>
                    <a:pt x="114301" y="302419"/>
                  </a:cubicBezTo>
                  <a:cubicBezTo>
                    <a:pt x="114301" y="294966"/>
                    <a:pt x="107549" y="288925"/>
                    <a:pt x="99219" y="288925"/>
                  </a:cubicBezTo>
                  <a:close/>
                  <a:moveTo>
                    <a:pt x="14287" y="69850"/>
                  </a:moveTo>
                  <a:lnTo>
                    <a:pt x="14287" y="268288"/>
                  </a:lnTo>
                  <a:lnTo>
                    <a:pt x="184150" y="268288"/>
                  </a:lnTo>
                  <a:lnTo>
                    <a:pt x="184150" y="69850"/>
                  </a:lnTo>
                  <a:close/>
                  <a:moveTo>
                    <a:pt x="63723" y="28575"/>
                  </a:moveTo>
                  <a:cubicBezTo>
                    <a:pt x="59779" y="28575"/>
                    <a:pt x="57150" y="32472"/>
                    <a:pt x="57150" y="36368"/>
                  </a:cubicBezTo>
                  <a:cubicBezTo>
                    <a:pt x="57150" y="40265"/>
                    <a:pt x="59779" y="42863"/>
                    <a:pt x="63723" y="42863"/>
                  </a:cubicBezTo>
                  <a:cubicBezTo>
                    <a:pt x="63723" y="42863"/>
                    <a:pt x="63723" y="42863"/>
                    <a:pt x="134715" y="42863"/>
                  </a:cubicBezTo>
                  <a:cubicBezTo>
                    <a:pt x="138659" y="42863"/>
                    <a:pt x="141288" y="40265"/>
                    <a:pt x="141288" y="36368"/>
                  </a:cubicBezTo>
                  <a:cubicBezTo>
                    <a:pt x="141288" y="32472"/>
                    <a:pt x="138659" y="28575"/>
                    <a:pt x="134715" y="28575"/>
                  </a:cubicBezTo>
                  <a:cubicBezTo>
                    <a:pt x="134715" y="28575"/>
                    <a:pt x="134715" y="28575"/>
                    <a:pt x="63723" y="28575"/>
                  </a:cubicBezTo>
                  <a:close/>
                  <a:moveTo>
                    <a:pt x="35719" y="0"/>
                  </a:moveTo>
                  <a:cubicBezTo>
                    <a:pt x="35719" y="0"/>
                    <a:pt x="35719" y="0"/>
                    <a:pt x="162719" y="0"/>
                  </a:cubicBezTo>
                  <a:cubicBezTo>
                    <a:pt x="182563" y="0"/>
                    <a:pt x="198438" y="15850"/>
                    <a:pt x="198438" y="35663"/>
                  </a:cubicBezTo>
                  <a:cubicBezTo>
                    <a:pt x="198438" y="35663"/>
                    <a:pt x="198438" y="35663"/>
                    <a:pt x="198438" y="302475"/>
                  </a:cubicBezTo>
                  <a:cubicBezTo>
                    <a:pt x="198438" y="322288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5719" y="338138"/>
                  </a:cubicBezTo>
                  <a:cubicBezTo>
                    <a:pt x="15875" y="338138"/>
                    <a:pt x="0" y="322288"/>
                    <a:pt x="0" y="302475"/>
                  </a:cubicBezTo>
                  <a:cubicBezTo>
                    <a:pt x="0" y="302475"/>
                    <a:pt x="0" y="302475"/>
                    <a:pt x="0" y="35663"/>
                  </a:cubicBezTo>
                  <a:cubicBezTo>
                    <a:pt x="0" y="15850"/>
                    <a:pt x="15875" y="0"/>
                    <a:pt x="357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4" name="Freeform 57"/>
          <p:cNvSpPr>
            <a:spLocks noChangeArrowheads="1"/>
          </p:cNvSpPr>
          <p:nvPr/>
        </p:nvSpPr>
        <p:spPr bwMode="auto">
          <a:xfrm>
            <a:off x="2375431" y="4074681"/>
            <a:ext cx="550085" cy="481827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36" name="Freeform 157"/>
          <p:cNvSpPr>
            <a:spLocks noChangeArrowheads="1"/>
          </p:cNvSpPr>
          <p:nvPr/>
        </p:nvSpPr>
        <p:spPr bwMode="auto">
          <a:xfrm>
            <a:off x="4788382" y="2534742"/>
            <a:ext cx="550086" cy="550084"/>
          </a:xfrm>
          <a:custGeom>
            <a:avLst/>
            <a:gdLst>
              <a:gd name="T0" fmla="*/ 207003 w 602"/>
              <a:gd name="T1" fmla="*/ 165825 h 602"/>
              <a:gd name="T2" fmla="*/ 173767 w 602"/>
              <a:gd name="T3" fmla="*/ 155709 h 602"/>
              <a:gd name="T4" fmla="*/ 173767 w 602"/>
              <a:gd name="T5" fmla="*/ 135117 h 602"/>
              <a:gd name="T6" fmla="*/ 173767 w 602"/>
              <a:gd name="T7" fmla="*/ 114885 h 602"/>
              <a:gd name="T8" fmla="*/ 43351 w 602"/>
              <a:gd name="T9" fmla="*/ 125001 h 602"/>
              <a:gd name="T10" fmla="*/ 43351 w 602"/>
              <a:gd name="T11" fmla="*/ 153180 h 602"/>
              <a:gd name="T12" fmla="*/ 43351 w 602"/>
              <a:gd name="T13" fmla="*/ 165825 h 602"/>
              <a:gd name="T14" fmla="*/ 0 w 602"/>
              <a:gd name="T15" fmla="*/ 155709 h 602"/>
              <a:gd name="T16" fmla="*/ 10115 w 602"/>
              <a:gd name="T17" fmla="*/ 50940 h 602"/>
              <a:gd name="T18" fmla="*/ 217119 w 602"/>
              <a:gd name="T19" fmla="*/ 61055 h 602"/>
              <a:gd name="T20" fmla="*/ 207003 w 602"/>
              <a:gd name="T21" fmla="*/ 165825 h 602"/>
              <a:gd name="T22" fmla="*/ 30707 w 602"/>
              <a:gd name="T23" fmla="*/ 71532 h 602"/>
              <a:gd name="T24" fmla="*/ 30707 w 602"/>
              <a:gd name="T25" fmla="*/ 91764 h 602"/>
              <a:gd name="T26" fmla="*/ 30707 w 602"/>
              <a:gd name="T27" fmla="*/ 71532 h 602"/>
              <a:gd name="T28" fmla="*/ 163291 w 602"/>
              <a:gd name="T29" fmla="*/ 40824 h 602"/>
              <a:gd name="T30" fmla="*/ 53467 w 602"/>
              <a:gd name="T31" fmla="*/ 40824 h 602"/>
              <a:gd name="T32" fmla="*/ 53467 w 602"/>
              <a:gd name="T33" fmla="*/ 30708 h 602"/>
              <a:gd name="T34" fmla="*/ 53467 w 602"/>
              <a:gd name="T35" fmla="*/ 5058 h 602"/>
              <a:gd name="T36" fmla="*/ 153175 w 602"/>
              <a:gd name="T37" fmla="*/ 0 h 602"/>
              <a:gd name="T38" fmla="*/ 153175 w 602"/>
              <a:gd name="T39" fmla="*/ 0 h 602"/>
              <a:gd name="T40" fmla="*/ 158233 w 602"/>
              <a:gd name="T41" fmla="*/ 2529 h 602"/>
              <a:gd name="T42" fmla="*/ 158233 w 602"/>
              <a:gd name="T43" fmla="*/ 2529 h 602"/>
              <a:gd name="T44" fmla="*/ 158233 w 602"/>
              <a:gd name="T45" fmla="*/ 2529 h 602"/>
              <a:gd name="T46" fmla="*/ 160762 w 602"/>
              <a:gd name="T47" fmla="*/ 5058 h 602"/>
              <a:gd name="T48" fmla="*/ 163291 w 602"/>
              <a:gd name="T49" fmla="*/ 10116 h 602"/>
              <a:gd name="T50" fmla="*/ 163291 w 602"/>
              <a:gd name="T51" fmla="*/ 10116 h 602"/>
              <a:gd name="T52" fmla="*/ 163291 w 602"/>
              <a:gd name="T53" fmla="*/ 145593 h 602"/>
              <a:gd name="T54" fmla="*/ 163291 w 602"/>
              <a:gd name="T55" fmla="*/ 196533 h 602"/>
              <a:gd name="T56" fmla="*/ 163291 w 602"/>
              <a:gd name="T57" fmla="*/ 206649 h 602"/>
              <a:gd name="T58" fmla="*/ 63943 w 602"/>
              <a:gd name="T59" fmla="*/ 217126 h 602"/>
              <a:gd name="T60" fmla="*/ 53467 w 602"/>
              <a:gd name="T61" fmla="*/ 201591 h 602"/>
              <a:gd name="T62" fmla="*/ 53467 w 602"/>
              <a:gd name="T63" fmla="*/ 145593 h 602"/>
              <a:gd name="T64" fmla="*/ 163291 w 602"/>
              <a:gd name="T65" fmla="*/ 125001 h 602"/>
              <a:gd name="T66" fmla="*/ 143060 w 602"/>
              <a:gd name="T67" fmla="*/ 145593 h 602"/>
              <a:gd name="T68" fmla="*/ 74059 w 602"/>
              <a:gd name="T69" fmla="*/ 145593 h 602"/>
              <a:gd name="T70" fmla="*/ 143060 w 602"/>
              <a:gd name="T71" fmla="*/ 155709 h 602"/>
              <a:gd name="T72" fmla="*/ 143060 w 602"/>
              <a:gd name="T73" fmla="*/ 165825 h 602"/>
              <a:gd name="T74" fmla="*/ 74059 w 602"/>
              <a:gd name="T75" fmla="*/ 165825 h 602"/>
              <a:gd name="T76" fmla="*/ 143060 w 602"/>
              <a:gd name="T77" fmla="*/ 175940 h 602"/>
              <a:gd name="T78" fmla="*/ 143060 w 602"/>
              <a:gd name="T79" fmla="*/ 186417 h 602"/>
              <a:gd name="T80" fmla="*/ 74059 w 602"/>
              <a:gd name="T81" fmla="*/ 186417 h 602"/>
              <a:gd name="T82" fmla="*/ 143060 w 602"/>
              <a:gd name="T83" fmla="*/ 196533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573" y="459"/>
                </a:moveTo>
                <a:lnTo>
                  <a:pt x="573" y="459"/>
                </a:lnTo>
                <a:cubicBezTo>
                  <a:pt x="481" y="459"/>
                  <a:pt x="481" y="459"/>
                  <a:pt x="481" y="459"/>
                </a:cubicBezTo>
                <a:cubicBezTo>
                  <a:pt x="481" y="431"/>
                  <a:pt x="481" y="431"/>
                  <a:pt x="481" y="431"/>
                </a:cubicBezTo>
                <a:cubicBezTo>
                  <a:pt x="481" y="424"/>
                  <a:pt x="481" y="424"/>
                  <a:pt x="481" y="424"/>
                </a:cubicBezTo>
                <a:cubicBezTo>
                  <a:pt x="481" y="374"/>
                  <a:pt x="481" y="374"/>
                  <a:pt x="481" y="374"/>
                </a:cubicBezTo>
                <a:cubicBezTo>
                  <a:pt x="481" y="346"/>
                  <a:pt x="481" y="346"/>
                  <a:pt x="481" y="346"/>
                </a:cubicBezTo>
                <a:cubicBezTo>
                  <a:pt x="481" y="318"/>
                  <a:pt x="481" y="318"/>
                  <a:pt x="481" y="318"/>
                </a:cubicBezTo>
                <a:cubicBezTo>
                  <a:pt x="120" y="318"/>
                  <a:pt x="120" y="318"/>
                  <a:pt x="120" y="318"/>
                </a:cubicBezTo>
                <a:cubicBezTo>
                  <a:pt x="120" y="346"/>
                  <a:pt x="120" y="346"/>
                  <a:pt x="120" y="346"/>
                </a:cubicBezTo>
                <a:cubicBezTo>
                  <a:pt x="120" y="374"/>
                  <a:pt x="120" y="374"/>
                  <a:pt x="120" y="374"/>
                </a:cubicBezTo>
                <a:cubicBezTo>
                  <a:pt x="120" y="424"/>
                  <a:pt x="120" y="424"/>
                  <a:pt x="120" y="424"/>
                </a:cubicBezTo>
                <a:cubicBezTo>
                  <a:pt x="120" y="431"/>
                  <a:pt x="120" y="431"/>
                  <a:pt x="120" y="431"/>
                </a:cubicBezTo>
                <a:cubicBezTo>
                  <a:pt x="120" y="459"/>
                  <a:pt x="120" y="459"/>
                  <a:pt x="120" y="459"/>
                </a:cubicBezTo>
                <a:cubicBezTo>
                  <a:pt x="28" y="459"/>
                  <a:pt x="28" y="459"/>
                  <a:pt x="28" y="459"/>
                </a:cubicBezTo>
                <a:cubicBezTo>
                  <a:pt x="7" y="459"/>
                  <a:pt x="0" y="452"/>
                  <a:pt x="0" y="431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55"/>
                  <a:pt x="7" y="141"/>
                  <a:pt x="28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55"/>
                  <a:pt x="601" y="169"/>
                </a:cubicBezTo>
                <a:cubicBezTo>
                  <a:pt x="601" y="431"/>
                  <a:pt x="601" y="431"/>
                  <a:pt x="601" y="431"/>
                </a:cubicBezTo>
                <a:cubicBezTo>
                  <a:pt x="601" y="452"/>
                  <a:pt x="587" y="459"/>
                  <a:pt x="573" y="459"/>
                </a:cubicBezTo>
                <a:close/>
                <a:moveTo>
                  <a:pt x="85" y="198"/>
                </a:moveTo>
                <a:lnTo>
                  <a:pt x="85" y="198"/>
                </a:lnTo>
                <a:cubicBezTo>
                  <a:pt x="64" y="198"/>
                  <a:pt x="57" y="212"/>
                  <a:pt x="57" y="226"/>
                </a:cubicBezTo>
                <a:cubicBezTo>
                  <a:pt x="57" y="240"/>
                  <a:pt x="64" y="254"/>
                  <a:pt x="85" y="254"/>
                </a:cubicBezTo>
                <a:cubicBezTo>
                  <a:pt x="99" y="254"/>
                  <a:pt x="113" y="240"/>
                  <a:pt x="113" y="226"/>
                </a:cubicBezTo>
                <a:cubicBezTo>
                  <a:pt x="113" y="212"/>
                  <a:pt x="99" y="198"/>
                  <a:pt x="85" y="198"/>
                </a:cubicBezTo>
                <a:close/>
                <a:moveTo>
                  <a:pt x="452" y="113"/>
                </a:moveTo>
                <a:lnTo>
                  <a:pt x="452" y="113"/>
                </a:lnTo>
                <a:cubicBezTo>
                  <a:pt x="148" y="113"/>
                  <a:pt x="148" y="113"/>
                  <a:pt x="148" y="113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8" y="28"/>
                  <a:pt x="148" y="28"/>
                  <a:pt x="148" y="28"/>
                </a:cubicBezTo>
                <a:cubicBezTo>
                  <a:pt x="148" y="21"/>
                  <a:pt x="148" y="21"/>
                  <a:pt x="148" y="14"/>
                </a:cubicBezTo>
                <a:cubicBezTo>
                  <a:pt x="155" y="7"/>
                  <a:pt x="163" y="0"/>
                  <a:pt x="177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31" y="0"/>
                  <a:pt x="431" y="0"/>
                  <a:pt x="438" y="7"/>
                </a:cubicBezTo>
                <a:cubicBezTo>
                  <a:pt x="445" y="7"/>
                  <a:pt x="445" y="14"/>
                  <a:pt x="445" y="14"/>
                </a:cubicBezTo>
                <a:cubicBezTo>
                  <a:pt x="445" y="14"/>
                  <a:pt x="452" y="21"/>
                  <a:pt x="452" y="28"/>
                </a:cubicBezTo>
                <a:cubicBezTo>
                  <a:pt x="452" y="113"/>
                  <a:pt x="452" y="113"/>
                  <a:pt x="452" y="113"/>
                </a:cubicBezTo>
                <a:close/>
                <a:moveTo>
                  <a:pt x="452" y="403"/>
                </a:moveTo>
                <a:lnTo>
                  <a:pt x="452" y="403"/>
                </a:lnTo>
                <a:cubicBezTo>
                  <a:pt x="452" y="544"/>
                  <a:pt x="452" y="544"/>
                  <a:pt x="452" y="544"/>
                </a:cubicBezTo>
                <a:cubicBezTo>
                  <a:pt x="452" y="558"/>
                  <a:pt x="452" y="558"/>
                  <a:pt x="452" y="558"/>
                </a:cubicBezTo>
                <a:cubicBezTo>
                  <a:pt x="452" y="572"/>
                  <a:pt x="452" y="572"/>
                  <a:pt x="452" y="572"/>
                </a:cubicBezTo>
                <a:cubicBezTo>
                  <a:pt x="452" y="594"/>
                  <a:pt x="438" y="601"/>
                  <a:pt x="424" y="601"/>
                </a:cubicBezTo>
                <a:cubicBezTo>
                  <a:pt x="177" y="601"/>
                  <a:pt x="177" y="601"/>
                  <a:pt x="177" y="601"/>
                </a:cubicBezTo>
                <a:cubicBezTo>
                  <a:pt x="163" y="601"/>
                  <a:pt x="148" y="594"/>
                  <a:pt x="148" y="572"/>
                </a:cubicBezTo>
                <a:cubicBezTo>
                  <a:pt x="148" y="558"/>
                  <a:pt x="148" y="558"/>
                  <a:pt x="148" y="558"/>
                </a:cubicBezTo>
                <a:cubicBezTo>
                  <a:pt x="148" y="544"/>
                  <a:pt x="148" y="544"/>
                  <a:pt x="148" y="544"/>
                </a:cubicBezTo>
                <a:cubicBezTo>
                  <a:pt x="148" y="403"/>
                  <a:pt x="148" y="403"/>
                  <a:pt x="148" y="403"/>
                </a:cubicBezTo>
                <a:cubicBezTo>
                  <a:pt x="148" y="346"/>
                  <a:pt x="148" y="346"/>
                  <a:pt x="148" y="346"/>
                </a:cubicBezTo>
                <a:cubicBezTo>
                  <a:pt x="452" y="346"/>
                  <a:pt x="452" y="346"/>
                  <a:pt x="452" y="346"/>
                </a:cubicBezTo>
                <a:lnTo>
                  <a:pt x="452" y="403"/>
                </a:lnTo>
                <a:close/>
                <a:moveTo>
                  <a:pt x="396" y="403"/>
                </a:moveTo>
                <a:lnTo>
                  <a:pt x="396" y="403"/>
                </a:lnTo>
                <a:cubicBezTo>
                  <a:pt x="205" y="403"/>
                  <a:pt x="205" y="403"/>
                  <a:pt x="205" y="403"/>
                </a:cubicBezTo>
                <a:cubicBezTo>
                  <a:pt x="205" y="431"/>
                  <a:pt x="205" y="431"/>
                  <a:pt x="205" y="431"/>
                </a:cubicBezTo>
                <a:cubicBezTo>
                  <a:pt x="396" y="431"/>
                  <a:pt x="396" y="431"/>
                  <a:pt x="396" y="431"/>
                </a:cubicBezTo>
                <a:lnTo>
                  <a:pt x="396" y="403"/>
                </a:lnTo>
                <a:close/>
                <a:moveTo>
                  <a:pt x="396" y="459"/>
                </a:moveTo>
                <a:lnTo>
                  <a:pt x="396" y="459"/>
                </a:lnTo>
                <a:cubicBezTo>
                  <a:pt x="205" y="459"/>
                  <a:pt x="205" y="459"/>
                  <a:pt x="205" y="459"/>
                </a:cubicBezTo>
                <a:cubicBezTo>
                  <a:pt x="205" y="487"/>
                  <a:pt x="205" y="487"/>
                  <a:pt x="205" y="487"/>
                </a:cubicBezTo>
                <a:cubicBezTo>
                  <a:pt x="396" y="487"/>
                  <a:pt x="396" y="487"/>
                  <a:pt x="396" y="487"/>
                </a:cubicBezTo>
                <a:lnTo>
                  <a:pt x="396" y="459"/>
                </a:lnTo>
                <a:close/>
                <a:moveTo>
                  <a:pt x="396" y="516"/>
                </a:moveTo>
                <a:lnTo>
                  <a:pt x="396" y="516"/>
                </a:lnTo>
                <a:cubicBezTo>
                  <a:pt x="205" y="516"/>
                  <a:pt x="205" y="516"/>
                  <a:pt x="205" y="516"/>
                </a:cubicBezTo>
                <a:cubicBezTo>
                  <a:pt x="205" y="544"/>
                  <a:pt x="205" y="544"/>
                  <a:pt x="205" y="544"/>
                </a:cubicBezTo>
                <a:cubicBezTo>
                  <a:pt x="396" y="544"/>
                  <a:pt x="396" y="544"/>
                  <a:pt x="396" y="544"/>
                </a:cubicBezTo>
                <a:lnTo>
                  <a:pt x="396" y="5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39" name="Freeform 138"/>
          <p:cNvSpPr>
            <a:spLocks noChangeArrowheads="1"/>
          </p:cNvSpPr>
          <p:nvPr/>
        </p:nvSpPr>
        <p:spPr bwMode="auto">
          <a:xfrm>
            <a:off x="7154860" y="4009106"/>
            <a:ext cx="542053" cy="530010"/>
          </a:xfrm>
          <a:custGeom>
            <a:avLst/>
            <a:gdLst>
              <a:gd name="T0" fmla="*/ 203841 w 594"/>
              <a:gd name="T1" fmla="*/ 122628 h 581"/>
              <a:gd name="T2" fmla="*/ 201316 w 594"/>
              <a:gd name="T3" fmla="*/ 122628 h 581"/>
              <a:gd name="T4" fmla="*/ 196265 w 594"/>
              <a:gd name="T5" fmla="*/ 140301 h 581"/>
              <a:gd name="T6" fmla="*/ 196265 w 594"/>
              <a:gd name="T7" fmla="*/ 142826 h 581"/>
              <a:gd name="T8" fmla="*/ 196265 w 594"/>
              <a:gd name="T9" fmla="*/ 145351 h 581"/>
              <a:gd name="T10" fmla="*/ 196265 w 594"/>
              <a:gd name="T11" fmla="*/ 145351 h 581"/>
              <a:gd name="T12" fmla="*/ 193739 w 594"/>
              <a:gd name="T13" fmla="*/ 147875 h 581"/>
              <a:gd name="T14" fmla="*/ 185802 w 594"/>
              <a:gd name="T15" fmla="*/ 150400 h 581"/>
              <a:gd name="T16" fmla="*/ 185802 w 594"/>
              <a:gd name="T17" fmla="*/ 150400 h 581"/>
              <a:gd name="T18" fmla="*/ 155497 w 594"/>
              <a:gd name="T19" fmla="*/ 122628 h 581"/>
              <a:gd name="T20" fmla="*/ 155497 w 594"/>
              <a:gd name="T21" fmla="*/ 122628 h 581"/>
              <a:gd name="T22" fmla="*/ 50870 w 594"/>
              <a:gd name="T23" fmla="*/ 112169 h 581"/>
              <a:gd name="T24" fmla="*/ 60972 w 594"/>
              <a:gd name="T25" fmla="*/ 0 h 581"/>
              <a:gd name="T26" fmla="*/ 213943 w 594"/>
              <a:gd name="T27" fmla="*/ 10459 h 581"/>
              <a:gd name="T28" fmla="*/ 203841 w 594"/>
              <a:gd name="T29" fmla="*/ 122628 h 581"/>
              <a:gd name="T30" fmla="*/ 150446 w 594"/>
              <a:gd name="T31" fmla="*/ 132727 h 581"/>
              <a:gd name="T32" fmla="*/ 173175 w 594"/>
              <a:gd name="T33" fmla="*/ 155810 h 581"/>
              <a:gd name="T34" fmla="*/ 185802 w 594"/>
              <a:gd name="T35" fmla="*/ 168433 h 581"/>
              <a:gd name="T36" fmla="*/ 175700 w 594"/>
              <a:gd name="T37" fmla="*/ 178532 h 581"/>
              <a:gd name="T38" fmla="*/ 104266 w 594"/>
              <a:gd name="T39" fmla="*/ 178532 h 581"/>
              <a:gd name="T40" fmla="*/ 81537 w 594"/>
              <a:gd name="T41" fmla="*/ 178532 h 581"/>
              <a:gd name="T42" fmla="*/ 71074 w 594"/>
              <a:gd name="T43" fmla="*/ 178532 h 581"/>
              <a:gd name="T44" fmla="*/ 40768 w 594"/>
              <a:gd name="T45" fmla="*/ 204140 h 581"/>
              <a:gd name="T46" fmla="*/ 32831 w 594"/>
              <a:gd name="T47" fmla="*/ 209189 h 581"/>
              <a:gd name="T48" fmla="*/ 32831 w 594"/>
              <a:gd name="T49" fmla="*/ 209189 h 581"/>
              <a:gd name="T50" fmla="*/ 25255 w 594"/>
              <a:gd name="T51" fmla="*/ 204140 h 581"/>
              <a:gd name="T52" fmla="*/ 25255 w 594"/>
              <a:gd name="T53" fmla="*/ 204140 h 581"/>
              <a:gd name="T54" fmla="*/ 25255 w 594"/>
              <a:gd name="T55" fmla="*/ 201615 h 581"/>
              <a:gd name="T56" fmla="*/ 22729 w 594"/>
              <a:gd name="T57" fmla="*/ 199091 h 581"/>
              <a:gd name="T58" fmla="*/ 22729 w 594"/>
              <a:gd name="T59" fmla="*/ 178532 h 581"/>
              <a:gd name="T60" fmla="*/ 22729 w 594"/>
              <a:gd name="T61" fmla="*/ 178532 h 581"/>
              <a:gd name="T62" fmla="*/ 0 w 594"/>
              <a:gd name="T63" fmla="*/ 168433 h 581"/>
              <a:gd name="T64" fmla="*/ 0 w 594"/>
              <a:gd name="T65" fmla="*/ 51215 h 581"/>
              <a:gd name="T66" fmla="*/ 40768 w 594"/>
              <a:gd name="T67" fmla="*/ 40756 h 581"/>
              <a:gd name="T68" fmla="*/ 60972 w 594"/>
              <a:gd name="T69" fmla="*/ 132727 h 58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94" h="581">
                <a:moveTo>
                  <a:pt x="565" y="340"/>
                </a:moveTo>
                <a:lnTo>
                  <a:pt x="565" y="340"/>
                </a:lnTo>
                <a:cubicBezTo>
                  <a:pt x="558" y="340"/>
                  <a:pt x="558" y="340"/>
                  <a:pt x="558" y="340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544" y="389"/>
                  <a:pt x="544" y="389"/>
                  <a:pt x="544" y="389"/>
                </a:cubicBezTo>
                <a:lnTo>
                  <a:pt x="544" y="396"/>
                </a:lnTo>
                <a:cubicBezTo>
                  <a:pt x="544" y="396"/>
                  <a:pt x="544" y="396"/>
                  <a:pt x="544" y="403"/>
                </a:cubicBezTo>
                <a:lnTo>
                  <a:pt x="537" y="410"/>
                </a:lnTo>
                <a:cubicBezTo>
                  <a:pt x="530" y="417"/>
                  <a:pt x="523" y="417"/>
                  <a:pt x="515" y="417"/>
                </a:cubicBezTo>
                <a:cubicBezTo>
                  <a:pt x="508" y="417"/>
                  <a:pt x="501" y="417"/>
                  <a:pt x="501" y="410"/>
                </a:cubicBezTo>
                <a:cubicBezTo>
                  <a:pt x="431" y="340"/>
                  <a:pt x="431" y="340"/>
                  <a:pt x="431" y="340"/>
                </a:cubicBezTo>
                <a:cubicBezTo>
                  <a:pt x="169" y="340"/>
                  <a:pt x="169" y="340"/>
                  <a:pt x="169" y="340"/>
                </a:cubicBezTo>
                <a:cubicBezTo>
                  <a:pt x="155" y="340"/>
                  <a:pt x="141" y="332"/>
                  <a:pt x="141" y="311"/>
                </a:cubicBezTo>
                <a:cubicBezTo>
                  <a:pt x="141" y="29"/>
                  <a:pt x="141" y="29"/>
                  <a:pt x="141" y="29"/>
                </a:cubicBezTo>
                <a:cubicBezTo>
                  <a:pt x="141" y="14"/>
                  <a:pt x="155" y="0"/>
                  <a:pt x="16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79" y="0"/>
                  <a:pt x="593" y="14"/>
                  <a:pt x="593" y="29"/>
                </a:cubicBezTo>
                <a:cubicBezTo>
                  <a:pt x="593" y="311"/>
                  <a:pt x="593" y="311"/>
                  <a:pt x="593" y="311"/>
                </a:cubicBezTo>
                <a:cubicBezTo>
                  <a:pt x="593" y="332"/>
                  <a:pt x="579" y="340"/>
                  <a:pt x="565" y="340"/>
                </a:cubicBezTo>
                <a:close/>
                <a:moveTo>
                  <a:pt x="417" y="368"/>
                </a:moveTo>
                <a:lnTo>
                  <a:pt x="417" y="368"/>
                </a:lnTo>
                <a:cubicBezTo>
                  <a:pt x="480" y="432"/>
                  <a:pt x="480" y="432"/>
                  <a:pt x="480" y="432"/>
                </a:cubicBezTo>
                <a:cubicBezTo>
                  <a:pt x="487" y="439"/>
                  <a:pt x="501" y="446"/>
                  <a:pt x="515" y="446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81"/>
                  <a:pt x="508" y="495"/>
                  <a:pt x="487" y="495"/>
                </a:cubicBezTo>
                <a:cubicBezTo>
                  <a:pt x="289" y="495"/>
                  <a:pt x="289" y="495"/>
                  <a:pt x="289" y="495"/>
                </a:cubicBezTo>
                <a:cubicBezTo>
                  <a:pt x="226" y="495"/>
                  <a:pt x="226" y="495"/>
                  <a:pt x="226" y="495"/>
                </a:cubicBezTo>
                <a:cubicBezTo>
                  <a:pt x="197" y="495"/>
                  <a:pt x="197" y="495"/>
                  <a:pt x="197" y="495"/>
                </a:cubicBezTo>
                <a:cubicBezTo>
                  <a:pt x="190" y="495"/>
                  <a:pt x="190" y="495"/>
                  <a:pt x="190" y="495"/>
                </a:cubicBezTo>
                <a:cubicBezTo>
                  <a:pt x="113" y="566"/>
                  <a:pt x="113" y="566"/>
                  <a:pt x="113" y="566"/>
                </a:cubicBezTo>
                <a:cubicBezTo>
                  <a:pt x="106" y="573"/>
                  <a:pt x="99" y="580"/>
                  <a:pt x="91" y="580"/>
                </a:cubicBezTo>
                <a:cubicBezTo>
                  <a:pt x="84" y="580"/>
                  <a:pt x="77" y="573"/>
                  <a:pt x="77" y="566"/>
                </a:cubicBezTo>
                <a:cubicBezTo>
                  <a:pt x="70" y="566"/>
                  <a:pt x="70" y="566"/>
                  <a:pt x="70" y="566"/>
                </a:cubicBezTo>
                <a:lnTo>
                  <a:pt x="70" y="559"/>
                </a:lnTo>
                <a:cubicBezTo>
                  <a:pt x="70" y="559"/>
                  <a:pt x="63" y="559"/>
                  <a:pt x="63" y="552"/>
                </a:cubicBezTo>
                <a:cubicBezTo>
                  <a:pt x="63" y="495"/>
                  <a:pt x="63" y="495"/>
                  <a:pt x="63" y="495"/>
                </a:cubicBezTo>
                <a:cubicBezTo>
                  <a:pt x="28" y="495"/>
                  <a:pt x="28" y="495"/>
                  <a:pt x="28" y="495"/>
                </a:cubicBezTo>
                <a:cubicBezTo>
                  <a:pt x="14" y="495"/>
                  <a:pt x="0" y="481"/>
                  <a:pt x="0" y="46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28"/>
                  <a:pt x="14" y="113"/>
                  <a:pt x="28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311"/>
                  <a:pt x="113" y="311"/>
                  <a:pt x="113" y="311"/>
                </a:cubicBezTo>
                <a:cubicBezTo>
                  <a:pt x="113" y="347"/>
                  <a:pt x="141" y="368"/>
                  <a:pt x="169" y="368"/>
                </a:cubicBezTo>
                <a:lnTo>
                  <a:pt x="417" y="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黑体简体" panose="02010601030101010101" pitchFamily="2" charset="-122"/>
              <a:cs typeface="+mn-lt"/>
              <a:sym typeface="+mn-lt"/>
            </a:endParaRPr>
          </a:p>
        </p:txBody>
      </p:sp>
      <p:sp>
        <p:nvSpPr>
          <p:cNvPr id="40" name="梦想chupin"/>
          <p:cNvSpPr txBox="1"/>
          <p:nvPr>
            <p:custDataLst>
              <p:tags r:id="rId1"/>
            </p:custDataLst>
          </p:nvPr>
        </p:nvSpPr>
        <p:spPr>
          <a:xfrm flipH="1">
            <a:off x="1921462" y="218999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梦想chupin"/>
          <p:cNvSpPr txBox="1"/>
          <p:nvPr>
            <p:custDataLst>
              <p:tags r:id="rId2"/>
            </p:custDataLst>
          </p:nvPr>
        </p:nvSpPr>
        <p:spPr>
          <a:xfrm flipH="1">
            <a:off x="1441437" y="261289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2" name="梦想chupin"/>
          <p:cNvSpPr txBox="1"/>
          <p:nvPr>
            <p:custDataLst>
              <p:tags r:id="rId3"/>
            </p:custDataLst>
          </p:nvPr>
        </p:nvSpPr>
        <p:spPr>
          <a:xfrm flipH="1">
            <a:off x="4513202" y="398487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梦想chupin"/>
          <p:cNvSpPr txBox="1"/>
          <p:nvPr>
            <p:custDataLst>
              <p:tags r:id="rId4"/>
            </p:custDataLst>
          </p:nvPr>
        </p:nvSpPr>
        <p:spPr>
          <a:xfrm flipH="1">
            <a:off x="4033177" y="440777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4" name="梦想chupin"/>
          <p:cNvSpPr txBox="1"/>
          <p:nvPr>
            <p:custDataLst>
              <p:tags r:id="rId5"/>
            </p:custDataLst>
          </p:nvPr>
        </p:nvSpPr>
        <p:spPr>
          <a:xfrm flipH="1">
            <a:off x="6946462" y="2195658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梦想ing01002"/>
          <p:cNvSpPr txBox="1"/>
          <p:nvPr>
            <p:custDataLst>
              <p:tags r:id="rId6"/>
            </p:custDataLst>
          </p:nvPr>
        </p:nvSpPr>
        <p:spPr>
          <a:xfrm flipH="1">
            <a:off x="6466437" y="2618559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6" name="梦想ing01002"/>
          <p:cNvSpPr txBox="1"/>
          <p:nvPr>
            <p:custDataLst>
              <p:tags r:id="rId7"/>
            </p:custDataLst>
          </p:nvPr>
        </p:nvSpPr>
        <p:spPr>
          <a:xfrm flipH="1">
            <a:off x="9071491" y="390540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梦想ing01001"/>
          <p:cNvSpPr txBox="1"/>
          <p:nvPr>
            <p:custDataLst>
              <p:tags r:id="rId8"/>
            </p:custDataLst>
          </p:nvPr>
        </p:nvSpPr>
        <p:spPr>
          <a:xfrm flipH="1">
            <a:off x="8591466" y="432830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3133331" y="448624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662669" y="1447666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84938" y="1440618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9" name="圆角矩形 8"/>
          <p:cNvSpPr/>
          <p:nvPr/>
        </p:nvSpPr>
        <p:spPr>
          <a:xfrm>
            <a:off x="6435349" y="1438450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6054943" y="2617782"/>
            <a:ext cx="931091" cy="931091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/>
              <a:t>02</a:t>
            </a:r>
            <a:endParaRPr kumimoji="1" lang="zh-CN" altLang="en-US" sz="3000" b="1" dirty="0"/>
          </a:p>
        </p:txBody>
      </p:sp>
      <p:sp>
        <p:nvSpPr>
          <p:cNvPr id="14" name="圆角矩形 13"/>
          <p:cNvSpPr/>
          <p:nvPr/>
        </p:nvSpPr>
        <p:spPr>
          <a:xfrm>
            <a:off x="1800730" y="3950934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5" name="椭圆 14"/>
          <p:cNvSpPr/>
          <p:nvPr/>
        </p:nvSpPr>
        <p:spPr>
          <a:xfrm>
            <a:off x="5078104" y="3642778"/>
            <a:ext cx="931091" cy="931091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/>
              <a:t>03</a:t>
            </a:r>
            <a:endParaRPr kumimoji="1" lang="zh-CN" altLang="en-US" sz="3000" b="1" dirty="0"/>
          </a:p>
        </p:txBody>
      </p:sp>
      <p:sp>
        <p:nvSpPr>
          <p:cNvPr id="19" name="圆角矩形 18"/>
          <p:cNvSpPr/>
          <p:nvPr/>
        </p:nvSpPr>
        <p:spPr>
          <a:xfrm>
            <a:off x="6435349" y="3959289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0" name="椭圆 19"/>
          <p:cNvSpPr/>
          <p:nvPr/>
        </p:nvSpPr>
        <p:spPr>
          <a:xfrm>
            <a:off x="6094240" y="3642778"/>
            <a:ext cx="931091" cy="931091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/>
              <a:t>04</a:t>
            </a:r>
            <a:endParaRPr kumimoji="1" lang="zh-CN" altLang="en-US" sz="3000" b="1" dirty="0"/>
          </a:p>
        </p:txBody>
      </p:sp>
      <p:sp>
        <p:nvSpPr>
          <p:cNvPr id="46" name="梦想chupin"/>
          <p:cNvSpPr txBox="1"/>
          <p:nvPr>
            <p:custDataLst>
              <p:tags r:id="rId1"/>
            </p:custDataLst>
          </p:nvPr>
        </p:nvSpPr>
        <p:spPr>
          <a:xfrm flipH="1">
            <a:off x="3133800" y="1639265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梦想chupin"/>
          <p:cNvSpPr txBox="1"/>
          <p:nvPr>
            <p:custDataLst>
              <p:tags r:id="rId2"/>
            </p:custDataLst>
          </p:nvPr>
        </p:nvSpPr>
        <p:spPr>
          <a:xfrm flipH="1">
            <a:off x="2333337" y="2054524"/>
            <a:ext cx="2796537" cy="104686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4" name="梦想chupin"/>
          <p:cNvSpPr txBox="1"/>
          <p:nvPr>
            <p:custDataLst>
              <p:tags r:id="rId3"/>
            </p:custDataLst>
          </p:nvPr>
        </p:nvSpPr>
        <p:spPr>
          <a:xfrm flipH="1">
            <a:off x="7786497" y="1621203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梦想chupin"/>
          <p:cNvSpPr txBox="1"/>
          <p:nvPr>
            <p:custDataLst>
              <p:tags r:id="rId4"/>
            </p:custDataLst>
          </p:nvPr>
        </p:nvSpPr>
        <p:spPr>
          <a:xfrm flipH="1">
            <a:off x="6986034" y="2036462"/>
            <a:ext cx="2796537" cy="104686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60" name="梦想chupin"/>
          <p:cNvSpPr txBox="1"/>
          <p:nvPr>
            <p:custDataLst>
              <p:tags r:id="rId5"/>
            </p:custDataLst>
          </p:nvPr>
        </p:nvSpPr>
        <p:spPr>
          <a:xfrm flipH="1">
            <a:off x="3124358" y="4107419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梦想chupin"/>
          <p:cNvSpPr txBox="1"/>
          <p:nvPr>
            <p:custDataLst>
              <p:tags r:id="rId6"/>
            </p:custDataLst>
          </p:nvPr>
        </p:nvSpPr>
        <p:spPr>
          <a:xfrm flipH="1">
            <a:off x="2323895" y="4522678"/>
            <a:ext cx="2796537" cy="104686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62" name="梦想chupin"/>
          <p:cNvSpPr txBox="1"/>
          <p:nvPr>
            <p:custDataLst>
              <p:tags r:id="rId7"/>
            </p:custDataLst>
          </p:nvPr>
        </p:nvSpPr>
        <p:spPr>
          <a:xfrm flipH="1">
            <a:off x="7761263" y="4232550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梦想chupin"/>
          <p:cNvSpPr txBox="1"/>
          <p:nvPr>
            <p:custDataLst>
              <p:tags r:id="rId8"/>
            </p:custDataLst>
          </p:nvPr>
        </p:nvSpPr>
        <p:spPr>
          <a:xfrm flipH="1">
            <a:off x="6960800" y="4647809"/>
            <a:ext cx="2796537" cy="104686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78105" y="2617783"/>
            <a:ext cx="931091" cy="931091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b="1" dirty="0"/>
              <a:t>01</a:t>
            </a:r>
            <a:endParaRPr kumimoji="1" lang="zh-CN" altLang="en-US" sz="3000" b="1" dirty="0"/>
          </a:p>
        </p:txBody>
      </p:sp>
      <p:sp>
        <p:nvSpPr>
          <p:cNvPr id="64" name="矩形 63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6"/>
          <p:cNvSpPr>
            <a:spLocks noChangeArrowheads="1"/>
          </p:cNvSpPr>
          <p:nvPr/>
        </p:nvSpPr>
        <p:spPr bwMode="auto">
          <a:xfrm flipH="1">
            <a:off x="1501511" y="1410094"/>
            <a:ext cx="4256012" cy="4254425"/>
          </a:xfrm>
          <a:prstGeom prst="ellipse">
            <a:avLst/>
          </a:prstGeom>
          <a:noFill/>
          <a:ln w="11" cap="flat">
            <a:solidFill>
              <a:srgbClr val="0070C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160061" y="2024168"/>
            <a:ext cx="791260" cy="80490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ys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3269200" y="3743115"/>
            <a:ext cx="1709708" cy="40420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ys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3310128" y="2856357"/>
            <a:ext cx="1664376" cy="409273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ys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 flipH="1">
            <a:off x="3786950" y="1084782"/>
            <a:ext cx="1037820" cy="1037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TextBox 9"/>
          <p:cNvSpPr txBox="1"/>
          <p:nvPr/>
        </p:nvSpPr>
        <p:spPr>
          <a:xfrm flipH="1">
            <a:off x="3899859" y="1369812"/>
            <a:ext cx="8120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第一</a:t>
            </a:r>
            <a:endParaRPr lang="zh-CN" altLang="en-US" sz="2000" b="1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 flipH="1">
            <a:off x="5047697" y="2184367"/>
            <a:ext cx="1037820" cy="1037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 flipH="1">
            <a:off x="4966928" y="3872444"/>
            <a:ext cx="1037820" cy="103940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 flipH="1">
            <a:off x="740592" y="2256089"/>
            <a:ext cx="2410093" cy="2410091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 flipH="1">
            <a:off x="930829" y="2446325"/>
            <a:ext cx="2029620" cy="20312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 flipH="1">
            <a:off x="3800591" y="4966101"/>
            <a:ext cx="1037820" cy="103940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 flipV="1">
            <a:off x="3146419" y="4288812"/>
            <a:ext cx="791260" cy="804904"/>
          </a:xfrm>
          <a:prstGeom prst="line">
            <a:avLst/>
          </a:prstGeom>
          <a:noFill/>
          <a:ln w="19050" cap="flat">
            <a:solidFill>
              <a:srgbClr val="0070C0"/>
            </a:solidFill>
            <a:prstDash val="sys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23"/>
          <p:cNvSpPr txBox="1"/>
          <p:nvPr/>
        </p:nvSpPr>
        <p:spPr>
          <a:xfrm>
            <a:off x="1450734" y="29031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输入</a:t>
            </a:r>
            <a:endParaRPr lang="zh-CN" altLang="en-US" sz="2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0" name="TextBox 24"/>
          <p:cNvSpPr txBox="1"/>
          <p:nvPr/>
        </p:nvSpPr>
        <p:spPr>
          <a:xfrm>
            <a:off x="1435667" y="34900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标题</a:t>
            </a:r>
            <a:endParaRPr lang="zh-CN" altLang="en-US" sz="2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1" name="TextBox 9"/>
          <p:cNvSpPr txBox="1"/>
          <p:nvPr/>
        </p:nvSpPr>
        <p:spPr>
          <a:xfrm flipH="1">
            <a:off x="5192748" y="2466224"/>
            <a:ext cx="8120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第二 </a:t>
            </a:r>
            <a:endParaRPr lang="zh-CN" altLang="en-US" sz="2000" b="1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TextBox 9"/>
          <p:cNvSpPr txBox="1"/>
          <p:nvPr/>
        </p:nvSpPr>
        <p:spPr>
          <a:xfrm flipH="1">
            <a:off x="5079838" y="4192156"/>
            <a:ext cx="8120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第三 </a:t>
            </a:r>
            <a:endParaRPr lang="zh-CN" altLang="en-US" sz="2000" b="1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TextBox 9"/>
          <p:cNvSpPr txBox="1"/>
          <p:nvPr/>
        </p:nvSpPr>
        <p:spPr>
          <a:xfrm flipH="1">
            <a:off x="3899859" y="5278180"/>
            <a:ext cx="81200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第四 </a:t>
            </a:r>
            <a:endParaRPr lang="zh-CN" altLang="en-US" sz="2000" b="1" dirty="0">
              <a:solidFill>
                <a:srgbClr val="F8F8F8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1" name="梦想chupin"/>
          <p:cNvSpPr txBox="1"/>
          <p:nvPr>
            <p:custDataLst>
              <p:tags r:id="rId1"/>
            </p:custDataLst>
          </p:nvPr>
        </p:nvSpPr>
        <p:spPr>
          <a:xfrm flipH="1">
            <a:off x="5192748" y="1116854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1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4" name="梦想chupin"/>
          <p:cNvSpPr txBox="1"/>
          <p:nvPr>
            <p:custDataLst>
              <p:tags r:id="rId2"/>
            </p:custDataLst>
          </p:nvPr>
        </p:nvSpPr>
        <p:spPr>
          <a:xfrm flipH="1">
            <a:off x="6160359" y="2349782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1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5" name="梦想chupin"/>
          <p:cNvSpPr txBox="1"/>
          <p:nvPr>
            <p:custDataLst>
              <p:tags r:id="rId3"/>
            </p:custDataLst>
          </p:nvPr>
        </p:nvSpPr>
        <p:spPr>
          <a:xfrm flipH="1">
            <a:off x="6096000" y="4133934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1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6" name="梦想chupin"/>
          <p:cNvSpPr txBox="1"/>
          <p:nvPr>
            <p:custDataLst>
              <p:tags r:id="rId4"/>
            </p:custDataLst>
          </p:nvPr>
        </p:nvSpPr>
        <p:spPr>
          <a:xfrm flipH="1">
            <a:off x="4966928" y="5401279"/>
            <a:ext cx="5100812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1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13111" y="1396388"/>
            <a:ext cx="6278889" cy="239702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印品黑体" panose="00000500000000000000" pitchFamily="2" charset="-122"/>
                <a:ea typeface="印品黑体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在此输入文字内容，字数不易太多，请提炼关键词，此模板为梦想出品，在此输入文字内容，字数不易太多，请提炼关键词，此模板为梦想出品在此输入文字内容，字数不易太多，请提炼关键词，此模板为梦想出品，在此输入文字内容，字数不易太多，请提炼关键词，此模板为梦想出品</a:t>
            </a:r>
            <a:endParaRPr lang="zh-CN" altLang="en-US" sz="105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zh-CN" altLang="en-US" sz="105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zh-CN" altLang="en-US" sz="105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1236" y="4217623"/>
            <a:ext cx="10564306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040B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en-US" altLang="zh-CN" sz="2200" b="1" dirty="0">
              <a:solidFill>
                <a:srgbClr val="040B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印品黑体" panose="00000500000000000000" pitchFamily="2" charset="-122"/>
                <a:ea typeface="印品黑体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在此输入文字内容，字数不易太多，请提炼关键词，此模板为梦想出品，在此输入文字内容，字数不易太多，请提炼关键词，此模板为梦想出品在此输入文字内容，字数不易太多，请提炼关键词，此模板为梦想出品，在此输入文字内容，字数不易太多，请提炼关键词，此模板为梦想出品</a:t>
            </a:r>
            <a:endParaRPr lang="zh-CN" altLang="en-US" sz="12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5"/>
          <a:stretch>
            <a:fillRect/>
          </a:stretch>
        </p:blipFill>
        <p:spPr>
          <a:xfrm>
            <a:off x="0" y="1396386"/>
            <a:ext cx="5913111" cy="2397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3700" y="2256083"/>
            <a:ext cx="321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C</a:t>
            </a:r>
            <a:r>
              <a:rPr lang="en-US" altLang="zh-CN" sz="5400" dirty="0">
                <a:solidFill>
                  <a:schemeClr val="bg1"/>
                </a:solidFill>
              </a:rPr>
              <a:t>ontents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4530" y="2256083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5828128" y="679930"/>
            <a:ext cx="4035723" cy="1232408"/>
            <a:chOff x="4091560" y="1710416"/>
            <a:chExt cx="8293431" cy="270285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710416"/>
              <a:ext cx="2090045" cy="2702858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4091560" y="3642356"/>
              <a:ext cx="6035468" cy="155594"/>
              <a:chOff x="4209274" y="3610467"/>
              <a:chExt cx="5722399" cy="125838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209274" y="3610467"/>
                <a:ext cx="5722399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4209274" y="3736305"/>
                <a:ext cx="5722399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6845179" y="975374"/>
            <a:ext cx="30186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企业公司概况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1780" y="903719"/>
            <a:ext cx="10753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>
            <a:off x="5828128" y="1923485"/>
            <a:ext cx="4035723" cy="1232408"/>
            <a:chOff x="4091560" y="1710416"/>
            <a:chExt cx="8293431" cy="270285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710416"/>
              <a:ext cx="2090045" cy="2702858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4091560" y="3642356"/>
              <a:ext cx="6035468" cy="155594"/>
              <a:chOff x="4209274" y="3610467"/>
              <a:chExt cx="5722399" cy="125838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4209274" y="3610467"/>
                <a:ext cx="5722399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4209274" y="3736305"/>
                <a:ext cx="5722399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/>
        </p:nvSpPr>
        <p:spPr>
          <a:xfrm>
            <a:off x="6845180" y="2184741"/>
            <a:ext cx="3157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业务涉及的领域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11780" y="2147274"/>
            <a:ext cx="10753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828128" y="3211806"/>
            <a:ext cx="4035723" cy="1232408"/>
            <a:chOff x="4091560" y="1710416"/>
            <a:chExt cx="8293431" cy="2702858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710416"/>
              <a:ext cx="2090045" cy="2702858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4091560" y="3642356"/>
              <a:ext cx="6035468" cy="155594"/>
              <a:chOff x="4209274" y="3610467"/>
              <a:chExt cx="5722399" cy="125838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4209274" y="3610467"/>
                <a:ext cx="5722399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209274" y="3736305"/>
                <a:ext cx="5722399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矩形 34"/>
          <p:cNvSpPr/>
          <p:nvPr/>
        </p:nvSpPr>
        <p:spPr>
          <a:xfrm>
            <a:off x="6845179" y="3459821"/>
            <a:ext cx="3157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合作项目及意向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11780" y="3435595"/>
            <a:ext cx="10753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flipH="1">
            <a:off x="5828128" y="4478939"/>
            <a:ext cx="4035723" cy="1232408"/>
            <a:chOff x="4091560" y="1710416"/>
            <a:chExt cx="8293431" cy="2702858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710416"/>
              <a:ext cx="2090045" cy="2702858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091560" y="3642356"/>
              <a:ext cx="6035468" cy="155594"/>
              <a:chOff x="4209274" y="3610467"/>
              <a:chExt cx="5722399" cy="125838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4209274" y="3610467"/>
                <a:ext cx="5722399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4209274" y="3736305"/>
                <a:ext cx="5722399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矩形 41"/>
          <p:cNvSpPr/>
          <p:nvPr/>
        </p:nvSpPr>
        <p:spPr>
          <a:xfrm>
            <a:off x="6816586" y="4734893"/>
            <a:ext cx="31575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完成项目及收益</a:t>
            </a:r>
            <a:endParaRPr lang="zh-CN" altLang="en-US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11780" y="4702728"/>
            <a:ext cx="10753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flipH="1">
            <a:off x="2205425" y="3382267"/>
            <a:ext cx="7673863" cy="141682"/>
            <a:chOff x="2811224" y="3610467"/>
            <a:chExt cx="7120451" cy="3421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811224" y="3610467"/>
              <a:ext cx="7120451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811224" y="3644681"/>
              <a:ext cx="7120451" cy="0"/>
            </a:xfrm>
            <a:prstGeom prst="line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068957" y="2280631"/>
            <a:ext cx="78763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 谢谢大家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 flipH="1">
            <a:off x="3494782" y="2179044"/>
            <a:ext cx="5053585" cy="1596329"/>
            <a:chOff x="2617023" y="1073674"/>
            <a:chExt cx="10385143" cy="3500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073674"/>
              <a:ext cx="2707220" cy="3500992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2617023" y="3642356"/>
              <a:ext cx="7510006" cy="155594"/>
              <a:chOff x="2811224" y="3610467"/>
              <a:chExt cx="7120451" cy="12583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811224" y="3610467"/>
                <a:ext cx="7120451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811224" y="3736305"/>
                <a:ext cx="7120451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/>
          <p:cNvSpPr/>
          <p:nvPr/>
        </p:nvSpPr>
        <p:spPr>
          <a:xfrm>
            <a:off x="4812161" y="2542965"/>
            <a:ext cx="3826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企业公司概况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5145" y="2469376"/>
            <a:ext cx="107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梦想chupin"/>
          <p:cNvCxnSpPr>
            <a:cxnSpLocks noChangeShapeType="1"/>
          </p:cNvCxnSpPr>
          <p:nvPr/>
        </p:nvCxnSpPr>
        <p:spPr bwMode="auto">
          <a:xfrm>
            <a:off x="3455911" y="1767960"/>
            <a:ext cx="0" cy="3548324"/>
          </a:xfrm>
          <a:prstGeom prst="line">
            <a:avLst/>
          </a:prstGeom>
          <a:noFill/>
          <a:ln w="9525" algn="ctr">
            <a:solidFill>
              <a:srgbClr val="3E6A8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梦想chupin"/>
          <p:cNvCxnSpPr>
            <a:cxnSpLocks noChangeShapeType="1"/>
          </p:cNvCxnSpPr>
          <p:nvPr/>
        </p:nvCxnSpPr>
        <p:spPr bwMode="auto">
          <a:xfrm>
            <a:off x="6013367" y="1767960"/>
            <a:ext cx="0" cy="3548324"/>
          </a:xfrm>
          <a:prstGeom prst="line">
            <a:avLst/>
          </a:prstGeom>
          <a:noFill/>
          <a:ln w="9525" algn="ctr">
            <a:solidFill>
              <a:srgbClr val="3E6A8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梦想chupin"/>
          <p:cNvCxnSpPr>
            <a:cxnSpLocks noChangeShapeType="1"/>
          </p:cNvCxnSpPr>
          <p:nvPr/>
        </p:nvCxnSpPr>
        <p:spPr bwMode="auto">
          <a:xfrm>
            <a:off x="8561032" y="1767960"/>
            <a:ext cx="0" cy="3548324"/>
          </a:xfrm>
          <a:prstGeom prst="line">
            <a:avLst/>
          </a:prstGeom>
          <a:noFill/>
          <a:ln w="9525" algn="ctr">
            <a:solidFill>
              <a:srgbClr val="3E6A8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梦想chupin"/>
          <p:cNvSpPr txBox="1"/>
          <p:nvPr/>
        </p:nvSpPr>
        <p:spPr bwMode="auto">
          <a:xfrm>
            <a:off x="1258771" y="4061536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9" name="梦想chupin"/>
          <p:cNvSpPr txBox="1"/>
          <p:nvPr/>
        </p:nvSpPr>
        <p:spPr bwMode="auto">
          <a:xfrm>
            <a:off x="1353079" y="3600591"/>
            <a:ext cx="1687369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E6A8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输入标题一</a:t>
            </a:r>
            <a:endParaRPr lang="en-US" altLang="zh-CN" dirty="0">
              <a:solidFill>
                <a:srgbClr val="3E6A8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2" name="梦想chupin"/>
          <p:cNvGrpSpPr/>
          <p:nvPr/>
        </p:nvGrpSpPr>
        <p:grpSpPr bwMode="auto">
          <a:xfrm>
            <a:off x="1348130" y="3501097"/>
            <a:ext cx="1695764" cy="75055"/>
            <a:chOff x="2055030" y="1463669"/>
            <a:chExt cx="2304256" cy="544908"/>
          </a:xfrm>
          <a:solidFill>
            <a:srgbClr val="080C8D"/>
          </a:solidFill>
        </p:grpSpPr>
        <p:sp>
          <p:nvSpPr>
            <p:cNvPr id="14" name="梦想chupin"/>
            <p:cNvSpPr/>
            <p:nvPr/>
          </p:nvSpPr>
          <p:spPr>
            <a:xfrm>
              <a:off x="2056007" y="1462962"/>
              <a:ext cx="57741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5" name="梦想chupin"/>
            <p:cNvSpPr/>
            <p:nvPr/>
          </p:nvSpPr>
          <p:spPr>
            <a:xfrm>
              <a:off x="2633424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6" name="梦想chupin"/>
            <p:cNvSpPr/>
            <p:nvPr/>
          </p:nvSpPr>
          <p:spPr>
            <a:xfrm>
              <a:off x="3208180" y="1462962"/>
              <a:ext cx="577418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7" name="梦想chupin"/>
            <p:cNvSpPr/>
            <p:nvPr/>
          </p:nvSpPr>
          <p:spPr>
            <a:xfrm>
              <a:off x="3785599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3" name="梦想chupin"/>
          <p:cNvSpPr/>
          <p:nvPr/>
        </p:nvSpPr>
        <p:spPr bwMode="auto">
          <a:xfrm>
            <a:off x="2071437" y="5120461"/>
            <a:ext cx="240864" cy="19582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C5C5C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梦想chupin"/>
          <p:cNvSpPr txBox="1"/>
          <p:nvPr/>
        </p:nvSpPr>
        <p:spPr bwMode="auto">
          <a:xfrm>
            <a:off x="3908578" y="3600591"/>
            <a:ext cx="1687370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E6A8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输入标题二</a:t>
            </a:r>
            <a:endParaRPr lang="en-US" altLang="zh-CN" dirty="0">
              <a:solidFill>
                <a:srgbClr val="3E6A8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23" name="梦想chupin"/>
          <p:cNvGrpSpPr/>
          <p:nvPr/>
        </p:nvGrpSpPr>
        <p:grpSpPr bwMode="auto">
          <a:xfrm>
            <a:off x="3903627" y="3501097"/>
            <a:ext cx="1695765" cy="75055"/>
            <a:chOff x="2055030" y="1463669"/>
            <a:chExt cx="2304256" cy="544908"/>
          </a:xfrm>
          <a:solidFill>
            <a:srgbClr val="080C8D"/>
          </a:solidFill>
        </p:grpSpPr>
        <p:sp>
          <p:nvSpPr>
            <p:cNvPr id="25" name="梦想chupin"/>
            <p:cNvSpPr/>
            <p:nvPr/>
          </p:nvSpPr>
          <p:spPr>
            <a:xfrm>
              <a:off x="2056007" y="1462962"/>
              <a:ext cx="577418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6" name="梦想chupin"/>
            <p:cNvSpPr/>
            <p:nvPr/>
          </p:nvSpPr>
          <p:spPr>
            <a:xfrm>
              <a:off x="2633426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7" name="梦想chupin"/>
            <p:cNvSpPr/>
            <p:nvPr/>
          </p:nvSpPr>
          <p:spPr>
            <a:xfrm>
              <a:off x="3208182" y="1462962"/>
              <a:ext cx="57741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8" name="梦想chupin"/>
            <p:cNvSpPr/>
            <p:nvPr/>
          </p:nvSpPr>
          <p:spPr>
            <a:xfrm>
              <a:off x="3785599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24" name="梦想chupin"/>
          <p:cNvSpPr/>
          <p:nvPr/>
        </p:nvSpPr>
        <p:spPr bwMode="auto">
          <a:xfrm>
            <a:off x="4626936" y="5120461"/>
            <a:ext cx="240863" cy="19582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C5C5C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1" name="梦想chupin"/>
          <p:cNvSpPr txBox="1"/>
          <p:nvPr/>
        </p:nvSpPr>
        <p:spPr bwMode="auto">
          <a:xfrm>
            <a:off x="6464077" y="3600591"/>
            <a:ext cx="1687370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E6A8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输入标题三</a:t>
            </a:r>
            <a:endParaRPr lang="en-US" altLang="zh-CN" dirty="0">
              <a:solidFill>
                <a:srgbClr val="3E6A8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34" name="梦想chupin"/>
          <p:cNvGrpSpPr/>
          <p:nvPr/>
        </p:nvGrpSpPr>
        <p:grpSpPr bwMode="auto">
          <a:xfrm>
            <a:off x="6459126" y="3501097"/>
            <a:ext cx="1695765" cy="75055"/>
            <a:chOff x="2055030" y="1463669"/>
            <a:chExt cx="2304256" cy="544908"/>
          </a:xfrm>
          <a:solidFill>
            <a:srgbClr val="080C8D"/>
          </a:solidFill>
        </p:grpSpPr>
        <p:sp>
          <p:nvSpPr>
            <p:cNvPr id="36" name="梦想chupin"/>
            <p:cNvSpPr/>
            <p:nvPr/>
          </p:nvSpPr>
          <p:spPr>
            <a:xfrm>
              <a:off x="2056007" y="1462962"/>
              <a:ext cx="57741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7" name="梦想chupin"/>
            <p:cNvSpPr/>
            <p:nvPr/>
          </p:nvSpPr>
          <p:spPr>
            <a:xfrm>
              <a:off x="2633424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8" name="梦想chupin"/>
            <p:cNvSpPr/>
            <p:nvPr/>
          </p:nvSpPr>
          <p:spPr>
            <a:xfrm>
              <a:off x="3208180" y="1462962"/>
              <a:ext cx="577418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9" name="梦想chupin"/>
            <p:cNvSpPr/>
            <p:nvPr/>
          </p:nvSpPr>
          <p:spPr>
            <a:xfrm>
              <a:off x="3785599" y="1462962"/>
              <a:ext cx="574757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35" name="梦想chupin"/>
          <p:cNvSpPr/>
          <p:nvPr/>
        </p:nvSpPr>
        <p:spPr bwMode="auto">
          <a:xfrm>
            <a:off x="7182434" y="5120461"/>
            <a:ext cx="240864" cy="19582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C5C5C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2" name="梦想chupin"/>
          <p:cNvSpPr txBox="1"/>
          <p:nvPr/>
        </p:nvSpPr>
        <p:spPr bwMode="auto">
          <a:xfrm>
            <a:off x="9017723" y="3600591"/>
            <a:ext cx="1689115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E6A8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输入标题四</a:t>
            </a:r>
            <a:endParaRPr lang="en-US" altLang="zh-CN" dirty="0">
              <a:solidFill>
                <a:srgbClr val="3E6A8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45" name="梦想chupin"/>
          <p:cNvGrpSpPr/>
          <p:nvPr/>
        </p:nvGrpSpPr>
        <p:grpSpPr bwMode="auto">
          <a:xfrm>
            <a:off x="9012767" y="3501097"/>
            <a:ext cx="1697519" cy="75055"/>
            <a:chOff x="2055030" y="1463669"/>
            <a:chExt cx="2304256" cy="544908"/>
          </a:xfrm>
          <a:solidFill>
            <a:srgbClr val="080C8D"/>
          </a:solidFill>
        </p:grpSpPr>
        <p:sp>
          <p:nvSpPr>
            <p:cNvPr id="47" name="梦想chupin"/>
            <p:cNvSpPr/>
            <p:nvPr/>
          </p:nvSpPr>
          <p:spPr>
            <a:xfrm>
              <a:off x="2055869" y="1462962"/>
              <a:ext cx="576820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8" name="梦想chupin"/>
            <p:cNvSpPr/>
            <p:nvPr/>
          </p:nvSpPr>
          <p:spPr>
            <a:xfrm>
              <a:off x="2632689" y="1462962"/>
              <a:ext cx="576822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梦想chupin"/>
            <p:cNvSpPr/>
            <p:nvPr/>
          </p:nvSpPr>
          <p:spPr>
            <a:xfrm>
              <a:off x="3209511" y="1462962"/>
              <a:ext cx="574163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0" name="梦想chupin"/>
            <p:cNvSpPr/>
            <p:nvPr/>
          </p:nvSpPr>
          <p:spPr>
            <a:xfrm>
              <a:off x="3783673" y="1462962"/>
              <a:ext cx="576820" cy="54025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46" name="梦想chupin"/>
          <p:cNvSpPr/>
          <p:nvPr/>
        </p:nvSpPr>
        <p:spPr bwMode="auto">
          <a:xfrm>
            <a:off x="9735974" y="5120461"/>
            <a:ext cx="240864" cy="195823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5C5C5C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梦想chupin"/>
          <p:cNvSpPr txBox="1"/>
          <p:nvPr/>
        </p:nvSpPr>
        <p:spPr bwMode="auto">
          <a:xfrm>
            <a:off x="1258771" y="4500699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3" name="梦想chupin"/>
          <p:cNvSpPr txBox="1"/>
          <p:nvPr/>
        </p:nvSpPr>
        <p:spPr bwMode="auto">
          <a:xfrm>
            <a:off x="3845582" y="4061535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4" name="梦想chupin"/>
          <p:cNvSpPr txBox="1"/>
          <p:nvPr/>
        </p:nvSpPr>
        <p:spPr bwMode="auto">
          <a:xfrm>
            <a:off x="3845582" y="4501308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5" name="梦想chupin"/>
          <p:cNvSpPr txBox="1"/>
          <p:nvPr/>
        </p:nvSpPr>
        <p:spPr bwMode="auto">
          <a:xfrm>
            <a:off x="6465707" y="4061535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6" name="梦想chupin"/>
          <p:cNvSpPr txBox="1"/>
          <p:nvPr/>
        </p:nvSpPr>
        <p:spPr bwMode="auto">
          <a:xfrm>
            <a:off x="6465707" y="4501308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7" name="梦想chupin"/>
          <p:cNvSpPr txBox="1"/>
          <p:nvPr/>
        </p:nvSpPr>
        <p:spPr bwMode="auto">
          <a:xfrm>
            <a:off x="8909597" y="4061230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8" name="梦想chupin"/>
          <p:cNvSpPr txBox="1"/>
          <p:nvPr/>
        </p:nvSpPr>
        <p:spPr bwMode="auto">
          <a:xfrm>
            <a:off x="8909597" y="4501003"/>
            <a:ext cx="1891656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8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r="31945"/>
          <a:stretch>
            <a:fillRect/>
          </a:stretch>
        </p:blipFill>
        <p:spPr>
          <a:xfrm>
            <a:off x="1345245" y="1790860"/>
            <a:ext cx="1716693" cy="167138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8" r="14558" b="9333"/>
          <a:stretch>
            <a:fillRect/>
          </a:stretch>
        </p:blipFill>
        <p:spPr>
          <a:xfrm>
            <a:off x="3903985" y="1781668"/>
            <a:ext cx="1715414" cy="166896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5"/>
          <a:stretch>
            <a:fillRect/>
          </a:stretch>
        </p:blipFill>
        <p:spPr>
          <a:xfrm>
            <a:off x="6447731" y="1790860"/>
            <a:ext cx="1719331" cy="169755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r="25728"/>
          <a:stretch>
            <a:fillRect/>
          </a:stretch>
        </p:blipFill>
        <p:spPr>
          <a:xfrm>
            <a:off x="8995395" y="1781667"/>
            <a:ext cx="1711443" cy="1668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1743994" y="2076946"/>
            <a:ext cx="1368152" cy="1368152"/>
            <a:chOff x="1759188" y="1820166"/>
            <a:chExt cx="1368152" cy="1368152"/>
          </a:xfrm>
        </p:grpSpPr>
        <p:sp>
          <p:nvSpPr>
            <p:cNvPr id="5" name="Oval 8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Pie 7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20036340"/>
                <a:gd name="adj2" fmla="val 13137019"/>
              </a:avLst>
            </a:prstGeom>
            <a:solidFill>
              <a:srgbClr val="080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7" name="Oval 1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25"/>
            <p:cNvSpPr/>
            <p:nvPr/>
          </p:nvSpPr>
          <p:spPr>
            <a:xfrm>
              <a:off x="2006936" y="2150977"/>
              <a:ext cx="8947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D3743"/>
                  </a:solidFill>
                  <a:latin typeface="GeosansLight" pitchFamily="2" charset="0"/>
                </a:rPr>
                <a:t>75%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4152416" y="2039238"/>
            <a:ext cx="1368152" cy="1368152"/>
            <a:chOff x="1759188" y="1820166"/>
            <a:chExt cx="1368152" cy="1368152"/>
          </a:xfrm>
        </p:grpSpPr>
        <p:sp>
          <p:nvSpPr>
            <p:cNvPr id="11" name="Oval 29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Pie 30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1952112"/>
                <a:gd name="adj2" fmla="val 18189250"/>
              </a:avLst>
            </a:prstGeom>
            <a:solidFill>
              <a:srgbClr val="080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3" name="Oval 31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 32"/>
            <p:cNvSpPr/>
            <p:nvPr/>
          </p:nvSpPr>
          <p:spPr>
            <a:xfrm>
              <a:off x="2006937" y="2150977"/>
              <a:ext cx="8947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D3743"/>
                  </a:solidFill>
                  <a:latin typeface="GeosansLight" pitchFamily="2" charset="0"/>
                </a:rPr>
                <a:t>68%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16" name="Group 34"/>
          <p:cNvGrpSpPr/>
          <p:nvPr/>
        </p:nvGrpSpPr>
        <p:grpSpPr>
          <a:xfrm>
            <a:off x="6521379" y="2060848"/>
            <a:ext cx="1368152" cy="1368152"/>
            <a:chOff x="1759188" y="1820166"/>
            <a:chExt cx="1368152" cy="1368152"/>
          </a:xfrm>
        </p:grpSpPr>
        <p:sp>
          <p:nvSpPr>
            <p:cNvPr id="17" name="Oval 35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Pie 36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0"/>
                <a:gd name="adj2" fmla="val 11722441"/>
              </a:avLst>
            </a:prstGeom>
            <a:solidFill>
              <a:srgbClr val="080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19" name="Oval 37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 38"/>
            <p:cNvSpPr/>
            <p:nvPr/>
          </p:nvSpPr>
          <p:spPr>
            <a:xfrm>
              <a:off x="2006937" y="2150977"/>
              <a:ext cx="8947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D3743"/>
                  </a:solidFill>
                  <a:latin typeface="GeosansLight" pitchFamily="2" charset="0"/>
                </a:rPr>
                <a:t>60%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</p:grpSp>
      <p:grpSp>
        <p:nvGrpSpPr>
          <p:cNvPr id="22" name="Group 40"/>
          <p:cNvGrpSpPr/>
          <p:nvPr/>
        </p:nvGrpSpPr>
        <p:grpSpPr>
          <a:xfrm>
            <a:off x="8755771" y="2081567"/>
            <a:ext cx="1368152" cy="1368152"/>
            <a:chOff x="1759188" y="1820166"/>
            <a:chExt cx="1368152" cy="1368152"/>
          </a:xfrm>
        </p:grpSpPr>
        <p:sp>
          <p:nvSpPr>
            <p:cNvPr id="23" name="Oval 41"/>
            <p:cNvSpPr/>
            <p:nvPr/>
          </p:nvSpPr>
          <p:spPr>
            <a:xfrm>
              <a:off x="1768188" y="1820166"/>
              <a:ext cx="1359152" cy="1359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4" name="Pie 42"/>
            <p:cNvSpPr/>
            <p:nvPr/>
          </p:nvSpPr>
          <p:spPr>
            <a:xfrm>
              <a:off x="1759188" y="1820166"/>
              <a:ext cx="1368152" cy="1368152"/>
            </a:xfrm>
            <a:prstGeom prst="pie">
              <a:avLst>
                <a:gd name="adj1" fmla="val 19530047"/>
                <a:gd name="adj2" fmla="val 14766185"/>
              </a:avLst>
            </a:prstGeom>
            <a:solidFill>
              <a:srgbClr val="080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chemeClr val="tx1"/>
                </a:solidFill>
              </a:endParaRPr>
            </a:p>
          </p:txBody>
        </p:sp>
        <p:sp>
          <p:nvSpPr>
            <p:cNvPr id="25" name="Oval 43"/>
            <p:cNvSpPr/>
            <p:nvPr/>
          </p:nvSpPr>
          <p:spPr>
            <a:xfrm>
              <a:off x="1819944" y="1871922"/>
              <a:ext cx="1255640" cy="1255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6" name="Rectangle 44"/>
            <p:cNvSpPr/>
            <p:nvPr/>
          </p:nvSpPr>
          <p:spPr>
            <a:xfrm>
              <a:off x="2006937" y="2150977"/>
              <a:ext cx="8947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D3743"/>
                  </a:solidFill>
                  <a:latin typeface="GeosansLight" pitchFamily="2" charset="0"/>
                </a:rPr>
                <a:t>85%</a:t>
              </a:r>
              <a:endParaRPr lang="bg-BG" sz="3200" dirty="0">
                <a:solidFill>
                  <a:srgbClr val="3D3743"/>
                </a:solidFill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852383" y="3663397"/>
            <a:ext cx="11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输入标题</a:t>
            </a:r>
            <a:endParaRPr lang="zh-CN" altLang="en-US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258121" y="3659518"/>
            <a:ext cx="11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输入标题</a:t>
            </a:r>
            <a:endParaRPr lang="zh-CN" altLang="en-US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82135" y="3633898"/>
            <a:ext cx="11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输入标题</a:t>
            </a:r>
            <a:endParaRPr lang="zh-CN" altLang="en-US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82583" y="3648569"/>
            <a:ext cx="11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输入标题</a:t>
            </a:r>
            <a:endParaRPr lang="zh-CN" altLang="en-US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5" name="梦想chupin"/>
          <p:cNvSpPr txBox="1"/>
          <p:nvPr/>
        </p:nvSpPr>
        <p:spPr bwMode="auto">
          <a:xfrm>
            <a:off x="1752994" y="4305193"/>
            <a:ext cx="3515100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6" name="梦想chupin"/>
          <p:cNvSpPr txBox="1"/>
          <p:nvPr/>
        </p:nvSpPr>
        <p:spPr bwMode="auto">
          <a:xfrm>
            <a:off x="1752994" y="4926653"/>
            <a:ext cx="3515100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7" name="梦想chupin"/>
          <p:cNvSpPr txBox="1"/>
          <p:nvPr/>
        </p:nvSpPr>
        <p:spPr bwMode="auto">
          <a:xfrm>
            <a:off x="6582135" y="4305193"/>
            <a:ext cx="3515100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8" name="梦想chupin"/>
          <p:cNvSpPr txBox="1"/>
          <p:nvPr/>
        </p:nvSpPr>
        <p:spPr bwMode="auto">
          <a:xfrm>
            <a:off x="6563293" y="4969429"/>
            <a:ext cx="3515100" cy="36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在此输入文字内容，字数不易太多，请提炼关键词，此模板为梦想出品。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梦想chupin"/>
          <p:cNvSpPr txBox="1"/>
          <p:nvPr/>
        </p:nvSpPr>
        <p:spPr bwMode="auto">
          <a:xfrm>
            <a:off x="1548912" y="1586650"/>
            <a:ext cx="1687369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40B73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标题一</a:t>
            </a:r>
            <a:endParaRPr lang="en-US" altLang="zh-CN" dirty="0">
              <a:solidFill>
                <a:srgbClr val="040B73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1" name="梦想chupin"/>
          <p:cNvSpPr txBox="1"/>
          <p:nvPr/>
        </p:nvSpPr>
        <p:spPr bwMode="auto">
          <a:xfrm>
            <a:off x="3958770" y="1531786"/>
            <a:ext cx="1687369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40B73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标题二</a:t>
            </a:r>
            <a:endParaRPr lang="en-US" altLang="zh-CN" dirty="0">
              <a:solidFill>
                <a:srgbClr val="040B73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梦想chupin"/>
          <p:cNvSpPr txBox="1"/>
          <p:nvPr/>
        </p:nvSpPr>
        <p:spPr bwMode="auto">
          <a:xfrm>
            <a:off x="6372841" y="1544951"/>
            <a:ext cx="1687369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40B73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标题三</a:t>
            </a:r>
            <a:endParaRPr lang="en-US" altLang="zh-CN" dirty="0">
              <a:solidFill>
                <a:srgbClr val="040B73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3" name="梦想chupin"/>
          <p:cNvSpPr txBox="1"/>
          <p:nvPr/>
        </p:nvSpPr>
        <p:spPr bwMode="auto">
          <a:xfrm>
            <a:off x="8516601" y="1534325"/>
            <a:ext cx="1687369" cy="56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40B73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标题四</a:t>
            </a:r>
            <a:endParaRPr lang="en-US" altLang="zh-CN" dirty="0">
              <a:solidFill>
                <a:srgbClr val="040B73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梦想ing010056"/>
          <p:cNvSpPr/>
          <p:nvPr>
            <p:custDataLst>
              <p:tags r:id="rId1"/>
            </p:custDataLst>
          </p:nvPr>
        </p:nvSpPr>
        <p:spPr bwMode="auto">
          <a:xfrm>
            <a:off x="3868879" y="3019966"/>
            <a:ext cx="411751" cy="830385"/>
          </a:xfrm>
          <a:custGeom>
            <a:avLst/>
            <a:gdLst>
              <a:gd name="T0" fmla="*/ 88 w 104"/>
              <a:gd name="T1" fmla="*/ 0 h 210"/>
              <a:gd name="T2" fmla="*/ 0 w 104"/>
              <a:gd name="T3" fmla="*/ 208 h 210"/>
              <a:gd name="T4" fmla="*/ 20 w 104"/>
              <a:gd name="T5" fmla="*/ 210 h 210"/>
              <a:gd name="T6" fmla="*/ 104 w 104"/>
              <a:gd name="T7" fmla="*/ 13 h 210"/>
              <a:gd name="T8" fmla="*/ 88 w 104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88" y="0"/>
                </a:moveTo>
                <a:cubicBezTo>
                  <a:pt x="46" y="62"/>
                  <a:pt x="16" y="133"/>
                  <a:pt x="0" y="208"/>
                </a:cubicBezTo>
                <a:cubicBezTo>
                  <a:pt x="7" y="208"/>
                  <a:pt x="14" y="209"/>
                  <a:pt x="20" y="210"/>
                </a:cubicBezTo>
                <a:cubicBezTo>
                  <a:pt x="35" y="139"/>
                  <a:pt x="64" y="72"/>
                  <a:pt x="104" y="13"/>
                </a:cubicBezTo>
                <a:cubicBezTo>
                  <a:pt x="98" y="9"/>
                  <a:pt x="93" y="5"/>
                  <a:pt x="88" y="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" name="梦想ing0106"/>
          <p:cNvSpPr/>
          <p:nvPr>
            <p:custDataLst>
              <p:tags r:id="rId2"/>
            </p:custDataLst>
          </p:nvPr>
        </p:nvSpPr>
        <p:spPr bwMode="auto">
          <a:xfrm>
            <a:off x="7914703" y="3019966"/>
            <a:ext cx="410083" cy="830385"/>
          </a:xfrm>
          <a:custGeom>
            <a:avLst/>
            <a:gdLst>
              <a:gd name="T0" fmla="*/ 104 w 104"/>
              <a:gd name="T1" fmla="*/ 208 h 210"/>
              <a:gd name="T2" fmla="*/ 16 w 104"/>
              <a:gd name="T3" fmla="*/ 0 h 210"/>
              <a:gd name="T4" fmla="*/ 0 w 104"/>
              <a:gd name="T5" fmla="*/ 13 h 210"/>
              <a:gd name="T6" fmla="*/ 84 w 104"/>
              <a:gd name="T7" fmla="*/ 210 h 210"/>
              <a:gd name="T8" fmla="*/ 104 w 104"/>
              <a:gd name="T9" fmla="*/ 20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104" y="208"/>
                </a:moveTo>
                <a:cubicBezTo>
                  <a:pt x="88" y="133"/>
                  <a:pt x="58" y="62"/>
                  <a:pt x="16" y="0"/>
                </a:cubicBezTo>
                <a:cubicBezTo>
                  <a:pt x="11" y="5"/>
                  <a:pt x="6" y="9"/>
                  <a:pt x="0" y="13"/>
                </a:cubicBezTo>
                <a:cubicBezTo>
                  <a:pt x="40" y="72"/>
                  <a:pt x="69" y="139"/>
                  <a:pt x="84" y="210"/>
                </a:cubicBezTo>
                <a:cubicBezTo>
                  <a:pt x="90" y="209"/>
                  <a:pt x="97" y="208"/>
                  <a:pt x="104" y="208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6" name="梦想ing0105"/>
          <p:cNvSpPr/>
          <p:nvPr>
            <p:custDataLst>
              <p:tags r:id="rId3"/>
            </p:custDataLst>
          </p:nvPr>
        </p:nvSpPr>
        <p:spPr bwMode="auto">
          <a:xfrm>
            <a:off x="6532755" y="2067858"/>
            <a:ext cx="813499" cy="395183"/>
          </a:xfrm>
          <a:custGeom>
            <a:avLst/>
            <a:gdLst>
              <a:gd name="T0" fmla="*/ 194 w 206"/>
              <a:gd name="T1" fmla="*/ 100 h 100"/>
              <a:gd name="T2" fmla="*/ 206 w 206"/>
              <a:gd name="T3" fmla="*/ 84 h 100"/>
              <a:gd name="T4" fmla="*/ 1 w 206"/>
              <a:gd name="T5" fmla="*/ 0 h 100"/>
              <a:gd name="T6" fmla="*/ 1 w 206"/>
              <a:gd name="T7" fmla="*/ 1 h 100"/>
              <a:gd name="T8" fmla="*/ 0 w 206"/>
              <a:gd name="T9" fmla="*/ 20 h 100"/>
              <a:gd name="T10" fmla="*/ 194 w 206"/>
              <a:gd name="T11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100">
                <a:moveTo>
                  <a:pt x="194" y="100"/>
                </a:moveTo>
                <a:cubicBezTo>
                  <a:pt x="197" y="94"/>
                  <a:pt x="202" y="89"/>
                  <a:pt x="206" y="84"/>
                </a:cubicBezTo>
                <a:cubicBezTo>
                  <a:pt x="145" y="44"/>
                  <a:pt x="76" y="15"/>
                  <a:pt x="1" y="0"/>
                </a:cubicBezTo>
                <a:cubicBezTo>
                  <a:pt x="1" y="0"/>
                  <a:pt x="1" y="1"/>
                  <a:pt x="1" y="1"/>
                </a:cubicBezTo>
                <a:cubicBezTo>
                  <a:pt x="1" y="8"/>
                  <a:pt x="1" y="14"/>
                  <a:pt x="0" y="20"/>
                </a:cubicBezTo>
                <a:cubicBezTo>
                  <a:pt x="70" y="34"/>
                  <a:pt x="136" y="62"/>
                  <a:pt x="194" y="10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7" name="梦想ing014"/>
          <p:cNvSpPr/>
          <p:nvPr>
            <p:custDataLst>
              <p:tags r:id="rId4"/>
            </p:custDataLst>
          </p:nvPr>
        </p:nvSpPr>
        <p:spPr bwMode="auto">
          <a:xfrm>
            <a:off x="4844077" y="2067858"/>
            <a:ext cx="816833" cy="395183"/>
          </a:xfrm>
          <a:custGeom>
            <a:avLst/>
            <a:gdLst>
              <a:gd name="T0" fmla="*/ 205 w 207"/>
              <a:gd name="T1" fmla="*/ 1 h 100"/>
              <a:gd name="T2" fmla="*/ 205 w 207"/>
              <a:gd name="T3" fmla="*/ 0 h 100"/>
              <a:gd name="T4" fmla="*/ 0 w 207"/>
              <a:gd name="T5" fmla="*/ 84 h 100"/>
              <a:gd name="T6" fmla="*/ 13 w 207"/>
              <a:gd name="T7" fmla="*/ 100 h 100"/>
              <a:gd name="T8" fmla="*/ 207 w 207"/>
              <a:gd name="T9" fmla="*/ 20 h 100"/>
              <a:gd name="T10" fmla="*/ 205 w 207"/>
              <a:gd name="T11" fmla="*/ 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100">
                <a:moveTo>
                  <a:pt x="205" y="1"/>
                </a:moveTo>
                <a:cubicBezTo>
                  <a:pt x="205" y="1"/>
                  <a:pt x="205" y="0"/>
                  <a:pt x="205" y="0"/>
                </a:cubicBezTo>
                <a:cubicBezTo>
                  <a:pt x="131" y="15"/>
                  <a:pt x="62" y="44"/>
                  <a:pt x="0" y="84"/>
                </a:cubicBezTo>
                <a:cubicBezTo>
                  <a:pt x="5" y="89"/>
                  <a:pt x="9" y="94"/>
                  <a:pt x="13" y="100"/>
                </a:cubicBezTo>
                <a:cubicBezTo>
                  <a:pt x="71" y="62"/>
                  <a:pt x="137" y="34"/>
                  <a:pt x="207" y="20"/>
                </a:cubicBezTo>
                <a:cubicBezTo>
                  <a:pt x="206" y="14"/>
                  <a:pt x="205" y="8"/>
                  <a:pt x="205" y="1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8" name="梦想ing13"/>
          <p:cNvSpPr/>
          <p:nvPr>
            <p:custDataLst>
              <p:tags r:id="rId5"/>
            </p:custDataLst>
          </p:nvPr>
        </p:nvSpPr>
        <p:spPr bwMode="auto">
          <a:xfrm>
            <a:off x="5677581" y="1654333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1" name="梦想ing12"/>
          <p:cNvSpPr/>
          <p:nvPr>
            <p:custDataLst>
              <p:tags r:id="rId6"/>
            </p:custDataLst>
          </p:nvPr>
        </p:nvSpPr>
        <p:spPr bwMode="auto">
          <a:xfrm>
            <a:off x="3443793" y="3865359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3" name="梦想ing11"/>
          <p:cNvSpPr/>
          <p:nvPr>
            <p:custDataLst>
              <p:tags r:id="rId7"/>
            </p:custDataLst>
          </p:nvPr>
        </p:nvSpPr>
        <p:spPr bwMode="auto">
          <a:xfrm>
            <a:off x="4105594" y="2286292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5" name="梦想ing10" descr="0131&#10;"/>
          <p:cNvSpPr/>
          <p:nvPr>
            <p:custDataLst>
              <p:tags r:id="rId8"/>
            </p:custDataLst>
          </p:nvPr>
        </p:nvSpPr>
        <p:spPr bwMode="auto">
          <a:xfrm>
            <a:off x="7247901" y="2286292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" name="09"/>
          <p:cNvSpPr/>
          <p:nvPr>
            <p:custDataLst>
              <p:tags r:id="rId9"/>
            </p:custDataLst>
          </p:nvPr>
        </p:nvSpPr>
        <p:spPr bwMode="auto">
          <a:xfrm>
            <a:off x="7911369" y="3865359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24" name="梦想ing008"/>
          <p:cNvSpPr txBox="1"/>
          <p:nvPr>
            <p:custDataLst>
              <p:tags r:id="rId10"/>
            </p:custDataLst>
          </p:nvPr>
        </p:nvSpPr>
        <p:spPr>
          <a:xfrm flipH="1">
            <a:off x="2124971" y="2347046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梦想ing07"/>
          <p:cNvSpPr txBox="1"/>
          <p:nvPr>
            <p:custDataLst>
              <p:tags r:id="rId11"/>
            </p:custDataLst>
          </p:nvPr>
        </p:nvSpPr>
        <p:spPr>
          <a:xfrm flipH="1">
            <a:off x="1183033" y="272806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8" name="梦想ing006"/>
          <p:cNvSpPr txBox="1"/>
          <p:nvPr>
            <p:custDataLst>
              <p:tags r:id="rId12"/>
            </p:custDataLst>
          </p:nvPr>
        </p:nvSpPr>
        <p:spPr>
          <a:xfrm flipH="1">
            <a:off x="2114648" y="3944195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梦想ing05"/>
          <p:cNvSpPr txBox="1"/>
          <p:nvPr>
            <p:custDataLst>
              <p:tags r:id="rId13"/>
            </p:custDataLst>
          </p:nvPr>
        </p:nvSpPr>
        <p:spPr>
          <a:xfrm flipH="1">
            <a:off x="1172710" y="4325214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1" name="梦想ing004"/>
          <p:cNvSpPr txBox="1"/>
          <p:nvPr>
            <p:custDataLst>
              <p:tags r:id="rId14"/>
            </p:custDataLst>
          </p:nvPr>
        </p:nvSpPr>
        <p:spPr>
          <a:xfrm flipH="1">
            <a:off x="8748206" y="232211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梦想ing0103"/>
          <p:cNvSpPr txBox="1"/>
          <p:nvPr>
            <p:custDataLst>
              <p:tags r:id="rId15"/>
            </p:custDataLst>
          </p:nvPr>
        </p:nvSpPr>
        <p:spPr>
          <a:xfrm flipH="1">
            <a:off x="8748206" y="2703612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3" name="梦想ing02"/>
          <p:cNvSpPr txBox="1"/>
          <p:nvPr>
            <p:custDataLst>
              <p:tags r:id="rId16"/>
            </p:custDataLst>
          </p:nvPr>
        </p:nvSpPr>
        <p:spPr>
          <a:xfrm flipH="1">
            <a:off x="8799163" y="394690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梦想ing01"/>
          <p:cNvSpPr txBox="1"/>
          <p:nvPr>
            <p:custDataLst>
              <p:tags r:id="rId17"/>
            </p:custDataLst>
          </p:nvPr>
        </p:nvSpPr>
        <p:spPr>
          <a:xfrm flipH="1">
            <a:off x="8799163" y="4328408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r>
              <a:rPr lang="en-US" altLang="zh-CN" sz="12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1</a:t>
            </a:r>
            <a:endParaRPr lang="zh-CN" altLang="en-US" sz="12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38" y="2660665"/>
            <a:ext cx="3215492" cy="3280871"/>
          </a:xfrm>
          <a:prstGeom prst="ellipse">
            <a:avLst/>
          </a:prstGeom>
          <a:ln w="57150">
            <a:solidFill>
              <a:srgbClr val="040B73"/>
            </a:solidFill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47" y="2516323"/>
            <a:ext cx="249958" cy="35969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47" y="2554524"/>
            <a:ext cx="298730" cy="26215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71" y="1921541"/>
            <a:ext cx="292633" cy="29263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74" y="4142529"/>
            <a:ext cx="280440" cy="28044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34" y="4157831"/>
            <a:ext cx="286537" cy="286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 flipH="1">
            <a:off x="3494782" y="2179044"/>
            <a:ext cx="5053585" cy="1596329"/>
            <a:chOff x="2617023" y="1073674"/>
            <a:chExt cx="10385143" cy="350099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946" y="1073674"/>
              <a:ext cx="2707220" cy="3500992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2617023" y="3642356"/>
              <a:ext cx="7510006" cy="155594"/>
              <a:chOff x="2811224" y="3610467"/>
              <a:chExt cx="7120451" cy="125838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811224" y="3610467"/>
                <a:ext cx="7120451" cy="0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811224" y="3736305"/>
                <a:ext cx="7120451" cy="0"/>
              </a:xfrm>
              <a:prstGeom prst="line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/>
          <p:cNvSpPr/>
          <p:nvPr/>
        </p:nvSpPr>
        <p:spPr>
          <a:xfrm>
            <a:off x="4812161" y="2542965"/>
            <a:ext cx="38262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业务涉及的领域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5145" y="2469376"/>
            <a:ext cx="107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4"/>
          <p:cNvSpPr>
            <a:spLocks noChangeAspect="1"/>
          </p:cNvSpPr>
          <p:nvPr/>
        </p:nvSpPr>
        <p:spPr bwMode="auto">
          <a:xfrm>
            <a:off x="6346520" y="2956411"/>
            <a:ext cx="1938337" cy="1908175"/>
          </a:xfrm>
          <a:custGeom>
            <a:avLst/>
            <a:gdLst>
              <a:gd name="T0" fmla="*/ 1938337 w 145"/>
              <a:gd name="T1" fmla="*/ 987447 h 143"/>
              <a:gd name="T2" fmla="*/ 1777923 w 145"/>
              <a:gd name="T3" fmla="*/ 1174262 h 143"/>
              <a:gd name="T4" fmla="*/ 106943 w 145"/>
              <a:gd name="T5" fmla="*/ 1908175 h 143"/>
              <a:gd name="T6" fmla="*/ 26736 w 145"/>
              <a:gd name="T7" fmla="*/ 1881487 h 143"/>
              <a:gd name="T8" fmla="*/ 0 w 145"/>
              <a:gd name="T9" fmla="*/ 1801424 h 143"/>
              <a:gd name="T10" fmla="*/ 80207 w 145"/>
              <a:gd name="T11" fmla="*/ 1441139 h 143"/>
              <a:gd name="T12" fmla="*/ 668392 w 145"/>
              <a:gd name="T13" fmla="*/ 974103 h 143"/>
              <a:gd name="T14" fmla="*/ 280725 w 145"/>
              <a:gd name="T15" fmla="*/ 587131 h 143"/>
              <a:gd name="T16" fmla="*/ 387667 w 145"/>
              <a:gd name="T17" fmla="*/ 106751 h 143"/>
              <a:gd name="T18" fmla="*/ 481242 w 145"/>
              <a:gd name="T19" fmla="*/ 13344 h 143"/>
              <a:gd name="T20" fmla="*/ 588185 w 145"/>
              <a:gd name="T21" fmla="*/ 40032 h 143"/>
              <a:gd name="T22" fmla="*/ 1844762 w 145"/>
              <a:gd name="T23" fmla="*/ 813977 h 143"/>
              <a:gd name="T24" fmla="*/ 1938337 w 145"/>
              <a:gd name="T25" fmla="*/ 987447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143"/>
              <a:gd name="T41" fmla="*/ 145 w 145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47" name="33"/>
          <p:cNvSpPr/>
          <p:nvPr/>
        </p:nvSpPr>
        <p:spPr bwMode="auto">
          <a:xfrm>
            <a:off x="5347969" y="3196112"/>
            <a:ext cx="1481139" cy="1458912"/>
          </a:xfrm>
          <a:custGeom>
            <a:avLst/>
            <a:gdLst>
              <a:gd name="T0" fmla="*/ 1481139 w 145"/>
              <a:gd name="T1" fmla="*/ 754961 h 143"/>
              <a:gd name="T2" fmla="*/ 1358562 w 145"/>
              <a:gd name="T3" fmla="*/ 897792 h 143"/>
              <a:gd name="T4" fmla="*/ 81718 w 145"/>
              <a:gd name="T5" fmla="*/ 1458912 h 143"/>
              <a:gd name="T6" fmla="*/ 20430 w 145"/>
              <a:gd name="T7" fmla="*/ 1438508 h 143"/>
              <a:gd name="T8" fmla="*/ 0 w 145"/>
              <a:gd name="T9" fmla="*/ 1377295 h 143"/>
              <a:gd name="T10" fmla="*/ 61289 w 145"/>
              <a:gd name="T11" fmla="*/ 1101836 h 143"/>
              <a:gd name="T12" fmla="*/ 510738 w 145"/>
              <a:gd name="T13" fmla="*/ 744759 h 143"/>
              <a:gd name="T14" fmla="*/ 214510 w 145"/>
              <a:gd name="T15" fmla="*/ 448896 h 143"/>
              <a:gd name="T16" fmla="*/ 296228 w 145"/>
              <a:gd name="T17" fmla="*/ 81617 h 143"/>
              <a:gd name="T18" fmla="*/ 367731 w 145"/>
              <a:gd name="T19" fmla="*/ 10202 h 143"/>
              <a:gd name="T20" fmla="*/ 449449 w 145"/>
              <a:gd name="T21" fmla="*/ 30607 h 143"/>
              <a:gd name="T22" fmla="*/ 1409636 w 145"/>
              <a:gd name="T23" fmla="*/ 622333 h 143"/>
              <a:gd name="T24" fmla="*/ 1481139 w 145"/>
              <a:gd name="T25" fmla="*/ 754961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5"/>
              <a:gd name="T40" fmla="*/ 0 h 143"/>
              <a:gd name="T41" fmla="*/ 145 w 145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48" name="22"/>
          <p:cNvSpPr/>
          <p:nvPr/>
        </p:nvSpPr>
        <p:spPr bwMode="auto">
          <a:xfrm>
            <a:off x="4428808" y="3315185"/>
            <a:ext cx="1295400" cy="1265239"/>
          </a:xfrm>
          <a:custGeom>
            <a:avLst/>
            <a:gdLst>
              <a:gd name="T0" fmla="*/ 1295400 w 127"/>
              <a:gd name="T1" fmla="*/ 653027 h 124"/>
              <a:gd name="T2" fmla="*/ 1193400 w 127"/>
              <a:gd name="T3" fmla="*/ 775469 h 124"/>
              <a:gd name="T4" fmla="*/ 81600 w 127"/>
              <a:gd name="T5" fmla="*/ 1265239 h 124"/>
              <a:gd name="T6" fmla="*/ 20400 w 127"/>
              <a:gd name="T7" fmla="*/ 1255035 h 124"/>
              <a:gd name="T8" fmla="*/ 10200 w 127"/>
              <a:gd name="T9" fmla="*/ 1204018 h 124"/>
              <a:gd name="T10" fmla="*/ 61200 w 127"/>
              <a:gd name="T11" fmla="*/ 959133 h 124"/>
              <a:gd name="T12" fmla="*/ 397800 w 127"/>
              <a:gd name="T13" fmla="*/ 632620 h 124"/>
              <a:gd name="T14" fmla="*/ 193800 w 127"/>
              <a:gd name="T15" fmla="*/ 387735 h 124"/>
              <a:gd name="T16" fmla="*/ 265200 w 127"/>
              <a:gd name="T17" fmla="*/ 61221 h 124"/>
              <a:gd name="T18" fmla="*/ 326400 w 127"/>
              <a:gd name="T19" fmla="*/ 10204 h 124"/>
              <a:gd name="T20" fmla="*/ 397800 w 127"/>
              <a:gd name="T21" fmla="*/ 20407 h 124"/>
              <a:gd name="T22" fmla="*/ 1234200 w 127"/>
              <a:gd name="T23" fmla="*/ 530584 h 124"/>
              <a:gd name="T24" fmla="*/ 1295400 w 127"/>
              <a:gd name="T25" fmla="*/ 653027 h 12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7"/>
              <a:gd name="T40" fmla="*/ 0 h 124"/>
              <a:gd name="T41" fmla="*/ 127 w 127"/>
              <a:gd name="T42" fmla="*/ 124 h 12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080C8D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49" name="11"/>
          <p:cNvSpPr/>
          <p:nvPr/>
        </p:nvSpPr>
        <p:spPr bwMode="auto">
          <a:xfrm>
            <a:off x="3706495" y="3442174"/>
            <a:ext cx="1028700" cy="1041400"/>
          </a:xfrm>
          <a:custGeom>
            <a:avLst/>
            <a:gdLst>
              <a:gd name="T0" fmla="*/ 152777 w 101"/>
              <a:gd name="T1" fmla="*/ 316504 h 102"/>
              <a:gd name="T2" fmla="*/ 213888 w 101"/>
              <a:gd name="T3" fmla="*/ 51049 h 102"/>
              <a:gd name="T4" fmla="*/ 264814 w 101"/>
              <a:gd name="T5" fmla="*/ 10210 h 102"/>
              <a:gd name="T6" fmla="*/ 325925 w 101"/>
              <a:gd name="T7" fmla="*/ 20420 h 102"/>
              <a:gd name="T8" fmla="*/ 967589 w 101"/>
              <a:gd name="T9" fmla="*/ 418602 h 102"/>
              <a:gd name="T10" fmla="*/ 1028700 w 101"/>
              <a:gd name="T11" fmla="*/ 520700 h 102"/>
              <a:gd name="T12" fmla="*/ 957404 w 101"/>
              <a:gd name="T13" fmla="*/ 643218 h 102"/>
              <a:gd name="T14" fmla="*/ 61111 w 101"/>
              <a:gd name="T15" fmla="*/ 1041400 h 102"/>
              <a:gd name="T16" fmla="*/ 20370 w 101"/>
              <a:gd name="T17" fmla="*/ 1031190 h 102"/>
              <a:gd name="T18" fmla="*/ 0 w 101"/>
              <a:gd name="T19" fmla="*/ 990351 h 102"/>
              <a:gd name="T20" fmla="*/ 50926 w 101"/>
              <a:gd name="T21" fmla="*/ 786155 h 102"/>
              <a:gd name="T22" fmla="*/ 152777 w 101"/>
              <a:gd name="T23" fmla="*/ 316504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"/>
              <a:gd name="T37" fmla="*/ 0 h 102"/>
              <a:gd name="T38" fmla="*/ 101 w 101"/>
              <a:gd name="T39" fmla="*/ 102 h 1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50" name="77"/>
          <p:cNvSpPr/>
          <p:nvPr/>
        </p:nvSpPr>
        <p:spPr bwMode="auto">
          <a:xfrm>
            <a:off x="7681596" y="3359624"/>
            <a:ext cx="2549525" cy="287339"/>
          </a:xfrm>
          <a:custGeom>
            <a:avLst/>
            <a:gdLst>
              <a:gd name="T0" fmla="*/ 0 w 1600200"/>
              <a:gd name="T1" fmla="*/ 287339 h 552450"/>
              <a:gd name="T2" fmla="*/ 273163 w 1600200"/>
              <a:gd name="T3" fmla="*/ 0 h 552450"/>
              <a:gd name="T4" fmla="*/ 2549525 w 1600200"/>
              <a:gd name="T5" fmla="*/ 0 h 552450"/>
              <a:gd name="T6" fmla="*/ 0 60000 65536"/>
              <a:gd name="T7" fmla="*/ 0 60000 65536"/>
              <a:gd name="T8" fmla="*/ 0 60000 65536"/>
              <a:gd name="T9" fmla="*/ 0 w 1600200"/>
              <a:gd name="T10" fmla="*/ 0 h 552450"/>
              <a:gd name="T11" fmla="*/ 1600200 w 1600200"/>
              <a:gd name="T12" fmla="*/ 552450 h 552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>
            <a:solidFill>
              <a:srgbClr val="080C8D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51" name="66"/>
          <p:cNvSpPr/>
          <p:nvPr/>
        </p:nvSpPr>
        <p:spPr bwMode="auto">
          <a:xfrm flipH="1">
            <a:off x="1434783" y="3667600"/>
            <a:ext cx="2551112" cy="287339"/>
          </a:xfrm>
          <a:custGeom>
            <a:avLst/>
            <a:gdLst>
              <a:gd name="T0" fmla="*/ 0 w 1600200"/>
              <a:gd name="T1" fmla="*/ 287339 h 552450"/>
              <a:gd name="T2" fmla="*/ 273333 w 1600200"/>
              <a:gd name="T3" fmla="*/ 0 h 552450"/>
              <a:gd name="T4" fmla="*/ 2551112 w 1600200"/>
              <a:gd name="T5" fmla="*/ 0 h 552450"/>
              <a:gd name="T6" fmla="*/ 0 60000 65536"/>
              <a:gd name="T7" fmla="*/ 0 60000 65536"/>
              <a:gd name="T8" fmla="*/ 0 60000 65536"/>
              <a:gd name="T9" fmla="*/ 0 w 1600200"/>
              <a:gd name="T10" fmla="*/ 0 h 552450"/>
              <a:gd name="T11" fmla="*/ 1600200 w 1600200"/>
              <a:gd name="T12" fmla="*/ 552450 h 552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>
            <a:solidFill>
              <a:srgbClr val="0070C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52" name="55"/>
          <p:cNvSpPr/>
          <p:nvPr/>
        </p:nvSpPr>
        <p:spPr bwMode="auto">
          <a:xfrm>
            <a:off x="6089335" y="2659538"/>
            <a:ext cx="673100" cy="1001712"/>
          </a:xfrm>
          <a:custGeom>
            <a:avLst/>
            <a:gdLst>
              <a:gd name="T0" fmla="*/ 0 w 647700"/>
              <a:gd name="T1" fmla="*/ 1001712 h 965200"/>
              <a:gd name="T2" fmla="*/ 105584 w 647700"/>
              <a:gd name="T3" fmla="*/ 540397 h 965200"/>
              <a:gd name="T4" fmla="*/ 673100 w 647700"/>
              <a:gd name="T5" fmla="*/ 0 h 965200"/>
              <a:gd name="T6" fmla="*/ 0 60000 65536"/>
              <a:gd name="T7" fmla="*/ 0 60000 65536"/>
              <a:gd name="T8" fmla="*/ 0 60000 65536"/>
              <a:gd name="T9" fmla="*/ 0 w 647700"/>
              <a:gd name="T10" fmla="*/ 0 h 965200"/>
              <a:gd name="T11" fmla="*/ 647700 w 647700"/>
              <a:gd name="T12" fmla="*/ 965200 h 965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>
            <a:solidFill>
              <a:srgbClr val="0070C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31753" name="44"/>
          <p:cNvSpPr/>
          <p:nvPr/>
        </p:nvSpPr>
        <p:spPr bwMode="auto">
          <a:xfrm flipH="1">
            <a:off x="4376423" y="2651602"/>
            <a:ext cx="673100" cy="1003300"/>
          </a:xfrm>
          <a:custGeom>
            <a:avLst/>
            <a:gdLst>
              <a:gd name="T0" fmla="*/ 0 w 647700"/>
              <a:gd name="T1" fmla="*/ 1003300 h 965200"/>
              <a:gd name="T2" fmla="*/ 105584 w 647700"/>
              <a:gd name="T3" fmla="*/ 541254 h 965200"/>
              <a:gd name="T4" fmla="*/ 673100 w 647700"/>
              <a:gd name="T5" fmla="*/ 0 h 965200"/>
              <a:gd name="T6" fmla="*/ 0 60000 65536"/>
              <a:gd name="T7" fmla="*/ 0 60000 65536"/>
              <a:gd name="T8" fmla="*/ 0 60000 65536"/>
              <a:gd name="T9" fmla="*/ 0 w 647700"/>
              <a:gd name="T10" fmla="*/ 0 h 965200"/>
              <a:gd name="T11" fmla="*/ 647700 w 647700"/>
              <a:gd name="T12" fmla="*/ 965200 h 965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>
            <a:solidFill>
              <a:srgbClr val="080C8D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4" tIns="45718" rIns="91404" bIns="45718" anchor="ctr"/>
          <a:lstStyle/>
          <a:p>
            <a:pPr marL="0" marR="0" lvl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lt"/>
              <a:sym typeface="+mn-lt"/>
            </a:endParaRPr>
          </a:p>
        </p:txBody>
      </p:sp>
      <p:sp>
        <p:nvSpPr>
          <p:cNvPr id="51" name="梦想ing01008"/>
          <p:cNvSpPr txBox="1"/>
          <p:nvPr>
            <p:custDataLst>
              <p:tags r:id="rId1"/>
            </p:custDataLst>
          </p:nvPr>
        </p:nvSpPr>
        <p:spPr>
          <a:xfrm flipH="1">
            <a:off x="2974802" y="1906003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梦想ing01007"/>
          <p:cNvSpPr txBox="1"/>
          <p:nvPr>
            <p:custDataLst>
              <p:tags r:id="rId2"/>
            </p:custDataLst>
          </p:nvPr>
        </p:nvSpPr>
        <p:spPr>
          <a:xfrm flipH="1">
            <a:off x="2032864" y="2287022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53" name="梦想ing01006"/>
          <p:cNvSpPr txBox="1"/>
          <p:nvPr>
            <p:custDataLst>
              <p:tags r:id="rId3"/>
            </p:custDataLst>
          </p:nvPr>
        </p:nvSpPr>
        <p:spPr>
          <a:xfrm flipH="1">
            <a:off x="1069656" y="382368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梦想ing01005"/>
          <p:cNvSpPr txBox="1"/>
          <p:nvPr>
            <p:custDataLst>
              <p:tags r:id="rId4"/>
            </p:custDataLst>
          </p:nvPr>
        </p:nvSpPr>
        <p:spPr>
          <a:xfrm flipH="1">
            <a:off x="1008323" y="4204700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在此输入文字内容，字数不易太多，请提炼关键词，此模板为梦想出品，在此输入文字内容，字数不易太多，请提炼关键词，此模板为梦想出品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61" name="梦想ing01004"/>
          <p:cNvSpPr txBox="1"/>
          <p:nvPr>
            <p:custDataLst>
              <p:tags r:id="rId5"/>
            </p:custDataLst>
          </p:nvPr>
        </p:nvSpPr>
        <p:spPr>
          <a:xfrm flipH="1">
            <a:off x="7021214" y="200932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梦想ing01003"/>
          <p:cNvSpPr txBox="1"/>
          <p:nvPr>
            <p:custDataLst>
              <p:tags r:id="rId6"/>
            </p:custDataLst>
          </p:nvPr>
        </p:nvSpPr>
        <p:spPr>
          <a:xfrm flipH="1">
            <a:off x="7021214" y="2400134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63" name="梦想ing01002"/>
          <p:cNvSpPr txBox="1"/>
          <p:nvPr>
            <p:custDataLst>
              <p:tags r:id="rId7"/>
            </p:custDataLst>
          </p:nvPr>
        </p:nvSpPr>
        <p:spPr>
          <a:xfrm flipH="1">
            <a:off x="9341324" y="3751476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梦想ing01001"/>
          <p:cNvSpPr txBox="1"/>
          <p:nvPr>
            <p:custDataLst>
              <p:tags r:id="rId8"/>
            </p:custDataLst>
          </p:nvPr>
        </p:nvSpPr>
        <p:spPr>
          <a:xfrm flipH="1">
            <a:off x="8542042" y="4132495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17" y="3767956"/>
            <a:ext cx="249958" cy="3596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79" y="3779422"/>
            <a:ext cx="298730" cy="26215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5" y="3774436"/>
            <a:ext cx="292633" cy="292633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1" y="3811269"/>
            <a:ext cx="286537" cy="286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501934" y="1977627"/>
            <a:ext cx="1656184" cy="1656184"/>
          </a:xfrm>
          <a:prstGeom prst="ellipse">
            <a:avLst/>
          </a:prstGeom>
          <a:solidFill>
            <a:srgbClr val="080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022214" y="2514431"/>
            <a:ext cx="1656184" cy="1656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输入标题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42494" y="1977627"/>
            <a:ext cx="1656184" cy="1656184"/>
          </a:xfrm>
          <a:prstGeom prst="ellipse">
            <a:avLst/>
          </a:prstGeom>
          <a:solidFill>
            <a:srgbClr val="080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输入标题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62774" y="2514431"/>
            <a:ext cx="1656184" cy="1656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输入标题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4" idx="6"/>
            <a:endCxn id="14" idx="2"/>
          </p:cNvCxnSpPr>
          <p:nvPr/>
        </p:nvCxnSpPr>
        <p:spPr>
          <a:xfrm>
            <a:off x="3158118" y="2820959"/>
            <a:ext cx="864235" cy="53721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2"/>
          </p:cNvCxnSpPr>
          <p:nvPr/>
        </p:nvCxnSpPr>
        <p:spPr>
          <a:xfrm flipV="1">
            <a:off x="5678398" y="2820553"/>
            <a:ext cx="864235" cy="53721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6"/>
            <a:endCxn id="20" idx="2"/>
          </p:cNvCxnSpPr>
          <p:nvPr/>
        </p:nvCxnSpPr>
        <p:spPr>
          <a:xfrm>
            <a:off x="8198678" y="2820959"/>
            <a:ext cx="864235" cy="537210"/>
          </a:xfrm>
          <a:prstGeom prst="line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梦想ing01008"/>
          <p:cNvSpPr txBox="1"/>
          <p:nvPr>
            <p:custDataLst>
              <p:tags r:id="rId1"/>
            </p:custDataLst>
          </p:nvPr>
        </p:nvSpPr>
        <p:spPr>
          <a:xfrm flipH="1">
            <a:off x="1663290" y="3832061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梦想ing01007"/>
          <p:cNvSpPr txBox="1"/>
          <p:nvPr>
            <p:custDataLst>
              <p:tags r:id="rId2"/>
            </p:custDataLst>
          </p:nvPr>
        </p:nvSpPr>
        <p:spPr>
          <a:xfrm flipH="1">
            <a:off x="1183265" y="4218931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19" name="梦想ing01006"/>
          <p:cNvSpPr txBox="1"/>
          <p:nvPr>
            <p:custDataLst>
              <p:tags r:id="rId3"/>
            </p:custDataLst>
          </p:nvPr>
        </p:nvSpPr>
        <p:spPr>
          <a:xfrm flipH="1">
            <a:off x="4191244" y="447673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梦想ing01005"/>
          <p:cNvSpPr txBox="1"/>
          <p:nvPr>
            <p:custDataLst>
              <p:tags r:id="rId4"/>
            </p:custDataLst>
          </p:nvPr>
        </p:nvSpPr>
        <p:spPr>
          <a:xfrm flipH="1">
            <a:off x="3711219" y="4863607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5" name="梦想ing01004"/>
          <p:cNvSpPr txBox="1"/>
          <p:nvPr>
            <p:custDataLst>
              <p:tags r:id="rId5"/>
            </p:custDataLst>
          </p:nvPr>
        </p:nvSpPr>
        <p:spPr>
          <a:xfrm flipH="1">
            <a:off x="6685736" y="3765809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80C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80C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梦想ing01003"/>
          <p:cNvSpPr txBox="1"/>
          <p:nvPr>
            <p:custDataLst>
              <p:tags r:id="rId6"/>
            </p:custDataLst>
          </p:nvPr>
        </p:nvSpPr>
        <p:spPr>
          <a:xfrm flipH="1">
            <a:off x="6205711" y="4152679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28" name="梦想ing01002"/>
          <p:cNvSpPr txBox="1"/>
          <p:nvPr>
            <p:custDataLst>
              <p:tags r:id="rId7"/>
            </p:custDataLst>
          </p:nvPr>
        </p:nvSpPr>
        <p:spPr>
          <a:xfrm flipH="1">
            <a:off x="9213690" y="4330548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梦想ing01001"/>
          <p:cNvSpPr txBox="1"/>
          <p:nvPr>
            <p:custDataLst>
              <p:tags r:id="rId8"/>
            </p:custDataLst>
          </p:nvPr>
        </p:nvSpPr>
        <p:spPr>
          <a:xfrm flipH="1">
            <a:off x="8733665" y="4717418"/>
            <a:ext cx="2118095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rgbClr val="595959"/>
                </a:solidFill>
                <a:latin typeface="inpin heiti" panose="00000500000000000000" pitchFamily="2" charset="-122"/>
                <a:ea typeface="inpin heiti" panose="00000500000000000000" pitchFamily="2" charset="-122"/>
                <a:cs typeface="造字工房典黑（非商用）纤细体"/>
                <a:sym typeface="inpin heiti" panose="00000500000000000000" pitchFamily="2" charset="-122"/>
              </a:rPr>
              <a:t>在此输入文字内容，字数不易太多，请提炼关键词，此模板为梦想出品</a:t>
            </a:r>
            <a:endParaRPr lang="zh-CN" altLang="en-US" sz="1000" dirty="0">
              <a:solidFill>
                <a:srgbClr val="595959"/>
              </a:solidFill>
              <a:latin typeface="inpin heiti" panose="00000500000000000000" pitchFamily="2" charset="-122"/>
              <a:ea typeface="inpin heiti" panose="00000500000000000000" pitchFamily="2" charset="-122"/>
              <a:cs typeface="造字工房典黑（非商用）纤细体"/>
              <a:sym typeface="inpin heiti" panose="000005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5334" y="37707"/>
            <a:ext cx="25471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  <a:endParaRPr lang="zh-CN" altLang="en-US" sz="30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21.xml><?xml version="1.0" encoding="utf-8"?>
<p:tagLst xmlns:p="http://schemas.openxmlformats.org/presentationml/2006/main">
  <p:tag name="PA" val="v3.2.0"/>
</p:tagLst>
</file>

<file path=ppt/tags/tag22.xml><?xml version="1.0" encoding="utf-8"?>
<p:tagLst xmlns:p="http://schemas.openxmlformats.org/presentationml/2006/main">
  <p:tag name="PA" val="v3.2.0"/>
</p:tagLst>
</file>

<file path=ppt/tags/tag23.xml><?xml version="1.0" encoding="utf-8"?>
<p:tagLst xmlns:p="http://schemas.openxmlformats.org/presentationml/2006/main">
  <p:tag name="PA" val="v3.2.0"/>
</p:tagLst>
</file>

<file path=ppt/tags/tag24.xml><?xml version="1.0" encoding="utf-8"?>
<p:tagLst xmlns:p="http://schemas.openxmlformats.org/presentationml/2006/main">
  <p:tag name="PA" val="v3.2.0"/>
</p:tagLst>
</file>

<file path=ppt/tags/tag25.xml><?xml version="1.0" encoding="utf-8"?>
<p:tagLst xmlns:p="http://schemas.openxmlformats.org/presentationml/2006/main">
  <p:tag name="PA" val="v3.2.0"/>
</p:tagLst>
</file>

<file path=ppt/tags/tag26.xml><?xml version="1.0" encoding="utf-8"?>
<p:tagLst xmlns:p="http://schemas.openxmlformats.org/presentationml/2006/main">
  <p:tag name="PA" val="v3.2.0"/>
</p:tagLst>
</file>

<file path=ppt/tags/tag27.xml><?xml version="1.0" encoding="utf-8"?>
<p:tagLst xmlns:p="http://schemas.openxmlformats.org/presentationml/2006/main">
  <p:tag name="PA" val="v3.2.0"/>
</p:tagLst>
</file>

<file path=ppt/tags/tag28.xml><?xml version="1.0" encoding="utf-8"?>
<p:tagLst xmlns:p="http://schemas.openxmlformats.org/presentationml/2006/main">
  <p:tag name="PA" val="v3.2.0"/>
</p:tagLst>
</file>

<file path=ppt/tags/tag29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30.xml><?xml version="1.0" encoding="utf-8"?>
<p:tagLst xmlns:p="http://schemas.openxmlformats.org/presentationml/2006/main">
  <p:tag name="PA" val="v3.2.0"/>
</p:tagLst>
</file>

<file path=ppt/tags/tag31.xml><?xml version="1.0" encoding="utf-8"?>
<p:tagLst xmlns:p="http://schemas.openxmlformats.org/presentationml/2006/main">
  <p:tag name="PA" val="v3.2.0"/>
</p:tagLst>
</file>

<file path=ppt/tags/tag32.xml><?xml version="1.0" encoding="utf-8"?>
<p:tagLst xmlns:p="http://schemas.openxmlformats.org/presentationml/2006/main">
  <p:tag name="PA" val="v3.2.0"/>
</p:tagLst>
</file>

<file path=ppt/tags/tag33.xml><?xml version="1.0" encoding="utf-8"?>
<p:tagLst xmlns:p="http://schemas.openxmlformats.org/presentationml/2006/main">
  <p:tag name="PA" val="v3.2.0"/>
</p:tagLst>
</file>

<file path=ppt/tags/tag34.xml><?xml version="1.0" encoding="utf-8"?>
<p:tagLst xmlns:p="http://schemas.openxmlformats.org/presentationml/2006/main">
  <p:tag name="PA" val="v3.2.0"/>
</p:tagLst>
</file>

<file path=ppt/tags/tag35.xml><?xml version="1.0" encoding="utf-8"?>
<p:tagLst xmlns:p="http://schemas.openxmlformats.org/presentationml/2006/main">
  <p:tag name="PA" val="v3.2.0"/>
</p:tagLst>
</file>

<file path=ppt/tags/tag36.xml><?xml version="1.0" encoding="utf-8"?>
<p:tagLst xmlns:p="http://schemas.openxmlformats.org/presentationml/2006/main">
  <p:tag name="PA" val="v3.2.0"/>
</p:tagLst>
</file>

<file path=ppt/tags/tag37.xml><?xml version="1.0" encoding="utf-8"?>
<p:tagLst xmlns:p="http://schemas.openxmlformats.org/presentationml/2006/main">
  <p:tag name="PA" val="v3.2.0"/>
</p:tagLst>
</file>

<file path=ppt/tags/tag38.xml><?xml version="1.0" encoding="utf-8"?>
<p:tagLst xmlns:p="http://schemas.openxmlformats.org/presentationml/2006/main">
  <p:tag name="PA" val="v3.2.0"/>
</p:tagLst>
</file>

<file path=ppt/tags/tag39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40.xml><?xml version="1.0" encoding="utf-8"?>
<p:tagLst xmlns:p="http://schemas.openxmlformats.org/presentationml/2006/main">
  <p:tag name="PA" val="v3.2.0"/>
</p:tagLst>
</file>

<file path=ppt/tags/tag41.xml><?xml version="1.0" encoding="utf-8"?>
<p:tagLst xmlns:p="http://schemas.openxmlformats.org/presentationml/2006/main">
  <p:tag name="PA" val="v3.2.0"/>
</p:tagLst>
</file>

<file path=ppt/tags/tag42.xml><?xml version="1.0" encoding="utf-8"?>
<p:tagLst xmlns:p="http://schemas.openxmlformats.org/presentationml/2006/main">
  <p:tag name="PA" val="v3.2.0"/>
</p:tagLst>
</file>

<file path=ppt/tags/tag43.xml><?xml version="1.0" encoding="utf-8"?>
<p:tagLst xmlns:p="http://schemas.openxmlformats.org/presentationml/2006/main">
  <p:tag name="PA" val="v3.2.0"/>
</p:tagLst>
</file>

<file path=ppt/tags/tag44.xml><?xml version="1.0" encoding="utf-8"?>
<p:tagLst xmlns:p="http://schemas.openxmlformats.org/presentationml/2006/main">
  <p:tag name="PA" val="v3.2.0"/>
</p:tagLst>
</file>

<file path=ppt/tags/tag45.xml><?xml version="1.0" encoding="utf-8"?>
<p:tagLst xmlns:p="http://schemas.openxmlformats.org/presentationml/2006/main">
  <p:tag name="PA" val="v3.2.0"/>
</p:tagLst>
</file>

<file path=ppt/tags/tag46.xml><?xml version="1.0" encoding="utf-8"?>
<p:tagLst xmlns:p="http://schemas.openxmlformats.org/presentationml/2006/main">
  <p:tag name="PA" val="v3.2.0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PA" val="v3.2.0"/>
</p:tagLst>
</file>

<file path=ppt/tags/tag49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50.xml><?xml version="1.0" encoding="utf-8"?>
<p:tagLst xmlns:p="http://schemas.openxmlformats.org/presentationml/2006/main">
  <p:tag name="PA" val="v3.2.0"/>
</p:tagLst>
</file>

<file path=ppt/tags/tag51.xml><?xml version="1.0" encoding="utf-8"?>
<p:tagLst xmlns:p="http://schemas.openxmlformats.org/presentationml/2006/main">
  <p:tag name="PA" val="v3.2.0"/>
</p:tagLst>
</file>

<file path=ppt/tags/tag52.xml><?xml version="1.0" encoding="utf-8"?>
<p:tagLst xmlns:p="http://schemas.openxmlformats.org/presentationml/2006/main">
  <p:tag name="PA" val="v3.2.0"/>
</p:tagLst>
</file>

<file path=ppt/tags/tag53.xml><?xml version="1.0" encoding="utf-8"?>
<p:tagLst xmlns:p="http://schemas.openxmlformats.org/presentationml/2006/main">
  <p:tag name="PA" val="v3.2.0"/>
</p:tagLst>
</file>

<file path=ppt/tags/tag54.xml><?xml version="1.0" encoding="utf-8"?>
<p:tagLst xmlns:p="http://schemas.openxmlformats.org/presentationml/2006/main">
  <p:tag name="PA" val="v3.2.0"/>
</p:tagLst>
</file>

<file path=ppt/tags/tag55.xml><?xml version="1.0" encoding="utf-8"?>
<p:tagLst xmlns:p="http://schemas.openxmlformats.org/presentationml/2006/main">
  <p:tag name="PA" val="v3.2.0"/>
</p:tagLst>
</file>

<file path=ppt/tags/tag56.xml><?xml version="1.0" encoding="utf-8"?>
<p:tagLst xmlns:p="http://schemas.openxmlformats.org/presentationml/2006/main">
  <p:tag name="PA" val="v3.2.0"/>
</p:tagLst>
</file>

<file path=ppt/tags/tag57.xml><?xml version="1.0" encoding="utf-8"?>
<p:tagLst xmlns:p="http://schemas.openxmlformats.org/presentationml/2006/main">
  <p:tag name="PA" val="v3.2.0"/>
</p:tagLst>
</file>

<file path=ppt/tags/tag58.xml><?xml version="1.0" encoding="utf-8"?>
<p:tagLst xmlns:p="http://schemas.openxmlformats.org/presentationml/2006/main">
  <p:tag name="PA" val="v3.2.0"/>
</p:tagLst>
</file>

<file path=ppt/tags/tag59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60.xml><?xml version="1.0" encoding="utf-8"?>
<p:tagLst xmlns:p="http://schemas.openxmlformats.org/presentationml/2006/main">
  <p:tag name="PA" val="v3.2.0"/>
</p:tagLst>
</file>

<file path=ppt/tags/tag61.xml><?xml version="1.0" encoding="utf-8"?>
<p:tagLst xmlns:p="http://schemas.openxmlformats.org/presentationml/2006/main">
  <p:tag name="PA" val="v3.2.0"/>
</p:tagLst>
</file>

<file path=ppt/tags/tag62.xml><?xml version="1.0" encoding="utf-8"?>
<p:tagLst xmlns:p="http://schemas.openxmlformats.org/presentationml/2006/main">
  <p:tag name="PA" val="v3.2.0"/>
</p:tagLst>
</file>

<file path=ppt/tags/tag63.xml><?xml version="1.0" encoding="utf-8"?>
<p:tagLst xmlns:p="http://schemas.openxmlformats.org/presentationml/2006/main">
  <p:tag name="PA" val="v3.2.0"/>
</p:tagLst>
</file>

<file path=ppt/tags/tag64.xml><?xml version="1.0" encoding="utf-8"?>
<p:tagLst xmlns:p="http://schemas.openxmlformats.org/presentationml/2006/main">
  <p:tag name="PA" val="v3.2.0"/>
</p:tagLst>
</file>

<file path=ppt/tags/tag65.xml><?xml version="1.0" encoding="utf-8"?>
<p:tagLst xmlns:p="http://schemas.openxmlformats.org/presentationml/2006/main">
  <p:tag name="PA" val="v3.2.0"/>
</p:tagLst>
</file>

<file path=ppt/tags/tag66.xml><?xml version="1.0" encoding="utf-8"?>
<p:tagLst xmlns:p="http://schemas.openxmlformats.org/presentationml/2006/main">
  <p:tag name="PA" val="v3.2.0"/>
</p:tagLst>
</file>

<file path=ppt/tags/tag67.xml><?xml version="1.0" encoding="utf-8"?>
<p:tagLst xmlns:p="http://schemas.openxmlformats.org/presentationml/2006/main">
  <p:tag name="PA" val="v3.2.0"/>
</p:tagLst>
</file>

<file path=ppt/tags/tag68.xml><?xml version="1.0" encoding="utf-8"?>
<p:tagLst xmlns:p="http://schemas.openxmlformats.org/presentationml/2006/main">
  <p:tag name="PA" val="v3.2.0"/>
</p:tagLst>
</file>

<file path=ppt/tags/tag69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70.xml><?xml version="1.0" encoding="utf-8"?>
<p:tagLst xmlns:p="http://schemas.openxmlformats.org/presentationml/2006/main">
  <p:tag name="PA" val="v3.2.0"/>
</p:tagLst>
</file>

<file path=ppt/tags/tag71.xml><?xml version="1.0" encoding="utf-8"?>
<p:tagLst xmlns:p="http://schemas.openxmlformats.org/presentationml/2006/main">
  <p:tag name="PA" val="v3.2.0"/>
</p:tagLst>
</file>

<file path=ppt/tags/tag72.xml><?xml version="1.0" encoding="utf-8"?>
<p:tagLst xmlns:p="http://schemas.openxmlformats.org/presentationml/2006/main">
  <p:tag name="PA" val="v3.2.0"/>
</p:tagLst>
</file>

<file path=ppt/tags/tag73.xml><?xml version="1.0" encoding="utf-8"?>
<p:tagLst xmlns:p="http://schemas.openxmlformats.org/presentationml/2006/main">
  <p:tag name="PA" val="v3.2.0"/>
</p:tagLst>
</file>

<file path=ppt/tags/tag74.xml><?xml version="1.0" encoding="utf-8"?>
<p:tagLst xmlns:p="http://schemas.openxmlformats.org/presentationml/2006/main">
  <p:tag name="PA" val="v3.2.0"/>
</p:tagLst>
</file>

<file path=ppt/tags/tag75.xml><?xml version="1.0" encoding="utf-8"?>
<p:tagLst xmlns:p="http://schemas.openxmlformats.org/presentationml/2006/main">
  <p:tag name="PA" val="v3.2.0"/>
</p:tagLst>
</file>

<file path=ppt/tags/tag76.xml><?xml version="1.0" encoding="utf-8"?>
<p:tagLst xmlns:p="http://schemas.openxmlformats.org/presentationml/2006/main">
  <p:tag name="PA" val="v3.2.0"/>
</p:tagLst>
</file>

<file path=ppt/tags/tag77.xml><?xml version="1.0" encoding="utf-8"?>
<p:tagLst xmlns:p="http://schemas.openxmlformats.org/presentationml/2006/main">
  <p:tag name="PA" val="v3.2.0"/>
</p:tagLst>
</file>

<file path=ppt/tags/tag78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80C8D"/>
        </a:solidFill>
        <a:ln>
          <a:noFill/>
        </a:ln>
      </a:spPr>
      <a:bodyPr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2964</Words>
  <Application>WPS 演示</Application>
  <PresentationFormat>宽屏</PresentationFormat>
  <Paragraphs>334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方正小标宋简体</vt:lpstr>
      <vt:lpstr>微软雅黑</vt:lpstr>
      <vt:lpstr>Calibri</vt:lpstr>
      <vt:lpstr>inpin heiti</vt:lpstr>
      <vt:lpstr>造字工房典黑（非商用）纤细体</vt:lpstr>
      <vt:lpstr>GeosansLight</vt:lpstr>
      <vt:lpstr>Segoe Print</vt:lpstr>
      <vt:lpstr>Ebrima</vt:lpstr>
      <vt:lpstr>等线</vt:lpstr>
      <vt:lpstr>方正黑体简体</vt:lpstr>
      <vt:lpstr>Arial Unicode MS</vt:lpstr>
      <vt:lpstr>等线 Light</vt:lpstr>
      <vt:lpstr>印品黑体</vt:lpstr>
      <vt:lpstr>黑体</vt:lpstr>
      <vt:lpstr>经典特宋简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xinhui feng</dc:creator>
  <cp:lastModifiedBy>猪头少年</cp:lastModifiedBy>
  <cp:revision>24</cp:revision>
  <dcterms:created xsi:type="dcterms:W3CDTF">2019-04-16T12:54:00Z</dcterms:created>
  <dcterms:modified xsi:type="dcterms:W3CDTF">2019-04-17T06:27:09Z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