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3" r:id="rId6"/>
    <p:sldId id="264" r:id="rId7"/>
    <p:sldId id="269" r:id="rId8"/>
    <p:sldId id="265" r:id="rId9"/>
    <p:sldId id="266" r:id="rId10"/>
    <p:sldId id="271" r:id="rId11"/>
    <p:sldId id="270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68" r:id="rId24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51" autoAdjust="0"/>
  </p:normalViewPr>
  <p:slideViewPr>
    <p:cSldViewPr snapToGrid="0" snapToObjects="1">
      <p:cViewPr varScale="1">
        <p:scale>
          <a:sx n="90" d="100"/>
          <a:sy n="90" d="100"/>
        </p:scale>
        <p:origin x="-10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1743" y="-6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EB56-9A5C-47BC-B96D-73C7ABC3EF0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E23D-F44C-4C9B-9707-1C9EA9578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7D406-9801-4247-9D51-CBEFB233F6CD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65C-1B5D-4B2A-81D6-B30B74E778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不使用这个工具的可以跳过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如果是使用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-review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工具，可以选择“</a:t>
            </a:r>
            <a:r>
              <a:rPr lang="en-US" altLang="zh-CN" baseline="0" dirty="0" smtClean="0"/>
              <a:t>clone”</a:t>
            </a:r>
            <a:r>
              <a:rPr lang="zh-CN" altLang="en-US" baseline="0" dirty="0" smtClean="0"/>
              <a:t>的方式，</a:t>
            </a:r>
            <a:r>
              <a:rPr lang="en-US" altLang="zh-CN" baseline="0" dirty="0" err="1" smtClean="0"/>
              <a:t>git</a:t>
            </a:r>
            <a:r>
              <a:rPr lang="en-US" altLang="zh-CN" baseline="0" dirty="0" smtClean="0"/>
              <a:t> review</a:t>
            </a:r>
            <a:r>
              <a:rPr lang="zh-CN" altLang="en-US" baseline="0" dirty="0" smtClean="0"/>
              <a:t>会安装自带的</a:t>
            </a:r>
            <a:r>
              <a:rPr lang="en-US" altLang="zh-CN" baseline="0" dirty="0" smtClean="0"/>
              <a:t>commit-</a:t>
            </a:r>
            <a:r>
              <a:rPr lang="en-US" altLang="zh-CN" baseline="0" dirty="0" err="1" smtClean="0"/>
              <a:t>msg</a:t>
            </a:r>
            <a:r>
              <a:rPr lang="en-US" altLang="zh-CN" baseline="0" dirty="0" smtClean="0"/>
              <a:t> hook.</a:t>
            </a:r>
          </a:p>
          <a:p>
            <a:r>
              <a:rPr lang="zh-CN" altLang="en-US" baseline="0" dirty="0" smtClean="0"/>
              <a:t>这个工具的作用是生成一个</a:t>
            </a:r>
            <a:r>
              <a:rPr lang="en-US" altLang="zh-CN" baseline="0" dirty="0" smtClean="0"/>
              <a:t>Change-Id</a:t>
            </a:r>
            <a:r>
              <a:rPr lang="zh-CN" altLang="en-US" baseline="0" dirty="0" smtClean="0"/>
              <a:t>用于标识一次提交。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 </a:t>
            </a:r>
            <a:r>
              <a:rPr lang="zh-CN" altLang="en-US" dirty="0" smtClean="0"/>
              <a:t>工具，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zh-CN" altLang="en-US" dirty="0" smtClean="0"/>
              <a:t>命令需要加上 </a:t>
            </a:r>
            <a:r>
              <a:rPr lang="en-US" altLang="zh-CN" dirty="0" smtClean="0"/>
              <a:t>–o gerrit </a:t>
            </a:r>
            <a:r>
              <a:rPr lang="zh-CN" altLang="en-US" dirty="0" smtClean="0"/>
              <a:t>。或者检测后，用命令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rename origin gerrit </a:t>
            </a:r>
            <a:r>
              <a:rPr lang="zh-CN" altLang="en-US" dirty="0" smtClean="0"/>
              <a:t>修改。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commit-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hook </a:t>
            </a:r>
            <a:r>
              <a:rPr lang="zh-CN" altLang="en-US" dirty="0" smtClean="0"/>
              <a:t>可以由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 </a:t>
            </a:r>
            <a:r>
              <a:rPr lang="zh-CN" altLang="en-US" dirty="0" smtClean="0"/>
              <a:t>自动安装。或根据从服务 器上拷贝：</a:t>
            </a:r>
            <a:r>
              <a:rPr lang="en-US" altLang="zh-CN" sz="1200" dirty="0" err="1" smtClean="0"/>
              <a:t>scp</a:t>
            </a:r>
            <a:r>
              <a:rPr lang="en-US" altLang="zh-CN" sz="1200" dirty="0" smtClean="0"/>
              <a:t> -p -P 29418 10043370@10.43.174.188:hooks/commit-</a:t>
            </a:r>
            <a:r>
              <a:rPr lang="en-US" altLang="zh-CN" sz="1200" dirty="0" err="1" smtClean="0"/>
              <a:t>msg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train/.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200" dirty="0" smtClean="0">
                <a:solidFill>
                  <a:srgbClr val="FF0000"/>
                </a:solidFill>
              </a:rPr>
              <a:t>/hooks/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en-US" altLang="zh-CN" baseline="0" dirty="0" smtClean="0"/>
              <a:t> add -am ,-a </a:t>
            </a:r>
            <a:r>
              <a:rPr lang="zh-CN" altLang="en-US" baseline="0" dirty="0" smtClean="0"/>
              <a:t>的作用：会自动对修改的文件执行</a:t>
            </a:r>
            <a:r>
              <a:rPr lang="en-US" altLang="zh-CN" baseline="0" dirty="0" err="1" smtClean="0"/>
              <a:t>git</a:t>
            </a:r>
            <a:r>
              <a:rPr lang="en-US" altLang="zh-CN" baseline="0" dirty="0" smtClean="0"/>
              <a:t> commit add,</a:t>
            </a:r>
            <a:endParaRPr lang="en-US" altLang="zh-CN" dirty="0" smtClean="0"/>
          </a:p>
          <a:p>
            <a:r>
              <a:rPr lang="zh-CN" altLang="en-US" dirty="0" smtClean="0"/>
              <a:t>如果工具于本地分支，则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</a:t>
            </a:r>
            <a:r>
              <a:rPr lang="zh-CN" altLang="en-US" dirty="0" smtClean="0"/>
              <a:t>会将分支名用用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提交到服务器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其它参数：</a:t>
            </a:r>
            <a:r>
              <a:rPr lang="en-US" altLang="zh-CN" dirty="0" smtClean="0"/>
              <a:t>l=Verified+1,r=</a:t>
            </a:r>
            <a:r>
              <a:rPr lang="en-US" altLang="zh-CN" dirty="0" err="1" smtClean="0"/>
              <a:t>ere@ccc.com,cc</a:t>
            </a:r>
            <a:r>
              <a:rPr lang="en-US" altLang="zh-CN" dirty="0" smtClean="0"/>
              <a:t>=adf@cc.com</a:t>
            </a:r>
          </a:p>
          <a:p>
            <a:r>
              <a:rPr lang="zh-CN" altLang="en-US" dirty="0" smtClean="0"/>
              <a:t>作者可以添加评审者：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变更的主题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变更的主题</a:t>
            </a:r>
            <a:r>
              <a:rPr lang="en-US" altLang="zh-CN" dirty="0" smtClean="0"/>
              <a:t>”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Code</a:t>
            </a:r>
            <a:r>
              <a:rPr lang="en-US" altLang="zh-CN" baseline="0" dirty="0" smtClean="0"/>
              <a:t> Review </a:t>
            </a:r>
            <a:r>
              <a:rPr lang="zh-CN" altLang="en-US" baseline="0" dirty="0" smtClean="0"/>
              <a:t>至少有一个两分才能通过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--amend </a:t>
            </a:r>
            <a:r>
              <a:rPr lang="zh-CN" altLang="en-US" dirty="0" smtClean="0"/>
              <a:t>会保持</a:t>
            </a:r>
            <a:r>
              <a:rPr lang="en-US" altLang="zh-CN" dirty="0" smtClean="0"/>
              <a:t>Change-Id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—amend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选项时，不能加入 </a:t>
            </a:r>
            <a:r>
              <a:rPr lang="en-US" altLang="zh-CN" baseline="0" dirty="0" smtClean="0"/>
              <a:t>-m </a:t>
            </a:r>
            <a:r>
              <a:rPr lang="zh-CN" altLang="en-US" baseline="0" dirty="0" smtClean="0"/>
              <a:t>选项，</a:t>
            </a:r>
            <a:r>
              <a:rPr lang="en-US" altLang="zh-CN" baseline="0" dirty="0" smtClean="0"/>
              <a:t>-m</a:t>
            </a:r>
            <a:r>
              <a:rPr lang="zh-CN" altLang="en-US" baseline="0" dirty="0" smtClean="0"/>
              <a:t>选项会导致重新生成 </a:t>
            </a:r>
            <a:r>
              <a:rPr lang="en-US" altLang="zh-CN" baseline="0" smtClean="0"/>
              <a:t>Change-ID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在线编辑</a:t>
            </a:r>
            <a:r>
              <a:rPr lang="en-US" altLang="zh-CN" dirty="0" err="1" smtClean="0"/>
              <a:t>pulish</a:t>
            </a:r>
            <a:r>
              <a:rPr lang="zh-CN" altLang="en-US" dirty="0" smtClean="0"/>
              <a:t>后会改变 </a:t>
            </a:r>
            <a:r>
              <a:rPr lang="en-US" altLang="zh-CN" dirty="0" smtClean="0"/>
              <a:t>change-id</a:t>
            </a:r>
            <a:r>
              <a:rPr lang="zh-CN" altLang="en-US" dirty="0" smtClean="0"/>
              <a:t>的编号，如果本地提交会产生一个新的评审。</a:t>
            </a:r>
            <a:endParaRPr lang="en-US" altLang="zh-CN" dirty="0" smtClean="0"/>
          </a:p>
          <a:p>
            <a:r>
              <a:rPr lang="zh-CN" altLang="en-US" dirty="0" smtClean="0"/>
              <a:t>如果需要继续修改，需要更新代码后再修改。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465C-1B5D-4B2A-81D6-B30B74E778D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需要一定的</a:t>
            </a:r>
            <a:r>
              <a:rPr lang="en-US" altLang="zh-CN" sz="1400" dirty="0" err="1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git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基础</a:t>
            </a:r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微软雅黑" pitchFamily="34" charset="-122"/>
              </a:rPr>
              <a:t>Gerrit</a:t>
            </a:r>
            <a:r>
              <a:rPr 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代码评审之开发者使用指南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代码评审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925475"/>
            <a:ext cx="4468406" cy="1798231"/>
          </a:xfrm>
        </p:spPr>
        <p:txBody>
          <a:bodyPr/>
          <a:lstStyle/>
          <a:p>
            <a:r>
              <a:rPr lang="en-US" altLang="zh-CN" dirty="0" smtClean="0"/>
              <a:t>1. All-&gt;Open</a:t>
            </a:r>
          </a:p>
          <a:p>
            <a:r>
              <a:rPr lang="en-US" altLang="zh-CN" dirty="0" smtClean="0"/>
              <a:t>2. My-&gt;Changes</a:t>
            </a:r>
          </a:p>
          <a:p>
            <a:r>
              <a:rPr lang="en-US" altLang="zh-CN" dirty="0" smtClean="0"/>
              <a:t>3. My-&gt; </a:t>
            </a:r>
            <a:r>
              <a:rPr lang="en-US" altLang="zh-CN" dirty="0" err="1" smtClean="0"/>
              <a:t>Wathced</a:t>
            </a:r>
            <a:r>
              <a:rPr lang="en-US" altLang="zh-CN" dirty="0" smtClean="0"/>
              <a:t> Changes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102" y="818706"/>
            <a:ext cx="2981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05" y="2998381"/>
            <a:ext cx="4498651" cy="177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430" y="2927252"/>
            <a:ext cx="3481942" cy="184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200150"/>
            <a:ext cx="3394518" cy="33878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左上角，变更信息：状态，注释，以变更信息。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右上角，评审信息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评审的操作区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中间是相关文件的信息，可打开查看，填写评审意见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最下面是操作记录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2019" y="681038"/>
            <a:ext cx="4900100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查看代码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添加注释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0121" y="766746"/>
            <a:ext cx="3902148" cy="4064130"/>
          </a:xfrm>
        </p:spPr>
        <p:txBody>
          <a:bodyPr/>
          <a:lstStyle/>
          <a:p>
            <a:r>
              <a:rPr lang="zh-CN" altLang="en-US" sz="1800" dirty="0" smtClean="0"/>
              <a:t>选择比较的版本：</a:t>
            </a:r>
            <a:r>
              <a:rPr lang="en-US" altLang="zh-CN" sz="1800" dirty="0" smtClean="0"/>
              <a:t>Patch Set</a:t>
            </a:r>
            <a:r>
              <a:rPr lang="zh-CN" altLang="en-US" sz="1800" dirty="0" smtClean="0"/>
              <a:t>右边选择</a:t>
            </a:r>
            <a:endParaRPr lang="en-US" altLang="zh-CN" sz="1800" dirty="0" smtClean="0"/>
          </a:p>
          <a:p>
            <a:r>
              <a:rPr lang="zh-CN" altLang="en-US" sz="1800" dirty="0" smtClean="0"/>
              <a:t>左右绿色箭头可以切换不同的文件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dirty="0" smtClean="0"/>
              <a:t>评审意见三个类型：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文件级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行级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任意范围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269" y="766746"/>
            <a:ext cx="4937531" cy="40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发布评审意见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/>
              <a:t>在变更的主界面点击</a:t>
            </a:r>
            <a:r>
              <a:rPr lang="en-US" altLang="zh-CN" dirty="0" smtClean="0"/>
              <a:t>”Relay”</a:t>
            </a: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评分：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”Post”</a:t>
            </a:r>
            <a:r>
              <a:rPr lang="zh-CN" altLang="en-US" dirty="0" smtClean="0"/>
              <a:t>按钮，发布评审意见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550" y="1200150"/>
            <a:ext cx="4615902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修改错误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查看评审意见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170156" cy="24675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200" dirty="0" smtClean="0"/>
              <a:t>修改文件列表中，可以看出意见的数量，点文件可以进行查看；如下图。</a:t>
            </a:r>
            <a:endParaRPr lang="en-US" altLang="zh-CN" sz="2200" dirty="0" smtClean="0"/>
          </a:p>
          <a:p>
            <a:pPr marL="514350" indent="-514350">
              <a:buAutoNum type="arabicPeriod"/>
            </a:pPr>
            <a:r>
              <a:rPr lang="zh-CN" altLang="en-US" sz="2200" dirty="0" smtClean="0"/>
              <a:t>历史记录中查看评审意见：包括自动测试的详细情况</a:t>
            </a:r>
            <a:r>
              <a:rPr lang="en-US" altLang="zh-CN" sz="2200" dirty="0" smtClean="0"/>
              <a:t>——</a:t>
            </a:r>
            <a:r>
              <a:rPr lang="zh-CN" altLang="en-US" sz="2200" dirty="0" smtClean="0"/>
              <a:t>点击会展开；如右图。</a:t>
            </a:r>
            <a:endParaRPr lang="zh-CN" altLang="en-US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8931" y="892677"/>
            <a:ext cx="3019646" cy="25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" y="3667679"/>
            <a:ext cx="82486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本地修改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6244044" cy="318928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修正错误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提交时，使用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en-US" altLang="zh-CN" dirty="0" smtClean="0">
                <a:solidFill>
                  <a:srgbClr val="FF0000"/>
                </a:solidFill>
              </a:rPr>
              <a:t>--amend 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;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推送到服务器的方法与第一次提交相同：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602819" y="1200150"/>
            <a:ext cx="2247494" cy="3189288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在线编辑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1862027"/>
          </a:xfrm>
        </p:spPr>
        <p:txBody>
          <a:bodyPr/>
          <a:lstStyle/>
          <a:p>
            <a:r>
              <a:rPr lang="zh-CN" altLang="en-US" dirty="0" smtClean="0"/>
              <a:t>点击文件列表区的</a:t>
            </a:r>
            <a:r>
              <a:rPr lang="en-US" altLang="zh-CN" dirty="0" smtClean="0"/>
              <a:t>”Edit”</a:t>
            </a:r>
            <a:r>
              <a:rPr lang="zh-CN" altLang="en-US" dirty="0" smtClean="0"/>
              <a:t>按钮进入编辑模式，选择要编辑的文件 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在查看对比界面（评审意见）中进点右侧界面上方的修改图标，进行编辑模式。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412" y="3912781"/>
            <a:ext cx="3990902" cy="66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53" y="3889375"/>
            <a:ext cx="432519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在线编辑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092532"/>
            <a:ext cx="4168775" cy="3189288"/>
          </a:xfrm>
        </p:spPr>
        <p:txBody>
          <a:bodyPr/>
          <a:lstStyle/>
          <a:p>
            <a:r>
              <a:rPr lang="zh-CN" altLang="en-US" dirty="0" smtClean="0"/>
              <a:t>完成修改：在变更界面的文件列表区点击</a:t>
            </a:r>
            <a:r>
              <a:rPr lang="en-US" altLang="zh-CN" dirty="0" smtClean="0"/>
              <a:t>”Done Editing”</a:t>
            </a:r>
            <a:r>
              <a:rPr lang="zh-CN" altLang="en-US" dirty="0" smtClean="0"/>
              <a:t>按钮。如下图：可发布草稿。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063625"/>
            <a:ext cx="4170363" cy="3189288"/>
          </a:xfrm>
        </p:spPr>
        <p:txBody>
          <a:bodyPr/>
          <a:lstStyle/>
          <a:p>
            <a:r>
              <a:rPr lang="zh-CN" altLang="en-US" sz="2400" dirty="0" smtClean="0"/>
              <a:t>发布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撤销修改：在变更界面右侧的上方。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Pulish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后其他人（包括</a:t>
            </a:r>
            <a:r>
              <a:rPr lang="en-US" altLang="zh-CN" sz="2400" dirty="0" smtClean="0"/>
              <a:t>CI</a:t>
            </a:r>
            <a:r>
              <a:rPr lang="zh-CN" altLang="en-US" sz="2400" dirty="0" smtClean="0"/>
              <a:t>）就看到新的修改，并进行新一轮的评审。</a:t>
            </a:r>
            <a:endParaRPr lang="en-US" altLang="zh-CN" sz="2400" dirty="0" smtClean="0"/>
          </a:p>
          <a:p>
            <a:r>
              <a:rPr lang="zh-CN" altLang="en-US" sz="2400" dirty="0" smtClean="0"/>
              <a:t>右边的</a:t>
            </a:r>
            <a:r>
              <a:rPr lang="en-US" altLang="zh-CN" sz="2400" dirty="0" smtClean="0"/>
              <a:t>Patch Set</a:t>
            </a:r>
            <a:r>
              <a:rPr lang="zh-CN" altLang="en-US" sz="2400" dirty="0" smtClean="0"/>
              <a:t>可以选择之前的修改版本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4281820"/>
            <a:ext cx="4346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950" y="428182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推送到主线，通过评审由核级成员推送到目标分支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8491537" cy="2009775"/>
          </a:xfrm>
        </p:spPr>
        <p:txBody>
          <a:bodyPr/>
          <a:lstStyle/>
          <a:p>
            <a:r>
              <a:rPr lang="zh-CN" altLang="en-US" dirty="0" smtClean="0"/>
              <a:t>评审打分符合要求，就会看到 </a:t>
            </a:r>
            <a:r>
              <a:rPr lang="en-US" altLang="zh-CN" dirty="0" smtClean="0"/>
              <a:t>Summit</a:t>
            </a:r>
            <a:r>
              <a:rPr lang="zh-CN" altLang="en-US" dirty="0" smtClean="0"/>
              <a:t>按钮（需要相应的权限），点击就会将代码正式提交到主目标分支中。</a:t>
            </a:r>
            <a:endParaRPr lang="en-US" altLang="zh-CN" dirty="0" smtClean="0"/>
          </a:p>
          <a:p>
            <a:r>
              <a:rPr lang="zh-CN" altLang="en-US" dirty="0" smtClean="0"/>
              <a:t>必要时可以进行 </a:t>
            </a:r>
            <a:r>
              <a:rPr lang="en-US" altLang="zh-CN" dirty="0" smtClean="0"/>
              <a:t>rebase/abandon(</a:t>
            </a:r>
            <a:r>
              <a:rPr lang="zh-CN" altLang="en-US" dirty="0" smtClean="0"/>
              <a:t>放弃</a:t>
            </a:r>
            <a:r>
              <a:rPr lang="en-US" altLang="zh-CN" dirty="0" smtClean="0"/>
              <a:t>)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" y="3209925"/>
            <a:ext cx="4305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冲突的本地解决，无法自动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的处理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从服务器中获取新的代码：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gerrit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重定位：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 –i gerrit/master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使用默认操作</a:t>
            </a:r>
            <a:r>
              <a:rPr lang="en-US" altLang="zh-CN" dirty="0" smtClean="0"/>
              <a:t>pick </a:t>
            </a:r>
            <a:r>
              <a:rPr lang="zh-CN" altLang="en-US" dirty="0" smtClean="0"/>
              <a:t>当前后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（不修改存盘退出文本编辑）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系统提示冲突，解决冲突后使用：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files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完成重定位：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 –continue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提交评审：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gerrit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/for/master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22500" y="1179513"/>
            <a:ext cx="6921500" cy="3044825"/>
          </a:xfrm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800" dirty="0" err="1" smtClean="0">
                <a:solidFill>
                  <a:srgbClr val="404040"/>
                </a:solidFill>
                <a:latin typeface="微软雅黑" pitchFamily="34" charset="-122"/>
              </a:rPr>
              <a:t>Gerrit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工作流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准备工具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检出代码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提交代码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评审操作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404040"/>
                </a:solidFill>
                <a:latin typeface="微软雅黑" pitchFamily="34" charset="-122"/>
              </a:rPr>
              <a:t>修正代码</a:t>
            </a: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 smtClean="0">
              <a:solidFill>
                <a:srgbClr val="404040"/>
              </a:solidFill>
              <a:latin typeface="微软雅黑" pitchFamily="34" charset="-122"/>
            </a:endParaRPr>
          </a:p>
        </p:txBody>
      </p:sp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414338"/>
            <a:ext cx="6921500" cy="7191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FD4"/>
                </a:solidFill>
                <a:latin typeface="+mj-ea"/>
              </a:rPr>
              <a:t>主要内容</a:t>
            </a:r>
            <a:endParaRPr lang="zh-CN" dirty="0">
              <a:solidFill>
                <a:srgbClr val="008FD4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9" y="894206"/>
            <a:ext cx="7165015" cy="349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358775" y="942430"/>
            <a:ext cx="8062414" cy="515439"/>
          </a:xfrm>
        </p:spPr>
        <p:txBody>
          <a:bodyPr/>
          <a:lstStyle/>
          <a:p>
            <a:r>
              <a:rPr lang="zh-CN" altLang="en-US" dirty="0" smtClean="0"/>
              <a:t>使用人事在线账号登录</a:t>
            </a:r>
            <a:r>
              <a:rPr lang="en-US" altLang="zh-CN" dirty="0" smtClean="0"/>
              <a:t>:  http://10.43.174.188:8081 </a:t>
            </a:r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10" name="内容占位符 9" descr="搜狗截图2016011411044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82240" y="1894804"/>
            <a:ext cx="6168074" cy="2672031"/>
          </a:xfrm>
        </p:spPr>
      </p:pic>
      <p:sp>
        <p:nvSpPr>
          <p:cNvPr id="12" name="TextBox 11"/>
          <p:cNvSpPr txBox="1"/>
          <p:nvPr/>
        </p:nvSpPr>
        <p:spPr>
          <a:xfrm>
            <a:off x="200297" y="1715589"/>
            <a:ext cx="2481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点击右上角的账号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选择“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维护账号的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-key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方式访问代码库的密码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可以看到自己归属的组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979" y="2044803"/>
            <a:ext cx="5178334" cy="262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SSH-KEY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58775" y="1200149"/>
            <a:ext cx="8491538" cy="3467543"/>
          </a:xfrm>
        </p:spPr>
        <p:txBody>
          <a:bodyPr/>
          <a:lstStyle/>
          <a:p>
            <a:r>
              <a:rPr lang="en-US" altLang="zh-CN" dirty="0" err="1" smtClean="0"/>
              <a:t>ls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检测是否已经存在</a:t>
            </a:r>
            <a:r>
              <a:rPr lang="en-US" altLang="zh-CN" dirty="0" smtClean="0"/>
              <a:t>id_rsa.pub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如果没有，请生成：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–t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–C “</a:t>
            </a:r>
            <a:r>
              <a:rPr lang="zh-CN" altLang="en-US" dirty="0" smtClean="0"/>
              <a:t>说明”</a:t>
            </a:r>
            <a:endParaRPr lang="en-US" altLang="zh-CN" dirty="0" smtClean="0"/>
          </a:p>
          <a:p>
            <a:r>
              <a:rPr lang="zh-CN" altLang="en-US" dirty="0" smtClean="0"/>
              <a:t>默认是本机上的邮件地址</a:t>
            </a:r>
            <a:endParaRPr lang="en-US" altLang="zh-CN" dirty="0" smtClean="0"/>
          </a:p>
          <a:p>
            <a:r>
              <a:rPr lang="en-US" altLang="zh-CN" dirty="0" smtClean="0"/>
              <a:t>Cat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 </a:t>
            </a:r>
            <a:r>
              <a:rPr lang="zh-CN" altLang="en-US" dirty="0" smtClean="0"/>
              <a:t>并将</a:t>
            </a:r>
            <a:endParaRPr lang="en-US" altLang="zh-CN" dirty="0" smtClean="0"/>
          </a:p>
          <a:p>
            <a:r>
              <a:rPr lang="zh-CN" altLang="en-US" dirty="0" smtClean="0"/>
              <a:t>内容拷贝到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的编辑框，</a:t>
            </a:r>
            <a:endParaRPr lang="en-US" altLang="zh-CN" dirty="0" smtClean="0"/>
          </a:p>
          <a:p>
            <a:r>
              <a:rPr lang="zh-CN" altLang="en-US" dirty="0" smtClean="0"/>
              <a:t>并点击</a:t>
            </a:r>
            <a:r>
              <a:rPr lang="en-US" altLang="zh-CN" dirty="0" smtClean="0"/>
              <a:t>”Add”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访问密码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2448220" cy="3189288"/>
          </a:xfrm>
        </p:spPr>
        <p:txBody>
          <a:bodyPr/>
          <a:lstStyle/>
          <a:p>
            <a:r>
              <a:rPr lang="zh-CN" altLang="en-US" dirty="0" smtClean="0"/>
              <a:t>基于安全考虑，网页上只能自动生成随机密码，如右图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422" y="1200149"/>
            <a:ext cx="5805891" cy="27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 </a:t>
            </a:r>
            <a:r>
              <a:rPr lang="zh-CN" altLang="en-US" dirty="0" smtClean="0"/>
              <a:t>客户端工具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Centos:  sudo yum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-review</a:t>
            </a:r>
          </a:p>
          <a:p>
            <a:r>
              <a:rPr lang="en-US" altLang="zh-CN" dirty="0" err="1" smtClean="0"/>
              <a:t>Unbuntu</a:t>
            </a:r>
            <a:r>
              <a:rPr lang="en-US" altLang="zh-CN" dirty="0" smtClean="0"/>
              <a:t>:  sudo apt-get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-review</a:t>
            </a:r>
          </a:p>
          <a:p>
            <a:r>
              <a:rPr lang="zh-CN" altLang="en-US" dirty="0" smtClean="0"/>
              <a:t>安装好处：可以方便的使用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review” </a:t>
            </a:r>
            <a:r>
              <a:rPr lang="zh-CN" altLang="en-US" dirty="0" smtClean="0"/>
              <a:t>来提交评审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检出代码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5394" y="829819"/>
            <a:ext cx="4695825" cy="2969069"/>
          </a:xfrm>
        </p:spPr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”Project”-&gt;”List” </a:t>
            </a:r>
            <a:r>
              <a:rPr lang="zh-CN" altLang="en-US" sz="2400" dirty="0" smtClean="0"/>
              <a:t>中选择要检出的项目，如右图。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选择“</a:t>
            </a:r>
            <a:r>
              <a:rPr lang="en-US" altLang="zh-CN" sz="2400" dirty="0" smtClean="0"/>
              <a:t>clone with commit-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 hook”, </a:t>
            </a:r>
            <a:r>
              <a:rPr lang="zh-CN" altLang="en-US" sz="2400" dirty="0" smtClean="0"/>
              <a:t>将下面的命令拷贝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执行。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建议选择</a:t>
            </a:r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方式</a:t>
            </a:r>
            <a:r>
              <a:rPr lang="en-US" altLang="zh-CN" sz="2400" dirty="0" smtClean="0"/>
              <a:t>——http</a:t>
            </a:r>
            <a:r>
              <a:rPr lang="zh-CN" altLang="en-US" sz="2400" dirty="0" smtClean="0"/>
              <a:t>方式的密码只能是自动生成的随机值。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055" y="1063625"/>
            <a:ext cx="3281363" cy="263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13" y="4030404"/>
            <a:ext cx="7419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修改并提交代码评审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建立分支：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driver/i42 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以自己的方式修改代码；</a:t>
            </a:r>
            <a:endParaRPr lang="en-US" altLang="zh-CN" dirty="0" smtClean="0"/>
          </a:p>
          <a:p>
            <a:pPr marL="457200" indent="-457200">
              <a:buAutoNum type="arabicPeriod" startAt="3"/>
            </a:pPr>
            <a:r>
              <a:rPr lang="zh-CN" altLang="en-US" dirty="0" smtClean="0"/>
              <a:t>本地提交代码：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err="1" smtClean="0"/>
              <a:t>test.c</a:t>
            </a:r>
            <a:r>
              <a:rPr lang="en-US" altLang="zh-CN" dirty="0" smtClean="0"/>
              <a:t> ;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–am “</a:t>
            </a:r>
            <a:r>
              <a:rPr lang="zh-CN" altLang="en-US" dirty="0" smtClean="0"/>
              <a:t>我的提交说明</a:t>
            </a:r>
            <a:r>
              <a:rPr lang="en-US" altLang="zh-CN" dirty="0" smtClean="0"/>
              <a:t>”</a:t>
            </a:r>
          </a:p>
          <a:p>
            <a:pPr marL="457200" indent="-457200">
              <a:buAutoNum type="arabicPeriod" startAt="3"/>
            </a:pPr>
            <a:r>
              <a:rPr lang="zh-CN" altLang="en-US" dirty="0" smtClean="0"/>
              <a:t>向服务器提交评审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/for/master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</a:t>
            </a:r>
            <a:r>
              <a:rPr lang="en-US" altLang="zh-CN" dirty="0" err="1" smtClean="0"/>
              <a:t>master%topic</a:t>
            </a:r>
            <a:r>
              <a:rPr lang="en-US" altLang="zh-CN" dirty="0" smtClean="0"/>
              <a:t>=driver/i42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review </a:t>
            </a:r>
          </a:p>
          <a:p>
            <a:pPr marL="57150" indent="-342900"/>
            <a:endParaRPr lang="en-US" altLang="zh-CN" dirty="0" smtClean="0"/>
          </a:p>
          <a:p>
            <a:pPr marL="57150" indent="-342900"/>
            <a:r>
              <a:rPr lang="zh-CN" altLang="en-US" dirty="0" smtClean="0"/>
              <a:t>注：效果上，</a:t>
            </a:r>
            <a:r>
              <a:rPr lang="en-US" altLang="zh-CN" dirty="0" smtClean="0"/>
              <a:t>B == C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6700</TotalTime>
  <Pages>0</Pages>
  <Words>1013</Words>
  <Characters>0</Characters>
  <Application>Microsoft Office PowerPoint</Application>
  <DocSecurity>0</DocSecurity>
  <PresentationFormat>全屏显示(16:9)</PresentationFormat>
  <Lines>0</Lines>
  <Paragraphs>118</Paragraphs>
  <Slides>20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blank</vt:lpstr>
      <vt:lpstr>目录</vt:lpstr>
      <vt:lpstr>正文</vt:lpstr>
      <vt:lpstr>封底</vt:lpstr>
      <vt:lpstr>Gerrit 代码评审之开发者使用指南</vt:lpstr>
      <vt:lpstr>主要内容</vt:lpstr>
      <vt:lpstr>Gerrit工作流</vt:lpstr>
      <vt:lpstr>准备工作——登录</vt:lpstr>
      <vt:lpstr>准备工作——添加SSH-KEY</vt:lpstr>
      <vt:lpstr>准备工作——设置HTTP访问密码</vt:lpstr>
      <vt:lpstr>准备工作——安装git review 客户端工具</vt:lpstr>
      <vt:lpstr>检出代码</vt:lpstr>
      <vt:lpstr>修改并提交代码评审</vt:lpstr>
      <vt:lpstr>代码评审——选择Change</vt:lpstr>
      <vt:lpstr>评审代码——主界面</vt:lpstr>
      <vt:lpstr>评审代码——查看代码&amp;添加注释</vt:lpstr>
      <vt:lpstr>评审代码——发布评审意见</vt:lpstr>
      <vt:lpstr>修改错误——查看评审意见</vt:lpstr>
      <vt:lpstr>修正代码——本地修改</vt:lpstr>
      <vt:lpstr>修正代码——在线编辑1</vt:lpstr>
      <vt:lpstr>修正代码——在线编辑2</vt:lpstr>
      <vt:lpstr>修正代码——推送到主线，通过评审由核级成员推送到目标分支</vt:lpstr>
      <vt:lpstr>修正代码——冲突的本地解决，无法自动rebase的处理</vt:lpstr>
      <vt:lpstr>幻灯片 20</vt:lpstr>
    </vt:vector>
  </TitlesOfParts>
  <Company>MS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Gerrit 代码评审之开发者使用指南</dc:title>
  <dc:creator>薛明忠</dc:creator>
  <cp:lastModifiedBy>薛明忠</cp:lastModifiedBy>
  <cp:revision>446</cp:revision>
  <dcterms:created xsi:type="dcterms:W3CDTF">2016-01-14T02:42:20Z</dcterms:created>
  <dcterms:modified xsi:type="dcterms:W3CDTF">2016-03-01T10:25:59Z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