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comments+xml" PartName="/ppt/comments/comment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commentAuthors+xml" PartName="/ppt/commentAuthor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4" name="Stephanie Col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21" Type="http://schemas.openxmlformats.org/officeDocument/2006/relationships/slide" Target="slides/slide15.xml"/><Relationship Id="rId2" Type="http://schemas.openxmlformats.org/officeDocument/2006/relationships/presProps" Target="presProps.xml"/><Relationship Id="rId12" Type="http://schemas.openxmlformats.org/officeDocument/2006/relationships/slide" Target="slides/slide6.xml"/><Relationship Id="rId22" Type="http://schemas.openxmlformats.org/officeDocument/2006/relationships/slide" Target="slides/slide16.xml"/><Relationship Id="rId13" Type="http://schemas.openxmlformats.org/officeDocument/2006/relationships/slide" Target="slides/slide7.xml"/><Relationship Id="rId1" Type="http://schemas.openxmlformats.org/officeDocument/2006/relationships/theme" Target="theme/theme1.xml"/><Relationship Id="rId4" Type="http://schemas.openxmlformats.org/officeDocument/2006/relationships/commentAuthors" Target="commentAuthors.xml"/><Relationship Id="rId10" Type="http://schemas.openxmlformats.org/officeDocument/2006/relationships/slide" Target="slides/slide4.xml"/><Relationship Id="rId3" Type="http://schemas.openxmlformats.org/officeDocument/2006/relationships/tableStyles" Target="tableStyles.xml"/><Relationship Id="rId11" Type="http://schemas.openxmlformats.org/officeDocument/2006/relationships/slide" Target="slides/slide5.xml"/><Relationship Id="rId20" Type="http://schemas.openxmlformats.org/officeDocument/2006/relationships/slide" Target="slides/slide14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this is basically wrap up</p:text>
  </p:cm>
  <p:cm authorId="0" idx="2">
    <p:pos x="6000" y="100"/>
    <p:text>i think we should get rid of this one and just show the next one</p:text>
  </p:cm>
  <p:cm authorId="0" idx="3">
    <p:pos x="6000" y="200"/>
    <p:text>maybe not super important?</p:text>
  </p:cm>
  <p:cm authorId="0" idx="4">
    <p:pos x="6000" y="300"/>
    <p:text>Can we just include this information on the Who is JAUNT slide?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-how system is being used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-export the metrics into CSV(spreadsheets)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-let them see what type of request are made during different time period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Mention requirements change (no real time, no Trapeze, add time off)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Form asks for: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Can edit name to make reservations for other people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Automatically associated with a client ID that references the same client in the external Trapeze database so that data can be distributed to drivers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Name, day, time, pickup address</a:t>
            </a:r>
          </a:p>
          <a:p>
            <a:pPr indent="-2857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900">
                <a:solidFill>
                  <a:schemeClr val="dk1"/>
                </a:solidFill>
              </a:rPr>
              <a:t>Day must be at least 2 days in the future</a:t>
            </a:r>
          </a:p>
          <a:p>
            <a:pPr indent="-2857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900">
                <a:solidFill>
                  <a:schemeClr val="dk1"/>
                </a:solidFill>
              </a:rPr>
              <a:t>Pickup address is pulled from previously entered addresses and auto-fills the fields</a:t>
            </a: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Comments, additional passengers (IE children, personal care attendants, etc)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Medical appointment</a:t>
            </a:r>
          </a:p>
          <a:p>
            <a:pPr indent="-2857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900">
                <a:solidFill>
                  <a:schemeClr val="dk1"/>
                </a:solidFill>
              </a:rPr>
              <a:t>opens up a checkbox farther down that lets the return trip be “will call”</a:t>
            </a:r>
          </a:p>
          <a:p>
            <a:pPr indent="-2857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900">
                <a:solidFill>
                  <a:schemeClr val="dk1"/>
                </a:solidFill>
              </a:rPr>
              <a:t>client calls when the appointment is finished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multi-leg trips booked as multiple one way trips</a:t>
            </a:r>
          </a:p>
          <a:p>
            <a:pPr indent="-28575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No return time required for either of these trips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Can approve or deny reservations, even if already approved or denied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“See More”</a:t>
            </a:r>
          </a:p>
          <a:p>
            <a:pPr indent="-2857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900">
                <a:solidFill>
                  <a:schemeClr val="dk1"/>
                </a:solidFill>
              </a:rPr>
              <a:t>Generate PDF of reservation request </a:t>
            </a:r>
          </a:p>
          <a:p>
            <a:pPr indent="-2857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900">
                <a:solidFill>
                  <a:schemeClr val="dk1"/>
                </a:solidFill>
              </a:rPr>
              <a:t>Client ID</a:t>
            </a:r>
          </a:p>
          <a:p>
            <a:pPr indent="-2857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900">
                <a:solidFill>
                  <a:schemeClr val="dk1"/>
                </a:solidFill>
              </a:rPr>
              <a:t>Comments</a:t>
            </a:r>
          </a:p>
          <a:p>
            <a:pPr indent="-2857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900">
                <a:solidFill>
                  <a:schemeClr val="dk1"/>
                </a:solidFill>
              </a:rPr>
              <a:t>Extra passengers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Can sort pending, approved, and denied reservation requests separately</a:t>
            </a:r>
          </a:p>
          <a:p>
            <a:pPr indent="-2857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900">
                <a:solidFill>
                  <a:schemeClr val="dk1"/>
                </a:solidFill>
              </a:rPr>
              <a:t>Sory by last name, trip date, request date</a:t>
            </a:r>
          </a:p>
          <a:p>
            <a:pPr indent="-2857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900">
                <a:solidFill>
                  <a:schemeClr val="dk1"/>
                </a:solidFill>
              </a:rPr>
              <a:t>pagination - 5-30 by increments of 5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Can also edit a reservation - simulates negotiating</a:t>
            </a:r>
          </a:p>
          <a:p>
            <a:pPr indent="-2857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900">
                <a:solidFill>
                  <a:schemeClr val="dk1"/>
                </a:solidFill>
              </a:rPr>
              <a:t>Allows JAUNT staff to call client on phone to agree on a time and enter it in the reservation</a:t>
            </a:r>
          </a:p>
          <a:p>
            <a:pPr indent="-2857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900">
                <a:solidFill>
                  <a:schemeClr val="dk1"/>
                </a:solidFill>
              </a:rPr>
              <a:t>Trip time, day</a:t>
            </a:r>
          </a:p>
          <a:p>
            <a:pPr indent="-2857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900">
                <a:solidFill>
                  <a:schemeClr val="dk1"/>
                </a:solidFill>
              </a:rPr>
              <a:t>return time, will call</a:t>
            </a:r>
          </a:p>
          <a:p>
            <a:pPr indent="-2857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900">
                <a:solidFill>
                  <a:schemeClr val="dk1"/>
                </a:solidFill>
              </a:rPr>
              <a:t>Can’t edit trip locations</a:t>
            </a:r>
          </a:p>
          <a:p>
            <a:pPr indent="-28575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900">
                <a:solidFill>
                  <a:schemeClr val="dk1"/>
                </a:solidFill>
              </a:rPr>
              <a:t>Negotiating a trip and saving the changes approves it</a:t>
            </a:r>
          </a:p>
          <a:p>
            <a:pPr indent="-2857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Client receives an email when trip is approved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Click and drag table rows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“All Day” checkbox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0.png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3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subTitle"/>
          </p:nvPr>
        </p:nvSpPr>
        <p:spPr>
          <a:xfrm>
            <a:off x="685800" y="3760128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Stephen Boris, Garbo Cheng Ye, Connor Cheong, Steph Colen, Frank Manns, David Yang 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493050"/>
            <a:ext cx="68580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Approving a Time-off Request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827464"/>
            <a:ext cx="7620000" cy="2003421"/>
          </a:xfrm>
          <a:prstGeom prst="rect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Approving a Time-off Request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16555" l="2650" r="1992" t="0"/>
          <a:stretch/>
        </p:blipFill>
        <p:spPr>
          <a:xfrm>
            <a:off x="1722825" y="1063375"/>
            <a:ext cx="5698344" cy="4080125"/>
          </a:xfrm>
          <a:prstGeom prst="rect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Approving a Time-off Request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425" y="1124375"/>
            <a:ext cx="4921149" cy="4019125"/>
          </a:xfrm>
          <a:prstGeom prst="rect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System Metrics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611" y="1063374"/>
            <a:ext cx="6150776" cy="3892449"/>
          </a:xfrm>
          <a:prstGeom prst="rect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Changing Languages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412" y="1063375"/>
            <a:ext cx="6323168" cy="3709125"/>
          </a:xfrm>
          <a:prstGeom prst="rect">
            <a:avLst/>
          </a:prstGeom>
          <a:noFill/>
          <a:ln cap="flat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Changing Languages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925" y="1038387"/>
            <a:ext cx="6314148" cy="39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Wrap Up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Reservations can be made outside of business hours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Generated reports save time for the director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Email updates keep staff updated on activity and ease transition to our system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Who is JAUNT?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Transportation service with a focus on those with disabilities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Provides over 300,000 trips per year to Central Virginia residents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Current System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Reservations by phone and email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Paper-based time off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StarPort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Requirements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Reservation management system</a:t>
            </a:r>
          </a:p>
          <a:p>
            <a:pPr indent="-381000" lvl="2" marL="1371600" rtl="0">
              <a:spcBef>
                <a:spcPts val="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Time negotiation</a:t>
            </a:r>
          </a:p>
          <a:p>
            <a:pPr indent="-381000" lvl="2" marL="1371600" rtl="0">
              <a:spcBef>
                <a:spcPts val="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Multilingual 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Time-off request management system</a:t>
            </a:r>
          </a:p>
          <a:p>
            <a:pPr indent="-381000" lvl="2" marL="1371600" rtl="0">
              <a:spcBef>
                <a:spcPts val="0"/>
              </a:spcBef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PDF generation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Changes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Technology Stack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Submitting a Reservation</a:t>
            </a: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b="1729" l="0" r="0" t="0"/>
          <a:stretch/>
        </p:blipFill>
        <p:spPr>
          <a:xfrm>
            <a:off x="1660850" y="1063375"/>
            <a:ext cx="5847475" cy="4080125"/>
          </a:xfrm>
          <a:prstGeom prst="rect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Submitting a Reservation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1729" l="0" r="0" t="0"/>
          <a:stretch/>
        </p:blipFill>
        <p:spPr>
          <a:xfrm>
            <a:off x="1660850" y="1063375"/>
            <a:ext cx="5847475" cy="4080125"/>
          </a:xfrm>
          <a:prstGeom prst="rect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56" name="Shape 56"/>
          <p:cNvSpPr/>
          <p:nvPr/>
        </p:nvSpPr>
        <p:spPr>
          <a:xfrm>
            <a:off x="1707100" y="2915400"/>
            <a:ext cx="2438700" cy="532199"/>
          </a:xfrm>
          <a:prstGeom prst="roundRect">
            <a:avLst>
              <a:gd fmla="val 16667" name="adj"/>
            </a:avLst>
          </a:prstGeom>
          <a:noFill/>
          <a:ln cap="flat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Handling a Reservation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375" y="1191850"/>
            <a:ext cx="5633249" cy="3725699"/>
          </a:xfrm>
          <a:prstGeom prst="rect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Negotiation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7" y="1063375"/>
            <a:ext cx="7400925" cy="3714750"/>
          </a:xfrm>
          <a:prstGeom prst="rect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Submitting a Time-off Request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200" y="1063375"/>
            <a:ext cx="3645599" cy="4048850"/>
          </a:xfrm>
          <a:prstGeom prst="rect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Approving a Time-off Request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829050"/>
            <a:ext cx="7620000" cy="2000250"/>
          </a:xfrm>
          <a:prstGeom prst="rect">
            <a:avLst/>
          </a:pr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