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embeddings/oleObject1.bin" ContentType="application/vnd.openxmlformats-officedocument.oleObject"/>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32918400" cy="21945600"/>
  <p:notesSz cx="9601200" cy="7315200"/>
  <p:defaultTextStyle>
    <a:defPPr>
      <a:defRPr lang="en-US"/>
    </a:defPPr>
    <a:lvl1pPr algn="l" rtl="0" eaLnBrk="0" fontAlgn="base" hangingPunct="0">
      <a:spcBef>
        <a:spcPct val="0"/>
      </a:spcBef>
      <a:spcAft>
        <a:spcPct val="0"/>
      </a:spcAft>
      <a:defRPr sz="3300" b="1" kern="1200">
        <a:solidFill>
          <a:srgbClr val="003399"/>
        </a:solidFill>
        <a:latin typeface="Arial" charset="0"/>
        <a:ea typeface="ＭＳ Ｐゴシック" charset="0"/>
        <a:cs typeface="ＭＳ Ｐゴシック" charset="0"/>
      </a:defRPr>
    </a:lvl1pPr>
    <a:lvl2pPr marL="379413" indent="77788" algn="l" rtl="0" eaLnBrk="0" fontAlgn="base" hangingPunct="0">
      <a:spcBef>
        <a:spcPct val="0"/>
      </a:spcBef>
      <a:spcAft>
        <a:spcPct val="0"/>
      </a:spcAft>
      <a:defRPr sz="3300" b="1" kern="1200">
        <a:solidFill>
          <a:srgbClr val="003399"/>
        </a:solidFill>
        <a:latin typeface="Arial" charset="0"/>
        <a:ea typeface="ＭＳ Ｐゴシック" charset="0"/>
        <a:cs typeface="ＭＳ Ｐゴシック" charset="0"/>
      </a:defRPr>
    </a:lvl2pPr>
    <a:lvl3pPr marL="760413" indent="153988" algn="l" rtl="0" eaLnBrk="0" fontAlgn="base" hangingPunct="0">
      <a:spcBef>
        <a:spcPct val="0"/>
      </a:spcBef>
      <a:spcAft>
        <a:spcPct val="0"/>
      </a:spcAft>
      <a:defRPr sz="3300" b="1" kern="1200">
        <a:solidFill>
          <a:srgbClr val="003399"/>
        </a:solidFill>
        <a:latin typeface="Arial" charset="0"/>
        <a:ea typeface="ＭＳ Ｐゴシック" charset="0"/>
        <a:cs typeface="ＭＳ Ｐゴシック" charset="0"/>
      </a:defRPr>
    </a:lvl3pPr>
    <a:lvl4pPr marL="1141413" indent="230188" algn="l" rtl="0" eaLnBrk="0" fontAlgn="base" hangingPunct="0">
      <a:spcBef>
        <a:spcPct val="0"/>
      </a:spcBef>
      <a:spcAft>
        <a:spcPct val="0"/>
      </a:spcAft>
      <a:defRPr sz="3300" b="1" kern="1200">
        <a:solidFill>
          <a:srgbClr val="003399"/>
        </a:solidFill>
        <a:latin typeface="Arial" charset="0"/>
        <a:ea typeface="ＭＳ Ｐゴシック" charset="0"/>
        <a:cs typeface="ＭＳ Ｐゴシック" charset="0"/>
      </a:defRPr>
    </a:lvl4pPr>
    <a:lvl5pPr marL="1522413" indent="306388" algn="l" rtl="0" eaLnBrk="0" fontAlgn="base" hangingPunct="0">
      <a:spcBef>
        <a:spcPct val="0"/>
      </a:spcBef>
      <a:spcAft>
        <a:spcPct val="0"/>
      </a:spcAft>
      <a:defRPr sz="3300" b="1" kern="1200">
        <a:solidFill>
          <a:srgbClr val="003399"/>
        </a:solidFill>
        <a:latin typeface="Arial" charset="0"/>
        <a:ea typeface="ＭＳ Ｐゴシック" charset="0"/>
        <a:cs typeface="ＭＳ Ｐゴシック" charset="0"/>
      </a:defRPr>
    </a:lvl5pPr>
    <a:lvl6pPr marL="2286000" algn="l" defTabSz="457200" rtl="0" eaLnBrk="1" latinLnBrk="0" hangingPunct="1">
      <a:defRPr sz="3300" b="1" kern="1200">
        <a:solidFill>
          <a:srgbClr val="003399"/>
        </a:solidFill>
        <a:latin typeface="Arial" charset="0"/>
        <a:ea typeface="ＭＳ Ｐゴシック" charset="0"/>
        <a:cs typeface="ＭＳ Ｐゴシック" charset="0"/>
      </a:defRPr>
    </a:lvl6pPr>
    <a:lvl7pPr marL="2743200" algn="l" defTabSz="457200" rtl="0" eaLnBrk="1" latinLnBrk="0" hangingPunct="1">
      <a:defRPr sz="3300" b="1" kern="1200">
        <a:solidFill>
          <a:srgbClr val="003399"/>
        </a:solidFill>
        <a:latin typeface="Arial" charset="0"/>
        <a:ea typeface="ＭＳ Ｐゴシック" charset="0"/>
        <a:cs typeface="ＭＳ Ｐゴシック" charset="0"/>
      </a:defRPr>
    </a:lvl7pPr>
    <a:lvl8pPr marL="3200400" algn="l" defTabSz="457200" rtl="0" eaLnBrk="1" latinLnBrk="0" hangingPunct="1">
      <a:defRPr sz="3300" b="1" kern="1200">
        <a:solidFill>
          <a:srgbClr val="003399"/>
        </a:solidFill>
        <a:latin typeface="Arial" charset="0"/>
        <a:ea typeface="ＭＳ Ｐゴシック" charset="0"/>
        <a:cs typeface="ＭＳ Ｐゴシック" charset="0"/>
      </a:defRPr>
    </a:lvl8pPr>
    <a:lvl9pPr marL="3657600" algn="l" defTabSz="457200" rtl="0" eaLnBrk="1" latinLnBrk="0" hangingPunct="1">
      <a:defRPr sz="3300" b="1" kern="1200">
        <a:solidFill>
          <a:srgbClr val="003399"/>
        </a:solidFill>
        <a:latin typeface="Arial" charset="0"/>
        <a:ea typeface="ＭＳ Ｐゴシック" charset="0"/>
        <a:cs typeface="ＭＳ Ｐゴシック"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ls2z" initials="b"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41"/>
    <a:srgbClr val="0080FF"/>
    <a:srgbClr val="00006D"/>
    <a:srgbClr val="000080"/>
    <a:srgbClr val="000053"/>
    <a:srgbClr val="000066"/>
    <a:srgbClr val="000099"/>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 d="100"/>
          <a:sy n="10" d="100"/>
        </p:scale>
        <p:origin x="-2952" y="-944"/>
      </p:cViewPr>
      <p:guideLst>
        <p:guide orient="horz" pos="6912"/>
        <p:guide pos="103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commentAuthors" Target="commentAuthors.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4-12-03T13:31:52.194" idx="1">
    <p:pos x="2476" y="2566"/>
    <p:text>In the title you call the work "construction" layout and in this section you call it "drywall" layout.  Really - I think neither is quite right.  You are doing "floor fit-out layout"???? (I don't think I like this either) Just try to be consistent </p:text>
  </p:cm>
  <p:cm authorId="0" dt="2014-12-03T13:32:49.309" idx="2">
    <p:pos x="2376" y="4158"/>
    <p:text>Also - be sure to make it clear you are talking about larger-scale commercial construction</p:text>
  </p:cm>
  <p:cm authorId="0" dt="2014-12-03T13:35:45.450" idx="4">
    <p:pos x="1008" y="8154"/>
    <p:text>This is a little "light" on details.  Also fairly heavy on text.  Maybe you could include a system diagram - or process flow diagram to describe your recommendation for creating a field ready sysetm</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16083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t" anchorCtr="0" compatLnSpc="1">
            <a:prstTxWarp prst="textNoShape">
              <a:avLst/>
            </a:prstTxWarp>
          </a:bodyPr>
          <a:lstStyle>
            <a:lvl1pPr defTabSz="963613">
              <a:defRPr sz="1400" b="0">
                <a:solidFill>
                  <a:schemeClr val="tx1"/>
                </a:solidFill>
                <a:latin typeface="Times New Roman" pitchFamily="18" charset="0"/>
                <a:ea typeface="+mn-ea"/>
                <a:cs typeface="+mn-cs"/>
              </a:defRPr>
            </a:lvl1pPr>
          </a:lstStyle>
          <a:p>
            <a:pPr>
              <a:defRPr/>
            </a:pPr>
            <a:endParaRPr lang="en-US"/>
          </a:p>
        </p:txBody>
      </p:sp>
      <p:sp>
        <p:nvSpPr>
          <p:cNvPr id="4099" name="Rectangle 3"/>
          <p:cNvSpPr>
            <a:spLocks noGrp="1" noChangeArrowheads="1"/>
          </p:cNvSpPr>
          <p:nvPr>
            <p:ph type="dt" sz="quarter" idx="1"/>
          </p:nvPr>
        </p:nvSpPr>
        <p:spPr bwMode="auto">
          <a:xfrm>
            <a:off x="5437188" y="0"/>
            <a:ext cx="416242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t" anchorCtr="0" compatLnSpc="1">
            <a:prstTxWarp prst="textNoShape">
              <a:avLst/>
            </a:prstTxWarp>
          </a:bodyPr>
          <a:lstStyle>
            <a:lvl1pPr algn="r" defTabSz="963613">
              <a:defRPr sz="1400" b="0">
                <a:solidFill>
                  <a:schemeClr val="tx1"/>
                </a:solidFill>
                <a:latin typeface="Times New Roman" pitchFamily="18" charset="0"/>
                <a:ea typeface="+mn-ea"/>
                <a:cs typeface="+mn-cs"/>
              </a:defRPr>
            </a:lvl1pPr>
          </a:lstStyle>
          <a:p>
            <a:pPr>
              <a:defRPr/>
            </a:pPr>
            <a:endParaRPr lang="en-US"/>
          </a:p>
        </p:txBody>
      </p:sp>
      <p:sp>
        <p:nvSpPr>
          <p:cNvPr id="4100" name="Rectangle 4"/>
          <p:cNvSpPr>
            <a:spLocks noGrp="1" noChangeArrowheads="1"/>
          </p:cNvSpPr>
          <p:nvPr>
            <p:ph type="ftr" sz="quarter" idx="2"/>
          </p:nvPr>
        </p:nvSpPr>
        <p:spPr bwMode="auto">
          <a:xfrm>
            <a:off x="0" y="6948488"/>
            <a:ext cx="416083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b" anchorCtr="0" compatLnSpc="1">
            <a:prstTxWarp prst="textNoShape">
              <a:avLst/>
            </a:prstTxWarp>
          </a:bodyPr>
          <a:lstStyle>
            <a:lvl1pPr defTabSz="963613">
              <a:defRPr sz="1400" b="0">
                <a:solidFill>
                  <a:schemeClr val="tx1"/>
                </a:solidFill>
                <a:latin typeface="Times New Roman" pitchFamily="18" charset="0"/>
                <a:ea typeface="+mn-ea"/>
                <a:cs typeface="+mn-cs"/>
              </a:defRPr>
            </a:lvl1pPr>
          </a:lstStyle>
          <a:p>
            <a:pPr>
              <a:defRPr/>
            </a:pPr>
            <a:endParaRPr lang="en-US"/>
          </a:p>
        </p:txBody>
      </p:sp>
      <p:sp>
        <p:nvSpPr>
          <p:cNvPr id="4101" name="Rectangle 5"/>
          <p:cNvSpPr>
            <a:spLocks noGrp="1" noChangeArrowheads="1"/>
          </p:cNvSpPr>
          <p:nvPr>
            <p:ph type="sldNum" sz="quarter" idx="3"/>
          </p:nvPr>
        </p:nvSpPr>
        <p:spPr bwMode="auto">
          <a:xfrm>
            <a:off x="5437188" y="6948488"/>
            <a:ext cx="416242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b" anchorCtr="0" compatLnSpc="1">
            <a:prstTxWarp prst="textNoShape">
              <a:avLst/>
            </a:prstTxWarp>
          </a:bodyPr>
          <a:lstStyle>
            <a:lvl1pPr algn="r" defTabSz="963613">
              <a:defRPr sz="1400" b="0">
                <a:solidFill>
                  <a:schemeClr val="tx1"/>
                </a:solidFill>
                <a:latin typeface="Times New Roman" charset="0"/>
              </a:defRPr>
            </a:lvl1pPr>
          </a:lstStyle>
          <a:p>
            <a:pPr>
              <a:defRPr/>
            </a:pPr>
            <a:fld id="{5BE6CEF8-8D01-2A44-ABAA-EEBEC4C95442}" type="slidenum">
              <a:rPr lang="en-US"/>
              <a:pPr>
                <a:defRPr/>
              </a:pPr>
              <a:t>‹#›</a:t>
            </a:fld>
            <a:endParaRPr lang="en-US"/>
          </a:p>
        </p:txBody>
      </p:sp>
    </p:spTree>
    <p:extLst>
      <p:ext uri="{BB962C8B-B14F-4D97-AF65-F5344CB8AC3E}">
        <p14:creationId xmlns:p14="http://schemas.microsoft.com/office/powerpoint/2010/main" val="21188003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416083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t" anchorCtr="0" compatLnSpc="1">
            <a:prstTxWarp prst="textNoShape">
              <a:avLst/>
            </a:prstTxWarp>
          </a:bodyPr>
          <a:lstStyle>
            <a:lvl1pPr defTabSz="963613">
              <a:defRPr sz="1400" b="0">
                <a:solidFill>
                  <a:schemeClr val="tx1"/>
                </a:solidFill>
                <a:latin typeface="Times New Roman" pitchFamily="18" charset="0"/>
                <a:ea typeface="+mn-ea"/>
                <a:cs typeface="+mn-cs"/>
              </a:defRPr>
            </a:lvl1pPr>
          </a:lstStyle>
          <a:p>
            <a:pPr>
              <a:defRPr/>
            </a:pPr>
            <a:endParaRPr lang="en-US"/>
          </a:p>
        </p:txBody>
      </p:sp>
      <p:sp>
        <p:nvSpPr>
          <p:cNvPr id="3075" name="Rectangle 3"/>
          <p:cNvSpPr>
            <a:spLocks noGrp="1" noChangeArrowheads="1"/>
          </p:cNvSpPr>
          <p:nvPr>
            <p:ph type="dt" idx="1"/>
          </p:nvPr>
        </p:nvSpPr>
        <p:spPr bwMode="auto">
          <a:xfrm>
            <a:off x="5437188" y="0"/>
            <a:ext cx="416242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t" anchorCtr="0" compatLnSpc="1">
            <a:prstTxWarp prst="textNoShape">
              <a:avLst/>
            </a:prstTxWarp>
          </a:bodyPr>
          <a:lstStyle>
            <a:lvl1pPr algn="r" defTabSz="963613">
              <a:defRPr sz="1400" b="0">
                <a:solidFill>
                  <a:schemeClr val="tx1"/>
                </a:solidFill>
                <a:latin typeface="Times New Roman" pitchFamily="18" charset="0"/>
                <a:ea typeface="+mn-ea"/>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2743200" y="549275"/>
            <a:ext cx="4114800" cy="27432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sp>
      <p:sp>
        <p:nvSpPr>
          <p:cNvPr id="3077" name="Rectangle 5"/>
          <p:cNvSpPr>
            <a:spLocks noGrp="1" noChangeArrowheads="1"/>
          </p:cNvSpPr>
          <p:nvPr>
            <p:ph type="body" sz="quarter" idx="3"/>
          </p:nvPr>
        </p:nvSpPr>
        <p:spPr bwMode="auto">
          <a:xfrm>
            <a:off x="960438" y="3475038"/>
            <a:ext cx="7681912" cy="329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6948488"/>
            <a:ext cx="416083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b" anchorCtr="0" compatLnSpc="1">
            <a:prstTxWarp prst="textNoShape">
              <a:avLst/>
            </a:prstTxWarp>
          </a:bodyPr>
          <a:lstStyle>
            <a:lvl1pPr defTabSz="963613">
              <a:defRPr sz="1400" b="0">
                <a:solidFill>
                  <a:schemeClr val="tx1"/>
                </a:solidFill>
                <a:latin typeface="Times New Roman" pitchFamily="18" charset="0"/>
                <a:ea typeface="+mn-ea"/>
                <a:cs typeface="+mn-cs"/>
              </a:defRPr>
            </a:lvl1pPr>
          </a:lstStyle>
          <a:p>
            <a:pPr>
              <a:defRPr/>
            </a:pPr>
            <a:endParaRPr lang="en-US"/>
          </a:p>
        </p:txBody>
      </p:sp>
      <p:sp>
        <p:nvSpPr>
          <p:cNvPr id="3079" name="Rectangle 7"/>
          <p:cNvSpPr>
            <a:spLocks noGrp="1" noChangeArrowheads="1"/>
          </p:cNvSpPr>
          <p:nvPr>
            <p:ph type="sldNum" sz="quarter" idx="5"/>
          </p:nvPr>
        </p:nvSpPr>
        <p:spPr bwMode="auto">
          <a:xfrm>
            <a:off x="5437188" y="6948488"/>
            <a:ext cx="416242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b" anchorCtr="0" compatLnSpc="1">
            <a:prstTxWarp prst="textNoShape">
              <a:avLst/>
            </a:prstTxWarp>
          </a:bodyPr>
          <a:lstStyle>
            <a:lvl1pPr algn="r" defTabSz="963613">
              <a:defRPr sz="1400" b="0">
                <a:solidFill>
                  <a:schemeClr val="tx1"/>
                </a:solidFill>
                <a:latin typeface="Times New Roman" charset="0"/>
              </a:defRPr>
            </a:lvl1pPr>
          </a:lstStyle>
          <a:p>
            <a:pPr>
              <a:defRPr/>
            </a:pPr>
            <a:fld id="{D1B1B2A6-BCAA-C048-B3FB-BE796BB6F7B1}" type="slidenum">
              <a:rPr lang="en-US"/>
              <a:pPr>
                <a:defRPr/>
              </a:pPr>
              <a:t>‹#›</a:t>
            </a:fld>
            <a:endParaRPr lang="en-US"/>
          </a:p>
        </p:txBody>
      </p:sp>
    </p:spTree>
    <p:extLst>
      <p:ext uri="{BB962C8B-B14F-4D97-AF65-F5344CB8AC3E}">
        <p14:creationId xmlns:p14="http://schemas.microsoft.com/office/powerpoint/2010/main" val="12433005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Times New Roman" pitchFamily="18" charset="0"/>
        <a:ea typeface="ＭＳ Ｐゴシック" charset="0"/>
        <a:cs typeface="ＭＳ Ｐゴシック" charset="0"/>
      </a:defRPr>
    </a:lvl1pPr>
    <a:lvl2pPr marL="379413" algn="l" rtl="0" eaLnBrk="0" fontAlgn="base" hangingPunct="0">
      <a:spcBef>
        <a:spcPct val="30000"/>
      </a:spcBef>
      <a:spcAft>
        <a:spcPct val="0"/>
      </a:spcAft>
      <a:defRPr sz="1000" kern="1200">
        <a:solidFill>
          <a:schemeClr val="tx1"/>
        </a:solidFill>
        <a:latin typeface="Times New Roman" pitchFamily="18" charset="0"/>
        <a:ea typeface="ＭＳ Ｐゴシック" charset="0"/>
        <a:cs typeface="+mn-cs"/>
      </a:defRPr>
    </a:lvl2pPr>
    <a:lvl3pPr marL="760413" algn="l" rtl="0" eaLnBrk="0" fontAlgn="base" hangingPunct="0">
      <a:spcBef>
        <a:spcPct val="30000"/>
      </a:spcBef>
      <a:spcAft>
        <a:spcPct val="0"/>
      </a:spcAft>
      <a:defRPr sz="1000" kern="1200">
        <a:solidFill>
          <a:schemeClr val="tx1"/>
        </a:solidFill>
        <a:latin typeface="Times New Roman" pitchFamily="18" charset="0"/>
        <a:ea typeface="ＭＳ Ｐゴシック" charset="0"/>
        <a:cs typeface="+mn-cs"/>
      </a:defRPr>
    </a:lvl3pPr>
    <a:lvl4pPr marL="1141413" algn="l" rtl="0" eaLnBrk="0" fontAlgn="base" hangingPunct="0">
      <a:spcBef>
        <a:spcPct val="30000"/>
      </a:spcBef>
      <a:spcAft>
        <a:spcPct val="0"/>
      </a:spcAft>
      <a:defRPr sz="1000" kern="1200">
        <a:solidFill>
          <a:schemeClr val="tx1"/>
        </a:solidFill>
        <a:latin typeface="Times New Roman" pitchFamily="18" charset="0"/>
        <a:ea typeface="ＭＳ Ｐゴシック" charset="0"/>
        <a:cs typeface="+mn-cs"/>
      </a:defRPr>
    </a:lvl4pPr>
    <a:lvl5pPr marL="1522413" algn="l" rtl="0" eaLnBrk="0" fontAlgn="base" hangingPunct="0">
      <a:spcBef>
        <a:spcPct val="30000"/>
      </a:spcBef>
      <a:spcAft>
        <a:spcPct val="0"/>
      </a:spcAft>
      <a:defRPr sz="1000" kern="1200">
        <a:solidFill>
          <a:schemeClr val="tx1"/>
        </a:solidFill>
        <a:latin typeface="Times New Roman" pitchFamily="18" charset="0"/>
        <a:ea typeface="ＭＳ Ｐゴシック" charset="0"/>
        <a:cs typeface="+mn-cs"/>
      </a:defRPr>
    </a:lvl5pPr>
    <a:lvl6pPr marL="1904924" algn="l" defTabSz="761970" rtl="0" eaLnBrk="1" latinLnBrk="0" hangingPunct="1">
      <a:defRPr sz="1000" kern="1200">
        <a:solidFill>
          <a:schemeClr val="tx1"/>
        </a:solidFill>
        <a:latin typeface="+mn-lt"/>
        <a:ea typeface="+mn-ea"/>
        <a:cs typeface="+mn-cs"/>
      </a:defRPr>
    </a:lvl6pPr>
    <a:lvl7pPr marL="2285909" algn="l" defTabSz="761970" rtl="0" eaLnBrk="1" latinLnBrk="0" hangingPunct="1">
      <a:defRPr sz="1000" kern="1200">
        <a:solidFill>
          <a:schemeClr val="tx1"/>
        </a:solidFill>
        <a:latin typeface="+mn-lt"/>
        <a:ea typeface="+mn-ea"/>
        <a:cs typeface="+mn-cs"/>
      </a:defRPr>
    </a:lvl7pPr>
    <a:lvl8pPr marL="2666893" algn="l" defTabSz="761970" rtl="0" eaLnBrk="1" latinLnBrk="0" hangingPunct="1">
      <a:defRPr sz="1000" kern="1200">
        <a:solidFill>
          <a:schemeClr val="tx1"/>
        </a:solidFill>
        <a:latin typeface="+mn-lt"/>
        <a:ea typeface="+mn-ea"/>
        <a:cs typeface="+mn-cs"/>
      </a:defRPr>
    </a:lvl8pPr>
    <a:lvl9pPr marL="3047878" algn="l" defTabSz="761970"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519"/>
            <a:ext cx="27980640" cy="470416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12436079"/>
            <a:ext cx="23042880" cy="5607844"/>
          </a:xfrm>
        </p:spPr>
        <p:txBody>
          <a:bodyPr/>
          <a:lstStyle>
            <a:lvl1pPr marL="0" indent="0" algn="ctr">
              <a:buNone/>
              <a:defRPr/>
            </a:lvl1pPr>
            <a:lvl2pPr marL="380985" indent="0" algn="ctr">
              <a:buNone/>
              <a:defRPr/>
            </a:lvl2pPr>
            <a:lvl3pPr marL="761970" indent="0" algn="ctr">
              <a:buNone/>
              <a:defRPr/>
            </a:lvl3pPr>
            <a:lvl4pPr marL="1142954" indent="0" algn="ctr">
              <a:buNone/>
              <a:defRPr/>
            </a:lvl4pPr>
            <a:lvl5pPr marL="1523939" indent="0" algn="ctr">
              <a:buNone/>
              <a:defRPr/>
            </a:lvl5pPr>
            <a:lvl6pPr marL="1904924" indent="0" algn="ctr">
              <a:buNone/>
              <a:defRPr/>
            </a:lvl6pPr>
            <a:lvl7pPr marL="2285909" indent="0" algn="ctr">
              <a:buNone/>
              <a:defRPr/>
            </a:lvl7pPr>
            <a:lvl8pPr marL="2666893" indent="0" algn="ctr">
              <a:buNone/>
              <a:defRPr/>
            </a:lvl8pPr>
            <a:lvl9pPr marL="3047878"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BB4D007-6350-EC49-A750-70BF7EB52CD6}" type="slidenum">
              <a:rPr lang="en-US"/>
              <a:pPr>
                <a:defRPr/>
              </a:pPr>
              <a:t>‹#›</a:t>
            </a:fld>
            <a:endParaRPr lang="en-US"/>
          </a:p>
        </p:txBody>
      </p:sp>
    </p:spTree>
    <p:extLst>
      <p:ext uri="{BB962C8B-B14F-4D97-AF65-F5344CB8AC3E}">
        <p14:creationId xmlns:p14="http://schemas.microsoft.com/office/powerpoint/2010/main" val="2226214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EE30D65-4718-9E42-AA16-BC57A3AF26C6}" type="slidenum">
              <a:rPr lang="en-US"/>
              <a:pPr>
                <a:defRPr/>
              </a:pPr>
              <a:t>‹#›</a:t>
            </a:fld>
            <a:endParaRPr lang="en-US"/>
          </a:p>
        </p:txBody>
      </p:sp>
    </p:spTree>
    <p:extLst>
      <p:ext uri="{BB962C8B-B14F-4D97-AF65-F5344CB8AC3E}">
        <p14:creationId xmlns:p14="http://schemas.microsoft.com/office/powerpoint/2010/main" val="1667849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452932" y="1951435"/>
            <a:ext cx="6990873" cy="1755576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76024" y="1951435"/>
            <a:ext cx="20839748" cy="1755576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61E6EA7-5DE2-5F4C-8B43-704D033E38C2}" type="slidenum">
              <a:rPr lang="en-US"/>
              <a:pPr>
                <a:defRPr/>
              </a:pPr>
              <a:t>‹#›</a:t>
            </a:fld>
            <a:endParaRPr lang="en-US"/>
          </a:p>
        </p:txBody>
      </p:sp>
    </p:spTree>
    <p:extLst>
      <p:ext uri="{BB962C8B-B14F-4D97-AF65-F5344CB8AC3E}">
        <p14:creationId xmlns:p14="http://schemas.microsoft.com/office/powerpoint/2010/main" val="3267741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31CDE7F-1DB2-B340-9DA8-4FD5D1444FAC}" type="slidenum">
              <a:rPr lang="en-US"/>
              <a:pPr>
                <a:defRPr/>
              </a:pPr>
              <a:t>‹#›</a:t>
            </a:fld>
            <a:endParaRPr lang="en-US"/>
          </a:p>
        </p:txBody>
      </p:sp>
    </p:spTree>
    <p:extLst>
      <p:ext uri="{BB962C8B-B14F-4D97-AF65-F5344CB8AC3E}">
        <p14:creationId xmlns:p14="http://schemas.microsoft.com/office/powerpoint/2010/main" val="2820118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14101762"/>
            <a:ext cx="27980640" cy="4358879"/>
          </a:xfrm>
        </p:spPr>
        <p:txBody>
          <a:bodyPr anchor="t"/>
          <a:lstStyle>
            <a:lvl1pPr algn="l">
              <a:defRPr sz="33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5" y="9301163"/>
            <a:ext cx="27980640" cy="4800600"/>
          </a:xfrm>
        </p:spPr>
        <p:txBody>
          <a:bodyPr anchor="b"/>
          <a:lstStyle>
            <a:lvl1pPr marL="0" indent="0">
              <a:buNone/>
              <a:defRPr sz="1700"/>
            </a:lvl1pPr>
            <a:lvl2pPr marL="380985" indent="0">
              <a:buNone/>
              <a:defRPr sz="1500"/>
            </a:lvl2pPr>
            <a:lvl3pPr marL="761970" indent="0">
              <a:buNone/>
              <a:defRPr sz="1300"/>
            </a:lvl3pPr>
            <a:lvl4pPr marL="1142954" indent="0">
              <a:buNone/>
              <a:defRPr sz="1200"/>
            </a:lvl4pPr>
            <a:lvl5pPr marL="1523939" indent="0">
              <a:buNone/>
              <a:defRPr sz="1200"/>
            </a:lvl5pPr>
            <a:lvl6pPr marL="1904924" indent="0">
              <a:buNone/>
              <a:defRPr sz="1200"/>
            </a:lvl6pPr>
            <a:lvl7pPr marL="2285909" indent="0">
              <a:buNone/>
              <a:defRPr sz="1200"/>
            </a:lvl7pPr>
            <a:lvl8pPr marL="2666893" indent="0">
              <a:buNone/>
              <a:defRPr sz="1200"/>
            </a:lvl8pPr>
            <a:lvl9pPr marL="3047878" indent="0">
              <a:buNone/>
              <a:defRPr sz="12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4ECBC5-5992-324E-9C93-315E7AF630CB}" type="slidenum">
              <a:rPr lang="en-US"/>
              <a:pPr>
                <a:defRPr/>
              </a:pPr>
              <a:t>‹#›</a:t>
            </a:fld>
            <a:endParaRPr lang="en-US"/>
          </a:p>
        </p:txBody>
      </p:sp>
    </p:spTree>
    <p:extLst>
      <p:ext uri="{BB962C8B-B14F-4D97-AF65-F5344CB8AC3E}">
        <p14:creationId xmlns:p14="http://schemas.microsoft.com/office/powerpoint/2010/main" val="2512748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476024" y="6324600"/>
            <a:ext cx="13914596" cy="13182600"/>
          </a:xfrm>
        </p:spPr>
        <p:txBody>
          <a:bodyPr/>
          <a:lstStyle>
            <a:lvl1pPr>
              <a:defRPr sz="23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527780" y="6324600"/>
            <a:ext cx="13916025" cy="13182600"/>
          </a:xfrm>
        </p:spPr>
        <p:txBody>
          <a:bodyPr/>
          <a:lstStyle>
            <a:lvl1pPr>
              <a:defRPr sz="23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700FCD0-7FAD-7849-9E10-70969B7C3E2E}" type="slidenum">
              <a:rPr lang="en-US"/>
              <a:pPr>
                <a:defRPr/>
              </a:pPr>
              <a:t>‹#›</a:t>
            </a:fld>
            <a:endParaRPr lang="en-US"/>
          </a:p>
        </p:txBody>
      </p:sp>
    </p:spTree>
    <p:extLst>
      <p:ext uri="{BB962C8B-B14F-4D97-AF65-F5344CB8AC3E}">
        <p14:creationId xmlns:p14="http://schemas.microsoft.com/office/powerpoint/2010/main" val="3033244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878681"/>
            <a:ext cx="29626560" cy="3657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0" y="4912519"/>
            <a:ext cx="14544675" cy="2046685"/>
          </a:xfrm>
        </p:spPr>
        <p:txBody>
          <a:bodyPr anchor="b"/>
          <a:lstStyle>
            <a:lvl1pPr marL="0" indent="0">
              <a:buNone/>
              <a:defRPr sz="2000" b="1"/>
            </a:lvl1pPr>
            <a:lvl2pPr marL="380985" indent="0">
              <a:buNone/>
              <a:defRPr sz="1700" b="1"/>
            </a:lvl2pPr>
            <a:lvl3pPr marL="761970" indent="0">
              <a:buNone/>
              <a:defRPr sz="1500" b="1"/>
            </a:lvl3pPr>
            <a:lvl4pPr marL="1142954" indent="0">
              <a:buNone/>
              <a:defRPr sz="1300" b="1"/>
            </a:lvl4pPr>
            <a:lvl5pPr marL="1523939" indent="0">
              <a:buNone/>
              <a:defRPr sz="1300" b="1"/>
            </a:lvl5pPr>
            <a:lvl6pPr marL="1904924" indent="0">
              <a:buNone/>
              <a:defRPr sz="1300" b="1"/>
            </a:lvl6pPr>
            <a:lvl7pPr marL="2285909" indent="0">
              <a:buNone/>
              <a:defRPr sz="1300" b="1"/>
            </a:lvl7pPr>
            <a:lvl8pPr marL="2666893" indent="0">
              <a:buNone/>
              <a:defRPr sz="1300" b="1"/>
            </a:lvl8pPr>
            <a:lvl9pPr marL="3047878" indent="0">
              <a:buNone/>
              <a:defRPr sz="1300" b="1"/>
            </a:lvl9pPr>
          </a:lstStyle>
          <a:p>
            <a:pPr lvl="0"/>
            <a:r>
              <a:rPr lang="en-US" smtClean="0"/>
              <a:t>Click to edit Master text styles</a:t>
            </a:r>
          </a:p>
        </p:txBody>
      </p:sp>
      <p:sp>
        <p:nvSpPr>
          <p:cNvPr id="4" name="Content Placeholder 3"/>
          <p:cNvSpPr>
            <a:spLocks noGrp="1"/>
          </p:cNvSpPr>
          <p:nvPr>
            <p:ph sz="half" idx="2"/>
          </p:nvPr>
        </p:nvSpPr>
        <p:spPr>
          <a:xfrm>
            <a:off x="1645920" y="6959203"/>
            <a:ext cx="14544675" cy="12644438"/>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0" y="4912519"/>
            <a:ext cx="14550390" cy="2046685"/>
          </a:xfrm>
        </p:spPr>
        <p:txBody>
          <a:bodyPr anchor="b"/>
          <a:lstStyle>
            <a:lvl1pPr marL="0" indent="0">
              <a:buNone/>
              <a:defRPr sz="2000" b="1"/>
            </a:lvl1pPr>
            <a:lvl2pPr marL="380985" indent="0">
              <a:buNone/>
              <a:defRPr sz="1700" b="1"/>
            </a:lvl2pPr>
            <a:lvl3pPr marL="761970" indent="0">
              <a:buNone/>
              <a:defRPr sz="1500" b="1"/>
            </a:lvl3pPr>
            <a:lvl4pPr marL="1142954" indent="0">
              <a:buNone/>
              <a:defRPr sz="1300" b="1"/>
            </a:lvl4pPr>
            <a:lvl5pPr marL="1523939" indent="0">
              <a:buNone/>
              <a:defRPr sz="1300" b="1"/>
            </a:lvl5pPr>
            <a:lvl6pPr marL="1904924" indent="0">
              <a:buNone/>
              <a:defRPr sz="1300" b="1"/>
            </a:lvl6pPr>
            <a:lvl7pPr marL="2285909" indent="0">
              <a:buNone/>
              <a:defRPr sz="1300" b="1"/>
            </a:lvl7pPr>
            <a:lvl8pPr marL="2666893" indent="0">
              <a:buNone/>
              <a:defRPr sz="1300" b="1"/>
            </a:lvl8pPr>
            <a:lvl9pPr marL="3047878" indent="0">
              <a:buNone/>
              <a:defRPr sz="1300" b="1"/>
            </a:lvl9pPr>
          </a:lstStyle>
          <a:p>
            <a:pPr lvl="0"/>
            <a:r>
              <a:rPr lang="en-US" smtClean="0"/>
              <a:t>Click to edit Master text styles</a:t>
            </a:r>
          </a:p>
        </p:txBody>
      </p:sp>
      <p:sp>
        <p:nvSpPr>
          <p:cNvPr id="6" name="Content Placeholder 5"/>
          <p:cNvSpPr>
            <a:spLocks noGrp="1"/>
          </p:cNvSpPr>
          <p:nvPr>
            <p:ph sz="quarter" idx="4"/>
          </p:nvPr>
        </p:nvSpPr>
        <p:spPr>
          <a:xfrm>
            <a:off x="16722090" y="6959203"/>
            <a:ext cx="14550390" cy="12644438"/>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E28CBDC8-2DE8-1745-8279-75A4C722F511}" type="slidenum">
              <a:rPr lang="en-US"/>
              <a:pPr>
                <a:defRPr/>
              </a:pPr>
              <a:t>‹#›</a:t>
            </a:fld>
            <a:endParaRPr lang="en-US"/>
          </a:p>
        </p:txBody>
      </p:sp>
    </p:spTree>
    <p:extLst>
      <p:ext uri="{BB962C8B-B14F-4D97-AF65-F5344CB8AC3E}">
        <p14:creationId xmlns:p14="http://schemas.microsoft.com/office/powerpoint/2010/main" val="3753826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3642238-54BD-7B4C-950B-780C995BE844}" type="slidenum">
              <a:rPr lang="en-US"/>
              <a:pPr>
                <a:defRPr/>
              </a:pPr>
              <a:t>‹#›</a:t>
            </a:fld>
            <a:endParaRPr lang="en-US"/>
          </a:p>
        </p:txBody>
      </p:sp>
    </p:spTree>
    <p:extLst>
      <p:ext uri="{BB962C8B-B14F-4D97-AF65-F5344CB8AC3E}">
        <p14:creationId xmlns:p14="http://schemas.microsoft.com/office/powerpoint/2010/main" val="649905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0DD5FD2-6E97-B54F-9F68-12930180FBF9}" type="slidenum">
              <a:rPr lang="en-US"/>
              <a:pPr>
                <a:defRPr/>
              </a:pPr>
              <a:t>‹#›</a:t>
            </a:fld>
            <a:endParaRPr lang="en-US"/>
          </a:p>
        </p:txBody>
      </p:sp>
    </p:spTree>
    <p:extLst>
      <p:ext uri="{BB962C8B-B14F-4D97-AF65-F5344CB8AC3E}">
        <p14:creationId xmlns:p14="http://schemas.microsoft.com/office/powerpoint/2010/main" val="2430382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0" y="873919"/>
            <a:ext cx="10829925" cy="3718322"/>
          </a:xfrm>
        </p:spPr>
        <p:txBody>
          <a:bodyPr anchor="b"/>
          <a:lstStyle>
            <a:lvl1pPr algn="l">
              <a:defRPr sz="1700" b="1"/>
            </a:lvl1pPr>
          </a:lstStyle>
          <a:p>
            <a:r>
              <a:rPr lang="en-US" smtClean="0"/>
              <a:t>Click to edit Master title style</a:t>
            </a:r>
            <a:endParaRPr lang="en-US"/>
          </a:p>
        </p:txBody>
      </p:sp>
      <p:sp>
        <p:nvSpPr>
          <p:cNvPr id="3" name="Content Placeholder 2"/>
          <p:cNvSpPr>
            <a:spLocks noGrp="1"/>
          </p:cNvSpPr>
          <p:nvPr>
            <p:ph idx="1"/>
          </p:nvPr>
        </p:nvSpPr>
        <p:spPr>
          <a:xfrm>
            <a:off x="12870180" y="873919"/>
            <a:ext cx="18402300" cy="18729722"/>
          </a:xfrm>
        </p:spPr>
        <p:txBody>
          <a:bodyPr/>
          <a:lstStyle>
            <a:lvl1pPr>
              <a:defRPr sz="2700"/>
            </a:lvl1pPr>
            <a:lvl2pPr>
              <a:defRPr sz="23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0" y="4592241"/>
            <a:ext cx="10829925" cy="15011400"/>
          </a:xfrm>
        </p:spPr>
        <p:txBody>
          <a:bodyPr/>
          <a:lstStyle>
            <a:lvl1pPr marL="0" indent="0">
              <a:buNone/>
              <a:defRPr sz="1200"/>
            </a:lvl1pPr>
            <a:lvl2pPr marL="380985" indent="0">
              <a:buNone/>
              <a:defRPr sz="1000"/>
            </a:lvl2pPr>
            <a:lvl3pPr marL="761970" indent="0">
              <a:buNone/>
              <a:defRPr sz="800"/>
            </a:lvl3pPr>
            <a:lvl4pPr marL="1142954" indent="0">
              <a:buNone/>
              <a:defRPr sz="700"/>
            </a:lvl4pPr>
            <a:lvl5pPr marL="1523939" indent="0">
              <a:buNone/>
              <a:defRPr sz="700"/>
            </a:lvl5pPr>
            <a:lvl6pPr marL="1904924" indent="0">
              <a:buNone/>
              <a:defRPr sz="700"/>
            </a:lvl6pPr>
            <a:lvl7pPr marL="2285909" indent="0">
              <a:buNone/>
              <a:defRPr sz="700"/>
            </a:lvl7pPr>
            <a:lvl8pPr marL="2666893" indent="0">
              <a:buNone/>
              <a:defRPr sz="700"/>
            </a:lvl8pPr>
            <a:lvl9pPr marL="3047878" indent="0">
              <a:buNone/>
              <a:defRPr sz="7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034AAE5-6EA0-7A46-8B11-8BA532D569B6}" type="slidenum">
              <a:rPr lang="en-US"/>
              <a:pPr>
                <a:defRPr/>
              </a:pPr>
              <a:t>‹#›</a:t>
            </a:fld>
            <a:endParaRPr lang="en-US"/>
          </a:p>
        </p:txBody>
      </p:sp>
    </p:spTree>
    <p:extLst>
      <p:ext uri="{BB962C8B-B14F-4D97-AF65-F5344CB8AC3E}">
        <p14:creationId xmlns:p14="http://schemas.microsoft.com/office/powerpoint/2010/main" val="2383178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5" y="15361444"/>
            <a:ext cx="19751040" cy="1814513"/>
          </a:xfrm>
        </p:spPr>
        <p:txBody>
          <a:bodyPr anchor="b"/>
          <a:lstStyle>
            <a:lvl1pPr algn="l">
              <a:defRPr sz="1700" b="1"/>
            </a:lvl1pPr>
          </a:lstStyle>
          <a:p>
            <a:r>
              <a:rPr lang="en-US" smtClean="0"/>
              <a:t>Click to edit Master title style</a:t>
            </a:r>
            <a:endParaRPr lang="en-US"/>
          </a:p>
        </p:txBody>
      </p:sp>
      <p:sp>
        <p:nvSpPr>
          <p:cNvPr id="3" name="Picture Placeholder 2"/>
          <p:cNvSpPr>
            <a:spLocks noGrp="1"/>
          </p:cNvSpPr>
          <p:nvPr>
            <p:ph type="pic" idx="1"/>
          </p:nvPr>
        </p:nvSpPr>
        <p:spPr>
          <a:xfrm>
            <a:off x="6452235" y="1960960"/>
            <a:ext cx="19751040" cy="13167122"/>
          </a:xfrm>
        </p:spPr>
        <p:txBody>
          <a:bodyPr/>
          <a:lstStyle>
            <a:lvl1pPr marL="0" indent="0">
              <a:buNone/>
              <a:defRPr sz="2700"/>
            </a:lvl1pPr>
            <a:lvl2pPr marL="380985" indent="0">
              <a:buNone/>
              <a:defRPr sz="2300"/>
            </a:lvl2pPr>
            <a:lvl3pPr marL="761970" indent="0">
              <a:buNone/>
              <a:defRPr sz="2000"/>
            </a:lvl3pPr>
            <a:lvl4pPr marL="1142954" indent="0">
              <a:buNone/>
              <a:defRPr sz="1700"/>
            </a:lvl4pPr>
            <a:lvl5pPr marL="1523939" indent="0">
              <a:buNone/>
              <a:defRPr sz="1700"/>
            </a:lvl5pPr>
            <a:lvl6pPr marL="1904924" indent="0">
              <a:buNone/>
              <a:defRPr sz="1700"/>
            </a:lvl6pPr>
            <a:lvl7pPr marL="2285909" indent="0">
              <a:buNone/>
              <a:defRPr sz="1700"/>
            </a:lvl7pPr>
            <a:lvl8pPr marL="2666893" indent="0">
              <a:buNone/>
              <a:defRPr sz="1700"/>
            </a:lvl8pPr>
            <a:lvl9pPr marL="3047878" indent="0">
              <a:buNone/>
              <a:defRPr sz="1700"/>
            </a:lvl9pPr>
          </a:lstStyle>
          <a:p>
            <a:pPr lvl="0"/>
            <a:endParaRPr lang="en-US" noProof="0" smtClean="0"/>
          </a:p>
        </p:txBody>
      </p:sp>
      <p:sp>
        <p:nvSpPr>
          <p:cNvPr id="4" name="Text Placeholder 3"/>
          <p:cNvSpPr>
            <a:spLocks noGrp="1"/>
          </p:cNvSpPr>
          <p:nvPr>
            <p:ph type="body" sz="half" idx="2"/>
          </p:nvPr>
        </p:nvSpPr>
        <p:spPr>
          <a:xfrm>
            <a:off x="6452235" y="17175957"/>
            <a:ext cx="19751040" cy="2575322"/>
          </a:xfrm>
        </p:spPr>
        <p:txBody>
          <a:bodyPr/>
          <a:lstStyle>
            <a:lvl1pPr marL="0" indent="0">
              <a:buNone/>
              <a:defRPr sz="1200"/>
            </a:lvl1pPr>
            <a:lvl2pPr marL="380985" indent="0">
              <a:buNone/>
              <a:defRPr sz="1000"/>
            </a:lvl2pPr>
            <a:lvl3pPr marL="761970" indent="0">
              <a:buNone/>
              <a:defRPr sz="800"/>
            </a:lvl3pPr>
            <a:lvl4pPr marL="1142954" indent="0">
              <a:buNone/>
              <a:defRPr sz="700"/>
            </a:lvl4pPr>
            <a:lvl5pPr marL="1523939" indent="0">
              <a:buNone/>
              <a:defRPr sz="700"/>
            </a:lvl5pPr>
            <a:lvl6pPr marL="1904924" indent="0">
              <a:buNone/>
              <a:defRPr sz="700"/>
            </a:lvl6pPr>
            <a:lvl7pPr marL="2285909" indent="0">
              <a:buNone/>
              <a:defRPr sz="700"/>
            </a:lvl7pPr>
            <a:lvl8pPr marL="2666893" indent="0">
              <a:buNone/>
              <a:defRPr sz="700"/>
            </a:lvl8pPr>
            <a:lvl9pPr marL="3047878" indent="0">
              <a:buNone/>
              <a:defRPr sz="7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86F9784-7EBA-7B48-9245-64B546D6EE93}" type="slidenum">
              <a:rPr lang="en-US"/>
              <a:pPr>
                <a:defRPr/>
              </a:pPr>
              <a:t>‹#›</a:t>
            </a:fld>
            <a:endParaRPr lang="en-US"/>
          </a:p>
        </p:txBody>
      </p:sp>
    </p:spTree>
    <p:extLst>
      <p:ext uri="{BB962C8B-B14F-4D97-AF65-F5344CB8AC3E}">
        <p14:creationId xmlns:p14="http://schemas.microsoft.com/office/powerpoint/2010/main" val="8385624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2476500" y="1951038"/>
            <a:ext cx="27966988"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362090" tIns="181047" rIns="362090" bIns="181047"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2476500" y="6324600"/>
            <a:ext cx="27966988" cy="131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362090" tIns="181047" rIns="362090" bIns="18104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476500" y="20010438"/>
            <a:ext cx="68580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2090" tIns="181047" rIns="362090" bIns="181047" numCol="1" anchor="t" anchorCtr="0" compatLnSpc="1">
            <a:prstTxWarp prst="textNoShape">
              <a:avLst/>
            </a:prstTxWarp>
          </a:bodyPr>
          <a:lstStyle>
            <a:lvl1pPr defTabSz="3625970">
              <a:defRPr sz="5100" b="0">
                <a:solidFill>
                  <a:schemeClr val="tx1"/>
                </a:solidFill>
                <a:latin typeface="+mn-lt"/>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11241088" y="20010438"/>
            <a:ext cx="10437812"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2090" tIns="181047" rIns="362090" bIns="181047" numCol="1" anchor="t" anchorCtr="0" compatLnSpc="1">
            <a:prstTxWarp prst="textNoShape">
              <a:avLst/>
            </a:prstTxWarp>
          </a:bodyPr>
          <a:lstStyle>
            <a:lvl1pPr algn="ctr" defTabSz="3625970">
              <a:defRPr sz="5100" b="0">
                <a:solidFill>
                  <a:schemeClr val="tx1"/>
                </a:solidFill>
                <a:latin typeface="+mn-lt"/>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23585488" y="20010438"/>
            <a:ext cx="68580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2090" tIns="181047" rIns="362090" bIns="181047" numCol="1" anchor="t" anchorCtr="0" compatLnSpc="1">
            <a:prstTxWarp prst="textNoShape">
              <a:avLst/>
            </a:prstTxWarp>
          </a:bodyPr>
          <a:lstStyle>
            <a:lvl1pPr algn="r" defTabSz="3625850">
              <a:defRPr sz="5100" b="0">
                <a:solidFill>
                  <a:schemeClr val="tx1"/>
                </a:solidFill>
                <a:latin typeface="Times New Roman" charset="0"/>
              </a:defRPr>
            </a:lvl1pPr>
          </a:lstStyle>
          <a:p>
            <a:pPr>
              <a:defRPr/>
            </a:pPr>
            <a:fld id="{BE3381C4-E193-1543-ACFE-5B4E2936ACF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25850" rtl="0" eaLnBrk="0" fontAlgn="base" hangingPunct="0">
        <a:spcBef>
          <a:spcPct val="0"/>
        </a:spcBef>
        <a:spcAft>
          <a:spcPct val="0"/>
        </a:spcAft>
        <a:defRPr sz="17700">
          <a:solidFill>
            <a:schemeClr val="tx2"/>
          </a:solidFill>
          <a:latin typeface="+mj-lt"/>
          <a:ea typeface="ＭＳ Ｐゴシック" charset="0"/>
          <a:cs typeface="ＭＳ Ｐゴシック" charset="0"/>
        </a:defRPr>
      </a:lvl1pPr>
      <a:lvl2pPr algn="ctr" defTabSz="3625850" rtl="0" eaLnBrk="0" fontAlgn="base" hangingPunct="0">
        <a:spcBef>
          <a:spcPct val="0"/>
        </a:spcBef>
        <a:spcAft>
          <a:spcPct val="0"/>
        </a:spcAft>
        <a:defRPr sz="17700">
          <a:solidFill>
            <a:schemeClr val="tx2"/>
          </a:solidFill>
          <a:latin typeface="Times New Roman" pitchFamily="18" charset="0"/>
          <a:ea typeface="ＭＳ Ｐゴシック" charset="0"/>
          <a:cs typeface="ＭＳ Ｐゴシック" charset="0"/>
        </a:defRPr>
      </a:lvl2pPr>
      <a:lvl3pPr algn="ctr" defTabSz="3625850" rtl="0" eaLnBrk="0" fontAlgn="base" hangingPunct="0">
        <a:spcBef>
          <a:spcPct val="0"/>
        </a:spcBef>
        <a:spcAft>
          <a:spcPct val="0"/>
        </a:spcAft>
        <a:defRPr sz="17700">
          <a:solidFill>
            <a:schemeClr val="tx2"/>
          </a:solidFill>
          <a:latin typeface="Times New Roman" pitchFamily="18" charset="0"/>
          <a:ea typeface="ＭＳ Ｐゴシック" charset="0"/>
          <a:cs typeface="ＭＳ Ｐゴシック" charset="0"/>
        </a:defRPr>
      </a:lvl3pPr>
      <a:lvl4pPr algn="ctr" defTabSz="3625850" rtl="0" eaLnBrk="0" fontAlgn="base" hangingPunct="0">
        <a:spcBef>
          <a:spcPct val="0"/>
        </a:spcBef>
        <a:spcAft>
          <a:spcPct val="0"/>
        </a:spcAft>
        <a:defRPr sz="17700">
          <a:solidFill>
            <a:schemeClr val="tx2"/>
          </a:solidFill>
          <a:latin typeface="Times New Roman" pitchFamily="18" charset="0"/>
          <a:ea typeface="ＭＳ Ｐゴシック" charset="0"/>
          <a:cs typeface="ＭＳ Ｐゴシック" charset="0"/>
        </a:defRPr>
      </a:lvl4pPr>
      <a:lvl5pPr algn="ctr" defTabSz="3625850" rtl="0" eaLnBrk="0" fontAlgn="base" hangingPunct="0">
        <a:spcBef>
          <a:spcPct val="0"/>
        </a:spcBef>
        <a:spcAft>
          <a:spcPct val="0"/>
        </a:spcAft>
        <a:defRPr sz="17700">
          <a:solidFill>
            <a:schemeClr val="tx2"/>
          </a:solidFill>
          <a:latin typeface="Times New Roman" pitchFamily="18" charset="0"/>
          <a:ea typeface="ＭＳ Ｐゴシック" charset="0"/>
          <a:cs typeface="ＭＳ Ｐゴシック" charset="0"/>
        </a:defRPr>
      </a:lvl5pPr>
      <a:lvl6pPr marL="380985" algn="ctr" defTabSz="3625970" rtl="0" eaLnBrk="0" fontAlgn="base" hangingPunct="0">
        <a:spcBef>
          <a:spcPct val="0"/>
        </a:spcBef>
        <a:spcAft>
          <a:spcPct val="0"/>
        </a:spcAft>
        <a:defRPr sz="17700">
          <a:solidFill>
            <a:schemeClr val="tx2"/>
          </a:solidFill>
          <a:latin typeface="Times New Roman" pitchFamily="18" charset="0"/>
        </a:defRPr>
      </a:lvl6pPr>
      <a:lvl7pPr marL="761970" algn="ctr" defTabSz="3625970" rtl="0" eaLnBrk="0" fontAlgn="base" hangingPunct="0">
        <a:spcBef>
          <a:spcPct val="0"/>
        </a:spcBef>
        <a:spcAft>
          <a:spcPct val="0"/>
        </a:spcAft>
        <a:defRPr sz="17700">
          <a:solidFill>
            <a:schemeClr val="tx2"/>
          </a:solidFill>
          <a:latin typeface="Times New Roman" pitchFamily="18" charset="0"/>
        </a:defRPr>
      </a:lvl7pPr>
      <a:lvl8pPr marL="1142954" algn="ctr" defTabSz="3625970" rtl="0" eaLnBrk="0" fontAlgn="base" hangingPunct="0">
        <a:spcBef>
          <a:spcPct val="0"/>
        </a:spcBef>
        <a:spcAft>
          <a:spcPct val="0"/>
        </a:spcAft>
        <a:defRPr sz="17700">
          <a:solidFill>
            <a:schemeClr val="tx2"/>
          </a:solidFill>
          <a:latin typeface="Times New Roman" pitchFamily="18" charset="0"/>
        </a:defRPr>
      </a:lvl8pPr>
      <a:lvl9pPr marL="1523939" algn="ctr" defTabSz="3625970" rtl="0" eaLnBrk="0" fontAlgn="base" hangingPunct="0">
        <a:spcBef>
          <a:spcPct val="0"/>
        </a:spcBef>
        <a:spcAft>
          <a:spcPct val="0"/>
        </a:spcAft>
        <a:defRPr sz="17700">
          <a:solidFill>
            <a:schemeClr val="tx2"/>
          </a:solidFill>
          <a:latin typeface="Times New Roman" pitchFamily="18" charset="0"/>
        </a:defRPr>
      </a:lvl9pPr>
    </p:titleStyle>
    <p:bodyStyle>
      <a:lvl1pPr marL="1355725" indent="-1355725" algn="l" defTabSz="3625850" rtl="0" eaLnBrk="0" fontAlgn="base" hangingPunct="0">
        <a:spcBef>
          <a:spcPct val="20000"/>
        </a:spcBef>
        <a:spcAft>
          <a:spcPct val="0"/>
        </a:spcAft>
        <a:buChar char="•"/>
        <a:defRPr sz="12100">
          <a:solidFill>
            <a:schemeClr val="tx1"/>
          </a:solidFill>
          <a:latin typeface="+mn-lt"/>
          <a:ea typeface="ＭＳ Ｐゴシック" charset="0"/>
          <a:cs typeface="ＭＳ Ｐゴシック" charset="0"/>
        </a:defRPr>
      </a:lvl1pPr>
      <a:lvl2pPr marL="2943225" indent="-1133475" algn="l" defTabSz="3625850" rtl="0" eaLnBrk="0" fontAlgn="base" hangingPunct="0">
        <a:spcBef>
          <a:spcPct val="20000"/>
        </a:spcBef>
        <a:spcAft>
          <a:spcPct val="0"/>
        </a:spcAft>
        <a:buChar char="–"/>
        <a:defRPr sz="11000">
          <a:solidFill>
            <a:schemeClr val="tx1"/>
          </a:solidFill>
          <a:latin typeface="+mn-lt"/>
          <a:ea typeface="ＭＳ Ｐゴシック" charset="0"/>
        </a:defRPr>
      </a:lvl2pPr>
      <a:lvl3pPr marL="4522788" indent="-895350" algn="l" defTabSz="3625850" rtl="0" eaLnBrk="0" fontAlgn="base" hangingPunct="0">
        <a:spcBef>
          <a:spcPct val="20000"/>
        </a:spcBef>
        <a:spcAft>
          <a:spcPct val="0"/>
        </a:spcAft>
        <a:buChar char="•"/>
        <a:defRPr sz="9200">
          <a:solidFill>
            <a:schemeClr val="tx1"/>
          </a:solidFill>
          <a:latin typeface="+mn-lt"/>
          <a:ea typeface="ＭＳ Ｐゴシック" charset="0"/>
        </a:defRPr>
      </a:lvl3pPr>
      <a:lvl4pPr marL="6338888" indent="-914400" algn="l" defTabSz="3625850" rtl="0" eaLnBrk="0" fontAlgn="base" hangingPunct="0">
        <a:spcBef>
          <a:spcPct val="20000"/>
        </a:spcBef>
        <a:spcAft>
          <a:spcPct val="0"/>
        </a:spcAft>
        <a:buChar char="–"/>
        <a:defRPr sz="7700">
          <a:solidFill>
            <a:schemeClr val="tx1"/>
          </a:solidFill>
          <a:latin typeface="+mn-lt"/>
          <a:ea typeface="ＭＳ Ｐゴシック" charset="0"/>
        </a:defRPr>
      </a:lvl4pPr>
      <a:lvl5pPr marL="8140700" indent="-900113" algn="l" defTabSz="3625850" rtl="0" eaLnBrk="0" fontAlgn="base" hangingPunct="0">
        <a:spcBef>
          <a:spcPct val="20000"/>
        </a:spcBef>
        <a:spcAft>
          <a:spcPct val="0"/>
        </a:spcAft>
        <a:buChar char="»"/>
        <a:defRPr sz="7700">
          <a:solidFill>
            <a:schemeClr val="tx1"/>
          </a:solidFill>
          <a:latin typeface="+mn-lt"/>
          <a:ea typeface="ＭＳ Ｐゴシック" charset="0"/>
        </a:defRPr>
      </a:lvl5pPr>
      <a:lvl6pPr marL="8521888" indent="-900871" algn="l" defTabSz="3625970" rtl="0" eaLnBrk="0" fontAlgn="base" hangingPunct="0">
        <a:spcBef>
          <a:spcPct val="20000"/>
        </a:spcBef>
        <a:spcAft>
          <a:spcPct val="0"/>
        </a:spcAft>
        <a:buChar char="»"/>
        <a:defRPr sz="7700">
          <a:solidFill>
            <a:schemeClr val="tx1"/>
          </a:solidFill>
          <a:latin typeface="+mn-lt"/>
        </a:defRPr>
      </a:lvl6pPr>
      <a:lvl7pPr marL="8902873" indent="-900871" algn="l" defTabSz="3625970" rtl="0" eaLnBrk="0" fontAlgn="base" hangingPunct="0">
        <a:spcBef>
          <a:spcPct val="20000"/>
        </a:spcBef>
        <a:spcAft>
          <a:spcPct val="0"/>
        </a:spcAft>
        <a:buChar char="»"/>
        <a:defRPr sz="7700">
          <a:solidFill>
            <a:schemeClr val="tx1"/>
          </a:solidFill>
          <a:latin typeface="+mn-lt"/>
        </a:defRPr>
      </a:lvl7pPr>
      <a:lvl8pPr marL="9283858" indent="-900871" algn="l" defTabSz="3625970" rtl="0" eaLnBrk="0" fontAlgn="base" hangingPunct="0">
        <a:spcBef>
          <a:spcPct val="20000"/>
        </a:spcBef>
        <a:spcAft>
          <a:spcPct val="0"/>
        </a:spcAft>
        <a:buChar char="»"/>
        <a:defRPr sz="7700">
          <a:solidFill>
            <a:schemeClr val="tx1"/>
          </a:solidFill>
          <a:latin typeface="+mn-lt"/>
        </a:defRPr>
      </a:lvl8pPr>
      <a:lvl9pPr marL="9664843" indent="-900871" algn="l" defTabSz="3625970" rtl="0" eaLnBrk="0" fontAlgn="base" hangingPunct="0">
        <a:spcBef>
          <a:spcPct val="20000"/>
        </a:spcBef>
        <a:spcAft>
          <a:spcPct val="0"/>
        </a:spcAft>
        <a:buChar char="»"/>
        <a:defRPr sz="7700">
          <a:solidFill>
            <a:schemeClr val="tx1"/>
          </a:solidFill>
          <a:latin typeface="+mn-lt"/>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package" Target="../embeddings/Microsoft_Word_Document1.docx"/><Relationship Id="rId5" Type="http://schemas.openxmlformats.org/officeDocument/2006/relationships/image" Target="../media/image1.emf"/><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4.png"/><Relationship Id="rId9" Type="http://schemas.openxmlformats.org/officeDocument/2006/relationships/image" Target="../media/image5.png"/><Relationship Id="rId10" Type="http://schemas.openxmlformats.org/officeDocument/2006/relationships/image" Target="../media/image6.png"/><Relationship Id="rId11" Type="http://schemas.openxmlformats.org/officeDocument/2006/relationships/comments" Target="../comments/comment1.xml"/><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 name="Text Box 2"/>
          <p:cNvSpPr txBox="1">
            <a:spLocks noChangeArrowheads="1"/>
          </p:cNvSpPr>
          <p:nvPr/>
        </p:nvSpPr>
        <p:spPr bwMode="auto">
          <a:xfrm>
            <a:off x="0" y="20638"/>
            <a:ext cx="32918400" cy="3779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380985" tIns="380985" rIns="380985" bIns="380985">
            <a:spAutoFit/>
          </a:bodyPr>
          <a:lstStyle>
            <a:lvl1pPr defTabSz="908050">
              <a:defRPr sz="4000" b="1">
                <a:solidFill>
                  <a:srgbClr val="003399"/>
                </a:solidFill>
                <a:latin typeface="Arial" charset="0"/>
                <a:ea typeface="ＭＳ Ｐゴシック" charset="0"/>
              </a:defRPr>
            </a:lvl1pPr>
            <a:lvl2pPr marL="742950" indent="-285750" defTabSz="908050">
              <a:defRPr sz="4000" b="1">
                <a:solidFill>
                  <a:srgbClr val="003399"/>
                </a:solidFill>
                <a:latin typeface="Arial" charset="0"/>
                <a:ea typeface="ＭＳ Ｐゴシック" charset="0"/>
              </a:defRPr>
            </a:lvl2pPr>
            <a:lvl3pPr marL="1143000" indent="-228600" defTabSz="908050">
              <a:defRPr sz="4000" b="1">
                <a:solidFill>
                  <a:srgbClr val="003399"/>
                </a:solidFill>
                <a:latin typeface="Arial" charset="0"/>
                <a:ea typeface="ＭＳ Ｐゴシック" charset="0"/>
              </a:defRPr>
            </a:lvl3pPr>
            <a:lvl4pPr marL="1600200" indent="-228600" defTabSz="908050">
              <a:defRPr sz="4000" b="1">
                <a:solidFill>
                  <a:srgbClr val="003399"/>
                </a:solidFill>
                <a:latin typeface="Arial" charset="0"/>
                <a:ea typeface="ＭＳ Ｐゴシック" charset="0"/>
              </a:defRPr>
            </a:lvl4pPr>
            <a:lvl5pPr marL="2057400" indent="-228600" defTabSz="908050">
              <a:defRPr sz="4000" b="1">
                <a:solidFill>
                  <a:srgbClr val="003399"/>
                </a:solidFill>
                <a:latin typeface="Arial" charset="0"/>
                <a:ea typeface="ＭＳ Ｐゴシック" charset="0"/>
              </a:defRPr>
            </a:lvl5pPr>
            <a:lvl6pPr marL="2514600" indent="-228600" defTabSz="908050" eaLnBrk="0" fontAlgn="base" hangingPunct="0">
              <a:spcBef>
                <a:spcPct val="0"/>
              </a:spcBef>
              <a:spcAft>
                <a:spcPct val="0"/>
              </a:spcAft>
              <a:defRPr sz="4000" b="1">
                <a:solidFill>
                  <a:srgbClr val="003399"/>
                </a:solidFill>
                <a:latin typeface="Arial" charset="0"/>
                <a:ea typeface="ＭＳ Ｐゴシック" charset="0"/>
              </a:defRPr>
            </a:lvl6pPr>
            <a:lvl7pPr marL="2971800" indent="-228600" defTabSz="908050" eaLnBrk="0" fontAlgn="base" hangingPunct="0">
              <a:spcBef>
                <a:spcPct val="0"/>
              </a:spcBef>
              <a:spcAft>
                <a:spcPct val="0"/>
              </a:spcAft>
              <a:defRPr sz="4000" b="1">
                <a:solidFill>
                  <a:srgbClr val="003399"/>
                </a:solidFill>
                <a:latin typeface="Arial" charset="0"/>
                <a:ea typeface="ＭＳ Ｐゴシック" charset="0"/>
              </a:defRPr>
            </a:lvl7pPr>
            <a:lvl8pPr marL="3429000" indent="-228600" defTabSz="908050" eaLnBrk="0" fontAlgn="base" hangingPunct="0">
              <a:spcBef>
                <a:spcPct val="0"/>
              </a:spcBef>
              <a:spcAft>
                <a:spcPct val="0"/>
              </a:spcAft>
              <a:defRPr sz="4000" b="1">
                <a:solidFill>
                  <a:srgbClr val="003399"/>
                </a:solidFill>
                <a:latin typeface="Arial" charset="0"/>
                <a:ea typeface="ＭＳ Ｐゴシック" charset="0"/>
              </a:defRPr>
            </a:lvl8pPr>
            <a:lvl9pPr marL="3886200" indent="-228600" defTabSz="908050" eaLnBrk="0" fontAlgn="base" hangingPunct="0">
              <a:spcBef>
                <a:spcPct val="0"/>
              </a:spcBef>
              <a:spcAft>
                <a:spcPct val="0"/>
              </a:spcAft>
              <a:defRPr sz="4000" b="1">
                <a:solidFill>
                  <a:srgbClr val="003399"/>
                </a:solidFill>
                <a:latin typeface="Arial" charset="0"/>
                <a:ea typeface="ＭＳ Ｐゴシック" charset="0"/>
              </a:defRPr>
            </a:lvl9pPr>
          </a:lstStyle>
          <a:p>
            <a:pPr algn="ctr">
              <a:lnSpc>
                <a:spcPct val="90000"/>
              </a:lnSpc>
              <a:defRPr/>
            </a:pPr>
            <a:r>
              <a:rPr lang="en-US" sz="7200" dirty="0" smtClean="0">
                <a:solidFill>
                  <a:srgbClr val="00006D"/>
                </a:solidFill>
                <a:latin typeface="Calibri" charset="0"/>
                <a:cs typeface="Calibri" charset="0"/>
              </a:rPr>
              <a:t>Service Learning Practicum:</a:t>
            </a:r>
            <a:br>
              <a:rPr lang="en-US" sz="7200" dirty="0" smtClean="0">
                <a:solidFill>
                  <a:srgbClr val="00006D"/>
                </a:solidFill>
                <a:latin typeface="Calibri" charset="0"/>
                <a:cs typeface="Calibri" charset="0"/>
              </a:rPr>
            </a:br>
            <a:r>
              <a:rPr lang="en-US" sz="7200" dirty="0">
                <a:solidFill>
                  <a:srgbClr val="00006D"/>
                </a:solidFill>
                <a:latin typeface="Calibri"/>
                <a:cs typeface="Calibri"/>
              </a:rPr>
              <a:t>JAUNT Reservation and Time-Off Management System </a:t>
            </a:r>
          </a:p>
          <a:p>
            <a:pPr algn="ctr">
              <a:lnSpc>
                <a:spcPct val="90000"/>
              </a:lnSpc>
              <a:defRPr/>
            </a:pPr>
            <a:endParaRPr lang="en-US" sz="7200" dirty="0" smtClean="0">
              <a:solidFill>
                <a:srgbClr val="00006D"/>
              </a:solidFill>
              <a:latin typeface="Calibri" charset="0"/>
              <a:cs typeface="Calibri" charset="0"/>
            </a:endParaRPr>
          </a:p>
        </p:txBody>
      </p:sp>
      <p:sp>
        <p:nvSpPr>
          <p:cNvPr id="1035" name="Line 72"/>
          <p:cNvSpPr>
            <a:spLocks noChangeShapeType="1"/>
          </p:cNvSpPr>
          <p:nvPr/>
        </p:nvSpPr>
        <p:spPr bwMode="auto">
          <a:xfrm>
            <a:off x="28575" y="2941638"/>
            <a:ext cx="0" cy="19003962"/>
          </a:xfrm>
          <a:prstGeom prst="line">
            <a:avLst/>
          </a:prstGeom>
          <a:noFill/>
          <a:ln w="9525">
            <a:solidFill>
              <a:srgbClr val="F8F8F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76197" tIns="38098" rIns="76197" bIns="38098" anchor="ctr"/>
          <a:lstStyle/>
          <a:p>
            <a:pPr>
              <a:defRPr/>
            </a:pPr>
            <a:endParaRPr lang="en-US"/>
          </a:p>
        </p:txBody>
      </p:sp>
      <p:sp>
        <p:nvSpPr>
          <p:cNvPr id="1037" name="Text Box 96"/>
          <p:cNvSpPr txBox="1">
            <a:spLocks noChangeArrowheads="1"/>
          </p:cNvSpPr>
          <p:nvPr/>
        </p:nvSpPr>
        <p:spPr bwMode="auto">
          <a:xfrm>
            <a:off x="7848600" y="2427288"/>
            <a:ext cx="17211675" cy="1306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349211" tIns="37721" rIns="349211" bIns="37721">
            <a:spAutoFit/>
          </a:bodyPr>
          <a:lstStyle>
            <a:lvl1pPr defTabSz="908050">
              <a:defRPr sz="4000" b="1">
                <a:solidFill>
                  <a:srgbClr val="003399"/>
                </a:solidFill>
                <a:latin typeface="Arial" charset="0"/>
                <a:ea typeface="ＭＳ Ｐゴシック" charset="0"/>
              </a:defRPr>
            </a:lvl1pPr>
            <a:lvl2pPr marL="742950" indent="-285750" defTabSz="908050">
              <a:defRPr sz="4000" b="1">
                <a:solidFill>
                  <a:srgbClr val="003399"/>
                </a:solidFill>
                <a:latin typeface="Arial" charset="0"/>
                <a:ea typeface="ＭＳ Ｐゴシック" charset="0"/>
              </a:defRPr>
            </a:lvl2pPr>
            <a:lvl3pPr marL="1143000" indent="-228600" defTabSz="908050">
              <a:defRPr sz="4000" b="1">
                <a:solidFill>
                  <a:srgbClr val="003399"/>
                </a:solidFill>
                <a:latin typeface="Arial" charset="0"/>
                <a:ea typeface="ＭＳ Ｐゴシック" charset="0"/>
              </a:defRPr>
            </a:lvl3pPr>
            <a:lvl4pPr marL="1600200" indent="-228600" defTabSz="908050">
              <a:defRPr sz="4000" b="1">
                <a:solidFill>
                  <a:srgbClr val="003399"/>
                </a:solidFill>
                <a:latin typeface="Arial" charset="0"/>
                <a:ea typeface="ＭＳ Ｐゴシック" charset="0"/>
              </a:defRPr>
            </a:lvl4pPr>
            <a:lvl5pPr marL="2057400" indent="-228600" defTabSz="908050">
              <a:defRPr sz="4000" b="1">
                <a:solidFill>
                  <a:srgbClr val="003399"/>
                </a:solidFill>
                <a:latin typeface="Arial" charset="0"/>
                <a:ea typeface="ＭＳ Ｐゴシック" charset="0"/>
              </a:defRPr>
            </a:lvl5pPr>
            <a:lvl6pPr marL="2514600" indent="-228600" defTabSz="908050" eaLnBrk="0" fontAlgn="base" hangingPunct="0">
              <a:spcBef>
                <a:spcPct val="0"/>
              </a:spcBef>
              <a:spcAft>
                <a:spcPct val="0"/>
              </a:spcAft>
              <a:defRPr sz="4000" b="1">
                <a:solidFill>
                  <a:srgbClr val="003399"/>
                </a:solidFill>
                <a:latin typeface="Arial" charset="0"/>
                <a:ea typeface="ＭＳ Ｐゴシック" charset="0"/>
              </a:defRPr>
            </a:lvl6pPr>
            <a:lvl7pPr marL="2971800" indent="-228600" defTabSz="908050" eaLnBrk="0" fontAlgn="base" hangingPunct="0">
              <a:spcBef>
                <a:spcPct val="0"/>
              </a:spcBef>
              <a:spcAft>
                <a:spcPct val="0"/>
              </a:spcAft>
              <a:defRPr sz="4000" b="1">
                <a:solidFill>
                  <a:srgbClr val="003399"/>
                </a:solidFill>
                <a:latin typeface="Arial" charset="0"/>
                <a:ea typeface="ＭＳ Ｐゴシック" charset="0"/>
              </a:defRPr>
            </a:lvl7pPr>
            <a:lvl8pPr marL="3429000" indent="-228600" defTabSz="908050" eaLnBrk="0" fontAlgn="base" hangingPunct="0">
              <a:spcBef>
                <a:spcPct val="0"/>
              </a:spcBef>
              <a:spcAft>
                <a:spcPct val="0"/>
              </a:spcAft>
              <a:defRPr sz="4000" b="1">
                <a:solidFill>
                  <a:srgbClr val="003399"/>
                </a:solidFill>
                <a:latin typeface="Arial" charset="0"/>
                <a:ea typeface="ＭＳ Ｐゴシック" charset="0"/>
              </a:defRPr>
            </a:lvl8pPr>
            <a:lvl9pPr marL="3886200" indent="-228600" defTabSz="908050" eaLnBrk="0" fontAlgn="base" hangingPunct="0">
              <a:spcBef>
                <a:spcPct val="0"/>
              </a:spcBef>
              <a:spcAft>
                <a:spcPct val="0"/>
              </a:spcAft>
              <a:defRPr sz="4000" b="1">
                <a:solidFill>
                  <a:srgbClr val="003399"/>
                </a:solidFill>
                <a:latin typeface="Arial" charset="0"/>
                <a:ea typeface="ＭＳ Ｐゴシック" charset="0"/>
              </a:defRPr>
            </a:lvl9pPr>
          </a:lstStyle>
          <a:p>
            <a:pPr algn="ctr">
              <a:defRPr/>
            </a:pPr>
            <a:endParaRPr lang="en-US" sz="800" b="0" dirty="0" smtClean="0">
              <a:solidFill>
                <a:schemeClr val="tx1"/>
              </a:solidFill>
              <a:latin typeface="Calibri" charset="0"/>
              <a:cs typeface="Calibri" charset="0"/>
            </a:endParaRPr>
          </a:p>
          <a:p>
            <a:pPr algn="ctr">
              <a:defRPr/>
            </a:pPr>
            <a:r>
              <a:rPr lang="en-US" sz="3600" b="0" dirty="0" smtClean="0">
                <a:solidFill>
                  <a:schemeClr val="tx1"/>
                </a:solidFill>
                <a:latin typeface="Calibri" charset="0"/>
                <a:cs typeface="Calibri" charset="0"/>
              </a:rPr>
              <a:t>Stephen Boris, Garbo Cheng Ye, Connor Cheong, </a:t>
            </a:r>
          </a:p>
          <a:p>
            <a:pPr algn="ctr">
              <a:defRPr/>
            </a:pPr>
            <a:r>
              <a:rPr lang="en-US" sz="3600" b="0" dirty="0" smtClean="0">
                <a:solidFill>
                  <a:schemeClr val="tx1"/>
                </a:solidFill>
                <a:latin typeface="Calibri" charset="0"/>
                <a:cs typeface="Calibri" charset="0"/>
              </a:rPr>
              <a:t>Stephanie Colen, Frank Manns, David Yang</a:t>
            </a:r>
            <a:endParaRPr lang="en-US" sz="800" b="0" dirty="0" smtClean="0">
              <a:solidFill>
                <a:schemeClr val="tx1"/>
              </a:solidFill>
              <a:latin typeface="Calibri" charset="0"/>
              <a:cs typeface="Calibri" charset="0"/>
            </a:endParaRPr>
          </a:p>
        </p:txBody>
      </p:sp>
      <p:sp>
        <p:nvSpPr>
          <p:cNvPr id="1042" name="Text Box 240"/>
          <p:cNvSpPr txBox="1">
            <a:spLocks noChangeArrowheads="1"/>
          </p:cNvSpPr>
          <p:nvPr/>
        </p:nvSpPr>
        <p:spPr bwMode="auto">
          <a:xfrm>
            <a:off x="27355800" y="1143000"/>
            <a:ext cx="4876800"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190492" tIns="34921" rIns="380985" bIns="34921">
            <a:spAutoFit/>
          </a:bodyPr>
          <a:lstStyle>
            <a:lvl1pPr defTabSz="908050">
              <a:defRPr sz="4000" b="1">
                <a:solidFill>
                  <a:srgbClr val="003399"/>
                </a:solidFill>
                <a:latin typeface="Arial" charset="0"/>
                <a:ea typeface="ＭＳ Ｐゴシック" charset="0"/>
              </a:defRPr>
            </a:lvl1pPr>
            <a:lvl2pPr marL="742950" indent="-285750" defTabSz="908050">
              <a:defRPr sz="4000" b="1">
                <a:solidFill>
                  <a:srgbClr val="003399"/>
                </a:solidFill>
                <a:latin typeface="Arial" charset="0"/>
                <a:ea typeface="ＭＳ Ｐゴシック" charset="0"/>
              </a:defRPr>
            </a:lvl2pPr>
            <a:lvl3pPr marL="1143000" indent="-228600" defTabSz="908050">
              <a:defRPr sz="4000" b="1">
                <a:solidFill>
                  <a:srgbClr val="003399"/>
                </a:solidFill>
                <a:latin typeface="Arial" charset="0"/>
                <a:ea typeface="ＭＳ Ｐゴシック" charset="0"/>
              </a:defRPr>
            </a:lvl3pPr>
            <a:lvl4pPr marL="1600200" indent="-228600" defTabSz="908050">
              <a:defRPr sz="4000" b="1">
                <a:solidFill>
                  <a:srgbClr val="003399"/>
                </a:solidFill>
                <a:latin typeface="Arial" charset="0"/>
                <a:ea typeface="ＭＳ Ｐゴシック" charset="0"/>
              </a:defRPr>
            </a:lvl4pPr>
            <a:lvl5pPr marL="2057400" indent="-228600" defTabSz="908050">
              <a:defRPr sz="4000" b="1">
                <a:solidFill>
                  <a:srgbClr val="003399"/>
                </a:solidFill>
                <a:latin typeface="Arial" charset="0"/>
                <a:ea typeface="ＭＳ Ｐゴシック" charset="0"/>
              </a:defRPr>
            </a:lvl5pPr>
            <a:lvl6pPr marL="2514600" indent="-228600" defTabSz="908050" eaLnBrk="0" fontAlgn="base" hangingPunct="0">
              <a:spcBef>
                <a:spcPct val="0"/>
              </a:spcBef>
              <a:spcAft>
                <a:spcPct val="0"/>
              </a:spcAft>
              <a:defRPr sz="4000" b="1">
                <a:solidFill>
                  <a:srgbClr val="003399"/>
                </a:solidFill>
                <a:latin typeface="Arial" charset="0"/>
                <a:ea typeface="ＭＳ Ｐゴシック" charset="0"/>
              </a:defRPr>
            </a:lvl6pPr>
            <a:lvl7pPr marL="2971800" indent="-228600" defTabSz="908050" eaLnBrk="0" fontAlgn="base" hangingPunct="0">
              <a:spcBef>
                <a:spcPct val="0"/>
              </a:spcBef>
              <a:spcAft>
                <a:spcPct val="0"/>
              </a:spcAft>
              <a:defRPr sz="4000" b="1">
                <a:solidFill>
                  <a:srgbClr val="003399"/>
                </a:solidFill>
                <a:latin typeface="Arial" charset="0"/>
                <a:ea typeface="ＭＳ Ｐゴシック" charset="0"/>
              </a:defRPr>
            </a:lvl7pPr>
            <a:lvl8pPr marL="3429000" indent="-228600" defTabSz="908050" eaLnBrk="0" fontAlgn="base" hangingPunct="0">
              <a:spcBef>
                <a:spcPct val="0"/>
              </a:spcBef>
              <a:spcAft>
                <a:spcPct val="0"/>
              </a:spcAft>
              <a:defRPr sz="4000" b="1">
                <a:solidFill>
                  <a:srgbClr val="003399"/>
                </a:solidFill>
                <a:latin typeface="Arial" charset="0"/>
                <a:ea typeface="ＭＳ Ｐゴシック" charset="0"/>
              </a:defRPr>
            </a:lvl8pPr>
            <a:lvl9pPr marL="3886200" indent="-228600" defTabSz="908050" eaLnBrk="0" fontAlgn="base" hangingPunct="0">
              <a:spcBef>
                <a:spcPct val="0"/>
              </a:spcBef>
              <a:spcAft>
                <a:spcPct val="0"/>
              </a:spcAft>
              <a:defRPr sz="4000" b="1">
                <a:solidFill>
                  <a:srgbClr val="003399"/>
                </a:solidFill>
                <a:latin typeface="Arial" charset="0"/>
                <a:ea typeface="ＭＳ Ｐゴシック" charset="0"/>
              </a:defRPr>
            </a:lvl9pPr>
          </a:lstStyle>
          <a:p>
            <a:pPr algn="ctr">
              <a:lnSpc>
                <a:spcPct val="80000"/>
              </a:lnSpc>
              <a:defRPr/>
            </a:pPr>
            <a:r>
              <a:rPr lang="en-US" sz="5800" dirty="0" smtClean="0">
                <a:solidFill>
                  <a:srgbClr val="000041"/>
                </a:solidFill>
                <a:latin typeface="Calibri" charset="0"/>
                <a:cs typeface="Calibri" charset="0"/>
              </a:rPr>
              <a:t>CS 4791: SLP</a:t>
            </a:r>
            <a:endParaRPr lang="en-US" sz="4400" dirty="0" smtClean="0">
              <a:solidFill>
                <a:srgbClr val="000041"/>
              </a:solidFill>
              <a:latin typeface="Calibri" charset="0"/>
              <a:cs typeface="Calibri" charset="0"/>
            </a:endParaRPr>
          </a:p>
          <a:p>
            <a:pPr algn="ctr">
              <a:lnSpc>
                <a:spcPct val="80000"/>
              </a:lnSpc>
              <a:defRPr/>
            </a:pPr>
            <a:r>
              <a:rPr lang="en-US" sz="8000" dirty="0" smtClean="0">
                <a:solidFill>
                  <a:srgbClr val="000041"/>
                </a:solidFill>
                <a:latin typeface="Calibri" charset="0"/>
                <a:cs typeface="Calibri" charset="0"/>
              </a:rPr>
              <a:t>2015</a:t>
            </a:r>
          </a:p>
        </p:txBody>
      </p:sp>
      <p:graphicFrame>
        <p:nvGraphicFramePr>
          <p:cNvPr id="15365" name="Object 3"/>
          <p:cNvGraphicFramePr>
            <a:graphicFrameLocks noChangeAspect="1"/>
          </p:cNvGraphicFramePr>
          <p:nvPr/>
        </p:nvGraphicFramePr>
        <p:xfrm>
          <a:off x="762000" y="1154113"/>
          <a:ext cx="4114800" cy="1665287"/>
        </p:xfrm>
        <a:graphic>
          <a:graphicData uri="http://schemas.openxmlformats.org/presentationml/2006/ole">
            <mc:AlternateContent xmlns:mc="http://schemas.openxmlformats.org/markup-compatibility/2006">
              <mc:Choice xmlns:v="urn:schemas-microsoft-com:vml" Requires="v">
                <p:oleObj spid="_x0000_s15392" name="Document" r:id="rId4" imgW="2260600" imgH="914400" progId="Word.Document.12">
                  <p:embed/>
                </p:oleObj>
              </mc:Choice>
              <mc:Fallback>
                <p:oleObj name="Document" r:id="rId4" imgW="2260600" imgH="914400" progId="Word.Document.12">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154113"/>
                        <a:ext cx="4114800" cy="166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6" name="TextBox 1"/>
          <p:cNvSpPr txBox="1">
            <a:spLocks noChangeArrowheads="1"/>
          </p:cNvSpPr>
          <p:nvPr/>
        </p:nvSpPr>
        <p:spPr bwMode="auto">
          <a:xfrm>
            <a:off x="-2078038" y="6080125"/>
            <a:ext cx="18415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300" b="1">
                <a:solidFill>
                  <a:srgbClr val="003399"/>
                </a:solidFill>
                <a:latin typeface="Arial" charset="0"/>
                <a:ea typeface="ＭＳ Ｐゴシック" charset="0"/>
                <a:cs typeface="ＭＳ Ｐゴシック" charset="0"/>
              </a:defRPr>
            </a:lvl1pPr>
            <a:lvl2pPr marL="742950" indent="-285750">
              <a:defRPr sz="3300" b="1">
                <a:solidFill>
                  <a:srgbClr val="003399"/>
                </a:solidFill>
                <a:latin typeface="Arial" charset="0"/>
                <a:ea typeface="ＭＳ Ｐゴシック" charset="0"/>
              </a:defRPr>
            </a:lvl2pPr>
            <a:lvl3pPr marL="1143000" indent="-228600">
              <a:defRPr sz="3300" b="1">
                <a:solidFill>
                  <a:srgbClr val="003399"/>
                </a:solidFill>
                <a:latin typeface="Arial" charset="0"/>
                <a:ea typeface="ＭＳ Ｐゴシック" charset="0"/>
              </a:defRPr>
            </a:lvl3pPr>
            <a:lvl4pPr marL="1600200" indent="-228600">
              <a:defRPr sz="3300" b="1">
                <a:solidFill>
                  <a:srgbClr val="003399"/>
                </a:solidFill>
                <a:latin typeface="Arial" charset="0"/>
                <a:ea typeface="ＭＳ Ｐゴシック" charset="0"/>
              </a:defRPr>
            </a:lvl4pPr>
            <a:lvl5pPr marL="2057400" indent="-228600">
              <a:defRPr sz="3300" b="1">
                <a:solidFill>
                  <a:srgbClr val="003399"/>
                </a:solidFill>
                <a:latin typeface="Arial" charset="0"/>
                <a:ea typeface="ＭＳ Ｐゴシック" charset="0"/>
              </a:defRPr>
            </a:lvl5pPr>
            <a:lvl6pPr marL="2514600" indent="-228600" eaLnBrk="0" fontAlgn="base" hangingPunct="0">
              <a:spcBef>
                <a:spcPct val="0"/>
              </a:spcBef>
              <a:spcAft>
                <a:spcPct val="0"/>
              </a:spcAft>
              <a:defRPr sz="3300" b="1">
                <a:solidFill>
                  <a:srgbClr val="003399"/>
                </a:solidFill>
                <a:latin typeface="Arial" charset="0"/>
                <a:ea typeface="ＭＳ Ｐゴシック" charset="0"/>
              </a:defRPr>
            </a:lvl6pPr>
            <a:lvl7pPr marL="2971800" indent="-228600" eaLnBrk="0" fontAlgn="base" hangingPunct="0">
              <a:spcBef>
                <a:spcPct val="0"/>
              </a:spcBef>
              <a:spcAft>
                <a:spcPct val="0"/>
              </a:spcAft>
              <a:defRPr sz="3300" b="1">
                <a:solidFill>
                  <a:srgbClr val="003399"/>
                </a:solidFill>
                <a:latin typeface="Arial" charset="0"/>
                <a:ea typeface="ＭＳ Ｐゴシック" charset="0"/>
              </a:defRPr>
            </a:lvl7pPr>
            <a:lvl8pPr marL="3429000" indent="-228600" eaLnBrk="0" fontAlgn="base" hangingPunct="0">
              <a:spcBef>
                <a:spcPct val="0"/>
              </a:spcBef>
              <a:spcAft>
                <a:spcPct val="0"/>
              </a:spcAft>
              <a:defRPr sz="3300" b="1">
                <a:solidFill>
                  <a:srgbClr val="003399"/>
                </a:solidFill>
                <a:latin typeface="Arial" charset="0"/>
                <a:ea typeface="ＭＳ Ｐゴシック" charset="0"/>
              </a:defRPr>
            </a:lvl8pPr>
            <a:lvl9pPr marL="3886200" indent="-228600" eaLnBrk="0" fontAlgn="base" hangingPunct="0">
              <a:spcBef>
                <a:spcPct val="0"/>
              </a:spcBef>
              <a:spcAft>
                <a:spcPct val="0"/>
              </a:spcAft>
              <a:defRPr sz="3300" b="1">
                <a:solidFill>
                  <a:srgbClr val="003399"/>
                </a:solidFill>
                <a:latin typeface="Arial" charset="0"/>
                <a:ea typeface="ＭＳ Ｐゴシック" charset="0"/>
              </a:defRPr>
            </a:lvl9pPr>
          </a:lstStyle>
          <a:p>
            <a:endParaRPr lang="en-US"/>
          </a:p>
        </p:txBody>
      </p:sp>
      <p:grpSp>
        <p:nvGrpSpPr>
          <p:cNvPr id="15367" name="Group 17"/>
          <p:cNvGrpSpPr>
            <a:grpSpLocks/>
          </p:cNvGrpSpPr>
          <p:nvPr/>
        </p:nvGrpSpPr>
        <p:grpSpPr bwMode="auto">
          <a:xfrm>
            <a:off x="16687800" y="3962400"/>
            <a:ext cx="16002000" cy="17832388"/>
            <a:chOff x="16687800" y="4038600"/>
            <a:chExt cx="16002000" cy="17831790"/>
          </a:xfrm>
        </p:grpSpPr>
        <p:grpSp>
          <p:nvGrpSpPr>
            <p:cNvPr id="15385" name="Group 28"/>
            <p:cNvGrpSpPr>
              <a:grpSpLocks/>
            </p:cNvGrpSpPr>
            <p:nvPr/>
          </p:nvGrpSpPr>
          <p:grpSpPr bwMode="auto">
            <a:xfrm>
              <a:off x="16687800" y="15365088"/>
              <a:ext cx="16002000" cy="4370345"/>
              <a:chOff x="304800" y="8983540"/>
              <a:chExt cx="16002000" cy="4370345"/>
            </a:xfrm>
          </p:grpSpPr>
          <p:sp>
            <p:nvSpPr>
              <p:cNvPr id="15390" name="Rectangle 30"/>
              <p:cNvSpPr>
                <a:spLocks noChangeArrowheads="1"/>
              </p:cNvSpPr>
              <p:nvPr/>
            </p:nvSpPr>
            <p:spPr bwMode="auto">
              <a:xfrm>
                <a:off x="457200" y="8983540"/>
                <a:ext cx="15697200" cy="861774"/>
              </a:xfrm>
              <a:prstGeom prst="rect">
                <a:avLst/>
              </a:prstGeom>
              <a:solidFill>
                <a:srgbClr val="000053"/>
              </a:solidFill>
              <a:ln w="9525">
                <a:solidFill>
                  <a:srgbClr val="000053"/>
                </a:solidFill>
                <a:miter lim="800000"/>
                <a:headEnd/>
                <a:tailEnd/>
              </a:ln>
            </p:spPr>
            <p:txBody>
              <a:bodyPr lIns="182880" tIns="91440" rIns="182880" bIns="91440">
                <a:spAutoFit/>
              </a:bodyPr>
              <a:lstStyle/>
              <a:p>
                <a:r>
                  <a:rPr lang="en-US" sz="4400">
                    <a:solidFill>
                      <a:schemeClr val="bg1"/>
                    </a:solidFill>
                    <a:latin typeface="Calibri" charset="0"/>
                  </a:rPr>
                  <a:t>Results</a:t>
                </a:r>
              </a:p>
            </p:txBody>
          </p:sp>
          <p:sp>
            <p:nvSpPr>
              <p:cNvPr id="30" name="Text Box 3"/>
              <p:cNvSpPr txBox="1">
                <a:spLocks noChangeArrowheads="1"/>
              </p:cNvSpPr>
              <p:nvPr/>
            </p:nvSpPr>
            <p:spPr bwMode="auto">
              <a:xfrm>
                <a:off x="304800" y="9845468"/>
                <a:ext cx="16002000" cy="3508257"/>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182880" tIns="91440" rIns="182880" bIns="91440">
                <a:spAutoFit/>
              </a:bodyPr>
              <a:lstStyle>
                <a:lvl1pPr defTabSz="908050">
                  <a:tabLst>
                    <a:tab pos="914400" algn="l"/>
                  </a:tabLst>
                  <a:defRPr sz="3300" b="1">
                    <a:solidFill>
                      <a:srgbClr val="003399"/>
                    </a:solidFill>
                    <a:latin typeface="Arial" charset="0"/>
                    <a:ea typeface="ＭＳ Ｐゴシック" charset="0"/>
                    <a:cs typeface="ＭＳ Ｐゴシック" charset="0"/>
                  </a:defRPr>
                </a:lvl1pPr>
                <a:lvl2pPr marL="742950" indent="-285750" defTabSz="908050">
                  <a:tabLst>
                    <a:tab pos="914400" algn="l"/>
                  </a:tabLst>
                  <a:defRPr sz="3300" b="1">
                    <a:solidFill>
                      <a:srgbClr val="003399"/>
                    </a:solidFill>
                    <a:latin typeface="Arial" charset="0"/>
                    <a:ea typeface="ＭＳ Ｐゴシック" charset="0"/>
                  </a:defRPr>
                </a:lvl2pPr>
                <a:lvl3pPr marL="1143000" indent="-228600" defTabSz="908050">
                  <a:tabLst>
                    <a:tab pos="914400" algn="l"/>
                  </a:tabLst>
                  <a:defRPr sz="3300" b="1">
                    <a:solidFill>
                      <a:srgbClr val="003399"/>
                    </a:solidFill>
                    <a:latin typeface="Arial" charset="0"/>
                    <a:ea typeface="ＭＳ Ｐゴシック" charset="0"/>
                  </a:defRPr>
                </a:lvl3pPr>
                <a:lvl4pPr marL="1600200" indent="-228600" defTabSz="908050">
                  <a:tabLst>
                    <a:tab pos="914400" algn="l"/>
                  </a:tabLst>
                  <a:defRPr sz="3300" b="1">
                    <a:solidFill>
                      <a:srgbClr val="003399"/>
                    </a:solidFill>
                    <a:latin typeface="Arial" charset="0"/>
                    <a:ea typeface="ＭＳ Ｐゴシック" charset="0"/>
                  </a:defRPr>
                </a:lvl4pPr>
                <a:lvl5pPr marL="2057400" indent="-228600" defTabSz="908050">
                  <a:tabLst>
                    <a:tab pos="914400" algn="l"/>
                  </a:tabLst>
                  <a:defRPr sz="3300" b="1">
                    <a:solidFill>
                      <a:srgbClr val="003399"/>
                    </a:solidFill>
                    <a:latin typeface="Arial" charset="0"/>
                    <a:ea typeface="ＭＳ Ｐゴシック" charset="0"/>
                  </a:defRPr>
                </a:lvl5pPr>
                <a:lvl6pPr marL="2514600" indent="-228600" defTabSz="908050" eaLnBrk="0" fontAlgn="base" hangingPunct="0">
                  <a:spcBef>
                    <a:spcPct val="0"/>
                  </a:spcBef>
                  <a:spcAft>
                    <a:spcPct val="0"/>
                  </a:spcAft>
                  <a:tabLst>
                    <a:tab pos="914400" algn="l"/>
                  </a:tabLst>
                  <a:defRPr sz="3300" b="1">
                    <a:solidFill>
                      <a:srgbClr val="003399"/>
                    </a:solidFill>
                    <a:latin typeface="Arial" charset="0"/>
                    <a:ea typeface="ＭＳ Ｐゴシック" charset="0"/>
                  </a:defRPr>
                </a:lvl6pPr>
                <a:lvl7pPr marL="2971800" indent="-228600" defTabSz="908050" eaLnBrk="0" fontAlgn="base" hangingPunct="0">
                  <a:spcBef>
                    <a:spcPct val="0"/>
                  </a:spcBef>
                  <a:spcAft>
                    <a:spcPct val="0"/>
                  </a:spcAft>
                  <a:tabLst>
                    <a:tab pos="914400" algn="l"/>
                  </a:tabLst>
                  <a:defRPr sz="3300" b="1">
                    <a:solidFill>
                      <a:srgbClr val="003399"/>
                    </a:solidFill>
                    <a:latin typeface="Arial" charset="0"/>
                    <a:ea typeface="ＭＳ Ｐゴシック" charset="0"/>
                  </a:defRPr>
                </a:lvl7pPr>
                <a:lvl8pPr marL="3429000" indent="-228600" defTabSz="908050" eaLnBrk="0" fontAlgn="base" hangingPunct="0">
                  <a:spcBef>
                    <a:spcPct val="0"/>
                  </a:spcBef>
                  <a:spcAft>
                    <a:spcPct val="0"/>
                  </a:spcAft>
                  <a:tabLst>
                    <a:tab pos="914400" algn="l"/>
                  </a:tabLst>
                  <a:defRPr sz="3300" b="1">
                    <a:solidFill>
                      <a:srgbClr val="003399"/>
                    </a:solidFill>
                    <a:latin typeface="Arial" charset="0"/>
                    <a:ea typeface="ＭＳ Ｐゴシック" charset="0"/>
                  </a:defRPr>
                </a:lvl8pPr>
                <a:lvl9pPr marL="3886200" indent="-228600" defTabSz="908050" eaLnBrk="0" fontAlgn="base" hangingPunct="0">
                  <a:spcBef>
                    <a:spcPct val="0"/>
                  </a:spcBef>
                  <a:spcAft>
                    <a:spcPct val="0"/>
                  </a:spcAft>
                  <a:tabLst>
                    <a:tab pos="914400" algn="l"/>
                  </a:tabLst>
                  <a:defRPr sz="3300" b="1">
                    <a:solidFill>
                      <a:srgbClr val="003399"/>
                    </a:solidFill>
                    <a:latin typeface="Arial" charset="0"/>
                    <a:ea typeface="ＭＳ Ｐゴシック" charset="0"/>
                  </a:defRPr>
                </a:lvl9pPr>
              </a:lstStyle>
              <a:p>
                <a:pPr marL="571500" indent="-571500">
                  <a:buFont typeface="Arial"/>
                  <a:buChar char="•"/>
                  <a:defRPr/>
                </a:pPr>
                <a:r>
                  <a:rPr lang="en-US" sz="3600" b="0" dirty="0" smtClean="0">
                    <a:solidFill>
                      <a:schemeClr val="tx1"/>
                    </a:solidFill>
                    <a:latin typeface="Calibri"/>
                    <a:cs typeface="Calibri"/>
                  </a:rPr>
                  <a:t>Staff </a:t>
                </a:r>
                <a:r>
                  <a:rPr lang="en-US" sz="3600" b="0" dirty="0">
                    <a:solidFill>
                      <a:schemeClr val="tx1"/>
                    </a:solidFill>
                    <a:latin typeface="Calibri"/>
                    <a:cs typeface="Calibri"/>
                  </a:rPr>
                  <a:t>members </a:t>
                </a:r>
                <a:r>
                  <a:rPr lang="en-US" sz="3600" b="0" dirty="0" smtClean="0">
                    <a:solidFill>
                      <a:schemeClr val="tx1"/>
                    </a:solidFill>
                    <a:latin typeface="Calibri"/>
                    <a:cs typeface="Calibri"/>
                  </a:rPr>
                  <a:t>can create reservations up to 9 minutes faster, saving 6.8 </a:t>
                </a:r>
                <a:r>
                  <a:rPr lang="en-US" sz="3600" b="0" dirty="0">
                    <a:solidFill>
                      <a:schemeClr val="tx1"/>
                    </a:solidFill>
                    <a:latin typeface="Calibri"/>
                    <a:cs typeface="Calibri"/>
                  </a:rPr>
                  <a:t>hours over the course of one </a:t>
                </a:r>
                <a:r>
                  <a:rPr lang="en-US" sz="3600" b="0" dirty="0" smtClean="0">
                    <a:solidFill>
                      <a:schemeClr val="tx1"/>
                    </a:solidFill>
                    <a:latin typeface="Calibri"/>
                    <a:cs typeface="Calibri"/>
                  </a:rPr>
                  <a:t>week</a:t>
                </a:r>
              </a:p>
              <a:p>
                <a:pPr marL="571500" indent="-571500">
                  <a:buFont typeface="Arial"/>
                  <a:buChar char="•"/>
                  <a:defRPr/>
                </a:pPr>
                <a:r>
                  <a:rPr lang="en-US" sz="3600" b="0" dirty="0" smtClean="0">
                    <a:solidFill>
                      <a:schemeClr val="tx1"/>
                    </a:solidFill>
                    <a:latin typeface="Calibri"/>
                    <a:cs typeface="Calibri"/>
                  </a:rPr>
                  <a:t>Employees can submit a time-off request form 150 seconds faster, saving </a:t>
                </a:r>
                <a:r>
                  <a:rPr lang="en-US" sz="3600" b="0" dirty="0">
                    <a:solidFill>
                      <a:schemeClr val="tx1"/>
                    </a:solidFill>
                    <a:latin typeface="Calibri"/>
                    <a:cs typeface="Calibri"/>
                  </a:rPr>
                  <a:t>1.6 hours </a:t>
                </a:r>
                <a:r>
                  <a:rPr lang="en-US" sz="3600" b="0" dirty="0" smtClean="0">
                    <a:solidFill>
                      <a:schemeClr val="tx1"/>
                    </a:solidFill>
                    <a:latin typeface="Calibri"/>
                    <a:cs typeface="Calibri"/>
                  </a:rPr>
                  <a:t>per week </a:t>
                </a:r>
              </a:p>
              <a:p>
                <a:pPr marL="571500" indent="-571500">
                  <a:buFont typeface="Arial"/>
                  <a:buChar char="•"/>
                  <a:defRPr/>
                </a:pPr>
                <a:r>
                  <a:rPr lang="en-US" sz="3600" b="0" dirty="0" smtClean="0">
                    <a:solidFill>
                      <a:schemeClr val="tx1"/>
                    </a:solidFill>
                    <a:latin typeface="Calibri"/>
                    <a:cs typeface="Calibri"/>
                  </a:rPr>
                  <a:t>Administrators can process a time-off request 60 seconds faster, saving 40 </a:t>
                </a:r>
                <a:r>
                  <a:rPr lang="en-US" sz="3600" b="0" dirty="0">
                    <a:solidFill>
                      <a:schemeClr val="tx1"/>
                    </a:solidFill>
                    <a:latin typeface="Calibri"/>
                    <a:cs typeface="Calibri"/>
                  </a:rPr>
                  <a:t>minutes per </a:t>
                </a:r>
                <a:r>
                  <a:rPr lang="en-US" sz="3600" b="0" dirty="0" smtClean="0">
                    <a:solidFill>
                      <a:schemeClr val="tx1"/>
                    </a:solidFill>
                    <a:latin typeface="Calibri"/>
                    <a:cs typeface="Calibri"/>
                  </a:rPr>
                  <a:t>week</a:t>
                </a:r>
                <a:endParaRPr lang="en-US" sz="3600" b="0" dirty="0">
                  <a:solidFill>
                    <a:schemeClr val="tx1"/>
                  </a:solidFill>
                  <a:latin typeface="Calibri"/>
                  <a:cs typeface="Calibri"/>
                </a:endParaRPr>
              </a:p>
            </p:txBody>
          </p:sp>
        </p:grpSp>
        <p:sp>
          <p:nvSpPr>
            <p:cNvPr id="15386" name="Rectangle 36"/>
            <p:cNvSpPr>
              <a:spLocks noChangeArrowheads="1"/>
            </p:cNvSpPr>
            <p:nvPr/>
          </p:nvSpPr>
          <p:spPr bwMode="auto">
            <a:xfrm>
              <a:off x="16840200" y="4038600"/>
              <a:ext cx="15697200" cy="861774"/>
            </a:xfrm>
            <a:prstGeom prst="rect">
              <a:avLst/>
            </a:prstGeom>
            <a:solidFill>
              <a:srgbClr val="000053"/>
            </a:solidFill>
            <a:ln w="9525">
              <a:solidFill>
                <a:srgbClr val="000053"/>
              </a:solidFill>
              <a:miter lim="800000"/>
              <a:headEnd/>
              <a:tailEnd/>
            </a:ln>
          </p:spPr>
          <p:txBody>
            <a:bodyPr lIns="182880" tIns="91440" rIns="182880" bIns="91440">
              <a:spAutoFit/>
            </a:bodyPr>
            <a:lstStyle/>
            <a:p>
              <a:r>
                <a:rPr lang="en-US" sz="4400">
                  <a:solidFill>
                    <a:schemeClr val="bg1"/>
                  </a:solidFill>
                  <a:latin typeface="Calibri" charset="0"/>
                </a:rPr>
                <a:t>Time-Off Request Management</a:t>
              </a:r>
            </a:p>
          </p:txBody>
        </p:sp>
        <p:grpSp>
          <p:nvGrpSpPr>
            <p:cNvPr id="15387" name="Group 38"/>
            <p:cNvGrpSpPr>
              <a:grpSpLocks/>
            </p:cNvGrpSpPr>
            <p:nvPr/>
          </p:nvGrpSpPr>
          <p:grpSpPr bwMode="auto">
            <a:xfrm>
              <a:off x="16840200" y="19769965"/>
              <a:ext cx="15697200" cy="2100425"/>
              <a:chOff x="457200" y="8188326"/>
              <a:chExt cx="15697200" cy="2100425"/>
            </a:xfrm>
          </p:grpSpPr>
          <p:sp>
            <p:nvSpPr>
              <p:cNvPr id="40" name="Text Box 3"/>
              <p:cNvSpPr txBox="1">
                <a:spLocks noChangeArrowheads="1"/>
              </p:cNvSpPr>
              <p:nvPr/>
            </p:nvSpPr>
            <p:spPr bwMode="auto">
              <a:xfrm>
                <a:off x="457200" y="9026730"/>
                <a:ext cx="15697200" cy="1262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182880" tIns="91440" rIns="182880" bIns="91440">
                <a:spAutoFit/>
              </a:bodyPr>
              <a:lstStyle>
                <a:lvl1pPr defTabSz="908050">
                  <a:tabLst>
                    <a:tab pos="914400" algn="l"/>
                  </a:tabLst>
                  <a:defRPr sz="4000" b="1">
                    <a:solidFill>
                      <a:srgbClr val="003399"/>
                    </a:solidFill>
                    <a:latin typeface="Arial" charset="0"/>
                    <a:ea typeface="ＭＳ Ｐゴシック" charset="0"/>
                  </a:defRPr>
                </a:lvl1pPr>
                <a:lvl2pPr marL="742950" indent="-285750" defTabSz="908050">
                  <a:tabLst>
                    <a:tab pos="914400" algn="l"/>
                  </a:tabLst>
                  <a:defRPr sz="4000" b="1">
                    <a:solidFill>
                      <a:srgbClr val="003399"/>
                    </a:solidFill>
                    <a:latin typeface="Arial" charset="0"/>
                    <a:ea typeface="ＭＳ Ｐゴシック" charset="0"/>
                  </a:defRPr>
                </a:lvl2pPr>
                <a:lvl3pPr marL="1143000" indent="-228600" defTabSz="908050">
                  <a:tabLst>
                    <a:tab pos="914400" algn="l"/>
                  </a:tabLst>
                  <a:defRPr sz="4000" b="1">
                    <a:solidFill>
                      <a:srgbClr val="003399"/>
                    </a:solidFill>
                    <a:latin typeface="Arial" charset="0"/>
                    <a:ea typeface="ＭＳ Ｐゴシック" charset="0"/>
                  </a:defRPr>
                </a:lvl3pPr>
                <a:lvl4pPr marL="1600200" indent="-228600" defTabSz="908050">
                  <a:tabLst>
                    <a:tab pos="914400" algn="l"/>
                  </a:tabLst>
                  <a:defRPr sz="4000" b="1">
                    <a:solidFill>
                      <a:srgbClr val="003399"/>
                    </a:solidFill>
                    <a:latin typeface="Arial" charset="0"/>
                    <a:ea typeface="ＭＳ Ｐゴシック" charset="0"/>
                  </a:defRPr>
                </a:lvl4pPr>
                <a:lvl5pPr marL="2057400" indent="-228600" defTabSz="908050">
                  <a:tabLst>
                    <a:tab pos="914400" algn="l"/>
                  </a:tabLst>
                  <a:defRPr sz="4000" b="1">
                    <a:solidFill>
                      <a:srgbClr val="003399"/>
                    </a:solidFill>
                    <a:latin typeface="Arial" charset="0"/>
                    <a:ea typeface="ＭＳ Ｐゴシック"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charset="0"/>
                    <a:ea typeface="ＭＳ Ｐゴシック"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charset="0"/>
                    <a:ea typeface="ＭＳ Ｐゴシック"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charset="0"/>
                    <a:ea typeface="ＭＳ Ｐゴシック"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charset="0"/>
                    <a:ea typeface="ＭＳ Ｐゴシック" charset="0"/>
                  </a:defRPr>
                </a:lvl9pPr>
              </a:lstStyle>
              <a:p>
                <a:pPr>
                  <a:defRPr/>
                </a:pPr>
                <a:r>
                  <a:rPr lang="en-US" sz="3500" b="0" dirty="0">
                    <a:solidFill>
                      <a:srgbClr val="000000"/>
                    </a:solidFill>
                    <a:latin typeface="Calibri"/>
                    <a:cs typeface="Calibri"/>
                  </a:rPr>
                  <a:t>The group would like to extend a special thank you to Lucas Lyons, John Overton, David Parks, and the entire JAUNT organization for their support </a:t>
                </a:r>
                <a:r>
                  <a:rPr lang="en-US" sz="3500" b="0" dirty="0" smtClean="0">
                    <a:solidFill>
                      <a:srgbClr val="000000"/>
                    </a:solidFill>
                    <a:latin typeface="Calibri"/>
                    <a:cs typeface="Calibri"/>
                  </a:rPr>
                  <a:t>over the </a:t>
                </a:r>
                <a:r>
                  <a:rPr lang="en-US" sz="3500" b="0" dirty="0">
                    <a:solidFill>
                      <a:srgbClr val="000000"/>
                    </a:solidFill>
                    <a:latin typeface="Calibri"/>
                    <a:cs typeface="Calibri"/>
                  </a:rPr>
                  <a:t>past year. </a:t>
                </a:r>
              </a:p>
            </p:txBody>
          </p:sp>
          <p:sp>
            <p:nvSpPr>
              <p:cNvPr id="15389" name="Rectangle 40"/>
              <p:cNvSpPr>
                <a:spLocks noChangeArrowheads="1"/>
              </p:cNvSpPr>
              <p:nvPr/>
            </p:nvSpPr>
            <p:spPr bwMode="auto">
              <a:xfrm>
                <a:off x="457200" y="8188326"/>
                <a:ext cx="15697200" cy="738664"/>
              </a:xfrm>
              <a:prstGeom prst="rect">
                <a:avLst/>
              </a:prstGeom>
              <a:solidFill>
                <a:srgbClr val="000053"/>
              </a:solidFill>
              <a:ln w="9525">
                <a:solidFill>
                  <a:srgbClr val="000053"/>
                </a:solidFill>
                <a:miter lim="800000"/>
                <a:headEnd/>
                <a:tailEnd/>
              </a:ln>
            </p:spPr>
            <p:txBody>
              <a:bodyPr lIns="182880" tIns="91440" rIns="182880" bIns="91440">
                <a:spAutoFit/>
              </a:bodyPr>
              <a:lstStyle/>
              <a:p>
                <a:r>
                  <a:rPr lang="en-US" sz="3600">
                    <a:solidFill>
                      <a:schemeClr val="bg1"/>
                    </a:solidFill>
                    <a:latin typeface="Calibri" charset="0"/>
                  </a:rPr>
                  <a:t>Acknowledgments</a:t>
                </a:r>
              </a:p>
            </p:txBody>
          </p:sp>
        </p:grpSp>
      </p:grpSp>
      <p:grpSp>
        <p:nvGrpSpPr>
          <p:cNvPr id="15368" name="Group 26"/>
          <p:cNvGrpSpPr>
            <a:grpSpLocks/>
          </p:cNvGrpSpPr>
          <p:nvPr/>
        </p:nvGrpSpPr>
        <p:grpSpPr bwMode="auto">
          <a:xfrm>
            <a:off x="457200" y="3962400"/>
            <a:ext cx="15697200" cy="6500813"/>
            <a:chOff x="457200" y="4038600"/>
            <a:chExt cx="15697200" cy="6500514"/>
          </a:xfrm>
        </p:grpSpPr>
        <p:grpSp>
          <p:nvGrpSpPr>
            <p:cNvPr id="15381" name="Group 5"/>
            <p:cNvGrpSpPr>
              <a:grpSpLocks/>
            </p:cNvGrpSpPr>
            <p:nvPr/>
          </p:nvGrpSpPr>
          <p:grpSpPr bwMode="auto">
            <a:xfrm>
              <a:off x="457200" y="4038600"/>
              <a:ext cx="15697199" cy="5530989"/>
              <a:chOff x="457200" y="4572000"/>
              <a:chExt cx="16008035" cy="5530989"/>
            </a:xfrm>
          </p:grpSpPr>
          <p:sp>
            <p:nvSpPr>
              <p:cNvPr id="1038" name="Text Box 3"/>
              <p:cNvSpPr txBox="1">
                <a:spLocks noChangeArrowheads="1"/>
              </p:cNvSpPr>
              <p:nvPr/>
            </p:nvSpPr>
            <p:spPr bwMode="auto">
              <a:xfrm>
                <a:off x="457200" y="5486358"/>
                <a:ext cx="16008036" cy="461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182880" tIns="91440" rIns="182880" bIns="91440">
                <a:spAutoFit/>
              </a:bodyPr>
              <a:lstStyle>
                <a:lvl1pPr defTabSz="908050">
                  <a:tabLst>
                    <a:tab pos="914400" algn="l"/>
                  </a:tabLst>
                  <a:defRPr sz="3300" b="1">
                    <a:solidFill>
                      <a:srgbClr val="003399"/>
                    </a:solidFill>
                    <a:latin typeface="Arial" charset="0"/>
                    <a:ea typeface="ＭＳ Ｐゴシック" charset="0"/>
                    <a:cs typeface="ＭＳ Ｐゴシック" charset="0"/>
                  </a:defRPr>
                </a:lvl1pPr>
                <a:lvl2pPr marL="742950" indent="-285750" defTabSz="908050">
                  <a:tabLst>
                    <a:tab pos="914400" algn="l"/>
                  </a:tabLst>
                  <a:defRPr sz="3300" b="1">
                    <a:solidFill>
                      <a:srgbClr val="003399"/>
                    </a:solidFill>
                    <a:latin typeface="Arial" charset="0"/>
                    <a:ea typeface="ＭＳ Ｐゴシック" charset="0"/>
                  </a:defRPr>
                </a:lvl2pPr>
                <a:lvl3pPr marL="1143000" indent="-228600" defTabSz="908050">
                  <a:tabLst>
                    <a:tab pos="914400" algn="l"/>
                  </a:tabLst>
                  <a:defRPr sz="3300" b="1">
                    <a:solidFill>
                      <a:srgbClr val="003399"/>
                    </a:solidFill>
                    <a:latin typeface="Arial" charset="0"/>
                    <a:ea typeface="ＭＳ Ｐゴシック" charset="0"/>
                  </a:defRPr>
                </a:lvl3pPr>
                <a:lvl4pPr marL="1600200" indent="-228600" defTabSz="908050">
                  <a:tabLst>
                    <a:tab pos="914400" algn="l"/>
                  </a:tabLst>
                  <a:defRPr sz="3300" b="1">
                    <a:solidFill>
                      <a:srgbClr val="003399"/>
                    </a:solidFill>
                    <a:latin typeface="Arial" charset="0"/>
                    <a:ea typeface="ＭＳ Ｐゴシック" charset="0"/>
                  </a:defRPr>
                </a:lvl4pPr>
                <a:lvl5pPr marL="2057400" indent="-228600" defTabSz="908050">
                  <a:tabLst>
                    <a:tab pos="914400" algn="l"/>
                  </a:tabLst>
                  <a:defRPr sz="3300" b="1">
                    <a:solidFill>
                      <a:srgbClr val="003399"/>
                    </a:solidFill>
                    <a:latin typeface="Arial" charset="0"/>
                    <a:ea typeface="ＭＳ Ｐゴシック" charset="0"/>
                  </a:defRPr>
                </a:lvl5pPr>
                <a:lvl6pPr marL="2514600" indent="-228600" defTabSz="908050" eaLnBrk="0" fontAlgn="base" hangingPunct="0">
                  <a:spcBef>
                    <a:spcPct val="0"/>
                  </a:spcBef>
                  <a:spcAft>
                    <a:spcPct val="0"/>
                  </a:spcAft>
                  <a:tabLst>
                    <a:tab pos="914400" algn="l"/>
                  </a:tabLst>
                  <a:defRPr sz="3300" b="1">
                    <a:solidFill>
                      <a:srgbClr val="003399"/>
                    </a:solidFill>
                    <a:latin typeface="Arial" charset="0"/>
                    <a:ea typeface="ＭＳ Ｐゴシック" charset="0"/>
                  </a:defRPr>
                </a:lvl6pPr>
                <a:lvl7pPr marL="2971800" indent="-228600" defTabSz="908050" eaLnBrk="0" fontAlgn="base" hangingPunct="0">
                  <a:spcBef>
                    <a:spcPct val="0"/>
                  </a:spcBef>
                  <a:spcAft>
                    <a:spcPct val="0"/>
                  </a:spcAft>
                  <a:tabLst>
                    <a:tab pos="914400" algn="l"/>
                  </a:tabLst>
                  <a:defRPr sz="3300" b="1">
                    <a:solidFill>
                      <a:srgbClr val="003399"/>
                    </a:solidFill>
                    <a:latin typeface="Arial" charset="0"/>
                    <a:ea typeface="ＭＳ Ｐゴシック" charset="0"/>
                  </a:defRPr>
                </a:lvl7pPr>
                <a:lvl8pPr marL="3429000" indent="-228600" defTabSz="908050" eaLnBrk="0" fontAlgn="base" hangingPunct="0">
                  <a:spcBef>
                    <a:spcPct val="0"/>
                  </a:spcBef>
                  <a:spcAft>
                    <a:spcPct val="0"/>
                  </a:spcAft>
                  <a:tabLst>
                    <a:tab pos="914400" algn="l"/>
                  </a:tabLst>
                  <a:defRPr sz="3300" b="1">
                    <a:solidFill>
                      <a:srgbClr val="003399"/>
                    </a:solidFill>
                    <a:latin typeface="Arial" charset="0"/>
                    <a:ea typeface="ＭＳ Ｐゴシック" charset="0"/>
                  </a:defRPr>
                </a:lvl8pPr>
                <a:lvl9pPr marL="3886200" indent="-228600" defTabSz="908050" eaLnBrk="0" fontAlgn="base" hangingPunct="0">
                  <a:spcBef>
                    <a:spcPct val="0"/>
                  </a:spcBef>
                  <a:spcAft>
                    <a:spcPct val="0"/>
                  </a:spcAft>
                  <a:tabLst>
                    <a:tab pos="914400" algn="l"/>
                  </a:tabLst>
                  <a:defRPr sz="3300" b="1">
                    <a:solidFill>
                      <a:srgbClr val="003399"/>
                    </a:solidFill>
                    <a:latin typeface="Arial" charset="0"/>
                    <a:ea typeface="ＭＳ Ｐゴシック" charset="0"/>
                  </a:defRPr>
                </a:lvl9pPr>
              </a:lstStyle>
              <a:p>
                <a:pPr>
                  <a:defRPr/>
                </a:pPr>
                <a:r>
                  <a:rPr lang="en-US" sz="3600" b="0" dirty="0" smtClean="0">
                    <a:solidFill>
                      <a:schemeClr val="tx1"/>
                    </a:solidFill>
                    <a:latin typeface="Calibri"/>
                    <a:cs typeface="Calibri"/>
                  </a:rPr>
                  <a:t>The team worked </a:t>
                </a:r>
                <a:r>
                  <a:rPr lang="en-US" sz="3600" b="0" dirty="0">
                    <a:solidFill>
                      <a:schemeClr val="tx1"/>
                    </a:solidFill>
                    <a:latin typeface="Calibri"/>
                    <a:cs typeface="Calibri"/>
                  </a:rPr>
                  <a:t>with JAUNT, a local nonprofit </a:t>
                </a:r>
                <a:r>
                  <a:rPr lang="en-US" sz="3600" b="0" dirty="0" err="1">
                    <a:solidFill>
                      <a:schemeClr val="tx1"/>
                    </a:solidFill>
                    <a:latin typeface="Calibri"/>
                    <a:cs typeface="Calibri"/>
                  </a:rPr>
                  <a:t>paratransit</a:t>
                </a:r>
                <a:r>
                  <a:rPr lang="en-US" sz="3600" b="0" dirty="0">
                    <a:solidFill>
                      <a:schemeClr val="tx1"/>
                    </a:solidFill>
                    <a:latin typeface="Calibri"/>
                    <a:cs typeface="Calibri"/>
                  </a:rPr>
                  <a:t> company, to produce a CakePHP web application named “StarPort.” Whereas clients previously could only submit reservations by phone or email, StarPort streamlines JAUNT’s reservation process by allowing clients to submit reservations online. Using a custom calendar app, StarPort allows employees to request time off, eliminating the need for paperwork. By allowing reservations and time off requests to be submitted electronically, StarPort empowers JAUNT to more efficiently serve the local community.</a:t>
                </a:r>
                <a:endParaRPr lang="en-US" sz="3600" dirty="0">
                  <a:solidFill>
                    <a:schemeClr val="tx1"/>
                  </a:solidFill>
                  <a:latin typeface="Calibri"/>
                  <a:cs typeface="Calibri"/>
                </a:endParaRPr>
              </a:p>
            </p:txBody>
          </p:sp>
          <p:sp>
            <p:nvSpPr>
              <p:cNvPr id="15384" name="Rectangle 3"/>
              <p:cNvSpPr>
                <a:spLocks noChangeArrowheads="1"/>
              </p:cNvSpPr>
              <p:nvPr/>
            </p:nvSpPr>
            <p:spPr bwMode="auto">
              <a:xfrm>
                <a:off x="457200" y="4572000"/>
                <a:ext cx="16008035" cy="861765"/>
              </a:xfrm>
              <a:prstGeom prst="rect">
                <a:avLst/>
              </a:prstGeom>
              <a:solidFill>
                <a:srgbClr val="000053"/>
              </a:solidFill>
              <a:ln w="9525">
                <a:solidFill>
                  <a:srgbClr val="000053"/>
                </a:solidFill>
                <a:miter lim="800000"/>
                <a:headEnd/>
                <a:tailEnd/>
              </a:ln>
            </p:spPr>
            <p:txBody>
              <a:bodyPr lIns="182880" tIns="91440" rIns="182880" bIns="91440">
                <a:spAutoFit/>
              </a:bodyPr>
              <a:lstStyle/>
              <a:p>
                <a:r>
                  <a:rPr lang="en-US" sz="4400">
                    <a:solidFill>
                      <a:schemeClr val="bg1"/>
                    </a:solidFill>
                    <a:latin typeface="Calibri" charset="0"/>
                  </a:rPr>
                  <a:t>Background</a:t>
                </a:r>
              </a:p>
            </p:txBody>
          </p:sp>
        </p:grpSp>
        <p:sp>
          <p:nvSpPr>
            <p:cNvPr id="15382" name="Rectangle 33"/>
            <p:cNvSpPr>
              <a:spLocks noChangeArrowheads="1"/>
            </p:cNvSpPr>
            <p:nvPr/>
          </p:nvSpPr>
          <p:spPr bwMode="auto">
            <a:xfrm>
              <a:off x="457200" y="9677340"/>
              <a:ext cx="15697200" cy="861774"/>
            </a:xfrm>
            <a:prstGeom prst="rect">
              <a:avLst/>
            </a:prstGeom>
            <a:solidFill>
              <a:srgbClr val="000053"/>
            </a:solidFill>
            <a:ln w="9525">
              <a:solidFill>
                <a:srgbClr val="000053"/>
              </a:solidFill>
              <a:miter lim="800000"/>
              <a:headEnd/>
              <a:tailEnd/>
            </a:ln>
          </p:spPr>
          <p:txBody>
            <a:bodyPr lIns="182880" tIns="91440" rIns="182880" bIns="91440">
              <a:spAutoFit/>
            </a:bodyPr>
            <a:lstStyle/>
            <a:p>
              <a:r>
                <a:rPr lang="en-US" sz="4400">
                  <a:solidFill>
                    <a:schemeClr val="bg1"/>
                  </a:solidFill>
                  <a:latin typeface="Calibri" charset="0"/>
                </a:rPr>
                <a:t>Reservation Management</a:t>
              </a:r>
            </a:p>
          </p:txBody>
        </p:sp>
      </p:grpSp>
      <p:pic>
        <p:nvPicPr>
          <p:cNvPr id="15369" name="Picture 4" descr="screenshot-5.png"/>
          <p:cNvPicPr>
            <a:picLocks noChangeAspect="1"/>
          </p:cNvPicPr>
          <p:nvPr/>
        </p:nvPicPr>
        <p:blipFill>
          <a:blip r:embed="rId6">
            <a:extLst>
              <a:ext uri="{28A0092B-C50C-407E-A947-70E740481C1C}">
                <a14:useLocalDpi xmlns:a14="http://schemas.microsoft.com/office/drawing/2010/main" val="0"/>
              </a:ext>
            </a:extLst>
          </a:blip>
          <a:srcRect t="-2" b="45741"/>
          <a:stretch>
            <a:fillRect/>
          </a:stretch>
        </p:blipFill>
        <p:spPr bwMode="auto">
          <a:xfrm>
            <a:off x="457200" y="10820400"/>
            <a:ext cx="9372600" cy="55626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6" name="Text Box 3"/>
          <p:cNvSpPr txBox="1">
            <a:spLocks noChangeArrowheads="1"/>
          </p:cNvSpPr>
          <p:nvPr/>
        </p:nvSpPr>
        <p:spPr bwMode="auto">
          <a:xfrm>
            <a:off x="304800" y="16470313"/>
            <a:ext cx="5715000" cy="443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182880" tIns="91440" rIns="182880" bIns="91440">
            <a:spAutoFit/>
          </a:bodyPr>
          <a:lstStyle>
            <a:lvl1pPr defTabSz="908050">
              <a:tabLst>
                <a:tab pos="914400" algn="l"/>
              </a:tabLst>
              <a:defRPr sz="4000" b="1">
                <a:solidFill>
                  <a:srgbClr val="003399"/>
                </a:solidFill>
                <a:latin typeface="Arial" charset="0"/>
                <a:ea typeface="ＭＳ Ｐゴシック" charset="0"/>
              </a:defRPr>
            </a:lvl1pPr>
            <a:lvl2pPr marL="742950" indent="-285750" defTabSz="908050">
              <a:tabLst>
                <a:tab pos="914400" algn="l"/>
              </a:tabLst>
              <a:defRPr sz="4000" b="1">
                <a:solidFill>
                  <a:srgbClr val="003399"/>
                </a:solidFill>
                <a:latin typeface="Arial" charset="0"/>
                <a:ea typeface="ＭＳ Ｐゴシック" charset="0"/>
              </a:defRPr>
            </a:lvl2pPr>
            <a:lvl3pPr marL="1143000" indent="-228600" defTabSz="908050">
              <a:tabLst>
                <a:tab pos="914400" algn="l"/>
              </a:tabLst>
              <a:defRPr sz="4000" b="1">
                <a:solidFill>
                  <a:srgbClr val="003399"/>
                </a:solidFill>
                <a:latin typeface="Arial" charset="0"/>
                <a:ea typeface="ＭＳ Ｐゴシック" charset="0"/>
              </a:defRPr>
            </a:lvl3pPr>
            <a:lvl4pPr marL="1600200" indent="-228600" defTabSz="908050">
              <a:tabLst>
                <a:tab pos="914400" algn="l"/>
              </a:tabLst>
              <a:defRPr sz="4000" b="1">
                <a:solidFill>
                  <a:srgbClr val="003399"/>
                </a:solidFill>
                <a:latin typeface="Arial" charset="0"/>
                <a:ea typeface="ＭＳ Ｐゴシック" charset="0"/>
              </a:defRPr>
            </a:lvl4pPr>
            <a:lvl5pPr marL="2057400" indent="-228600" defTabSz="908050">
              <a:tabLst>
                <a:tab pos="914400" algn="l"/>
              </a:tabLst>
              <a:defRPr sz="4000" b="1">
                <a:solidFill>
                  <a:srgbClr val="003399"/>
                </a:solidFill>
                <a:latin typeface="Arial" charset="0"/>
                <a:ea typeface="ＭＳ Ｐゴシック"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charset="0"/>
                <a:ea typeface="ＭＳ Ｐゴシック"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charset="0"/>
                <a:ea typeface="ＭＳ Ｐゴシック"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charset="0"/>
                <a:ea typeface="ＭＳ Ｐゴシック"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charset="0"/>
                <a:ea typeface="ＭＳ Ｐゴシック" charset="0"/>
              </a:defRPr>
            </a:lvl9pPr>
          </a:lstStyle>
          <a:p>
            <a:pPr marL="347663" indent="-347663" algn="just">
              <a:spcBef>
                <a:spcPct val="25000"/>
              </a:spcBef>
              <a:buFontTx/>
              <a:buAutoNum type="arabicPeriod"/>
              <a:defRPr/>
            </a:pPr>
            <a:r>
              <a:rPr lang="en-US" sz="2400" b="0" dirty="0" smtClean="0">
                <a:solidFill>
                  <a:srgbClr val="000000"/>
                </a:solidFill>
                <a:latin typeface="Calibri"/>
                <a:cs typeface="Calibri"/>
              </a:rPr>
              <a:t>Clients can reserve two way trips, one way trips, or trips to medical appointments via a simple online form.</a:t>
            </a:r>
          </a:p>
          <a:p>
            <a:pPr marL="347663" indent="-347663" algn="just">
              <a:spcBef>
                <a:spcPct val="25000"/>
              </a:spcBef>
              <a:buFontTx/>
              <a:buAutoNum type="arabicPeriod"/>
              <a:defRPr/>
            </a:pPr>
            <a:r>
              <a:rPr lang="en-US" sz="2400" b="0" dirty="0" smtClean="0">
                <a:solidFill>
                  <a:srgbClr val="000000"/>
                </a:solidFill>
                <a:latin typeface="Calibri"/>
                <a:cs typeface="Calibri"/>
              </a:rPr>
              <a:t>Once a reservation is submitted, schedulers see a reservation summary card and can approve, edit, or deny reservations.</a:t>
            </a:r>
          </a:p>
          <a:p>
            <a:pPr marL="347663" indent="-347663" algn="just">
              <a:spcBef>
                <a:spcPct val="25000"/>
              </a:spcBef>
              <a:buFontTx/>
              <a:buAutoNum type="arabicPeriod"/>
              <a:defRPr/>
            </a:pPr>
            <a:r>
              <a:rPr lang="en-US" sz="2400" b="0" dirty="0" smtClean="0">
                <a:solidFill>
                  <a:srgbClr val="000000"/>
                </a:solidFill>
                <a:latin typeface="Calibri"/>
                <a:cs typeface="Calibri"/>
              </a:rPr>
              <a:t>Administrators can edit reservations to negotiate the trip date or time and ensure that the ride can be accommodated with JAUNT’s schedule.</a:t>
            </a:r>
            <a:endParaRPr lang="en-US" sz="2400" b="0" dirty="0">
              <a:solidFill>
                <a:srgbClr val="000000"/>
              </a:solidFill>
              <a:latin typeface="Calibri"/>
              <a:cs typeface="Calibri"/>
            </a:endParaRPr>
          </a:p>
        </p:txBody>
      </p:sp>
      <p:pic>
        <p:nvPicPr>
          <p:cNvPr id="15371" name="Picture 5" descr="screenshot-14.png"/>
          <p:cNvPicPr>
            <a:picLocks noChangeAspect="1"/>
          </p:cNvPicPr>
          <p:nvPr/>
        </p:nvPicPr>
        <p:blipFill>
          <a:blip r:embed="rId7">
            <a:extLst>
              <a:ext uri="{28A0092B-C50C-407E-A947-70E740481C1C}">
                <a14:useLocalDpi xmlns:a14="http://schemas.microsoft.com/office/drawing/2010/main" val="0"/>
              </a:ext>
            </a:extLst>
          </a:blip>
          <a:srcRect l="29398" t="20065" r="8923" b="14825"/>
          <a:stretch>
            <a:fillRect/>
          </a:stretch>
        </p:blipFill>
        <p:spPr bwMode="auto">
          <a:xfrm>
            <a:off x="6135688" y="16586200"/>
            <a:ext cx="10018712" cy="5068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5372" name="Picture 6"/>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0058400" y="10820400"/>
            <a:ext cx="6096000" cy="55626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5373" name="Picture 8" descr="screenshot-18.png"/>
          <p:cNvPicPr>
            <a:picLocks noChangeAspect="1"/>
          </p:cNvPicPr>
          <p:nvPr/>
        </p:nvPicPr>
        <p:blipFill>
          <a:blip r:embed="rId9">
            <a:extLst>
              <a:ext uri="{28A0092B-C50C-407E-A947-70E740481C1C}">
                <a14:useLocalDpi xmlns:a14="http://schemas.microsoft.com/office/drawing/2010/main" val="0"/>
              </a:ext>
            </a:extLst>
          </a:blip>
          <a:srcRect l="28600" t="28464" r="7208" b="9723"/>
          <a:stretch>
            <a:fillRect/>
          </a:stretch>
        </p:blipFill>
        <p:spPr bwMode="auto">
          <a:xfrm>
            <a:off x="24993600" y="5181600"/>
            <a:ext cx="7543800" cy="7916863"/>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5374" name="Picture 9" descr="screenshot-11.png"/>
          <p:cNvPicPr>
            <a:picLocks noChangeAspect="1"/>
          </p:cNvPicPr>
          <p:nvPr/>
        </p:nvPicPr>
        <p:blipFill>
          <a:blip r:embed="rId10">
            <a:extLst>
              <a:ext uri="{28A0092B-C50C-407E-A947-70E740481C1C}">
                <a14:useLocalDpi xmlns:a14="http://schemas.microsoft.com/office/drawing/2010/main" val="0"/>
              </a:ext>
            </a:extLst>
          </a:blip>
          <a:srcRect l="30025" t="27139" r="8104" b="23875"/>
          <a:stretch>
            <a:fillRect/>
          </a:stretch>
        </p:blipFill>
        <p:spPr bwMode="auto">
          <a:xfrm>
            <a:off x="16840200" y="5181600"/>
            <a:ext cx="7866063" cy="7927975"/>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52" name="Text Box 3"/>
          <p:cNvSpPr txBox="1">
            <a:spLocks noChangeArrowheads="1"/>
          </p:cNvSpPr>
          <p:nvPr/>
        </p:nvSpPr>
        <p:spPr bwMode="auto">
          <a:xfrm>
            <a:off x="16840200" y="13335000"/>
            <a:ext cx="15544800" cy="175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182880" tIns="91440" rIns="182880" bIns="91440">
            <a:spAutoFit/>
          </a:bodyPr>
          <a:lstStyle>
            <a:lvl1pPr defTabSz="908050">
              <a:tabLst>
                <a:tab pos="914400" algn="l"/>
              </a:tabLst>
              <a:defRPr sz="4000" b="1">
                <a:solidFill>
                  <a:srgbClr val="003399"/>
                </a:solidFill>
                <a:latin typeface="Arial" charset="0"/>
                <a:ea typeface="ＭＳ Ｐゴシック" charset="0"/>
              </a:defRPr>
            </a:lvl1pPr>
            <a:lvl2pPr marL="742950" indent="-285750" defTabSz="908050">
              <a:tabLst>
                <a:tab pos="914400" algn="l"/>
              </a:tabLst>
              <a:defRPr sz="4000" b="1">
                <a:solidFill>
                  <a:srgbClr val="003399"/>
                </a:solidFill>
                <a:latin typeface="Arial" charset="0"/>
                <a:ea typeface="ＭＳ Ｐゴシック" charset="0"/>
              </a:defRPr>
            </a:lvl2pPr>
            <a:lvl3pPr marL="1143000" indent="-228600" defTabSz="908050">
              <a:tabLst>
                <a:tab pos="914400" algn="l"/>
              </a:tabLst>
              <a:defRPr sz="4000" b="1">
                <a:solidFill>
                  <a:srgbClr val="003399"/>
                </a:solidFill>
                <a:latin typeface="Arial" charset="0"/>
                <a:ea typeface="ＭＳ Ｐゴシック" charset="0"/>
              </a:defRPr>
            </a:lvl3pPr>
            <a:lvl4pPr marL="1600200" indent="-228600" defTabSz="908050">
              <a:tabLst>
                <a:tab pos="914400" algn="l"/>
              </a:tabLst>
              <a:defRPr sz="4000" b="1">
                <a:solidFill>
                  <a:srgbClr val="003399"/>
                </a:solidFill>
                <a:latin typeface="Arial" charset="0"/>
                <a:ea typeface="ＭＳ Ｐゴシック" charset="0"/>
              </a:defRPr>
            </a:lvl4pPr>
            <a:lvl5pPr marL="2057400" indent="-228600" defTabSz="908050">
              <a:tabLst>
                <a:tab pos="914400" algn="l"/>
              </a:tabLst>
              <a:defRPr sz="4000" b="1">
                <a:solidFill>
                  <a:srgbClr val="003399"/>
                </a:solidFill>
                <a:latin typeface="Arial" charset="0"/>
                <a:ea typeface="ＭＳ Ｐゴシック"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charset="0"/>
                <a:ea typeface="ＭＳ Ｐゴシック"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charset="0"/>
                <a:ea typeface="ＭＳ Ｐゴシック"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charset="0"/>
                <a:ea typeface="ＭＳ Ｐゴシック"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charset="0"/>
                <a:ea typeface="ＭＳ Ｐゴシック" charset="0"/>
              </a:defRPr>
            </a:lvl9pPr>
          </a:lstStyle>
          <a:p>
            <a:pPr marL="347663" indent="-347663" algn="just">
              <a:spcBef>
                <a:spcPct val="25000"/>
              </a:spcBef>
              <a:buFontTx/>
              <a:buAutoNum type="arabicPeriod"/>
              <a:defRPr/>
            </a:pPr>
            <a:r>
              <a:rPr lang="en-US" sz="2400" b="0" dirty="0" smtClean="0">
                <a:solidFill>
                  <a:srgbClr val="000000"/>
                </a:solidFill>
                <a:latin typeface="Calibri"/>
                <a:cs typeface="Calibri"/>
              </a:rPr>
              <a:t>Employees select up to three options for a time-off request via a calendar interface, which are displayed in a table. These options can be rearranged in order of preference.</a:t>
            </a:r>
          </a:p>
          <a:p>
            <a:pPr marL="347663" indent="-347663" algn="just">
              <a:spcBef>
                <a:spcPct val="25000"/>
              </a:spcBef>
              <a:buFontTx/>
              <a:buAutoNum type="arabicPeriod"/>
              <a:defRPr/>
            </a:pPr>
            <a:r>
              <a:rPr lang="en-US" sz="2400" b="0" dirty="0" smtClean="0">
                <a:solidFill>
                  <a:srgbClr val="000000"/>
                </a:solidFill>
                <a:latin typeface="Calibri"/>
                <a:cs typeface="Calibri"/>
              </a:rPr>
              <a:t>Administrators can approve only one option submitted with any given time-off request. Each option is shown in yellow  on a calendar of all approved requests (in blue) to show an administrator how many employees have off on a given day.</a:t>
            </a:r>
            <a:endParaRPr lang="en-US" sz="2400" b="0" dirty="0">
              <a:solidFill>
                <a:srgbClr val="000000"/>
              </a:solidFill>
              <a:latin typeface="Calibri"/>
              <a:cs typeface="Calibri"/>
            </a:endParaRPr>
          </a:p>
        </p:txBody>
      </p:sp>
      <p:sp>
        <p:nvSpPr>
          <p:cNvPr id="55" name="Text Box 3"/>
          <p:cNvSpPr txBox="1">
            <a:spLocks noChangeArrowheads="1"/>
          </p:cNvSpPr>
          <p:nvPr/>
        </p:nvSpPr>
        <p:spPr bwMode="auto">
          <a:xfrm>
            <a:off x="457200" y="15849600"/>
            <a:ext cx="5334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182880" tIns="91440" rIns="182880" bIns="91440">
            <a:spAutoFit/>
          </a:bodyPr>
          <a:lstStyle>
            <a:lvl1pPr defTabSz="908050">
              <a:tabLst>
                <a:tab pos="914400" algn="l"/>
              </a:tabLst>
              <a:defRPr sz="4000" b="1">
                <a:solidFill>
                  <a:srgbClr val="003399"/>
                </a:solidFill>
                <a:latin typeface="Arial" charset="0"/>
                <a:ea typeface="ＭＳ Ｐゴシック" charset="0"/>
              </a:defRPr>
            </a:lvl1pPr>
            <a:lvl2pPr marL="742950" indent="-285750" defTabSz="908050">
              <a:tabLst>
                <a:tab pos="914400" algn="l"/>
              </a:tabLst>
              <a:defRPr sz="4000" b="1">
                <a:solidFill>
                  <a:srgbClr val="003399"/>
                </a:solidFill>
                <a:latin typeface="Arial" charset="0"/>
                <a:ea typeface="ＭＳ Ｐゴシック" charset="0"/>
              </a:defRPr>
            </a:lvl2pPr>
            <a:lvl3pPr marL="1143000" indent="-228600" defTabSz="908050">
              <a:tabLst>
                <a:tab pos="914400" algn="l"/>
              </a:tabLst>
              <a:defRPr sz="4000" b="1">
                <a:solidFill>
                  <a:srgbClr val="003399"/>
                </a:solidFill>
                <a:latin typeface="Arial" charset="0"/>
                <a:ea typeface="ＭＳ Ｐゴシック" charset="0"/>
              </a:defRPr>
            </a:lvl3pPr>
            <a:lvl4pPr marL="1600200" indent="-228600" defTabSz="908050">
              <a:tabLst>
                <a:tab pos="914400" algn="l"/>
              </a:tabLst>
              <a:defRPr sz="4000" b="1">
                <a:solidFill>
                  <a:srgbClr val="003399"/>
                </a:solidFill>
                <a:latin typeface="Arial" charset="0"/>
                <a:ea typeface="ＭＳ Ｐゴシック" charset="0"/>
              </a:defRPr>
            </a:lvl4pPr>
            <a:lvl5pPr marL="2057400" indent="-228600" defTabSz="908050">
              <a:tabLst>
                <a:tab pos="914400" algn="l"/>
              </a:tabLst>
              <a:defRPr sz="4000" b="1">
                <a:solidFill>
                  <a:srgbClr val="003399"/>
                </a:solidFill>
                <a:latin typeface="Arial" charset="0"/>
                <a:ea typeface="ＭＳ Ｐゴシック"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charset="0"/>
                <a:ea typeface="ＭＳ Ｐゴシック"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charset="0"/>
                <a:ea typeface="ＭＳ Ｐゴシック"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charset="0"/>
                <a:ea typeface="ＭＳ Ｐゴシック"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charset="0"/>
                <a:ea typeface="ＭＳ Ｐゴシック" charset="0"/>
              </a:defRPr>
            </a:lvl9pPr>
          </a:lstStyle>
          <a:p>
            <a:pPr algn="just">
              <a:spcBef>
                <a:spcPct val="25000"/>
              </a:spcBef>
              <a:defRPr/>
            </a:pPr>
            <a:r>
              <a:rPr lang="en-US" sz="2400" b="0" dirty="0" smtClean="0">
                <a:solidFill>
                  <a:srgbClr val="000000"/>
                </a:solidFill>
                <a:latin typeface="Calibri"/>
                <a:cs typeface="Calibri"/>
              </a:rPr>
              <a:t>1</a:t>
            </a:r>
            <a:endParaRPr lang="en-US" sz="2400" b="0" dirty="0">
              <a:solidFill>
                <a:srgbClr val="000000"/>
              </a:solidFill>
              <a:latin typeface="Calibri"/>
              <a:cs typeface="Calibri"/>
            </a:endParaRPr>
          </a:p>
        </p:txBody>
      </p:sp>
      <p:sp>
        <p:nvSpPr>
          <p:cNvPr id="56" name="Text Box 3"/>
          <p:cNvSpPr txBox="1">
            <a:spLocks noChangeArrowheads="1"/>
          </p:cNvSpPr>
          <p:nvPr/>
        </p:nvSpPr>
        <p:spPr bwMode="auto">
          <a:xfrm>
            <a:off x="10058400" y="15828963"/>
            <a:ext cx="533400" cy="55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182880" tIns="91440" rIns="182880" bIns="91440">
            <a:spAutoFit/>
          </a:bodyPr>
          <a:lstStyle>
            <a:lvl1pPr defTabSz="908050">
              <a:tabLst>
                <a:tab pos="914400" algn="l"/>
              </a:tabLst>
              <a:defRPr sz="4000" b="1">
                <a:solidFill>
                  <a:srgbClr val="003399"/>
                </a:solidFill>
                <a:latin typeface="Arial" charset="0"/>
                <a:ea typeface="ＭＳ Ｐゴシック" charset="0"/>
              </a:defRPr>
            </a:lvl1pPr>
            <a:lvl2pPr marL="742950" indent="-285750" defTabSz="908050">
              <a:tabLst>
                <a:tab pos="914400" algn="l"/>
              </a:tabLst>
              <a:defRPr sz="4000" b="1">
                <a:solidFill>
                  <a:srgbClr val="003399"/>
                </a:solidFill>
                <a:latin typeface="Arial" charset="0"/>
                <a:ea typeface="ＭＳ Ｐゴシック" charset="0"/>
              </a:defRPr>
            </a:lvl2pPr>
            <a:lvl3pPr marL="1143000" indent="-228600" defTabSz="908050">
              <a:tabLst>
                <a:tab pos="914400" algn="l"/>
              </a:tabLst>
              <a:defRPr sz="4000" b="1">
                <a:solidFill>
                  <a:srgbClr val="003399"/>
                </a:solidFill>
                <a:latin typeface="Arial" charset="0"/>
                <a:ea typeface="ＭＳ Ｐゴシック" charset="0"/>
              </a:defRPr>
            </a:lvl3pPr>
            <a:lvl4pPr marL="1600200" indent="-228600" defTabSz="908050">
              <a:tabLst>
                <a:tab pos="914400" algn="l"/>
              </a:tabLst>
              <a:defRPr sz="4000" b="1">
                <a:solidFill>
                  <a:srgbClr val="003399"/>
                </a:solidFill>
                <a:latin typeface="Arial" charset="0"/>
                <a:ea typeface="ＭＳ Ｐゴシック" charset="0"/>
              </a:defRPr>
            </a:lvl4pPr>
            <a:lvl5pPr marL="2057400" indent="-228600" defTabSz="908050">
              <a:tabLst>
                <a:tab pos="914400" algn="l"/>
              </a:tabLst>
              <a:defRPr sz="4000" b="1">
                <a:solidFill>
                  <a:srgbClr val="003399"/>
                </a:solidFill>
                <a:latin typeface="Arial" charset="0"/>
                <a:ea typeface="ＭＳ Ｐゴシック"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charset="0"/>
                <a:ea typeface="ＭＳ Ｐゴシック"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charset="0"/>
                <a:ea typeface="ＭＳ Ｐゴシック"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charset="0"/>
                <a:ea typeface="ＭＳ Ｐゴシック"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charset="0"/>
                <a:ea typeface="ＭＳ Ｐゴシック" charset="0"/>
              </a:defRPr>
            </a:lvl9pPr>
          </a:lstStyle>
          <a:p>
            <a:pPr algn="just">
              <a:spcBef>
                <a:spcPct val="25000"/>
              </a:spcBef>
              <a:defRPr/>
            </a:pPr>
            <a:r>
              <a:rPr lang="en-US" sz="2400" b="0" dirty="0">
                <a:solidFill>
                  <a:srgbClr val="000000"/>
                </a:solidFill>
                <a:latin typeface="Calibri"/>
                <a:cs typeface="Calibri"/>
              </a:rPr>
              <a:t>2</a:t>
            </a:r>
          </a:p>
        </p:txBody>
      </p:sp>
      <p:sp>
        <p:nvSpPr>
          <p:cNvPr id="57" name="Text Box 3"/>
          <p:cNvSpPr txBox="1">
            <a:spLocks noChangeArrowheads="1"/>
          </p:cNvSpPr>
          <p:nvPr/>
        </p:nvSpPr>
        <p:spPr bwMode="auto">
          <a:xfrm>
            <a:off x="6172200" y="21086763"/>
            <a:ext cx="533400" cy="55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182880" tIns="91440" rIns="182880" bIns="91440">
            <a:spAutoFit/>
          </a:bodyPr>
          <a:lstStyle>
            <a:lvl1pPr defTabSz="908050">
              <a:tabLst>
                <a:tab pos="914400" algn="l"/>
              </a:tabLst>
              <a:defRPr sz="4000" b="1">
                <a:solidFill>
                  <a:srgbClr val="003399"/>
                </a:solidFill>
                <a:latin typeface="Arial" charset="0"/>
                <a:ea typeface="ＭＳ Ｐゴシック" charset="0"/>
              </a:defRPr>
            </a:lvl1pPr>
            <a:lvl2pPr marL="742950" indent="-285750" defTabSz="908050">
              <a:tabLst>
                <a:tab pos="914400" algn="l"/>
              </a:tabLst>
              <a:defRPr sz="4000" b="1">
                <a:solidFill>
                  <a:srgbClr val="003399"/>
                </a:solidFill>
                <a:latin typeface="Arial" charset="0"/>
                <a:ea typeface="ＭＳ Ｐゴシック" charset="0"/>
              </a:defRPr>
            </a:lvl2pPr>
            <a:lvl3pPr marL="1143000" indent="-228600" defTabSz="908050">
              <a:tabLst>
                <a:tab pos="914400" algn="l"/>
              </a:tabLst>
              <a:defRPr sz="4000" b="1">
                <a:solidFill>
                  <a:srgbClr val="003399"/>
                </a:solidFill>
                <a:latin typeface="Arial" charset="0"/>
                <a:ea typeface="ＭＳ Ｐゴシック" charset="0"/>
              </a:defRPr>
            </a:lvl3pPr>
            <a:lvl4pPr marL="1600200" indent="-228600" defTabSz="908050">
              <a:tabLst>
                <a:tab pos="914400" algn="l"/>
              </a:tabLst>
              <a:defRPr sz="4000" b="1">
                <a:solidFill>
                  <a:srgbClr val="003399"/>
                </a:solidFill>
                <a:latin typeface="Arial" charset="0"/>
                <a:ea typeface="ＭＳ Ｐゴシック" charset="0"/>
              </a:defRPr>
            </a:lvl4pPr>
            <a:lvl5pPr marL="2057400" indent="-228600" defTabSz="908050">
              <a:tabLst>
                <a:tab pos="914400" algn="l"/>
              </a:tabLst>
              <a:defRPr sz="4000" b="1">
                <a:solidFill>
                  <a:srgbClr val="003399"/>
                </a:solidFill>
                <a:latin typeface="Arial" charset="0"/>
                <a:ea typeface="ＭＳ Ｐゴシック"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charset="0"/>
                <a:ea typeface="ＭＳ Ｐゴシック"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charset="0"/>
                <a:ea typeface="ＭＳ Ｐゴシック"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charset="0"/>
                <a:ea typeface="ＭＳ Ｐゴシック"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charset="0"/>
                <a:ea typeface="ＭＳ Ｐゴシック" charset="0"/>
              </a:defRPr>
            </a:lvl9pPr>
          </a:lstStyle>
          <a:p>
            <a:pPr algn="just">
              <a:spcBef>
                <a:spcPct val="25000"/>
              </a:spcBef>
              <a:defRPr/>
            </a:pPr>
            <a:r>
              <a:rPr lang="en-US" sz="2400" b="0" dirty="0" smtClean="0">
                <a:solidFill>
                  <a:schemeClr val="bg1"/>
                </a:solidFill>
                <a:latin typeface="Calibri"/>
                <a:cs typeface="Calibri"/>
              </a:rPr>
              <a:t>3</a:t>
            </a:r>
            <a:endParaRPr lang="en-US" sz="2400" b="0" dirty="0">
              <a:solidFill>
                <a:schemeClr val="bg1"/>
              </a:solidFill>
              <a:latin typeface="Calibri"/>
              <a:cs typeface="Calibri"/>
            </a:endParaRPr>
          </a:p>
        </p:txBody>
      </p:sp>
      <p:sp>
        <p:nvSpPr>
          <p:cNvPr id="58" name="Text Box 3"/>
          <p:cNvSpPr txBox="1">
            <a:spLocks noChangeArrowheads="1"/>
          </p:cNvSpPr>
          <p:nvPr/>
        </p:nvSpPr>
        <p:spPr bwMode="auto">
          <a:xfrm>
            <a:off x="16840200" y="12552363"/>
            <a:ext cx="533400" cy="55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182880" tIns="91440" rIns="182880" bIns="91440">
            <a:spAutoFit/>
          </a:bodyPr>
          <a:lstStyle>
            <a:lvl1pPr defTabSz="908050">
              <a:tabLst>
                <a:tab pos="914400" algn="l"/>
              </a:tabLst>
              <a:defRPr sz="4000" b="1">
                <a:solidFill>
                  <a:srgbClr val="003399"/>
                </a:solidFill>
                <a:latin typeface="Arial" charset="0"/>
                <a:ea typeface="ＭＳ Ｐゴシック" charset="0"/>
              </a:defRPr>
            </a:lvl1pPr>
            <a:lvl2pPr marL="742950" indent="-285750" defTabSz="908050">
              <a:tabLst>
                <a:tab pos="914400" algn="l"/>
              </a:tabLst>
              <a:defRPr sz="4000" b="1">
                <a:solidFill>
                  <a:srgbClr val="003399"/>
                </a:solidFill>
                <a:latin typeface="Arial" charset="0"/>
                <a:ea typeface="ＭＳ Ｐゴシック" charset="0"/>
              </a:defRPr>
            </a:lvl2pPr>
            <a:lvl3pPr marL="1143000" indent="-228600" defTabSz="908050">
              <a:tabLst>
                <a:tab pos="914400" algn="l"/>
              </a:tabLst>
              <a:defRPr sz="4000" b="1">
                <a:solidFill>
                  <a:srgbClr val="003399"/>
                </a:solidFill>
                <a:latin typeface="Arial" charset="0"/>
                <a:ea typeface="ＭＳ Ｐゴシック" charset="0"/>
              </a:defRPr>
            </a:lvl3pPr>
            <a:lvl4pPr marL="1600200" indent="-228600" defTabSz="908050">
              <a:tabLst>
                <a:tab pos="914400" algn="l"/>
              </a:tabLst>
              <a:defRPr sz="4000" b="1">
                <a:solidFill>
                  <a:srgbClr val="003399"/>
                </a:solidFill>
                <a:latin typeface="Arial" charset="0"/>
                <a:ea typeface="ＭＳ Ｐゴシック" charset="0"/>
              </a:defRPr>
            </a:lvl4pPr>
            <a:lvl5pPr marL="2057400" indent="-228600" defTabSz="908050">
              <a:tabLst>
                <a:tab pos="914400" algn="l"/>
              </a:tabLst>
              <a:defRPr sz="4000" b="1">
                <a:solidFill>
                  <a:srgbClr val="003399"/>
                </a:solidFill>
                <a:latin typeface="Arial" charset="0"/>
                <a:ea typeface="ＭＳ Ｐゴシック"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charset="0"/>
                <a:ea typeface="ＭＳ Ｐゴシック"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charset="0"/>
                <a:ea typeface="ＭＳ Ｐゴシック"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charset="0"/>
                <a:ea typeface="ＭＳ Ｐゴシック"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charset="0"/>
                <a:ea typeface="ＭＳ Ｐゴシック" charset="0"/>
              </a:defRPr>
            </a:lvl9pPr>
          </a:lstStyle>
          <a:p>
            <a:pPr algn="just">
              <a:spcBef>
                <a:spcPct val="25000"/>
              </a:spcBef>
              <a:defRPr/>
            </a:pPr>
            <a:r>
              <a:rPr lang="en-US" sz="2400" b="0" dirty="0" smtClean="0">
                <a:solidFill>
                  <a:srgbClr val="000000"/>
                </a:solidFill>
                <a:latin typeface="Calibri"/>
                <a:cs typeface="Calibri"/>
              </a:rPr>
              <a:t>1</a:t>
            </a:r>
            <a:endParaRPr lang="en-US" sz="2400" b="0" dirty="0">
              <a:solidFill>
                <a:srgbClr val="000000"/>
              </a:solidFill>
              <a:latin typeface="Calibri"/>
              <a:cs typeface="Calibri"/>
            </a:endParaRPr>
          </a:p>
        </p:txBody>
      </p:sp>
      <p:sp>
        <p:nvSpPr>
          <p:cNvPr id="59" name="Text Box 3"/>
          <p:cNvSpPr txBox="1">
            <a:spLocks noChangeArrowheads="1"/>
          </p:cNvSpPr>
          <p:nvPr/>
        </p:nvSpPr>
        <p:spPr bwMode="auto">
          <a:xfrm>
            <a:off x="24993600" y="12573000"/>
            <a:ext cx="5334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182880" tIns="91440" rIns="182880" bIns="91440">
            <a:spAutoFit/>
          </a:bodyPr>
          <a:lstStyle>
            <a:lvl1pPr defTabSz="908050">
              <a:tabLst>
                <a:tab pos="914400" algn="l"/>
              </a:tabLst>
              <a:defRPr sz="4000" b="1">
                <a:solidFill>
                  <a:srgbClr val="003399"/>
                </a:solidFill>
                <a:latin typeface="Arial" charset="0"/>
                <a:ea typeface="ＭＳ Ｐゴシック" charset="0"/>
              </a:defRPr>
            </a:lvl1pPr>
            <a:lvl2pPr marL="742950" indent="-285750" defTabSz="908050">
              <a:tabLst>
                <a:tab pos="914400" algn="l"/>
              </a:tabLst>
              <a:defRPr sz="4000" b="1">
                <a:solidFill>
                  <a:srgbClr val="003399"/>
                </a:solidFill>
                <a:latin typeface="Arial" charset="0"/>
                <a:ea typeface="ＭＳ Ｐゴシック" charset="0"/>
              </a:defRPr>
            </a:lvl2pPr>
            <a:lvl3pPr marL="1143000" indent="-228600" defTabSz="908050">
              <a:tabLst>
                <a:tab pos="914400" algn="l"/>
              </a:tabLst>
              <a:defRPr sz="4000" b="1">
                <a:solidFill>
                  <a:srgbClr val="003399"/>
                </a:solidFill>
                <a:latin typeface="Arial" charset="0"/>
                <a:ea typeface="ＭＳ Ｐゴシック" charset="0"/>
              </a:defRPr>
            </a:lvl3pPr>
            <a:lvl4pPr marL="1600200" indent="-228600" defTabSz="908050">
              <a:tabLst>
                <a:tab pos="914400" algn="l"/>
              </a:tabLst>
              <a:defRPr sz="4000" b="1">
                <a:solidFill>
                  <a:srgbClr val="003399"/>
                </a:solidFill>
                <a:latin typeface="Arial" charset="0"/>
                <a:ea typeface="ＭＳ Ｐゴシック" charset="0"/>
              </a:defRPr>
            </a:lvl4pPr>
            <a:lvl5pPr marL="2057400" indent="-228600" defTabSz="908050">
              <a:tabLst>
                <a:tab pos="914400" algn="l"/>
              </a:tabLst>
              <a:defRPr sz="4000" b="1">
                <a:solidFill>
                  <a:srgbClr val="003399"/>
                </a:solidFill>
                <a:latin typeface="Arial" charset="0"/>
                <a:ea typeface="ＭＳ Ｐゴシック"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charset="0"/>
                <a:ea typeface="ＭＳ Ｐゴシック"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charset="0"/>
                <a:ea typeface="ＭＳ Ｐゴシック"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charset="0"/>
                <a:ea typeface="ＭＳ Ｐゴシック"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charset="0"/>
                <a:ea typeface="ＭＳ Ｐゴシック" charset="0"/>
              </a:defRPr>
            </a:lvl9pPr>
          </a:lstStyle>
          <a:p>
            <a:pPr algn="just">
              <a:spcBef>
                <a:spcPct val="25000"/>
              </a:spcBef>
              <a:defRPr/>
            </a:pPr>
            <a:r>
              <a:rPr lang="en-US" sz="2400" b="0" dirty="0">
                <a:solidFill>
                  <a:srgbClr val="000000"/>
                </a:solidFill>
                <a:latin typeface="Calibri"/>
                <a:cs typeface="Calibri"/>
              </a:rPr>
              <a:t>2</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006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08050" rtl="0" eaLnBrk="0" fontAlgn="base" latinLnBrk="0" hangingPunct="0">
          <a:lnSpc>
            <a:spcPct val="100000"/>
          </a:lnSpc>
          <a:spcBef>
            <a:spcPct val="0"/>
          </a:spcBef>
          <a:spcAft>
            <a:spcPct val="0"/>
          </a:spcAft>
          <a:buClrTx/>
          <a:buSzTx/>
          <a:buFontTx/>
          <a:buNone/>
          <a:tabLst/>
          <a:defRPr kumimoji="0" lang="en-US" sz="4000" b="1" i="0" u="none" strike="noStrike" cap="none" normalizeH="0" baseline="0" smtClean="0">
            <a:ln>
              <a:noFill/>
            </a:ln>
            <a:solidFill>
              <a:srgbClr val="003399"/>
            </a:solidFill>
            <a:effectLst/>
            <a:latin typeface="Arial" pitchFamily="34" charset="0"/>
          </a:defRPr>
        </a:defPPr>
      </a:lstStyle>
    </a:spDef>
    <a:lnDef>
      <a:spPr bwMode="auto">
        <a:xfrm>
          <a:off x="0" y="0"/>
          <a:ext cx="1" cy="1"/>
        </a:xfrm>
        <a:custGeom>
          <a:avLst/>
          <a:gdLst/>
          <a:ahLst/>
          <a:cxnLst/>
          <a:rect l="0" t="0" r="0" b="0"/>
          <a:pathLst/>
        </a:custGeom>
        <a:solidFill>
          <a:srgbClr val="00006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08050" rtl="0" eaLnBrk="0" fontAlgn="base" latinLnBrk="0" hangingPunct="0">
          <a:lnSpc>
            <a:spcPct val="100000"/>
          </a:lnSpc>
          <a:spcBef>
            <a:spcPct val="0"/>
          </a:spcBef>
          <a:spcAft>
            <a:spcPct val="0"/>
          </a:spcAft>
          <a:buClrTx/>
          <a:buSzTx/>
          <a:buFontTx/>
          <a:buNone/>
          <a:tabLst/>
          <a:defRPr kumimoji="0" lang="en-US" sz="4000" b="1" i="0" u="none" strike="noStrike" cap="none" normalizeH="0" baseline="0" smtClean="0">
            <a:ln>
              <a:noFill/>
            </a:ln>
            <a:solidFill>
              <a:srgbClr val="003399"/>
            </a:solidFill>
            <a:effectLst/>
            <a:latin typeface="Arial"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4012</TotalTime>
  <Words>368</Words>
  <Application>Microsoft Macintosh PowerPoint</Application>
  <PresentationFormat>Custom</PresentationFormat>
  <Paragraphs>26</Paragraphs>
  <Slides>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ＭＳ Ｐゴシック</vt:lpstr>
      <vt:lpstr>Times New Roman</vt:lpstr>
      <vt:lpstr>Calibri</vt:lpstr>
      <vt:lpstr>Blank Presentation</vt:lpstr>
      <vt:lpstr>Microsoft Word Document</vt:lpstr>
      <vt:lpstr>PowerPoint Presentation</vt:lpstr>
    </vt:vector>
  </TitlesOfParts>
  <Company>Mechanical Engineering VT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Michael Alley</dc:creator>
  <cp:lastModifiedBy>Steph  Colen</cp:lastModifiedBy>
  <cp:revision>152</cp:revision>
  <cp:lastPrinted>2003-04-18T14:25:05Z</cp:lastPrinted>
  <dcterms:created xsi:type="dcterms:W3CDTF">2003-04-11T15:30:44Z</dcterms:created>
  <dcterms:modified xsi:type="dcterms:W3CDTF">2015-04-27T16:28:45Z</dcterms:modified>
</cp:coreProperties>
</file>