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9" r:id="rId2"/>
    <p:sldId id="256" r:id="rId3"/>
    <p:sldId id="257" r:id="rId4"/>
    <p:sldId id="258" r:id="rId5"/>
    <p:sldId id="270" r:id="rId6"/>
    <p:sldId id="271" r:id="rId7"/>
    <p:sldId id="272" r:id="rId8"/>
    <p:sldId id="274" r:id="rId9"/>
    <p:sldId id="27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3-13" initials="l" lastIdx="1" clrIdx="0">
    <p:extLst>
      <p:ext uri="{19B8F6BF-5375-455C-9EA6-DF929625EA0E}">
        <p15:presenceInfo xmlns:p15="http://schemas.microsoft.com/office/powerpoint/2012/main" xmlns="" userId="lab3-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1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12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78960-36DD-4416-81BE-7C1538E3B6BF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44B44F1-279B-41A4-8291-55E46B159352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Anggota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kelompok</a:t>
          </a:r>
          <a:r>
            <a:rPr lang="en-US" dirty="0">
              <a:solidFill>
                <a:schemeClr val="bg1"/>
              </a:solidFill>
            </a:rPr>
            <a:t> :</a:t>
          </a:r>
        </a:p>
      </dgm:t>
    </dgm:pt>
    <dgm:pt modelId="{20045CD0-A85B-4EBC-9FA5-7666A9200DBA}" type="parTrans" cxnId="{901CAF35-44F4-49F9-A2B8-974A010E59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C818FCE-B966-4285-A67A-DD94D43A7A6B}" type="sibTrans" cxnId="{901CAF35-44F4-49F9-A2B8-974A010E59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D237A0-7E52-492E-9364-C413BF5FC42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1. </a:t>
          </a:r>
          <a:r>
            <a:rPr lang="en-US" dirty="0" err="1">
              <a:solidFill>
                <a:schemeClr val="bg1"/>
              </a:solidFill>
            </a:rPr>
            <a:t>D.Syafaatul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Anbiya</a:t>
          </a:r>
          <a:endParaRPr lang="en-US" dirty="0">
            <a:solidFill>
              <a:schemeClr val="bg1"/>
            </a:solidFill>
          </a:endParaRPr>
        </a:p>
      </dgm:t>
    </dgm:pt>
    <dgm:pt modelId="{6868CDD2-7FF9-4689-BB4A-CB3C6C2914DF}" type="parTrans" cxnId="{6700B1E9-2D27-4922-BA77-EE93BD130DE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EE1FB6-EE07-4655-BCEA-153A974E5B60}" type="sibTrans" cxnId="{6700B1E9-2D27-4922-BA77-EE93BD130DE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E97AA9-57E3-4F5F-A3D2-C6AB0CA22BE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2. Rena </a:t>
          </a:r>
          <a:r>
            <a:rPr lang="en-US" dirty="0" err="1">
              <a:solidFill>
                <a:schemeClr val="bg1"/>
              </a:solidFill>
            </a:rPr>
            <a:t>Senja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Oktafia</a:t>
          </a:r>
          <a:endParaRPr lang="en-US" dirty="0">
            <a:solidFill>
              <a:schemeClr val="bg1"/>
            </a:solidFill>
          </a:endParaRPr>
        </a:p>
      </dgm:t>
    </dgm:pt>
    <dgm:pt modelId="{DAC551DB-BF86-4F4C-A25A-C3CAB3603CC2}" type="parTrans" cxnId="{C52F1043-6FD8-4AC6-98CD-E8F31BDC28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F001D7-D0BA-4037-9794-F91CADB3699A}" type="sibTrans" cxnId="{C52F1043-6FD8-4AC6-98CD-E8F31BDC28D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BB33E1-41B2-473C-A2E5-F18A125A88B8}" type="pres">
      <dgm:prSet presAssocID="{84078960-36DD-4416-81BE-7C1538E3B6B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F20E775A-E3AA-4B40-A94E-679AA413FA47}" type="pres">
      <dgm:prSet presAssocID="{E44B44F1-279B-41A4-8291-55E46B159352}" presName="thickLine" presStyleLbl="alignNode1" presStyleIdx="0" presStyleCnt="3"/>
      <dgm:spPr/>
    </dgm:pt>
    <dgm:pt modelId="{2420270E-A969-4380-85A2-50F0CED396C3}" type="pres">
      <dgm:prSet presAssocID="{E44B44F1-279B-41A4-8291-55E46B159352}" presName="horz1" presStyleCnt="0"/>
      <dgm:spPr/>
    </dgm:pt>
    <dgm:pt modelId="{C18A6634-3A7C-45F5-A89D-1764AB4B3A70}" type="pres">
      <dgm:prSet presAssocID="{E44B44F1-279B-41A4-8291-55E46B159352}" presName="tx1" presStyleLbl="revTx" presStyleIdx="0" presStyleCnt="3" custLinFactNeighborX="13001" custLinFactNeighborY="-3016"/>
      <dgm:spPr/>
      <dgm:t>
        <a:bodyPr/>
        <a:lstStyle/>
        <a:p>
          <a:endParaRPr lang="id-ID"/>
        </a:p>
      </dgm:t>
    </dgm:pt>
    <dgm:pt modelId="{D0EE542A-8B1A-454C-924F-AD1E5A6B0CA2}" type="pres">
      <dgm:prSet presAssocID="{E44B44F1-279B-41A4-8291-55E46B159352}" presName="vert1" presStyleCnt="0"/>
      <dgm:spPr/>
    </dgm:pt>
    <dgm:pt modelId="{91972C55-640A-4F15-A2FE-17431F40B40B}" type="pres">
      <dgm:prSet presAssocID="{9BD237A0-7E52-492E-9364-C413BF5FC42F}" presName="thickLine" presStyleLbl="alignNode1" presStyleIdx="1" presStyleCnt="3"/>
      <dgm:spPr/>
    </dgm:pt>
    <dgm:pt modelId="{D3A823F8-629B-4315-99E0-3F979B2A54F8}" type="pres">
      <dgm:prSet presAssocID="{9BD237A0-7E52-492E-9364-C413BF5FC42F}" presName="horz1" presStyleCnt="0"/>
      <dgm:spPr/>
    </dgm:pt>
    <dgm:pt modelId="{431C49CC-0958-4952-9604-B614F5D9A1EB}" type="pres">
      <dgm:prSet presAssocID="{9BD237A0-7E52-492E-9364-C413BF5FC42F}" presName="tx1" presStyleLbl="revTx" presStyleIdx="1" presStyleCnt="3"/>
      <dgm:spPr/>
      <dgm:t>
        <a:bodyPr/>
        <a:lstStyle/>
        <a:p>
          <a:endParaRPr lang="id-ID"/>
        </a:p>
      </dgm:t>
    </dgm:pt>
    <dgm:pt modelId="{C0BCA0F9-53F2-4ED0-B081-E25D8FED437F}" type="pres">
      <dgm:prSet presAssocID="{9BD237A0-7E52-492E-9364-C413BF5FC42F}" presName="vert1" presStyleCnt="0"/>
      <dgm:spPr/>
    </dgm:pt>
    <dgm:pt modelId="{1F14B2CB-7F10-4819-AACB-293528684EA2}" type="pres">
      <dgm:prSet presAssocID="{85E97AA9-57E3-4F5F-A3D2-C6AB0CA22BEE}" presName="thickLine" presStyleLbl="alignNode1" presStyleIdx="2" presStyleCnt="3"/>
      <dgm:spPr/>
    </dgm:pt>
    <dgm:pt modelId="{0C761484-7DD0-4989-BE08-5049F48AA2BF}" type="pres">
      <dgm:prSet presAssocID="{85E97AA9-57E3-4F5F-A3D2-C6AB0CA22BEE}" presName="horz1" presStyleCnt="0"/>
      <dgm:spPr/>
    </dgm:pt>
    <dgm:pt modelId="{0673AF56-ED6B-4345-ABA2-7279C8DECBFA}" type="pres">
      <dgm:prSet presAssocID="{85E97AA9-57E3-4F5F-A3D2-C6AB0CA22BEE}" presName="tx1" presStyleLbl="revTx" presStyleIdx="2" presStyleCnt="3"/>
      <dgm:spPr/>
      <dgm:t>
        <a:bodyPr/>
        <a:lstStyle/>
        <a:p>
          <a:endParaRPr lang="id-ID"/>
        </a:p>
      </dgm:t>
    </dgm:pt>
    <dgm:pt modelId="{55DDAD78-7C21-44F1-B615-939B80A2ECAA}" type="pres">
      <dgm:prSet presAssocID="{85E97AA9-57E3-4F5F-A3D2-C6AB0CA22BEE}" presName="vert1" presStyleCnt="0"/>
      <dgm:spPr/>
    </dgm:pt>
  </dgm:ptLst>
  <dgm:cxnLst>
    <dgm:cxn modelId="{6700B1E9-2D27-4922-BA77-EE93BD130DED}" srcId="{84078960-36DD-4416-81BE-7C1538E3B6BF}" destId="{9BD237A0-7E52-492E-9364-C413BF5FC42F}" srcOrd="1" destOrd="0" parTransId="{6868CDD2-7FF9-4689-BB4A-CB3C6C2914DF}" sibTransId="{ECEE1FB6-EE07-4655-BCEA-153A974E5B60}"/>
    <dgm:cxn modelId="{901CAF35-44F4-49F9-A2B8-974A010E59CC}" srcId="{84078960-36DD-4416-81BE-7C1538E3B6BF}" destId="{E44B44F1-279B-41A4-8291-55E46B159352}" srcOrd="0" destOrd="0" parTransId="{20045CD0-A85B-4EBC-9FA5-7666A9200DBA}" sibTransId="{6C818FCE-B966-4285-A67A-DD94D43A7A6B}"/>
    <dgm:cxn modelId="{0BDEE246-0C2A-4C41-9457-31111F53AE9D}" type="presOf" srcId="{85E97AA9-57E3-4F5F-A3D2-C6AB0CA22BEE}" destId="{0673AF56-ED6B-4345-ABA2-7279C8DECBFA}" srcOrd="0" destOrd="0" presId="urn:microsoft.com/office/officeart/2008/layout/LinedList"/>
    <dgm:cxn modelId="{9B66C17A-BA4B-49F3-8327-936A9E49B998}" type="presOf" srcId="{9BD237A0-7E52-492E-9364-C413BF5FC42F}" destId="{431C49CC-0958-4952-9604-B614F5D9A1EB}" srcOrd="0" destOrd="0" presId="urn:microsoft.com/office/officeart/2008/layout/LinedList"/>
    <dgm:cxn modelId="{CDC65074-9AC3-4671-84C6-C3D295309B1E}" type="presOf" srcId="{E44B44F1-279B-41A4-8291-55E46B159352}" destId="{C18A6634-3A7C-45F5-A89D-1764AB4B3A70}" srcOrd="0" destOrd="0" presId="urn:microsoft.com/office/officeart/2008/layout/LinedList"/>
    <dgm:cxn modelId="{C52F1043-6FD8-4AC6-98CD-E8F31BDC28D3}" srcId="{84078960-36DD-4416-81BE-7C1538E3B6BF}" destId="{85E97AA9-57E3-4F5F-A3D2-C6AB0CA22BEE}" srcOrd="2" destOrd="0" parTransId="{DAC551DB-BF86-4F4C-A25A-C3CAB3603CC2}" sibTransId="{0FF001D7-D0BA-4037-9794-F91CADB3699A}"/>
    <dgm:cxn modelId="{034C2623-9A50-47FA-B2DA-8C505D179DDF}" type="presOf" srcId="{84078960-36DD-4416-81BE-7C1538E3B6BF}" destId="{F6BB33E1-41B2-473C-A2E5-F18A125A88B8}" srcOrd="0" destOrd="0" presId="urn:microsoft.com/office/officeart/2008/layout/LinedList"/>
    <dgm:cxn modelId="{26BEE1BE-76A5-42F7-8380-88073DAF3851}" type="presParOf" srcId="{F6BB33E1-41B2-473C-A2E5-F18A125A88B8}" destId="{F20E775A-E3AA-4B40-A94E-679AA413FA47}" srcOrd="0" destOrd="0" presId="urn:microsoft.com/office/officeart/2008/layout/LinedList"/>
    <dgm:cxn modelId="{F3B42CFF-1A6D-4F2B-905C-0ACAE9BB2010}" type="presParOf" srcId="{F6BB33E1-41B2-473C-A2E5-F18A125A88B8}" destId="{2420270E-A969-4380-85A2-50F0CED396C3}" srcOrd="1" destOrd="0" presId="urn:microsoft.com/office/officeart/2008/layout/LinedList"/>
    <dgm:cxn modelId="{80ABD0CA-9716-4A03-8B26-C0E39F02F18F}" type="presParOf" srcId="{2420270E-A969-4380-85A2-50F0CED396C3}" destId="{C18A6634-3A7C-45F5-A89D-1764AB4B3A70}" srcOrd="0" destOrd="0" presId="urn:microsoft.com/office/officeart/2008/layout/LinedList"/>
    <dgm:cxn modelId="{273E055A-B93A-4F5F-B862-66BEED53E062}" type="presParOf" srcId="{2420270E-A969-4380-85A2-50F0CED396C3}" destId="{D0EE542A-8B1A-454C-924F-AD1E5A6B0CA2}" srcOrd="1" destOrd="0" presId="urn:microsoft.com/office/officeart/2008/layout/LinedList"/>
    <dgm:cxn modelId="{9C6D118E-F6D0-4804-ABA5-B2029C429D10}" type="presParOf" srcId="{F6BB33E1-41B2-473C-A2E5-F18A125A88B8}" destId="{91972C55-640A-4F15-A2FE-17431F40B40B}" srcOrd="2" destOrd="0" presId="urn:microsoft.com/office/officeart/2008/layout/LinedList"/>
    <dgm:cxn modelId="{82D8F9D2-7467-4BF5-BDED-F8AA865267C0}" type="presParOf" srcId="{F6BB33E1-41B2-473C-A2E5-F18A125A88B8}" destId="{D3A823F8-629B-4315-99E0-3F979B2A54F8}" srcOrd="3" destOrd="0" presId="urn:microsoft.com/office/officeart/2008/layout/LinedList"/>
    <dgm:cxn modelId="{C278C6CD-7ADA-4F15-84E0-D1F3E29F7138}" type="presParOf" srcId="{D3A823F8-629B-4315-99E0-3F979B2A54F8}" destId="{431C49CC-0958-4952-9604-B614F5D9A1EB}" srcOrd="0" destOrd="0" presId="urn:microsoft.com/office/officeart/2008/layout/LinedList"/>
    <dgm:cxn modelId="{D6801D61-2452-4619-AF45-DD2871B0C37D}" type="presParOf" srcId="{D3A823F8-629B-4315-99E0-3F979B2A54F8}" destId="{C0BCA0F9-53F2-4ED0-B081-E25D8FED437F}" srcOrd="1" destOrd="0" presId="urn:microsoft.com/office/officeart/2008/layout/LinedList"/>
    <dgm:cxn modelId="{1173F3C9-35B2-45CC-ADD6-332B2EA77B52}" type="presParOf" srcId="{F6BB33E1-41B2-473C-A2E5-F18A125A88B8}" destId="{1F14B2CB-7F10-4819-AACB-293528684EA2}" srcOrd="4" destOrd="0" presId="urn:microsoft.com/office/officeart/2008/layout/LinedList"/>
    <dgm:cxn modelId="{C6E3A0A7-B01D-439A-A946-DCF3A41925A5}" type="presParOf" srcId="{F6BB33E1-41B2-473C-A2E5-F18A125A88B8}" destId="{0C761484-7DD0-4989-BE08-5049F48AA2BF}" srcOrd="5" destOrd="0" presId="urn:microsoft.com/office/officeart/2008/layout/LinedList"/>
    <dgm:cxn modelId="{7FA25BD2-7B42-4E04-ADAB-71081C1B8B9A}" type="presParOf" srcId="{0C761484-7DD0-4989-BE08-5049F48AA2BF}" destId="{0673AF56-ED6B-4345-ABA2-7279C8DECBFA}" srcOrd="0" destOrd="0" presId="urn:microsoft.com/office/officeart/2008/layout/LinedList"/>
    <dgm:cxn modelId="{FE62A98A-16FB-4CE6-B924-947B3836B167}" type="presParOf" srcId="{0C761484-7DD0-4989-BE08-5049F48AA2BF}" destId="{55DDAD78-7C21-44F1-B615-939B80A2EC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E775A-E3AA-4B40-A94E-679AA413FA47}">
      <dsp:nvSpPr>
        <dsp:cNvPr id="0" name=""/>
        <dsp:cNvSpPr/>
      </dsp:nvSpPr>
      <dsp:spPr>
        <a:xfrm>
          <a:off x="0" y="617"/>
          <a:ext cx="49338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A6634-3A7C-45F5-A89D-1764AB4B3A70}">
      <dsp:nvSpPr>
        <dsp:cNvPr id="0" name=""/>
        <dsp:cNvSpPr/>
      </dsp:nvSpPr>
      <dsp:spPr>
        <a:xfrm>
          <a:off x="0" y="0"/>
          <a:ext cx="4933852" cy="42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Anggota</a:t>
          </a:r>
          <a:r>
            <a:rPr lang="en-US" sz="1900" kern="1200" dirty="0"/>
            <a:t> </a:t>
          </a:r>
          <a:r>
            <a:rPr lang="en-US" sz="1900" kern="1200" dirty="0" err="1"/>
            <a:t>kelompok</a:t>
          </a:r>
          <a:r>
            <a:rPr lang="en-US" sz="1900" kern="1200" dirty="0"/>
            <a:t> :</a:t>
          </a:r>
        </a:p>
      </dsp:txBody>
      <dsp:txXfrm>
        <a:off x="0" y="0"/>
        <a:ext cx="4933852" cy="421125"/>
      </dsp:txXfrm>
    </dsp:sp>
    <dsp:sp modelId="{91972C55-640A-4F15-A2FE-17431F40B40B}">
      <dsp:nvSpPr>
        <dsp:cNvPr id="0" name=""/>
        <dsp:cNvSpPr/>
      </dsp:nvSpPr>
      <dsp:spPr>
        <a:xfrm>
          <a:off x="0" y="421743"/>
          <a:ext cx="49338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49CC-0958-4952-9604-B614F5D9A1EB}">
      <dsp:nvSpPr>
        <dsp:cNvPr id="0" name=""/>
        <dsp:cNvSpPr/>
      </dsp:nvSpPr>
      <dsp:spPr>
        <a:xfrm>
          <a:off x="0" y="421743"/>
          <a:ext cx="4933852" cy="42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1. </a:t>
          </a:r>
          <a:r>
            <a:rPr lang="en-US" sz="1900" kern="1200" dirty="0" err="1"/>
            <a:t>D.Syafaatul</a:t>
          </a:r>
          <a:r>
            <a:rPr lang="en-US" sz="1900" kern="1200" dirty="0"/>
            <a:t> </a:t>
          </a:r>
          <a:r>
            <a:rPr lang="en-US" sz="1900" kern="1200" dirty="0" err="1"/>
            <a:t>Anbiya</a:t>
          </a:r>
          <a:endParaRPr lang="en-US" sz="1900" kern="1200" dirty="0"/>
        </a:p>
      </dsp:txBody>
      <dsp:txXfrm>
        <a:off x="0" y="421743"/>
        <a:ext cx="4933852" cy="421125"/>
      </dsp:txXfrm>
    </dsp:sp>
    <dsp:sp modelId="{1F14B2CB-7F10-4819-AACB-293528684EA2}">
      <dsp:nvSpPr>
        <dsp:cNvPr id="0" name=""/>
        <dsp:cNvSpPr/>
      </dsp:nvSpPr>
      <dsp:spPr>
        <a:xfrm>
          <a:off x="0" y="842868"/>
          <a:ext cx="49338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3AF56-ED6B-4345-ABA2-7279C8DECBFA}">
      <dsp:nvSpPr>
        <dsp:cNvPr id="0" name=""/>
        <dsp:cNvSpPr/>
      </dsp:nvSpPr>
      <dsp:spPr>
        <a:xfrm>
          <a:off x="0" y="842868"/>
          <a:ext cx="4933852" cy="421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2. Rena </a:t>
          </a:r>
          <a:r>
            <a:rPr lang="en-US" sz="1900" kern="1200" dirty="0" err="1"/>
            <a:t>Senja</a:t>
          </a:r>
          <a:r>
            <a:rPr lang="en-US" sz="1900" kern="1200" dirty="0"/>
            <a:t> </a:t>
          </a:r>
          <a:r>
            <a:rPr lang="en-US" sz="1900" kern="1200" dirty="0" err="1"/>
            <a:t>Oktafia</a:t>
          </a:r>
          <a:endParaRPr lang="en-US" sz="1900" kern="1200" dirty="0"/>
        </a:p>
      </dsp:txBody>
      <dsp:txXfrm>
        <a:off x="0" y="842868"/>
        <a:ext cx="4933852" cy="421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027" y="3198168"/>
            <a:ext cx="679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Assalamu’alaikum</a:t>
            </a:r>
            <a:r>
              <a:rPr lang="en-US" sz="2400" dirty="0" smtClean="0"/>
              <a:t> </a:t>
            </a:r>
            <a:r>
              <a:rPr lang="en-US" sz="2400" dirty="0" err="1" smtClean="0"/>
              <a:t>Warahmatullahi</a:t>
            </a:r>
            <a:r>
              <a:rPr lang="en-US" sz="2400" dirty="0" smtClean="0"/>
              <a:t> </a:t>
            </a:r>
            <a:r>
              <a:rPr lang="en-US" sz="2400" dirty="0" err="1" smtClean="0"/>
              <a:t>Wabarokatuh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7E17FB-C8F3-4DB8-9295-6BD82042FBC4}"/>
              </a:ext>
            </a:extLst>
          </p:cNvPr>
          <p:cNvSpPr txBox="1"/>
          <p:nvPr/>
        </p:nvSpPr>
        <p:spPr>
          <a:xfrm>
            <a:off x="646045" y="2213114"/>
            <a:ext cx="78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282640-0416-4BDF-95A4-011491B24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3"/>
          <a:stretch/>
        </p:blipFill>
        <p:spPr>
          <a:xfrm>
            <a:off x="256529" y="1273628"/>
            <a:ext cx="8403932" cy="52795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aramond Premr Pro" panose="02020402060506020403" pitchFamily="18" charset="0"/>
              </a:rPr>
              <a:t>Halaman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utama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2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5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7617B94-4E3D-4E8C-AEC4-A170BCA12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638" y="1319487"/>
            <a:ext cx="4584304" cy="5344056"/>
          </a:xfrm>
        </p:spPr>
      </p:pic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Form login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13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6F484C8-2807-4292-A6DF-F6BC68117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95" y="1313658"/>
            <a:ext cx="7889706" cy="5243916"/>
          </a:xfrm>
        </p:spPr>
      </p:pic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aramond Premr Pro" panose="02020402060506020403" pitchFamily="18" charset="0"/>
              </a:rPr>
              <a:t>Halaman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utama</a:t>
            </a:r>
            <a:r>
              <a:rPr lang="en-US" sz="2800" dirty="0" smtClean="0">
                <a:latin typeface="Garamond Premr Pro" panose="02020402060506020403" pitchFamily="18" charset="0"/>
              </a:rPr>
              <a:t> admin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60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8711F92-45E7-419E-86DE-6EA59505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31" y="1604933"/>
            <a:ext cx="8317868" cy="4393096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Form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keluar</a:t>
            </a:r>
            <a:r>
              <a:rPr lang="en-US" sz="2800" dirty="0" smtClean="0">
                <a:latin typeface="Garamond Premr Pro" panose="02020402060506020403" pitchFamily="18" charset="0"/>
              </a:rPr>
              <a:t>, </a:t>
            </a:r>
            <a:r>
              <a:rPr lang="en-US" sz="2800" dirty="0" err="1" smtClean="0">
                <a:latin typeface="Garamond Premr Pro" panose="02020402060506020403" pitchFamily="18" charset="0"/>
              </a:rPr>
              <a:t>memilih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siswa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2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A8B415-4AC6-437B-AFCA-7560B493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14" y="1423184"/>
            <a:ext cx="8329944" cy="4520416"/>
          </a:xfrm>
        </p:spPr>
      </p:pic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Form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keluar</a:t>
            </a:r>
            <a:r>
              <a:rPr lang="en-US" sz="2800" dirty="0" smtClean="0">
                <a:latin typeface="Garamond Premr Pro" panose="02020402060506020403" pitchFamily="18" charset="0"/>
              </a:rPr>
              <a:t>,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Keterangan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siswa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36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5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03F11C6-1BE1-4405-B974-7ED2D940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21"/>
          <a:stretch/>
        </p:blipFill>
        <p:spPr>
          <a:xfrm>
            <a:off x="383895" y="1594803"/>
            <a:ext cx="8421281" cy="3978682"/>
          </a:xfrm>
        </p:spPr>
      </p:pic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Form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keluar</a:t>
            </a:r>
            <a:r>
              <a:rPr lang="en-US" sz="2800" dirty="0" smtClean="0">
                <a:latin typeface="Garamond Premr Pro" panose="02020402060506020403" pitchFamily="18" charset="0"/>
              </a:rPr>
              <a:t>, scan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kode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kartu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10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5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CC401589-9561-42FA-B3F8-01B7527C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05" y="1520068"/>
            <a:ext cx="8069278" cy="426024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Form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masuk</a:t>
            </a:r>
            <a:r>
              <a:rPr lang="en-US" sz="2800" dirty="0" smtClean="0">
                <a:latin typeface="Garamond Premr Pro" panose="02020402060506020403" pitchFamily="18" charset="0"/>
              </a:rPr>
              <a:t>, scan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kode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kartu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8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04CFBFD-42E3-4E0F-A3F5-9F7A8BE51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84" y="1798955"/>
            <a:ext cx="8012187" cy="350238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aramond Premr Pro" panose="02020402060506020403" pitchFamily="18" charset="0"/>
              </a:rPr>
              <a:t>Halaman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Laporan</a:t>
            </a:r>
            <a:r>
              <a:rPr lang="en-US" sz="2800" dirty="0" smtClean="0">
                <a:latin typeface="Garamond Premr Pro" panose="02020402060506020403" pitchFamily="18" charset="0"/>
              </a:rPr>
              <a:t> data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3C109D0-224D-4409-BA3D-0515F8958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81" y="1303415"/>
            <a:ext cx="8006204" cy="5117787"/>
          </a:xfrm>
        </p:spPr>
      </p:pic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aramond Premr Pro" panose="02020402060506020403" pitchFamily="18" charset="0"/>
              </a:rPr>
              <a:t>Cetak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laporan</a:t>
            </a:r>
            <a:r>
              <a:rPr lang="en-US" sz="2800" dirty="0" smtClean="0">
                <a:latin typeface="Garamond Premr Pro" panose="02020402060506020403" pitchFamily="18" charset="0"/>
              </a:rPr>
              <a:t> data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2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5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027" y="3198168"/>
            <a:ext cx="776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Wassalamu’alaikum</a:t>
            </a:r>
            <a:r>
              <a:rPr lang="en-US" sz="2400" dirty="0" smtClean="0"/>
              <a:t> </a:t>
            </a:r>
            <a:r>
              <a:rPr lang="en-US" sz="2400" dirty="0" err="1" smtClean="0"/>
              <a:t>Warahmatullahi</a:t>
            </a:r>
            <a:r>
              <a:rPr lang="en-US" sz="2400" dirty="0" smtClean="0"/>
              <a:t> </a:t>
            </a:r>
            <a:r>
              <a:rPr lang="en-US" sz="2400" dirty="0" err="1" smtClean="0"/>
              <a:t>Wabarokatuh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5225142"/>
            <a:ext cx="7295322" cy="10166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aramond Premr Pro" panose="02020402060506020403" pitchFamily="18" charset="0"/>
              </a:rPr>
              <a:t>SISTEM IZIN KELUAR MASUK SISWA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xmlns="" id="{11DEC483-E66F-42F5-ACDF-F0D6298B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66563857"/>
              </p:ext>
            </p:extLst>
          </p:nvPr>
        </p:nvGraphicFramePr>
        <p:xfrm>
          <a:off x="732707" y="1822174"/>
          <a:ext cx="3700389" cy="126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5AF1E2B-263C-46F5-A2FC-098D71135580}"/>
              </a:ext>
            </a:extLst>
          </p:cNvPr>
          <p:cNvSpPr/>
          <p:nvPr/>
        </p:nvSpPr>
        <p:spPr>
          <a:xfrm>
            <a:off x="732708" y="898844"/>
            <a:ext cx="4269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Kelompok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xmlns="" val="40417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Graphic spid="25" grpId="0">
        <p:bldAsOne/>
      </p:bldGraphic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NDAWA\Documents\Lightshot\Screenshot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289" y="1314443"/>
            <a:ext cx="7613422" cy="4808477"/>
          </a:xfrm>
          <a:prstGeom prst="rect">
            <a:avLst/>
          </a:prstGeom>
          <a:noFill/>
        </p:spPr>
      </p:pic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Schedule </a:t>
            </a:r>
            <a:r>
              <a:rPr lang="en-US" sz="2800" dirty="0" err="1" smtClean="0">
                <a:latin typeface="Garamond Premr Pro" panose="02020402060506020403" pitchFamily="18" charset="0"/>
              </a:rPr>
              <a:t>Sistem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Keluar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Masuk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8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ERD (Entity Relationship Diagram)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  <p:pic>
        <p:nvPicPr>
          <p:cNvPr id="2050" name="Picture 2" descr="E:\nitip\Presentasi 2018\e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611" y="1374815"/>
            <a:ext cx="7448550" cy="5240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67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nitip\Presentasi 2018\DML use case Sistem Izin keluar masu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938" y="1089334"/>
            <a:ext cx="5460124" cy="5749189"/>
          </a:xfrm>
          <a:prstGeom prst="rect">
            <a:avLst/>
          </a:prstGeom>
          <a:noFill/>
        </p:spPr>
      </p:pic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1064039" y="1977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ramond Premr Pro" panose="02020402060506020403" pitchFamily="18" charset="0"/>
              </a:rPr>
              <a:t>Use Case Diagram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xmlns="" id="{F5318BDE-AFCB-4F1C-8022-EEC7C16BDBCA}"/>
              </a:ext>
            </a:extLst>
          </p:cNvPr>
          <p:cNvSpPr/>
          <p:nvPr/>
        </p:nvSpPr>
        <p:spPr>
          <a:xfrm>
            <a:off x="924339" y="337457"/>
            <a:ext cx="7295322" cy="83157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Garamond Premr Pro" panose="02020402060506020403" pitchFamily="18" charset="0"/>
              </a:rPr>
              <a:t>Fitur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Sistem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Izin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Keluar</a:t>
            </a:r>
            <a:r>
              <a:rPr lang="en-US" sz="2800" dirty="0" smtClean="0">
                <a:latin typeface="Garamond Premr Pro" panose="02020402060506020403" pitchFamily="18" charset="0"/>
              </a:rPr>
              <a:t> </a:t>
            </a:r>
            <a:r>
              <a:rPr lang="en-US" sz="2800" dirty="0" err="1" smtClean="0">
                <a:latin typeface="Garamond Premr Pro" panose="02020402060506020403" pitchFamily="18" charset="0"/>
              </a:rPr>
              <a:t>Masuk</a:t>
            </a:r>
            <a:endParaRPr lang="en-US" sz="2800" dirty="0">
              <a:latin typeface="Garamond Premr Pro" panose="020204020605060204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78727" y="2324100"/>
          <a:ext cx="5665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50"/>
                <a:gridCol w="4437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Operator/Guru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25600" y="158750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6200" y="2667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Admin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8273" y="825500"/>
          <a:ext cx="6287454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93"/>
                <a:gridCol w="2127568"/>
                <a:gridCol w="3597593"/>
              </a:tblGrid>
              <a:tr h="35753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Konten</a:t>
                      </a:r>
                      <a:endParaRPr lang="en-US" dirty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Menambahkan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chart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izin</a:t>
                      </a:r>
                      <a:endParaRPr lang="en-US" baseline="0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baseline="0" dirty="0" err="1" smtClean="0"/>
                        <a:t>Menampilkan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izin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data </a:t>
                      </a:r>
                      <a:r>
                        <a:rPr lang="en-US" dirty="0" err="1" smtClean="0"/>
                        <a:t>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siswa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siswa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Menghapus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siswa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siswa</a:t>
                      </a:r>
                      <a:endParaRPr lang="en-US" dirty="0"/>
                    </a:p>
                  </a:txBody>
                  <a:tcPr/>
                </a:tc>
              </a:tr>
              <a:tr h="35753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data </a:t>
                      </a:r>
                      <a:r>
                        <a:rPr lang="en-US" dirty="0" err="1" smtClean="0"/>
                        <a:t>kelas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kelas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kelas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Menghapus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kelas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kelas</a:t>
                      </a:r>
                      <a:endParaRPr lang="en-US" dirty="0" smtClean="0"/>
                    </a:p>
                  </a:txBody>
                  <a:tcPr/>
                </a:tc>
              </a:tr>
              <a:tr h="35753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data </a:t>
                      </a:r>
                      <a:r>
                        <a:rPr lang="en-US" dirty="0" err="1" smtClean="0"/>
                        <a:t>akun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akun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akun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Menghapus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akun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akun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99073" y="1223010"/>
          <a:ext cx="5745855" cy="441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93"/>
                <a:gridCol w="1792344"/>
                <a:gridCol w="3391218"/>
              </a:tblGrid>
              <a:tr h="35753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Konten</a:t>
                      </a:r>
                      <a:endParaRPr lang="en-US" dirty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Ubah</a:t>
                      </a:r>
                      <a:r>
                        <a:rPr lang="en-US" dirty="0" smtClean="0"/>
                        <a:t> Password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password </a:t>
                      </a:r>
                      <a:r>
                        <a:rPr lang="en-US" dirty="0" err="1" smtClean="0"/>
                        <a:t>akun</a:t>
                      </a:r>
                      <a:endParaRPr lang="en-US" dirty="0" smtClean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Menu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Menghapus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status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izin</a:t>
                      </a:r>
                      <a:endParaRPr lang="en-US" dirty="0" smtClean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data </a:t>
                      </a:r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kode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kode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Menghapus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kode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kode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5685" y="1422400"/>
          <a:ext cx="649263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93"/>
                <a:gridCol w="2539119"/>
                <a:gridCol w="3391218"/>
              </a:tblGrid>
              <a:tr h="35306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Konten</a:t>
                      </a:r>
                      <a:endParaRPr lang="en-US" dirty="0"/>
                    </a:p>
                  </a:txBody>
                  <a:tcPr/>
                </a:tc>
              </a:tr>
              <a:tr h="10566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chart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</a:t>
                      </a:r>
                      <a:r>
                        <a:rPr lang="en-US" dirty="0" err="1" smtClean="0"/>
                        <a:t>siswa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siswa</a:t>
                      </a:r>
                      <a:endParaRPr lang="en-US" dirty="0" smtClean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 </a:t>
                      </a:r>
                      <a:r>
                        <a:rPr lang="en-US" dirty="0" err="1" smtClean="0"/>
                        <a:t>Izin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izin</a:t>
                      </a:r>
                      <a:endParaRPr lang="en-US" dirty="0" smtClean="0"/>
                    </a:p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status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izin</a:t>
                      </a:r>
                      <a:endParaRPr lang="en-US" dirty="0" smtClean="0"/>
                    </a:p>
                  </a:txBody>
                  <a:tcPr/>
                </a:tc>
              </a:tr>
              <a:tr h="13487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ubah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entury Gothic" pitchFamily="34" charset="0"/>
                        <a:buChar char="―"/>
                      </a:pPr>
                      <a:r>
                        <a:rPr lang="en-US" dirty="0" err="1" smtClean="0"/>
                        <a:t>Mengubah</a:t>
                      </a:r>
                      <a:r>
                        <a:rPr lang="en-US" dirty="0" smtClean="0"/>
                        <a:t> password </a:t>
                      </a:r>
                      <a:r>
                        <a:rPr lang="en-US" dirty="0" err="1" smtClean="0"/>
                        <a:t>akun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3500" y="6477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Operator/Guru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557</TotalTime>
  <Words>240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lab3-13</dc:creator>
  <cp:lastModifiedBy>PANDAWA</cp:lastModifiedBy>
  <cp:revision>121</cp:revision>
  <dcterms:created xsi:type="dcterms:W3CDTF">2018-11-06T03:44:55Z</dcterms:created>
  <dcterms:modified xsi:type="dcterms:W3CDTF">2018-11-15T14:08:40Z</dcterms:modified>
</cp:coreProperties>
</file>