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Inter" panose="020B0604020202020204" charset="0"/>
      <p:regular r:id="rId18"/>
      <p:bold r:id="rId19"/>
    </p:embeddedFont>
    <p:embeddedFont>
      <p:font typeface="Inter Black" panose="020B0604020202020204" charset="0"/>
      <p:bold r:id="rId20"/>
    </p:embeddedFont>
    <p:embeddedFont>
      <p:font typeface="Inter Light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b01c3ef42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b01c3ef42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46ec59ba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46ec59ba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46ec59ba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46ec59ba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46ec59ba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46ec59ba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46ec59ba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46ec59ba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46ec59ba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46ec59ba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99cd2fd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99cd2fd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46ec59ba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46ec59ba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46ec59ba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46ec59ba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46ec59ba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46ec59ba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46ec59ba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46ec59ba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46ec59ba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46ec59ba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46ec59ba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46ec59ba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0239a579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0239a579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42400" y="3101275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377" y="728025"/>
            <a:ext cx="1932700" cy="1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ctrTitle"/>
          </p:nvPr>
        </p:nvSpPr>
        <p:spPr>
          <a:xfrm>
            <a:off x="756750" y="225605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ubTitle" idx="1"/>
          </p:nvPr>
        </p:nvSpPr>
        <p:spPr>
          <a:xfrm>
            <a:off x="756750" y="29124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7" name="Google Shape;4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400"/>
              <a:buChar char="●"/>
              <a:defRPr sz="2400">
                <a:solidFill>
                  <a:srgbClr val="B0CCC7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●"/>
              <a:defRPr sz="2000">
                <a:solidFill>
                  <a:srgbClr val="B0CCC7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●"/>
              <a:defRPr sz="2000">
                <a:solidFill>
                  <a:srgbClr val="B0CCC7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9" name="Google Shape;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00"/>
              <a:buNone/>
              <a:defRPr sz="2100">
                <a:solidFill>
                  <a:srgbClr val="B0CCC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800"/>
              <a:buChar char="●"/>
              <a:defRPr>
                <a:solidFill>
                  <a:srgbClr val="1B1F24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Inter Black"/>
              <a:buNone/>
              <a:defRPr sz="12000"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2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1">
  <p:cSld name="BLANK_1_1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756750" y="225605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56750" y="29124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628651" y="194846"/>
            <a:ext cx="78867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628650" y="1278082"/>
            <a:ext cx="7886700" cy="3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Char char="●"/>
              <a:defRPr>
                <a:solidFill>
                  <a:srgbClr val="B0CCC7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00"/>
              <a:buNone/>
              <a:defRPr sz="2100">
                <a:solidFill>
                  <a:srgbClr val="B0CCC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800"/>
              <a:buChar char="●"/>
              <a:defRPr>
                <a:solidFill>
                  <a:srgbClr val="1B1F24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Inter Black"/>
              <a:buNone/>
              <a:defRPr sz="12000"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ctrTitle"/>
          </p:nvPr>
        </p:nvSpPr>
        <p:spPr>
          <a:xfrm>
            <a:off x="710225" y="247650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710225" y="3056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E3D9"/>
              </a:buClr>
              <a:buSzPts val="1800"/>
              <a:buFont typeface="Inter Light"/>
              <a:buNone/>
              <a:defRPr>
                <a:solidFill>
                  <a:srgbClr val="83E3D9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202" y="759650"/>
            <a:ext cx="1932700" cy="1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B1F2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Char char="●"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35839" y="442710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B1F2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Char char="●"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github/next/issues/13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7857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Extract-Edit-Apply</a:t>
            </a:r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ubTitle" idx="1"/>
          </p:nvPr>
        </p:nvSpPr>
        <p:spPr>
          <a:xfrm>
            <a:off x="1142400" y="3774250"/>
            <a:ext cx="77100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is described in </a:t>
            </a:r>
            <a:r>
              <a:rPr lang="en" b="1"/>
              <a:t>language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Specifications are </a:t>
            </a:r>
            <a:r>
              <a:rPr lang="en" b="1"/>
              <a:t>ephemeral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are </a:t>
            </a:r>
            <a:r>
              <a:rPr lang="en" b="1"/>
              <a:t>many specifications</a:t>
            </a:r>
            <a:r>
              <a:rPr lang="en"/>
              <a:t>, one for each topic</a:t>
            </a:r>
            <a:r>
              <a:rPr lang="en" b="1"/>
              <a:t> 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model both </a:t>
            </a:r>
            <a:r>
              <a:rPr lang="en" b="1"/>
              <a:t>hides </a:t>
            </a:r>
            <a:r>
              <a:rPr lang="en"/>
              <a:t>and </a:t>
            </a:r>
            <a:r>
              <a:rPr lang="en" b="1"/>
              <a:t>fills in </a:t>
            </a:r>
            <a:r>
              <a:rPr lang="en"/>
              <a:t>the details</a:t>
            </a: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Statement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25" y="863548"/>
            <a:ext cx="8400899" cy="387540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 txBox="1"/>
          <p:nvPr/>
        </p:nvSpPr>
        <p:spPr>
          <a:xfrm>
            <a:off x="1809550" y="4650900"/>
            <a:ext cx="7537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https://github.com/github/next/issues/139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Summarization the inverse of generation (thanks Eddie!)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“Extract” is summarization w.r.t. topic </a:t>
            </a:r>
            <a:endParaRPr/>
          </a:p>
          <a:p>
            <a:pPr marL="457200" lvl="0" indent="-35814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“Extract” seems independently useful 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has similarity with Chat</a:t>
            </a:r>
            <a:endParaRPr/>
          </a:p>
          <a:p>
            <a:pPr marL="457200" lvl="0" indent="-35814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“Apply” utilises hallucination well! 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“Fill in the details, I’ll check what you do”</a:t>
            </a:r>
            <a:endParaRPr sz="2000"/>
          </a:p>
          <a:p>
            <a:pPr marL="457200" lvl="0" indent="-35814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this a new software methodology/modality?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Almost. Sometimes struggle to find a pivot, prefer imperative language - “add this feature”.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/>
              <a:t>But this is likely inaccurate, like hacking with a saw not a scalpel.</a:t>
            </a: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67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Deliveries?</a:t>
            </a:r>
            <a:endParaRPr/>
          </a:p>
          <a:p>
            <a:pPr marL="914400" lvl="1" indent="-32702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general form of semantic search &amp; replace in VS Code? </a:t>
            </a:r>
            <a:endParaRPr/>
          </a:p>
          <a:p>
            <a:pPr marL="914400" lvl="1" indent="-32702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new IDE?</a:t>
            </a:r>
            <a:endParaRPr/>
          </a:p>
          <a:p>
            <a:pPr marL="457200" lvl="0" indent="-34671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Performance</a:t>
            </a:r>
            <a:endParaRPr/>
          </a:p>
          <a:p>
            <a:pPr marL="914400" lvl="1" indent="-32702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“Extract” is summarization and relatively fast</a:t>
            </a:r>
            <a:endParaRPr/>
          </a:p>
          <a:p>
            <a:pPr marL="914400" lvl="1" indent="-32702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“Apply” is code-rewriting and slow. UX helps, picking files helps, planning helps. </a:t>
            </a:r>
            <a:r>
              <a:rPr lang="en"/>
              <a:t>UX</a:t>
            </a:r>
            <a:endParaRPr/>
          </a:p>
          <a:p>
            <a:pPr marL="457200" lvl="0" indent="-34671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Performance</a:t>
            </a:r>
            <a:endParaRPr/>
          </a:p>
          <a:p>
            <a:pPr marL="914400" lvl="1" indent="-32702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“Extract” is summarization and relatively fast</a:t>
            </a:r>
            <a:endParaRPr/>
          </a:p>
          <a:p>
            <a:pPr marL="914400" lvl="1" indent="-327025" algn="l" rtl="0"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/>
              <a:t>“Apply” is code-rewriting and slow. UX helps, picking files helps, planning helps. </a:t>
            </a: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Philosophy</a:t>
            </a:r>
            <a:endParaRPr sz="2620"/>
          </a:p>
        </p:txBody>
      </p:sp>
      <p:sp>
        <p:nvSpPr>
          <p:cNvPr id="94" name="Google Shape;94;p24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95" name="Google Shape;95;p24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“words”</a:t>
            </a:r>
            <a:endParaRPr/>
          </a:p>
        </p:txBody>
      </p:sp>
      <p:cxnSp>
        <p:nvCxnSpPr>
          <p:cNvPr id="96" name="Google Shape;96;p24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24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topic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Philosophy</a:t>
            </a:r>
            <a:endParaRPr sz="2620"/>
          </a:p>
        </p:txBody>
      </p:sp>
      <p:sp>
        <p:nvSpPr>
          <p:cNvPr id="104" name="Google Shape;104;p25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05" name="Google Shape;105;p25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“blue”</a:t>
            </a:r>
            <a:endParaRPr/>
          </a:p>
        </p:txBody>
      </p:sp>
      <p:cxnSp>
        <p:nvCxnSpPr>
          <p:cNvPr id="106" name="Google Shape;106;p25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25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color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Philosophy</a:t>
            </a:r>
            <a:endParaRPr sz="2620"/>
          </a:p>
        </p:txBody>
      </p:sp>
      <p:sp>
        <p:nvSpPr>
          <p:cNvPr id="114" name="Google Shape;114;p26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15" name="Google Shape;115;p26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“cube”</a:t>
            </a:r>
            <a:endParaRPr/>
          </a:p>
        </p:txBody>
      </p:sp>
      <p:cxnSp>
        <p:nvCxnSpPr>
          <p:cNvPr id="116" name="Google Shape;116;p26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6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shape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Philosophy</a:t>
            </a:r>
            <a:endParaRPr sz="2620"/>
          </a:p>
        </p:txBody>
      </p:sp>
      <p:sp>
        <p:nvSpPr>
          <p:cNvPr id="124" name="Google Shape;124;p27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25" name="Google Shape;125;p27"/>
          <p:cNvSpPr/>
          <p:nvPr/>
        </p:nvSpPr>
        <p:spPr>
          <a:xfrm>
            <a:off x="6417750" y="27703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THING</a:t>
            </a: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“words”</a:t>
            </a:r>
            <a:endParaRPr/>
          </a:p>
        </p:txBody>
      </p:sp>
      <p:sp>
        <p:nvSpPr>
          <p:cNvPr id="127" name="Google Shape;127;p27"/>
          <p:cNvSpPr/>
          <p:nvPr/>
        </p:nvSpPr>
        <p:spPr>
          <a:xfrm>
            <a:off x="5277175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“changed words”</a:t>
            </a:r>
            <a:endParaRPr/>
          </a:p>
        </p:txBody>
      </p:sp>
      <p:cxnSp>
        <p:nvCxnSpPr>
          <p:cNvPr id="128" name="Google Shape;128;p27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27"/>
          <p:cNvCxnSpPr/>
          <p:nvPr/>
        </p:nvCxnSpPr>
        <p:spPr>
          <a:xfrm>
            <a:off x="6528550" y="1991700"/>
            <a:ext cx="383700" cy="526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27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topic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6977100" y="2082250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topic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32" name="Google Shape;132;p27"/>
          <p:cNvCxnSpPr/>
          <p:nvPr/>
        </p:nvCxnSpPr>
        <p:spPr>
          <a:xfrm>
            <a:off x="4280325" y="1377550"/>
            <a:ext cx="767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7"/>
          <p:cNvCxnSpPr/>
          <p:nvPr/>
        </p:nvCxnSpPr>
        <p:spPr>
          <a:xfrm>
            <a:off x="3896625" y="1965625"/>
            <a:ext cx="2533200" cy="9474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7"/>
          <p:cNvCxnSpPr/>
          <p:nvPr/>
        </p:nvCxnSpPr>
        <p:spPr>
          <a:xfrm>
            <a:off x="3260475" y="3559975"/>
            <a:ext cx="2972100" cy="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Philosophy</a:t>
            </a:r>
            <a:endParaRPr sz="2620"/>
          </a:p>
        </p:txBody>
      </p:sp>
      <p:sp>
        <p:nvSpPr>
          <p:cNvPr id="141" name="Google Shape;141;p28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42" name="Google Shape;142;p28"/>
          <p:cNvSpPr/>
          <p:nvPr/>
        </p:nvSpPr>
        <p:spPr>
          <a:xfrm>
            <a:off x="6417750" y="27703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43" name="Google Shape;143;p28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5277175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green</a:t>
            </a:r>
            <a:endParaRPr/>
          </a:p>
        </p:txBody>
      </p:sp>
      <p:cxnSp>
        <p:nvCxnSpPr>
          <p:cNvPr id="145" name="Google Shape;145;p28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8"/>
          <p:cNvCxnSpPr/>
          <p:nvPr/>
        </p:nvCxnSpPr>
        <p:spPr>
          <a:xfrm>
            <a:off x="6528550" y="1991700"/>
            <a:ext cx="383700" cy="526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8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color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6977100" y="2082250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color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9" name="Google Shape;149;p28"/>
          <p:cNvCxnSpPr/>
          <p:nvPr/>
        </p:nvCxnSpPr>
        <p:spPr>
          <a:xfrm>
            <a:off x="4280325" y="1377550"/>
            <a:ext cx="767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Philosophy</a:t>
            </a:r>
            <a:endParaRPr sz="2620"/>
          </a:p>
        </p:txBody>
      </p:sp>
      <p:sp>
        <p:nvSpPr>
          <p:cNvPr id="156" name="Google Shape;156;p29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57" name="Google Shape;157;p29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cube</a:t>
            </a:r>
            <a:endParaRPr/>
          </a:p>
        </p:txBody>
      </p:sp>
      <p:sp>
        <p:nvSpPr>
          <p:cNvPr id="158" name="Google Shape;158;p29"/>
          <p:cNvSpPr/>
          <p:nvPr/>
        </p:nvSpPr>
        <p:spPr>
          <a:xfrm>
            <a:off x="5277175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</a:t>
            </a:r>
            <a:endParaRPr/>
          </a:p>
        </p:txBody>
      </p:sp>
      <p:cxnSp>
        <p:nvCxnSpPr>
          <p:cNvPr id="159" name="Google Shape;159;p29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29"/>
          <p:cNvCxnSpPr/>
          <p:nvPr/>
        </p:nvCxnSpPr>
        <p:spPr>
          <a:xfrm>
            <a:off x="6528550" y="1991700"/>
            <a:ext cx="383700" cy="526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29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shape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6977100" y="2082250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shape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63" name="Google Shape;163;p29"/>
          <p:cNvCxnSpPr/>
          <p:nvPr/>
        </p:nvCxnSpPr>
        <p:spPr>
          <a:xfrm>
            <a:off x="4280325" y="1377550"/>
            <a:ext cx="767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29"/>
          <p:cNvSpPr/>
          <p:nvPr/>
        </p:nvSpPr>
        <p:spPr>
          <a:xfrm>
            <a:off x="6660150" y="2759375"/>
            <a:ext cx="1699800" cy="1820400"/>
          </a:xfrm>
          <a:prstGeom prst="hear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Philosophy</a:t>
            </a:r>
            <a:endParaRPr sz="2620"/>
          </a:p>
        </p:txBody>
      </p:sp>
      <p:sp>
        <p:nvSpPr>
          <p:cNvPr id="171" name="Google Shape;171;p30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6417750" y="27703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“words”</a:t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5277175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“changed words”</a:t>
            </a:r>
            <a:endParaRPr/>
          </a:p>
        </p:txBody>
      </p:sp>
      <p:cxnSp>
        <p:nvCxnSpPr>
          <p:cNvPr id="175" name="Google Shape;175;p30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30"/>
          <p:cNvCxnSpPr/>
          <p:nvPr/>
        </p:nvCxnSpPr>
        <p:spPr>
          <a:xfrm>
            <a:off x="6528550" y="1991700"/>
            <a:ext cx="383700" cy="526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30"/>
          <p:cNvSpPr txBox="1"/>
          <p:nvPr/>
        </p:nvSpPr>
        <p:spPr>
          <a:xfrm>
            <a:off x="376000" y="2046525"/>
            <a:ext cx="199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Summarize/Extract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w.r.t. topic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6977100" y="2082250"/>
            <a:ext cx="251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ApplySummaryChange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w.r.t. topic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9" name="Google Shape;179;p30"/>
          <p:cNvCxnSpPr/>
          <p:nvPr/>
        </p:nvCxnSpPr>
        <p:spPr>
          <a:xfrm>
            <a:off x="4280325" y="1377550"/>
            <a:ext cx="767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Edit &gt; Create-from-scratch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(also, create-from-scratch is a special case of editing)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People lack the </a:t>
            </a:r>
            <a:r>
              <a:rPr lang="en" b="1"/>
              <a:t>terms of discourse</a:t>
            </a:r>
            <a:r>
              <a:rPr lang="en"/>
              <a:t> to describe the change they want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</a:t>
            </a:r>
            <a:r>
              <a:rPr lang="en" b="1"/>
              <a:t>pivot</a:t>
            </a:r>
            <a:r>
              <a:rPr lang="en"/>
              <a:t> pins us down to a particular slice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</a:t>
            </a:r>
            <a:r>
              <a:rPr lang="en" b="1"/>
              <a:t>extraction </a:t>
            </a:r>
            <a:r>
              <a:rPr lang="en"/>
              <a:t>describes the thing as it is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The </a:t>
            </a:r>
            <a:r>
              <a:rPr lang="en" b="1"/>
              <a:t>edit</a:t>
            </a:r>
            <a:r>
              <a:rPr lang="en"/>
              <a:t> describes how we want it to be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338</Words>
  <Application>Microsoft Office PowerPoint</Application>
  <PresentationFormat>On-screen Show (16:9)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Inter Black</vt:lpstr>
      <vt:lpstr>Inter Light</vt:lpstr>
      <vt:lpstr>Inter</vt:lpstr>
      <vt:lpstr>Simple Dark</vt:lpstr>
      <vt:lpstr>Simple Dark</vt:lpstr>
      <vt:lpstr>Extract-Edit-Apply</vt:lpstr>
      <vt:lpstr>Philosophy</vt:lpstr>
      <vt:lpstr>Philosophy</vt:lpstr>
      <vt:lpstr>Philosophy</vt:lpstr>
      <vt:lpstr>Philosophy</vt:lpstr>
      <vt:lpstr>Philosophy</vt:lpstr>
      <vt:lpstr>Philosophy</vt:lpstr>
      <vt:lpstr>Philosophy</vt:lpstr>
      <vt:lpstr>Rationale</vt:lpstr>
      <vt:lpstr>Principles</vt:lpstr>
      <vt:lpstr>Demo</vt:lpstr>
      <vt:lpstr>User Statement</vt:lpstr>
      <vt:lpstr>Notes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Don Syme</cp:lastModifiedBy>
  <cp:revision>2</cp:revision>
  <dcterms:modified xsi:type="dcterms:W3CDTF">2024-06-18T12:47:43Z</dcterms:modified>
</cp:coreProperties>
</file>