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98" r:id="rId3"/>
    <p:sldId id="285" r:id="rId4"/>
    <p:sldId id="286" r:id="rId5"/>
    <p:sldId id="262" r:id="rId6"/>
    <p:sldId id="263" r:id="rId7"/>
    <p:sldId id="308" r:id="rId8"/>
    <p:sldId id="307" r:id="rId9"/>
    <p:sldId id="314" r:id="rId10"/>
    <p:sldId id="315" r:id="rId11"/>
    <p:sldId id="259" r:id="rId12"/>
    <p:sldId id="28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93C"/>
    <a:srgbClr val="0E2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C2E90-34E6-4803-A1B6-0753517B8BF9}">
  <a:tblStyle styleId="{4C4C2E90-34E6-4803-A1B6-0753517B8B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0457F-392D-48FE-9CB8-72284D08CE48}" type="doc">
      <dgm:prSet loTypeId="urn:microsoft.com/office/officeart/2011/layout/RadialPictureLis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5DEA38-BC3A-403C-90B0-0C5EF5E45E2E}">
      <dgm:prSet phldrT="[Text]"/>
      <dgm:spPr/>
      <dgm:t>
        <a:bodyPr/>
        <a:lstStyle/>
        <a:p>
          <a:r>
            <a:rPr lang="fr-FR" dirty="0" smtClean="0"/>
            <a:t>Chiffres</a:t>
          </a:r>
          <a:endParaRPr lang="fr-FR" dirty="0"/>
        </a:p>
      </dgm:t>
    </dgm:pt>
    <dgm:pt modelId="{E3C08BCA-0477-46F3-8BA6-BBED286B04AC}" type="parTrans" cxnId="{63016D14-A2D3-4AB3-AB20-99B086707D04}">
      <dgm:prSet/>
      <dgm:spPr/>
      <dgm:t>
        <a:bodyPr/>
        <a:lstStyle/>
        <a:p>
          <a:endParaRPr lang="fr-FR"/>
        </a:p>
      </dgm:t>
    </dgm:pt>
    <dgm:pt modelId="{EC4F3947-E58C-46C6-9553-ABE1A8D8254F}" type="sibTrans" cxnId="{63016D14-A2D3-4AB3-AB20-99B086707D04}">
      <dgm:prSet/>
      <dgm:spPr/>
      <dgm:t>
        <a:bodyPr/>
        <a:lstStyle/>
        <a:p>
          <a:endParaRPr lang="fr-FR"/>
        </a:p>
      </dgm:t>
    </dgm:pt>
    <dgm:pt modelId="{071692BC-1CF8-45E8-8360-57C8192EEF51}">
      <dgm:prSet phldrT="[Text]" custT="1"/>
      <dgm:spPr/>
      <dgm:t>
        <a:bodyPr/>
        <a:lstStyle/>
        <a:p>
          <a:r>
            <a:rPr lang="fr-FR" sz="1400" dirty="0" smtClean="0">
              <a:latin typeface="Arial Rounded MT Bold" panose="020F0704030504030204" pitchFamily="34" charset="0"/>
            </a:rPr>
            <a:t>Adultes souffre d’un problème de santé mentale au USA.</a:t>
          </a:r>
          <a:endParaRPr lang="fr-FR" sz="1400" dirty="0">
            <a:latin typeface="Arial Rounded MT Bold" panose="020F0704030504030204" pitchFamily="34" charset="0"/>
          </a:endParaRPr>
        </a:p>
      </dgm:t>
    </dgm:pt>
    <dgm:pt modelId="{548C5F29-1DA0-4FEF-8C95-3F44792FD1A0}" type="parTrans" cxnId="{49D50D1F-5F49-49BD-AFC4-72A2ECB81217}">
      <dgm:prSet/>
      <dgm:spPr/>
      <dgm:t>
        <a:bodyPr/>
        <a:lstStyle/>
        <a:p>
          <a:endParaRPr lang="fr-FR"/>
        </a:p>
      </dgm:t>
    </dgm:pt>
    <dgm:pt modelId="{221DF952-9ADF-4479-B9C0-07E7DF3C9E0A}" type="sibTrans" cxnId="{49D50D1F-5F49-49BD-AFC4-72A2ECB81217}">
      <dgm:prSet/>
      <dgm:spPr/>
      <dgm:t>
        <a:bodyPr/>
        <a:lstStyle/>
        <a:p>
          <a:endParaRPr lang="fr-FR"/>
        </a:p>
      </dgm:t>
    </dgm:pt>
    <dgm:pt modelId="{2C8FBCDC-9756-47DF-AD80-75B0C915204C}">
      <dgm:prSet phldrT="[Text]" custT="1"/>
      <dgm:spPr/>
      <dgm:t>
        <a:bodyPr/>
        <a:lstStyle/>
        <a:p>
          <a:endParaRPr lang="fr-FR" sz="1000" dirty="0" smtClean="0"/>
        </a:p>
        <a:p>
          <a:r>
            <a:rPr lang="fr-FR" sz="1400" dirty="0" smtClean="0">
              <a:latin typeface="Arial Rounded MT Bold" panose="020F0704030504030204" pitchFamily="34" charset="0"/>
            </a:rPr>
            <a:t>Risque de mortalité des personnes malades/ le suicide 2 eme cause de mortalité chez les jeunes </a:t>
          </a:r>
          <a:endParaRPr lang="fr-FR" sz="1400" dirty="0">
            <a:latin typeface="Arial Rounded MT Bold" panose="020F0704030504030204" pitchFamily="34" charset="0"/>
          </a:endParaRPr>
        </a:p>
      </dgm:t>
    </dgm:pt>
    <dgm:pt modelId="{1A4F13A9-6A71-4D91-ABDA-4C8383172A9A}" type="parTrans" cxnId="{6497766D-D265-4B6C-B135-1BAFBE10B56A}">
      <dgm:prSet/>
      <dgm:spPr/>
      <dgm:t>
        <a:bodyPr/>
        <a:lstStyle/>
        <a:p>
          <a:endParaRPr lang="fr-FR"/>
        </a:p>
      </dgm:t>
    </dgm:pt>
    <dgm:pt modelId="{F34B07AF-AF6C-4972-AAA8-D27835CBEFB7}" type="sibTrans" cxnId="{6497766D-D265-4B6C-B135-1BAFBE10B56A}">
      <dgm:prSet/>
      <dgm:spPr/>
      <dgm:t>
        <a:bodyPr/>
        <a:lstStyle/>
        <a:p>
          <a:endParaRPr lang="fr-FR"/>
        </a:p>
      </dgm:t>
    </dgm:pt>
    <dgm:pt modelId="{4A8F4E44-EB44-4DB0-812F-2FA3258517E9}">
      <dgm:prSet phldrT="[Text]" custT="1"/>
      <dgm:spPr/>
      <dgm:t>
        <a:bodyPr/>
        <a:lstStyle/>
        <a:p>
          <a:r>
            <a:rPr lang="fr-FR" sz="1400" dirty="0" smtClean="0">
              <a:latin typeface="Arial Rounded MT Bold" panose="020F0704030504030204" pitchFamily="34" charset="0"/>
            </a:rPr>
            <a:t>Personnes atteinte de problèmes mentaux ne sont pas prisent en charge </a:t>
          </a:r>
          <a:endParaRPr lang="fr-FR" sz="1400" dirty="0">
            <a:latin typeface="Arial Rounded MT Bold" panose="020F0704030504030204" pitchFamily="34" charset="0"/>
          </a:endParaRPr>
        </a:p>
      </dgm:t>
    </dgm:pt>
    <dgm:pt modelId="{B0BDC224-E58E-4225-8D5B-F0801B133BCB}" type="sibTrans" cxnId="{08957C48-24C5-4094-9647-6045CFE8229D}">
      <dgm:prSet/>
      <dgm:spPr/>
      <dgm:t>
        <a:bodyPr/>
        <a:lstStyle/>
        <a:p>
          <a:endParaRPr lang="fr-FR"/>
        </a:p>
      </dgm:t>
    </dgm:pt>
    <dgm:pt modelId="{34687F75-F58B-4382-8DD5-0F6E86EAD40D}" type="parTrans" cxnId="{08957C48-24C5-4094-9647-6045CFE8229D}">
      <dgm:prSet/>
      <dgm:spPr/>
      <dgm:t>
        <a:bodyPr/>
        <a:lstStyle/>
        <a:p>
          <a:endParaRPr lang="fr-FR"/>
        </a:p>
      </dgm:t>
    </dgm:pt>
    <dgm:pt modelId="{0719D884-EAE0-417B-B9C0-2F2AB55BEAB2}">
      <dgm:prSet phldrT="[Text]"/>
      <dgm:spPr/>
      <dgm:t>
        <a:bodyPr/>
        <a:lstStyle/>
        <a:p>
          <a:endParaRPr lang="fr-FR" dirty="0"/>
        </a:p>
      </dgm:t>
    </dgm:pt>
    <dgm:pt modelId="{88D7B1C4-E936-4A02-9365-1E9E1694A6E3}" type="parTrans" cxnId="{F1D9EEDC-E8A9-41A7-ADDD-F3BFB2C75699}">
      <dgm:prSet/>
      <dgm:spPr/>
      <dgm:t>
        <a:bodyPr/>
        <a:lstStyle/>
        <a:p>
          <a:endParaRPr lang="fr-FR"/>
        </a:p>
      </dgm:t>
    </dgm:pt>
    <dgm:pt modelId="{7FCA8E71-EB3B-4BFD-832E-A4C5A62E98E0}" type="sibTrans" cxnId="{F1D9EEDC-E8A9-41A7-ADDD-F3BFB2C75699}">
      <dgm:prSet/>
      <dgm:spPr/>
      <dgm:t>
        <a:bodyPr/>
        <a:lstStyle/>
        <a:p>
          <a:endParaRPr lang="fr-FR"/>
        </a:p>
      </dgm:t>
    </dgm:pt>
    <dgm:pt modelId="{25CF51FD-0804-4F23-93C0-2FEAFD3A0435}">
      <dgm:prSet/>
      <dgm:spPr/>
    </dgm:pt>
    <dgm:pt modelId="{39E19796-1429-482E-BC81-2C807ABE44D8}" type="parTrans" cxnId="{58C3227E-EA63-4095-81EC-65EB1A5E18C2}">
      <dgm:prSet/>
      <dgm:spPr/>
      <dgm:t>
        <a:bodyPr/>
        <a:lstStyle/>
        <a:p>
          <a:endParaRPr lang="fr-FR"/>
        </a:p>
      </dgm:t>
    </dgm:pt>
    <dgm:pt modelId="{303C0188-4538-4DB6-8093-56C136BE74DE}" type="sibTrans" cxnId="{58C3227E-EA63-4095-81EC-65EB1A5E18C2}">
      <dgm:prSet/>
      <dgm:spPr/>
      <dgm:t>
        <a:bodyPr/>
        <a:lstStyle/>
        <a:p>
          <a:endParaRPr lang="fr-FR"/>
        </a:p>
      </dgm:t>
    </dgm:pt>
    <dgm:pt modelId="{7A490922-FC79-4274-BC83-4A384BE94A09}">
      <dgm:prSet/>
      <dgm:spPr/>
    </dgm:pt>
    <dgm:pt modelId="{E45E5E87-5A5A-434E-8BFC-F947504E578A}" type="parTrans" cxnId="{964F83F5-6D67-4AF0-ABDD-E443CCEBE373}">
      <dgm:prSet/>
      <dgm:spPr/>
      <dgm:t>
        <a:bodyPr/>
        <a:lstStyle/>
        <a:p>
          <a:endParaRPr lang="fr-FR"/>
        </a:p>
      </dgm:t>
    </dgm:pt>
    <dgm:pt modelId="{523942C7-6474-4FA7-B970-06F9D0F80091}" type="sibTrans" cxnId="{964F83F5-6D67-4AF0-ABDD-E443CCEBE373}">
      <dgm:prSet/>
      <dgm:spPr/>
      <dgm:t>
        <a:bodyPr/>
        <a:lstStyle/>
        <a:p>
          <a:endParaRPr lang="fr-FR"/>
        </a:p>
      </dgm:t>
    </dgm:pt>
    <dgm:pt modelId="{2A90E6DB-7A51-43B4-93EA-52AD2E5D0B17}">
      <dgm:prSet/>
      <dgm:spPr/>
    </dgm:pt>
    <dgm:pt modelId="{C54595CB-4CDF-4131-B52C-09ACDDBDA8FF}" type="parTrans" cxnId="{F3A3073B-3188-404B-B78F-B21F2A529764}">
      <dgm:prSet/>
      <dgm:spPr/>
      <dgm:t>
        <a:bodyPr/>
        <a:lstStyle/>
        <a:p>
          <a:endParaRPr lang="fr-FR"/>
        </a:p>
      </dgm:t>
    </dgm:pt>
    <dgm:pt modelId="{62A58D6E-E413-4108-833F-1568DCB21222}" type="sibTrans" cxnId="{F3A3073B-3188-404B-B78F-B21F2A529764}">
      <dgm:prSet/>
      <dgm:spPr/>
      <dgm:t>
        <a:bodyPr/>
        <a:lstStyle/>
        <a:p>
          <a:endParaRPr lang="fr-FR"/>
        </a:p>
      </dgm:t>
    </dgm:pt>
    <dgm:pt modelId="{284024DD-D901-4547-8FE3-2FC81847B9AF}">
      <dgm:prSet phldrT="[Text]" custT="1"/>
      <dgm:spPr/>
      <dgm:t>
        <a:bodyPr/>
        <a:lstStyle/>
        <a:p>
          <a:r>
            <a:rPr lang="fr-FR" sz="1400" dirty="0" smtClean="0">
              <a:latin typeface="Arial Rounded MT Bold" panose="020F0704030504030204" pitchFamily="34" charset="0"/>
            </a:rPr>
            <a:t>Millions de million c’est l’impact mondiale cumulé  entre 2011 et 2030</a:t>
          </a:r>
          <a:endParaRPr lang="fr-FR" sz="1400" dirty="0">
            <a:latin typeface="Arial Rounded MT Bold" panose="020F0704030504030204" pitchFamily="34" charset="0"/>
          </a:endParaRPr>
        </a:p>
      </dgm:t>
    </dgm:pt>
    <dgm:pt modelId="{5B3B05E1-FD3A-4C74-A5F1-951A7F704818}" type="parTrans" cxnId="{E7995651-AA08-4D78-B288-5CF287D22F75}">
      <dgm:prSet/>
      <dgm:spPr/>
      <dgm:t>
        <a:bodyPr/>
        <a:lstStyle/>
        <a:p>
          <a:endParaRPr lang="fr-FR"/>
        </a:p>
      </dgm:t>
    </dgm:pt>
    <dgm:pt modelId="{221B822A-ED43-4B78-AF1D-4CD6443E681C}" type="sibTrans" cxnId="{E7995651-AA08-4D78-B288-5CF287D22F75}">
      <dgm:prSet/>
      <dgm:spPr/>
      <dgm:t>
        <a:bodyPr/>
        <a:lstStyle/>
        <a:p>
          <a:endParaRPr lang="fr-FR"/>
        </a:p>
      </dgm:t>
    </dgm:pt>
    <dgm:pt modelId="{BB7CE620-8E41-46CD-8522-411C477CD6FA}" type="pres">
      <dgm:prSet presAssocID="{F220457F-392D-48FE-9CB8-72284D08CE48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368F7A28-3C33-490A-8F0D-BFD371F980B5}" type="pres">
      <dgm:prSet presAssocID="{655DEA38-BC3A-403C-90B0-0C5EF5E45E2E}" presName="Parent" presStyleLbl="node1" presStyleIdx="0" presStyleCnt="2" custLinFactX="-1245" custLinFactNeighborX="-100000" custLinFactNeighborY="-536">
        <dgm:presLayoutVars>
          <dgm:chMax val="4"/>
          <dgm:chPref val="3"/>
        </dgm:presLayoutVars>
      </dgm:prSet>
      <dgm:spPr/>
    </dgm:pt>
    <dgm:pt modelId="{9A9D6C56-15D9-44CA-AF46-4BF24C430555}" type="pres">
      <dgm:prSet presAssocID="{071692BC-1CF8-45E8-8360-57C8192EEF51}" presName="Accent" presStyleLbl="node1" presStyleIdx="1" presStyleCnt="2" custLinFactNeighborX="-45712" custLinFactNeighborY="1611"/>
      <dgm:spPr/>
    </dgm:pt>
    <dgm:pt modelId="{7F6024FF-78BE-47AA-B84F-D582077EDE76}" type="pres">
      <dgm:prSet presAssocID="{071692BC-1CF8-45E8-8360-57C8192EEF51}" presName="Image1" presStyleLbl="fgImgPlace1" presStyleIdx="0" presStyleCnt="4" custLinFactX="-91209" custLinFactNeighborX="-100000" custLinFactNeighborY="1079"/>
      <dgm:spPr/>
    </dgm:pt>
    <dgm:pt modelId="{AB52F1A4-79C6-4298-B6F8-63773576602B}" type="pres">
      <dgm:prSet presAssocID="{071692BC-1CF8-45E8-8360-57C8192EEF51}" presName="Child1" presStyleLbl="revTx" presStyleIdx="0" presStyleCnt="4" custScaleX="295404" custScaleY="77783" custLinFactNeighborX="-9252" custLinFactNeighborY="-42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3B8EAE-A42B-4713-A65B-419030CDF621}" type="pres">
      <dgm:prSet presAssocID="{4A8F4E44-EB44-4DB0-812F-2FA3258517E9}" presName="Image2" presStyleCnt="0"/>
      <dgm:spPr/>
    </dgm:pt>
    <dgm:pt modelId="{7835E2E7-F193-4AC0-868A-5EB1344DE0F4}" type="pres">
      <dgm:prSet presAssocID="{4A8F4E44-EB44-4DB0-812F-2FA3258517E9}" presName="Image" presStyleLbl="fgImgPlace1" presStyleIdx="1" presStyleCnt="4" custLinFactX="-76444" custLinFactNeighborX="-100000" custLinFactNeighborY="-745"/>
      <dgm:spPr/>
    </dgm:pt>
    <dgm:pt modelId="{C478780D-C5DB-4DC5-B474-2A11EB254D2A}" type="pres">
      <dgm:prSet presAssocID="{4A8F4E44-EB44-4DB0-812F-2FA3258517E9}" presName="Child2" presStyleLbl="revTx" presStyleIdx="1" presStyleCnt="4" custScaleX="276317" custScaleY="58850" custLinFactNeighborX="-34747" custLinFactNeighborY="-5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51701E-45C3-432F-B9E8-7587165B996D}" type="pres">
      <dgm:prSet presAssocID="{2C8FBCDC-9756-47DF-AD80-75B0C915204C}" presName="Image3" presStyleCnt="0"/>
      <dgm:spPr/>
    </dgm:pt>
    <dgm:pt modelId="{8D8B4B07-5E46-4AB3-92DF-BFC7A7D87BA4}" type="pres">
      <dgm:prSet presAssocID="{2C8FBCDC-9756-47DF-AD80-75B0C915204C}" presName="Image" presStyleLbl="fgImgPlace1" presStyleIdx="2" presStyleCnt="4" custLinFactX="-78855" custLinFactNeighborX="-100000" custLinFactNeighborY="-2188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6102D05-243C-438A-9C65-34FFC27D9BEB}" type="pres">
      <dgm:prSet presAssocID="{2C8FBCDC-9756-47DF-AD80-75B0C915204C}" presName="Child3" presStyleLbl="revTx" presStyleIdx="2" presStyleCnt="4" custScaleX="267372" custScaleY="60372" custLinFactNeighborX="-34624" custLinFactNeighborY="-22701">
        <dgm:presLayoutVars>
          <dgm:chMax val="0"/>
          <dgm:chPref val="0"/>
          <dgm:bulletEnabled val="1"/>
        </dgm:presLayoutVars>
      </dgm:prSet>
      <dgm:spPr/>
    </dgm:pt>
    <dgm:pt modelId="{018937F6-BF7F-46A2-A516-E24C0C19EA23}" type="pres">
      <dgm:prSet presAssocID="{284024DD-D901-4547-8FE3-2FC81847B9AF}" presName="Image4" presStyleCnt="0"/>
      <dgm:spPr/>
    </dgm:pt>
    <dgm:pt modelId="{DA298DD0-A978-429A-9CE7-35EACA3BB5C2}" type="pres">
      <dgm:prSet presAssocID="{284024DD-D901-4547-8FE3-2FC81847B9AF}" presName="Image" presStyleLbl="fgImgPlace1" presStyleIdx="3" presStyleCnt="4" custLinFactX="-79882" custLinFactNeighborX="-100000" custLinFactNeighborY="-20788"/>
      <dgm:spPr/>
    </dgm:pt>
    <dgm:pt modelId="{5D90553D-EFD3-41A6-A4C1-CA9808897B50}" type="pres">
      <dgm:prSet presAssocID="{284024DD-D901-4547-8FE3-2FC81847B9AF}" presName="Child4" presStyleLbl="revTx" presStyleIdx="3" presStyleCnt="4" custScaleX="363868" custScaleY="58850" custLinFactNeighborX="28275" custLinFactNeighborY="-119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082D77-1537-459D-B43E-C5709558247F}" type="presOf" srcId="{4A8F4E44-EB44-4DB0-812F-2FA3258517E9}" destId="{C478780D-C5DB-4DC5-B474-2A11EB254D2A}" srcOrd="0" destOrd="0" presId="urn:microsoft.com/office/officeart/2011/layout/RadialPictureList"/>
    <dgm:cxn modelId="{47869DD5-C71E-48EC-ACCF-8E716C90115B}" type="presOf" srcId="{071692BC-1CF8-45E8-8360-57C8192EEF51}" destId="{AB52F1A4-79C6-4298-B6F8-63773576602B}" srcOrd="0" destOrd="0" presId="urn:microsoft.com/office/officeart/2011/layout/RadialPictureList"/>
    <dgm:cxn modelId="{EC88236D-3F5A-4B07-A751-2B7F65D7181B}" type="presOf" srcId="{284024DD-D901-4547-8FE3-2FC81847B9AF}" destId="{5D90553D-EFD3-41A6-A4C1-CA9808897B50}" srcOrd="0" destOrd="0" presId="urn:microsoft.com/office/officeart/2011/layout/RadialPictureList"/>
    <dgm:cxn modelId="{6497766D-D265-4B6C-B135-1BAFBE10B56A}" srcId="{655DEA38-BC3A-403C-90B0-0C5EF5E45E2E}" destId="{2C8FBCDC-9756-47DF-AD80-75B0C915204C}" srcOrd="2" destOrd="0" parTransId="{1A4F13A9-6A71-4D91-ABDA-4C8383172A9A}" sibTransId="{F34B07AF-AF6C-4972-AAA8-D27835CBEFB7}"/>
    <dgm:cxn modelId="{49D50D1F-5F49-49BD-AFC4-72A2ECB81217}" srcId="{655DEA38-BC3A-403C-90B0-0C5EF5E45E2E}" destId="{071692BC-1CF8-45E8-8360-57C8192EEF51}" srcOrd="0" destOrd="0" parTransId="{548C5F29-1DA0-4FEF-8C95-3F44792FD1A0}" sibTransId="{221DF952-9ADF-4479-B9C0-07E7DF3C9E0A}"/>
    <dgm:cxn modelId="{F3A3073B-3188-404B-B78F-B21F2A529764}" srcId="{F220457F-392D-48FE-9CB8-72284D08CE48}" destId="{2A90E6DB-7A51-43B4-93EA-52AD2E5D0B17}" srcOrd="3" destOrd="0" parTransId="{C54595CB-4CDF-4131-B52C-09ACDDBDA8FF}" sibTransId="{62A58D6E-E413-4108-833F-1568DCB21222}"/>
    <dgm:cxn modelId="{F8124EB5-B8B1-4115-9FA7-EEDA52B8E080}" type="presOf" srcId="{655DEA38-BC3A-403C-90B0-0C5EF5E45E2E}" destId="{368F7A28-3C33-490A-8F0D-BFD371F980B5}" srcOrd="0" destOrd="0" presId="urn:microsoft.com/office/officeart/2011/layout/RadialPictureList"/>
    <dgm:cxn modelId="{3561FEF9-9D1C-4FBA-A0BA-D6ACAFD62450}" type="presOf" srcId="{2C8FBCDC-9756-47DF-AD80-75B0C915204C}" destId="{C6102D05-243C-438A-9C65-34FFC27D9BEB}" srcOrd="0" destOrd="0" presId="urn:microsoft.com/office/officeart/2011/layout/RadialPictureList"/>
    <dgm:cxn modelId="{58C3227E-EA63-4095-81EC-65EB1A5E18C2}" srcId="{F220457F-392D-48FE-9CB8-72284D08CE48}" destId="{25CF51FD-0804-4F23-93C0-2FEAFD3A0435}" srcOrd="1" destOrd="0" parTransId="{39E19796-1429-482E-BC81-2C807ABE44D8}" sibTransId="{303C0188-4538-4DB6-8093-56C136BE74DE}"/>
    <dgm:cxn modelId="{08957C48-24C5-4094-9647-6045CFE8229D}" srcId="{655DEA38-BC3A-403C-90B0-0C5EF5E45E2E}" destId="{4A8F4E44-EB44-4DB0-812F-2FA3258517E9}" srcOrd="1" destOrd="0" parTransId="{34687F75-F58B-4382-8DD5-0F6E86EAD40D}" sibTransId="{B0BDC224-E58E-4225-8D5B-F0801B133BCB}"/>
    <dgm:cxn modelId="{F1D9EEDC-E8A9-41A7-ADDD-F3BFB2C75699}" srcId="{655DEA38-BC3A-403C-90B0-0C5EF5E45E2E}" destId="{0719D884-EAE0-417B-B9C0-2F2AB55BEAB2}" srcOrd="4" destOrd="0" parTransId="{88D7B1C4-E936-4A02-9365-1E9E1694A6E3}" sibTransId="{7FCA8E71-EB3B-4BFD-832E-A4C5A62E98E0}"/>
    <dgm:cxn modelId="{964F83F5-6D67-4AF0-ABDD-E443CCEBE373}" srcId="{F220457F-392D-48FE-9CB8-72284D08CE48}" destId="{7A490922-FC79-4274-BC83-4A384BE94A09}" srcOrd="2" destOrd="0" parTransId="{E45E5E87-5A5A-434E-8BFC-F947504E578A}" sibTransId="{523942C7-6474-4FA7-B970-06F9D0F80091}"/>
    <dgm:cxn modelId="{E7995651-AA08-4D78-B288-5CF287D22F75}" srcId="{655DEA38-BC3A-403C-90B0-0C5EF5E45E2E}" destId="{284024DD-D901-4547-8FE3-2FC81847B9AF}" srcOrd="3" destOrd="0" parTransId="{5B3B05E1-FD3A-4C74-A5F1-951A7F704818}" sibTransId="{221B822A-ED43-4B78-AF1D-4CD6443E681C}"/>
    <dgm:cxn modelId="{63016D14-A2D3-4AB3-AB20-99B086707D04}" srcId="{F220457F-392D-48FE-9CB8-72284D08CE48}" destId="{655DEA38-BC3A-403C-90B0-0C5EF5E45E2E}" srcOrd="0" destOrd="0" parTransId="{E3C08BCA-0477-46F3-8BA6-BBED286B04AC}" sibTransId="{EC4F3947-E58C-46C6-9553-ABE1A8D8254F}"/>
    <dgm:cxn modelId="{26E12C6C-2589-4B89-B92D-54B9547CBE06}" type="presOf" srcId="{F220457F-392D-48FE-9CB8-72284D08CE48}" destId="{BB7CE620-8E41-46CD-8522-411C477CD6FA}" srcOrd="0" destOrd="0" presId="urn:microsoft.com/office/officeart/2011/layout/RadialPictureList"/>
    <dgm:cxn modelId="{E8DE0B85-9D04-4E1B-9336-F4DA60FE4320}" type="presParOf" srcId="{BB7CE620-8E41-46CD-8522-411C477CD6FA}" destId="{368F7A28-3C33-490A-8F0D-BFD371F980B5}" srcOrd="0" destOrd="0" presId="urn:microsoft.com/office/officeart/2011/layout/RadialPictureList"/>
    <dgm:cxn modelId="{FEBEAC33-A418-4ABF-9BF4-0A3BA7852983}" type="presParOf" srcId="{BB7CE620-8E41-46CD-8522-411C477CD6FA}" destId="{9A9D6C56-15D9-44CA-AF46-4BF24C430555}" srcOrd="1" destOrd="0" presId="urn:microsoft.com/office/officeart/2011/layout/RadialPictureList"/>
    <dgm:cxn modelId="{620C0D77-0A47-42B6-865D-E9E5B9BB7FB8}" type="presParOf" srcId="{BB7CE620-8E41-46CD-8522-411C477CD6FA}" destId="{7F6024FF-78BE-47AA-B84F-D582077EDE76}" srcOrd="2" destOrd="0" presId="urn:microsoft.com/office/officeart/2011/layout/RadialPictureList"/>
    <dgm:cxn modelId="{D7017CBE-1A44-45D3-BA2A-3180587CE951}" type="presParOf" srcId="{BB7CE620-8E41-46CD-8522-411C477CD6FA}" destId="{AB52F1A4-79C6-4298-B6F8-63773576602B}" srcOrd="3" destOrd="0" presId="urn:microsoft.com/office/officeart/2011/layout/RadialPictureList"/>
    <dgm:cxn modelId="{93A33729-D562-4243-9E4B-DF3362FAEC74}" type="presParOf" srcId="{BB7CE620-8E41-46CD-8522-411C477CD6FA}" destId="{7D3B8EAE-A42B-4713-A65B-419030CDF621}" srcOrd="4" destOrd="0" presId="urn:microsoft.com/office/officeart/2011/layout/RadialPictureList"/>
    <dgm:cxn modelId="{1C3083EA-4E74-430F-8A28-F9EF953AC599}" type="presParOf" srcId="{7D3B8EAE-A42B-4713-A65B-419030CDF621}" destId="{7835E2E7-F193-4AC0-868A-5EB1344DE0F4}" srcOrd="0" destOrd="0" presId="urn:microsoft.com/office/officeart/2011/layout/RadialPictureList"/>
    <dgm:cxn modelId="{2F6D2E14-9E45-4BF1-B8A6-78857556794E}" type="presParOf" srcId="{BB7CE620-8E41-46CD-8522-411C477CD6FA}" destId="{C478780D-C5DB-4DC5-B474-2A11EB254D2A}" srcOrd="5" destOrd="0" presId="urn:microsoft.com/office/officeart/2011/layout/RadialPictureList"/>
    <dgm:cxn modelId="{6800DBEA-028B-439A-BD0D-A8E442D87BE1}" type="presParOf" srcId="{BB7CE620-8E41-46CD-8522-411C477CD6FA}" destId="{1651701E-45C3-432F-B9E8-7587165B996D}" srcOrd="6" destOrd="0" presId="urn:microsoft.com/office/officeart/2011/layout/RadialPictureList"/>
    <dgm:cxn modelId="{01B6C54E-108F-48F2-A48A-D37209DFDDD3}" type="presParOf" srcId="{1651701E-45C3-432F-B9E8-7587165B996D}" destId="{8D8B4B07-5E46-4AB3-92DF-BFC7A7D87BA4}" srcOrd="0" destOrd="0" presId="urn:microsoft.com/office/officeart/2011/layout/RadialPictureList"/>
    <dgm:cxn modelId="{7FB2A3F0-813E-48DB-8F1D-935B0953D925}" type="presParOf" srcId="{BB7CE620-8E41-46CD-8522-411C477CD6FA}" destId="{C6102D05-243C-438A-9C65-34FFC27D9BEB}" srcOrd="7" destOrd="0" presId="urn:microsoft.com/office/officeart/2011/layout/RadialPictureList"/>
    <dgm:cxn modelId="{A4D0FE0D-DCE9-483C-9DD6-415D219F9BBE}" type="presParOf" srcId="{BB7CE620-8E41-46CD-8522-411C477CD6FA}" destId="{018937F6-BF7F-46A2-A516-E24C0C19EA23}" srcOrd="8" destOrd="0" presId="urn:microsoft.com/office/officeart/2011/layout/RadialPictureList"/>
    <dgm:cxn modelId="{2A7550B3-68FD-4DF4-BA35-1A2168C93434}" type="presParOf" srcId="{018937F6-BF7F-46A2-A516-E24C0C19EA23}" destId="{DA298DD0-A978-429A-9CE7-35EACA3BB5C2}" srcOrd="0" destOrd="0" presId="urn:microsoft.com/office/officeart/2011/layout/RadialPictureList"/>
    <dgm:cxn modelId="{96B7389F-78C9-433A-B6B2-F3D956AC6649}" type="presParOf" srcId="{BB7CE620-8E41-46CD-8522-411C477CD6FA}" destId="{5D90553D-EFD3-41A6-A4C1-CA9808897B50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E69FFB-4523-4F8D-99C5-5F1E655F7BA2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82E584-69F0-4CFA-B04B-7EA4607B54B9}">
      <dgm:prSet phldrT="[Text]"/>
      <dgm:spPr/>
      <dgm:t>
        <a:bodyPr/>
        <a:lstStyle/>
        <a:p>
          <a:endParaRPr lang="fr-FR" dirty="0"/>
        </a:p>
      </dgm:t>
    </dgm:pt>
    <dgm:pt modelId="{1AF15A3E-0F3D-4592-8EDF-969E50F70C9E}" type="parTrans" cxnId="{5D6ABBFD-47F4-49FF-BCB7-8C93007DA6F4}">
      <dgm:prSet/>
      <dgm:spPr/>
      <dgm:t>
        <a:bodyPr/>
        <a:lstStyle/>
        <a:p>
          <a:endParaRPr lang="fr-FR"/>
        </a:p>
      </dgm:t>
    </dgm:pt>
    <dgm:pt modelId="{C98AC15F-4324-4743-85CE-8807957C8B92}" type="sibTrans" cxnId="{5D6ABBFD-47F4-49FF-BCB7-8C93007DA6F4}">
      <dgm:prSet/>
      <dgm:spPr/>
      <dgm:t>
        <a:bodyPr/>
        <a:lstStyle/>
        <a:p>
          <a:endParaRPr lang="fr-FR"/>
        </a:p>
      </dgm:t>
    </dgm:pt>
    <dgm:pt modelId="{52AD1E42-D54A-4B5F-BFEB-531D6FA2C0BE}">
      <dgm:prSet phldrT="[Text]"/>
      <dgm:spPr/>
      <dgm:t>
        <a:bodyPr/>
        <a:lstStyle/>
        <a:p>
          <a:r>
            <a:rPr lang="fr-FR" dirty="0" smtClean="0"/>
            <a:t>Réseaux sociaux</a:t>
          </a:r>
          <a:endParaRPr lang="fr-FR" dirty="0"/>
        </a:p>
      </dgm:t>
    </dgm:pt>
    <dgm:pt modelId="{251E1A59-1748-4994-B1AC-061DED5B1DFA}" type="parTrans" cxnId="{FE32A9D3-2204-4F8F-A0DE-536A0A78FBE8}">
      <dgm:prSet/>
      <dgm:spPr/>
      <dgm:t>
        <a:bodyPr/>
        <a:lstStyle/>
        <a:p>
          <a:endParaRPr lang="fr-FR"/>
        </a:p>
      </dgm:t>
    </dgm:pt>
    <dgm:pt modelId="{7BCC9CAC-2B78-4962-A00D-EB58A5B6E638}" type="sibTrans" cxnId="{FE32A9D3-2204-4F8F-A0DE-536A0A78FBE8}">
      <dgm:prSet/>
      <dgm:spPr/>
      <dgm:t>
        <a:bodyPr/>
        <a:lstStyle/>
        <a:p>
          <a:endParaRPr lang="fr-FR"/>
        </a:p>
      </dgm:t>
    </dgm:pt>
    <dgm:pt modelId="{2FD0B245-D391-4511-9079-91C7AB45381D}">
      <dgm:prSet phldrT="[Text]"/>
      <dgm:spPr/>
      <dgm:t>
        <a:bodyPr/>
        <a:lstStyle/>
        <a:p>
          <a:r>
            <a:rPr lang="fr-FR" dirty="0" smtClean="0"/>
            <a:t>Notes Médicales</a:t>
          </a:r>
          <a:endParaRPr lang="fr-FR" dirty="0"/>
        </a:p>
      </dgm:t>
    </dgm:pt>
    <dgm:pt modelId="{EAFB6CA4-D638-44FD-BEE2-4963A0316AEF}" type="parTrans" cxnId="{82641F45-6A70-4E14-8111-746D6BEFE2D8}">
      <dgm:prSet/>
      <dgm:spPr/>
      <dgm:t>
        <a:bodyPr/>
        <a:lstStyle/>
        <a:p>
          <a:endParaRPr lang="fr-FR"/>
        </a:p>
      </dgm:t>
    </dgm:pt>
    <dgm:pt modelId="{4870F2EF-720D-437B-89CF-32F6D559E31B}" type="sibTrans" cxnId="{82641F45-6A70-4E14-8111-746D6BEFE2D8}">
      <dgm:prSet/>
      <dgm:spPr/>
      <dgm:t>
        <a:bodyPr/>
        <a:lstStyle/>
        <a:p>
          <a:endParaRPr lang="fr-FR"/>
        </a:p>
      </dgm:t>
    </dgm:pt>
    <dgm:pt modelId="{4CA462B8-DFF8-4F0C-BC64-FE16389A1C1D}">
      <dgm:prSet phldrT="[Text]"/>
      <dgm:spPr/>
      <dgm:t>
        <a:bodyPr/>
        <a:lstStyle/>
        <a:p>
          <a:r>
            <a:rPr lang="fr-FR" dirty="0" smtClean="0"/>
            <a:t>Pharmacovigilance</a:t>
          </a:r>
          <a:endParaRPr lang="fr-FR" dirty="0"/>
        </a:p>
      </dgm:t>
    </dgm:pt>
    <dgm:pt modelId="{95B4D834-C547-401D-8A53-00E46EBA072C}" type="parTrans" cxnId="{82263846-0A41-4B58-B4E5-BC27781E6CEF}">
      <dgm:prSet/>
      <dgm:spPr/>
      <dgm:t>
        <a:bodyPr/>
        <a:lstStyle/>
        <a:p>
          <a:endParaRPr lang="fr-FR"/>
        </a:p>
      </dgm:t>
    </dgm:pt>
    <dgm:pt modelId="{764BB2F5-2C8F-4AD3-A168-BD78CE925323}" type="sibTrans" cxnId="{82263846-0A41-4B58-B4E5-BC27781E6CEF}">
      <dgm:prSet/>
      <dgm:spPr/>
      <dgm:t>
        <a:bodyPr/>
        <a:lstStyle/>
        <a:p>
          <a:endParaRPr lang="fr-FR"/>
        </a:p>
      </dgm:t>
    </dgm:pt>
    <dgm:pt modelId="{98AE2DDD-C70D-492E-907B-5827505E253C}" type="pres">
      <dgm:prSet presAssocID="{E4E69FFB-4523-4F8D-99C5-5F1E655F7BA2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0E32BF09-F1E2-41A0-A1C6-CBE27EC5155D}" type="pres">
      <dgm:prSet presAssocID="{2482E584-69F0-4CFA-B04B-7EA4607B54B9}" presName="composite" presStyleCnt="0"/>
      <dgm:spPr/>
    </dgm:pt>
    <dgm:pt modelId="{A4704FC2-0B8E-4FA1-808A-F98F444AA429}" type="pres">
      <dgm:prSet presAssocID="{2482E584-69F0-4CFA-B04B-7EA4607B54B9}" presName="ParentAccent1" presStyleLbl="alignNode1" presStyleIdx="0" presStyleCnt="34"/>
      <dgm:spPr/>
    </dgm:pt>
    <dgm:pt modelId="{6E297022-0007-45E0-A5B4-551C4AF5DFBC}" type="pres">
      <dgm:prSet presAssocID="{2482E584-69F0-4CFA-B04B-7EA4607B54B9}" presName="ParentAccent2" presStyleLbl="alignNode1" presStyleIdx="1" presStyleCnt="34"/>
      <dgm:spPr/>
    </dgm:pt>
    <dgm:pt modelId="{1D4C55EC-C331-4EC0-ACCE-F61A6B39BB03}" type="pres">
      <dgm:prSet presAssocID="{2482E584-69F0-4CFA-B04B-7EA4607B54B9}" presName="ParentAccent3" presStyleLbl="alignNode1" presStyleIdx="2" presStyleCnt="34"/>
      <dgm:spPr/>
    </dgm:pt>
    <dgm:pt modelId="{4C89E152-9090-4AE2-8046-7B2003D272AE}" type="pres">
      <dgm:prSet presAssocID="{2482E584-69F0-4CFA-B04B-7EA4607B54B9}" presName="ParentAccent4" presStyleLbl="alignNode1" presStyleIdx="3" presStyleCnt="34"/>
      <dgm:spPr/>
    </dgm:pt>
    <dgm:pt modelId="{0DF2789D-BD32-428B-912A-7D8A06B5DC22}" type="pres">
      <dgm:prSet presAssocID="{2482E584-69F0-4CFA-B04B-7EA4607B54B9}" presName="ParentAccent5" presStyleLbl="alignNode1" presStyleIdx="4" presStyleCnt="34"/>
      <dgm:spPr/>
    </dgm:pt>
    <dgm:pt modelId="{EEC63440-2B9E-4E0F-8C43-5F7306F2A8B7}" type="pres">
      <dgm:prSet presAssocID="{2482E584-69F0-4CFA-B04B-7EA4607B54B9}" presName="ParentAccent6" presStyleLbl="alignNode1" presStyleIdx="5" presStyleCnt="34"/>
      <dgm:spPr/>
    </dgm:pt>
    <dgm:pt modelId="{97595C44-9021-4C91-B6D0-23AC4C4C5210}" type="pres">
      <dgm:prSet presAssocID="{2482E584-69F0-4CFA-B04B-7EA4607B54B9}" presName="ParentAccent7" presStyleLbl="alignNode1" presStyleIdx="6" presStyleCnt="34"/>
      <dgm:spPr/>
    </dgm:pt>
    <dgm:pt modelId="{B0B71F5D-010C-4E4A-B69B-6E8F040241A0}" type="pres">
      <dgm:prSet presAssocID="{2482E584-69F0-4CFA-B04B-7EA4607B54B9}" presName="ParentAccent8" presStyleLbl="alignNode1" presStyleIdx="7" presStyleCnt="34"/>
      <dgm:spPr/>
    </dgm:pt>
    <dgm:pt modelId="{F530DF38-16A9-4D52-963C-4BD2BA4155E9}" type="pres">
      <dgm:prSet presAssocID="{2482E584-69F0-4CFA-B04B-7EA4607B54B9}" presName="ParentAccent9" presStyleLbl="alignNode1" presStyleIdx="8" presStyleCnt="34"/>
      <dgm:spPr/>
    </dgm:pt>
    <dgm:pt modelId="{3AB16A2F-C908-4709-9D97-99C8CC4EAC57}" type="pres">
      <dgm:prSet presAssocID="{2482E584-69F0-4CFA-B04B-7EA4607B54B9}" presName="ParentAccent10" presStyleLbl="alignNode1" presStyleIdx="9" presStyleCnt="34"/>
      <dgm:spPr/>
    </dgm:pt>
    <dgm:pt modelId="{79E19E6A-1881-4698-B547-A805A9C0C5BD}" type="pres">
      <dgm:prSet presAssocID="{2482E584-69F0-4CFA-B04B-7EA4607B54B9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13756C-76BC-4784-AB4B-F5B36F6B54B6}" type="pres">
      <dgm:prSet presAssocID="{52AD1E42-D54A-4B5F-BFEB-531D6FA2C0BE}" presName="Child1Accent1" presStyleLbl="alignNode1" presStyleIdx="11" presStyleCnt="34"/>
      <dgm:spPr/>
    </dgm:pt>
    <dgm:pt modelId="{23F01041-9611-4486-8838-35E8A1E5B8FC}" type="pres">
      <dgm:prSet presAssocID="{52AD1E42-D54A-4B5F-BFEB-531D6FA2C0BE}" presName="Child1Accent2" presStyleLbl="alignNode1" presStyleIdx="12" presStyleCnt="34"/>
      <dgm:spPr/>
    </dgm:pt>
    <dgm:pt modelId="{9264D4CE-2A15-46E8-9CB4-5D5CBC3C0E42}" type="pres">
      <dgm:prSet presAssocID="{52AD1E42-D54A-4B5F-BFEB-531D6FA2C0BE}" presName="Child1Accent3" presStyleLbl="alignNode1" presStyleIdx="13" presStyleCnt="34"/>
      <dgm:spPr/>
    </dgm:pt>
    <dgm:pt modelId="{0A96D50B-F325-4138-B3E7-E630365D0D4C}" type="pres">
      <dgm:prSet presAssocID="{52AD1E42-D54A-4B5F-BFEB-531D6FA2C0BE}" presName="Child1Accent4" presStyleLbl="alignNode1" presStyleIdx="14" presStyleCnt="34"/>
      <dgm:spPr/>
    </dgm:pt>
    <dgm:pt modelId="{A6C509B9-7864-462C-88AE-B64AA042CA2E}" type="pres">
      <dgm:prSet presAssocID="{52AD1E42-D54A-4B5F-BFEB-531D6FA2C0BE}" presName="Child1Accent5" presStyleLbl="alignNode1" presStyleIdx="15" presStyleCnt="34"/>
      <dgm:spPr/>
    </dgm:pt>
    <dgm:pt modelId="{0A3E46EF-D7FF-4863-9DF9-29165877C52A}" type="pres">
      <dgm:prSet presAssocID="{52AD1E42-D54A-4B5F-BFEB-531D6FA2C0BE}" presName="Child1Accent6" presStyleLbl="alignNode1" presStyleIdx="16" presStyleCnt="34"/>
      <dgm:spPr/>
    </dgm:pt>
    <dgm:pt modelId="{E2F357FF-2D80-4CF7-9379-5B4C22D7785B}" type="pres">
      <dgm:prSet presAssocID="{52AD1E42-D54A-4B5F-BFEB-531D6FA2C0BE}" presName="Child1Accent7" presStyleLbl="alignNode1" presStyleIdx="17" presStyleCnt="34"/>
      <dgm:spPr/>
    </dgm:pt>
    <dgm:pt modelId="{8873764A-704C-491D-B01E-7148607D320E}" type="pres">
      <dgm:prSet presAssocID="{52AD1E42-D54A-4B5F-BFEB-531D6FA2C0BE}" presName="Child1Accent8" presStyleLbl="alignNode1" presStyleIdx="18" presStyleCnt="34"/>
      <dgm:spPr/>
    </dgm:pt>
    <dgm:pt modelId="{A2D158E7-D65F-4981-B5F5-E4FC4BFAFF08}" type="pres">
      <dgm:prSet presAssocID="{52AD1E42-D54A-4B5F-BFEB-531D6FA2C0BE}" presName="Child1Accent9" presStyleLbl="alignNode1" presStyleIdx="19" presStyleCnt="34"/>
      <dgm:spPr/>
    </dgm:pt>
    <dgm:pt modelId="{4AF20BD0-CE97-4216-9EFD-53CAA7677319}" type="pres">
      <dgm:prSet presAssocID="{52AD1E42-D54A-4B5F-BFEB-531D6FA2C0BE}" presName="Child1" presStyleLbl="revTx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997FB8-96F5-4F5E-970A-604E8CDF657C}" type="pres">
      <dgm:prSet presAssocID="{2FD0B245-D391-4511-9079-91C7AB45381D}" presName="Child2Accent1" presStyleLbl="alignNode1" presStyleIdx="20" presStyleCnt="34"/>
      <dgm:spPr/>
    </dgm:pt>
    <dgm:pt modelId="{A5692249-B481-4867-81FA-86A5A72EAABE}" type="pres">
      <dgm:prSet presAssocID="{2FD0B245-D391-4511-9079-91C7AB45381D}" presName="Child2Accent2" presStyleLbl="alignNode1" presStyleIdx="21" presStyleCnt="34"/>
      <dgm:spPr/>
    </dgm:pt>
    <dgm:pt modelId="{D8612E5D-89DE-4D77-83C4-DD31CEFC3715}" type="pres">
      <dgm:prSet presAssocID="{2FD0B245-D391-4511-9079-91C7AB45381D}" presName="Child2Accent3" presStyleLbl="alignNode1" presStyleIdx="22" presStyleCnt="34"/>
      <dgm:spPr/>
    </dgm:pt>
    <dgm:pt modelId="{0DF8102E-9642-4F81-B859-A11089927C31}" type="pres">
      <dgm:prSet presAssocID="{2FD0B245-D391-4511-9079-91C7AB45381D}" presName="Child2Accent4" presStyleLbl="alignNode1" presStyleIdx="23" presStyleCnt="34"/>
      <dgm:spPr/>
    </dgm:pt>
    <dgm:pt modelId="{82CC322A-5D7F-4F89-B03C-AFFDC64FAF0C}" type="pres">
      <dgm:prSet presAssocID="{2FD0B245-D391-4511-9079-91C7AB45381D}" presName="Child2Accent5" presStyleLbl="alignNode1" presStyleIdx="24" presStyleCnt="34"/>
      <dgm:spPr/>
    </dgm:pt>
    <dgm:pt modelId="{BE8161A6-1892-482A-A1BB-38D0EB039ECD}" type="pres">
      <dgm:prSet presAssocID="{2FD0B245-D391-4511-9079-91C7AB45381D}" presName="Child2Accent6" presStyleLbl="alignNode1" presStyleIdx="25" presStyleCnt="34"/>
      <dgm:spPr/>
    </dgm:pt>
    <dgm:pt modelId="{AF9CCF33-2971-472D-8CEF-F6F22B1CB690}" type="pres">
      <dgm:prSet presAssocID="{2FD0B245-D391-4511-9079-91C7AB45381D}" presName="Child2Accent7" presStyleLbl="alignNode1" presStyleIdx="26" presStyleCnt="34"/>
      <dgm:spPr/>
    </dgm:pt>
    <dgm:pt modelId="{9AC03F9D-2648-471D-B573-CC22721E84C4}" type="pres">
      <dgm:prSet presAssocID="{2FD0B245-D391-4511-9079-91C7AB45381D}" presName="Child2" presStyleLbl="revTx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91E466-940E-4C43-B656-E3852CE4E8EF}" type="pres">
      <dgm:prSet presAssocID="{4CA462B8-DFF8-4F0C-BC64-FE16389A1C1D}" presName="Child3Accent1" presStyleLbl="alignNode1" presStyleIdx="27" presStyleCnt="34"/>
      <dgm:spPr/>
    </dgm:pt>
    <dgm:pt modelId="{27DBF049-B33E-4E8B-AD60-C1CBA9E2D306}" type="pres">
      <dgm:prSet presAssocID="{4CA462B8-DFF8-4F0C-BC64-FE16389A1C1D}" presName="Child3Accent2" presStyleLbl="alignNode1" presStyleIdx="28" presStyleCnt="34"/>
      <dgm:spPr/>
    </dgm:pt>
    <dgm:pt modelId="{BB8DA8E0-016E-419B-B20C-133C8D4C2B02}" type="pres">
      <dgm:prSet presAssocID="{4CA462B8-DFF8-4F0C-BC64-FE16389A1C1D}" presName="Child3Accent3" presStyleLbl="alignNode1" presStyleIdx="29" presStyleCnt="34"/>
      <dgm:spPr/>
    </dgm:pt>
    <dgm:pt modelId="{6FB26C70-95B7-44DA-AE70-1E4DFC590047}" type="pres">
      <dgm:prSet presAssocID="{4CA462B8-DFF8-4F0C-BC64-FE16389A1C1D}" presName="Child3Accent4" presStyleLbl="alignNode1" presStyleIdx="30" presStyleCnt="34"/>
      <dgm:spPr/>
    </dgm:pt>
    <dgm:pt modelId="{6F2EF1BA-6586-4D02-B9A8-F7B3DBECEC2A}" type="pres">
      <dgm:prSet presAssocID="{4CA462B8-DFF8-4F0C-BC64-FE16389A1C1D}" presName="Child3Accent5" presStyleLbl="alignNode1" presStyleIdx="31" presStyleCnt="34"/>
      <dgm:spPr/>
    </dgm:pt>
    <dgm:pt modelId="{6549E94A-91E4-4882-B93E-4F279DB54910}" type="pres">
      <dgm:prSet presAssocID="{4CA462B8-DFF8-4F0C-BC64-FE16389A1C1D}" presName="Child3Accent6" presStyleLbl="alignNode1" presStyleIdx="32" presStyleCnt="34"/>
      <dgm:spPr/>
    </dgm:pt>
    <dgm:pt modelId="{B7119C60-3573-485F-A08A-73416E7A9DC6}" type="pres">
      <dgm:prSet presAssocID="{4CA462B8-DFF8-4F0C-BC64-FE16389A1C1D}" presName="Child3Accent7" presStyleLbl="alignNode1" presStyleIdx="33" presStyleCnt="34"/>
      <dgm:spPr/>
    </dgm:pt>
    <dgm:pt modelId="{A09A0EC3-0574-4451-BC90-461A7090035A}" type="pres">
      <dgm:prSet presAssocID="{4CA462B8-DFF8-4F0C-BC64-FE16389A1C1D}" presName="Child3" presStyleLbl="revTx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D6ABBFD-47F4-49FF-BCB7-8C93007DA6F4}" srcId="{E4E69FFB-4523-4F8D-99C5-5F1E655F7BA2}" destId="{2482E584-69F0-4CFA-B04B-7EA4607B54B9}" srcOrd="0" destOrd="0" parTransId="{1AF15A3E-0F3D-4592-8EDF-969E50F70C9E}" sibTransId="{C98AC15F-4324-4743-85CE-8807957C8B92}"/>
    <dgm:cxn modelId="{82641F45-6A70-4E14-8111-746D6BEFE2D8}" srcId="{2482E584-69F0-4CFA-B04B-7EA4607B54B9}" destId="{2FD0B245-D391-4511-9079-91C7AB45381D}" srcOrd="1" destOrd="0" parTransId="{EAFB6CA4-D638-44FD-BEE2-4963A0316AEF}" sibTransId="{4870F2EF-720D-437B-89CF-32F6D559E31B}"/>
    <dgm:cxn modelId="{81057071-04D2-4F52-AF68-D48B16776171}" type="presOf" srcId="{52AD1E42-D54A-4B5F-BFEB-531D6FA2C0BE}" destId="{4AF20BD0-CE97-4216-9EFD-53CAA7677319}" srcOrd="0" destOrd="0" presId="urn:microsoft.com/office/officeart/2011/layout/ConvergingText"/>
    <dgm:cxn modelId="{D896BA74-E9D6-4844-A097-EC293566FF23}" type="presOf" srcId="{2482E584-69F0-4CFA-B04B-7EA4607B54B9}" destId="{79E19E6A-1881-4698-B547-A805A9C0C5BD}" srcOrd="0" destOrd="0" presId="urn:microsoft.com/office/officeart/2011/layout/ConvergingText"/>
    <dgm:cxn modelId="{970474B0-C8EA-402B-BE91-9591B5F37C60}" type="presOf" srcId="{2FD0B245-D391-4511-9079-91C7AB45381D}" destId="{9AC03F9D-2648-471D-B573-CC22721E84C4}" srcOrd="0" destOrd="0" presId="urn:microsoft.com/office/officeart/2011/layout/ConvergingText"/>
    <dgm:cxn modelId="{FE32A9D3-2204-4F8F-A0DE-536A0A78FBE8}" srcId="{2482E584-69F0-4CFA-B04B-7EA4607B54B9}" destId="{52AD1E42-D54A-4B5F-BFEB-531D6FA2C0BE}" srcOrd="0" destOrd="0" parTransId="{251E1A59-1748-4994-B1AC-061DED5B1DFA}" sibTransId="{7BCC9CAC-2B78-4962-A00D-EB58A5B6E638}"/>
    <dgm:cxn modelId="{D8845265-F9BA-464D-98B9-99DEDD9D3C45}" type="presOf" srcId="{4CA462B8-DFF8-4F0C-BC64-FE16389A1C1D}" destId="{A09A0EC3-0574-4451-BC90-461A7090035A}" srcOrd="0" destOrd="0" presId="urn:microsoft.com/office/officeart/2011/layout/ConvergingText"/>
    <dgm:cxn modelId="{44A5456E-4BC0-449D-BA84-5566584CD953}" type="presOf" srcId="{E4E69FFB-4523-4F8D-99C5-5F1E655F7BA2}" destId="{98AE2DDD-C70D-492E-907B-5827505E253C}" srcOrd="0" destOrd="0" presId="urn:microsoft.com/office/officeart/2011/layout/ConvergingText"/>
    <dgm:cxn modelId="{82263846-0A41-4B58-B4E5-BC27781E6CEF}" srcId="{2482E584-69F0-4CFA-B04B-7EA4607B54B9}" destId="{4CA462B8-DFF8-4F0C-BC64-FE16389A1C1D}" srcOrd="2" destOrd="0" parTransId="{95B4D834-C547-401D-8A53-00E46EBA072C}" sibTransId="{764BB2F5-2C8F-4AD3-A168-BD78CE925323}"/>
    <dgm:cxn modelId="{27AFEA14-9FF2-4C76-B3DD-D8BB2BE9B7FF}" type="presParOf" srcId="{98AE2DDD-C70D-492E-907B-5827505E253C}" destId="{0E32BF09-F1E2-41A0-A1C6-CBE27EC5155D}" srcOrd="0" destOrd="0" presId="urn:microsoft.com/office/officeart/2011/layout/ConvergingText"/>
    <dgm:cxn modelId="{A56B98AE-333C-4201-8439-499B4F99FACA}" type="presParOf" srcId="{0E32BF09-F1E2-41A0-A1C6-CBE27EC5155D}" destId="{A4704FC2-0B8E-4FA1-808A-F98F444AA429}" srcOrd="0" destOrd="0" presId="urn:microsoft.com/office/officeart/2011/layout/ConvergingText"/>
    <dgm:cxn modelId="{AE24382D-1BC6-4E5E-81C5-1D7C9AEA39D2}" type="presParOf" srcId="{0E32BF09-F1E2-41A0-A1C6-CBE27EC5155D}" destId="{6E297022-0007-45E0-A5B4-551C4AF5DFBC}" srcOrd="1" destOrd="0" presId="urn:microsoft.com/office/officeart/2011/layout/ConvergingText"/>
    <dgm:cxn modelId="{7B5FE4A8-954D-48C6-BB51-6B9946C5FFD8}" type="presParOf" srcId="{0E32BF09-F1E2-41A0-A1C6-CBE27EC5155D}" destId="{1D4C55EC-C331-4EC0-ACCE-F61A6B39BB03}" srcOrd="2" destOrd="0" presId="urn:microsoft.com/office/officeart/2011/layout/ConvergingText"/>
    <dgm:cxn modelId="{005B0427-A2AD-49C9-AAA8-57342F822C88}" type="presParOf" srcId="{0E32BF09-F1E2-41A0-A1C6-CBE27EC5155D}" destId="{4C89E152-9090-4AE2-8046-7B2003D272AE}" srcOrd="3" destOrd="0" presId="urn:microsoft.com/office/officeart/2011/layout/ConvergingText"/>
    <dgm:cxn modelId="{E08DEA6C-F09A-47F5-9DD2-A965E101096F}" type="presParOf" srcId="{0E32BF09-F1E2-41A0-A1C6-CBE27EC5155D}" destId="{0DF2789D-BD32-428B-912A-7D8A06B5DC22}" srcOrd="4" destOrd="0" presId="urn:microsoft.com/office/officeart/2011/layout/ConvergingText"/>
    <dgm:cxn modelId="{A65B94E1-4468-4D73-8506-F8D73562C9E3}" type="presParOf" srcId="{0E32BF09-F1E2-41A0-A1C6-CBE27EC5155D}" destId="{EEC63440-2B9E-4E0F-8C43-5F7306F2A8B7}" srcOrd="5" destOrd="0" presId="urn:microsoft.com/office/officeart/2011/layout/ConvergingText"/>
    <dgm:cxn modelId="{7525C69D-42FF-4B1F-87A4-CDCF7E37EBFF}" type="presParOf" srcId="{0E32BF09-F1E2-41A0-A1C6-CBE27EC5155D}" destId="{97595C44-9021-4C91-B6D0-23AC4C4C5210}" srcOrd="6" destOrd="0" presId="urn:microsoft.com/office/officeart/2011/layout/ConvergingText"/>
    <dgm:cxn modelId="{27E21588-79EE-4EFA-BDD5-0C0587903CCD}" type="presParOf" srcId="{0E32BF09-F1E2-41A0-A1C6-CBE27EC5155D}" destId="{B0B71F5D-010C-4E4A-B69B-6E8F040241A0}" srcOrd="7" destOrd="0" presId="urn:microsoft.com/office/officeart/2011/layout/ConvergingText"/>
    <dgm:cxn modelId="{D0310768-2888-44EE-BE6F-8AEBEDFD6157}" type="presParOf" srcId="{0E32BF09-F1E2-41A0-A1C6-CBE27EC5155D}" destId="{F530DF38-16A9-4D52-963C-4BD2BA4155E9}" srcOrd="8" destOrd="0" presId="urn:microsoft.com/office/officeart/2011/layout/ConvergingText"/>
    <dgm:cxn modelId="{5D2DE9F4-A586-4C28-8C6D-077DC854D397}" type="presParOf" srcId="{0E32BF09-F1E2-41A0-A1C6-CBE27EC5155D}" destId="{3AB16A2F-C908-4709-9D97-99C8CC4EAC57}" srcOrd="9" destOrd="0" presId="urn:microsoft.com/office/officeart/2011/layout/ConvergingText"/>
    <dgm:cxn modelId="{6FB69BCC-B527-46D9-9B62-CB386DB54AD8}" type="presParOf" srcId="{0E32BF09-F1E2-41A0-A1C6-CBE27EC5155D}" destId="{79E19E6A-1881-4698-B547-A805A9C0C5BD}" srcOrd="10" destOrd="0" presId="urn:microsoft.com/office/officeart/2011/layout/ConvergingText"/>
    <dgm:cxn modelId="{3996DB56-D897-40B3-B2DA-45BAF6EDF07A}" type="presParOf" srcId="{0E32BF09-F1E2-41A0-A1C6-CBE27EC5155D}" destId="{2E13756C-76BC-4784-AB4B-F5B36F6B54B6}" srcOrd="11" destOrd="0" presId="urn:microsoft.com/office/officeart/2011/layout/ConvergingText"/>
    <dgm:cxn modelId="{5D4BF80B-5E11-439B-A349-624A19DCE3A6}" type="presParOf" srcId="{0E32BF09-F1E2-41A0-A1C6-CBE27EC5155D}" destId="{23F01041-9611-4486-8838-35E8A1E5B8FC}" srcOrd="12" destOrd="0" presId="urn:microsoft.com/office/officeart/2011/layout/ConvergingText"/>
    <dgm:cxn modelId="{3008A88D-9CB8-47A9-86A3-40FEF0CF4044}" type="presParOf" srcId="{0E32BF09-F1E2-41A0-A1C6-CBE27EC5155D}" destId="{9264D4CE-2A15-46E8-9CB4-5D5CBC3C0E42}" srcOrd="13" destOrd="0" presId="urn:microsoft.com/office/officeart/2011/layout/ConvergingText"/>
    <dgm:cxn modelId="{9F2D5D4A-7549-4632-B378-6941190BC804}" type="presParOf" srcId="{0E32BF09-F1E2-41A0-A1C6-CBE27EC5155D}" destId="{0A96D50B-F325-4138-B3E7-E630365D0D4C}" srcOrd="14" destOrd="0" presId="urn:microsoft.com/office/officeart/2011/layout/ConvergingText"/>
    <dgm:cxn modelId="{FF7C7D12-16D1-4699-8EE5-07238A9DAE3F}" type="presParOf" srcId="{0E32BF09-F1E2-41A0-A1C6-CBE27EC5155D}" destId="{A6C509B9-7864-462C-88AE-B64AA042CA2E}" srcOrd="15" destOrd="0" presId="urn:microsoft.com/office/officeart/2011/layout/ConvergingText"/>
    <dgm:cxn modelId="{74DE404A-E4D6-42F6-894B-A3D57B0BDB51}" type="presParOf" srcId="{0E32BF09-F1E2-41A0-A1C6-CBE27EC5155D}" destId="{0A3E46EF-D7FF-4863-9DF9-29165877C52A}" srcOrd="16" destOrd="0" presId="urn:microsoft.com/office/officeart/2011/layout/ConvergingText"/>
    <dgm:cxn modelId="{0E22655D-52B5-427F-B1BE-02C14E714B76}" type="presParOf" srcId="{0E32BF09-F1E2-41A0-A1C6-CBE27EC5155D}" destId="{E2F357FF-2D80-4CF7-9379-5B4C22D7785B}" srcOrd="17" destOrd="0" presId="urn:microsoft.com/office/officeart/2011/layout/ConvergingText"/>
    <dgm:cxn modelId="{41A1A249-AA64-4C80-BD46-593B41A78991}" type="presParOf" srcId="{0E32BF09-F1E2-41A0-A1C6-CBE27EC5155D}" destId="{8873764A-704C-491D-B01E-7148607D320E}" srcOrd="18" destOrd="0" presId="urn:microsoft.com/office/officeart/2011/layout/ConvergingText"/>
    <dgm:cxn modelId="{B92CE709-5567-4B0B-9729-2E016CEEE4E4}" type="presParOf" srcId="{0E32BF09-F1E2-41A0-A1C6-CBE27EC5155D}" destId="{A2D158E7-D65F-4981-B5F5-E4FC4BFAFF08}" srcOrd="19" destOrd="0" presId="urn:microsoft.com/office/officeart/2011/layout/ConvergingText"/>
    <dgm:cxn modelId="{60A0D9AD-E411-45CC-AFBC-22111E94C165}" type="presParOf" srcId="{0E32BF09-F1E2-41A0-A1C6-CBE27EC5155D}" destId="{4AF20BD0-CE97-4216-9EFD-53CAA7677319}" srcOrd="20" destOrd="0" presId="urn:microsoft.com/office/officeart/2011/layout/ConvergingText"/>
    <dgm:cxn modelId="{F2F5DA4B-823D-46C3-A3B0-88FDDCCB8666}" type="presParOf" srcId="{0E32BF09-F1E2-41A0-A1C6-CBE27EC5155D}" destId="{CF997FB8-96F5-4F5E-970A-604E8CDF657C}" srcOrd="21" destOrd="0" presId="urn:microsoft.com/office/officeart/2011/layout/ConvergingText"/>
    <dgm:cxn modelId="{4247ADFE-407F-417A-8937-635299662C1C}" type="presParOf" srcId="{0E32BF09-F1E2-41A0-A1C6-CBE27EC5155D}" destId="{A5692249-B481-4867-81FA-86A5A72EAABE}" srcOrd="22" destOrd="0" presId="urn:microsoft.com/office/officeart/2011/layout/ConvergingText"/>
    <dgm:cxn modelId="{123C5445-A587-4F02-AE2A-A113B8B41CB8}" type="presParOf" srcId="{0E32BF09-F1E2-41A0-A1C6-CBE27EC5155D}" destId="{D8612E5D-89DE-4D77-83C4-DD31CEFC3715}" srcOrd="23" destOrd="0" presId="urn:microsoft.com/office/officeart/2011/layout/ConvergingText"/>
    <dgm:cxn modelId="{BDB57F58-9BBB-467E-A6F6-47F9363A50F0}" type="presParOf" srcId="{0E32BF09-F1E2-41A0-A1C6-CBE27EC5155D}" destId="{0DF8102E-9642-4F81-B859-A11089927C31}" srcOrd="24" destOrd="0" presId="urn:microsoft.com/office/officeart/2011/layout/ConvergingText"/>
    <dgm:cxn modelId="{DAA6EE71-DDED-4ABA-9252-24089ABF3169}" type="presParOf" srcId="{0E32BF09-F1E2-41A0-A1C6-CBE27EC5155D}" destId="{82CC322A-5D7F-4F89-B03C-AFFDC64FAF0C}" srcOrd="25" destOrd="0" presId="urn:microsoft.com/office/officeart/2011/layout/ConvergingText"/>
    <dgm:cxn modelId="{C21035CB-4DD5-4AA1-A5B3-F8A1F0900164}" type="presParOf" srcId="{0E32BF09-F1E2-41A0-A1C6-CBE27EC5155D}" destId="{BE8161A6-1892-482A-A1BB-38D0EB039ECD}" srcOrd="26" destOrd="0" presId="urn:microsoft.com/office/officeart/2011/layout/ConvergingText"/>
    <dgm:cxn modelId="{264C4921-3AC7-4E5D-BB98-86DD212DFD26}" type="presParOf" srcId="{0E32BF09-F1E2-41A0-A1C6-CBE27EC5155D}" destId="{AF9CCF33-2971-472D-8CEF-F6F22B1CB690}" srcOrd="27" destOrd="0" presId="urn:microsoft.com/office/officeart/2011/layout/ConvergingText"/>
    <dgm:cxn modelId="{AF04954D-C007-4117-9B8D-3B52C0882C89}" type="presParOf" srcId="{0E32BF09-F1E2-41A0-A1C6-CBE27EC5155D}" destId="{9AC03F9D-2648-471D-B573-CC22721E84C4}" srcOrd="28" destOrd="0" presId="urn:microsoft.com/office/officeart/2011/layout/ConvergingText"/>
    <dgm:cxn modelId="{01A64A03-0C5B-49BC-8ABE-617C306F2794}" type="presParOf" srcId="{0E32BF09-F1E2-41A0-A1C6-CBE27EC5155D}" destId="{8991E466-940E-4C43-B656-E3852CE4E8EF}" srcOrd="29" destOrd="0" presId="urn:microsoft.com/office/officeart/2011/layout/ConvergingText"/>
    <dgm:cxn modelId="{6A73D536-53BC-4BE1-8790-EB913C7BB4B3}" type="presParOf" srcId="{0E32BF09-F1E2-41A0-A1C6-CBE27EC5155D}" destId="{27DBF049-B33E-4E8B-AD60-C1CBA9E2D306}" srcOrd="30" destOrd="0" presId="urn:microsoft.com/office/officeart/2011/layout/ConvergingText"/>
    <dgm:cxn modelId="{C67F66A8-6D8F-4626-AE96-3957115DBBB5}" type="presParOf" srcId="{0E32BF09-F1E2-41A0-A1C6-CBE27EC5155D}" destId="{BB8DA8E0-016E-419B-B20C-133C8D4C2B02}" srcOrd="31" destOrd="0" presId="urn:microsoft.com/office/officeart/2011/layout/ConvergingText"/>
    <dgm:cxn modelId="{AECBF3A9-9C5F-4119-802B-E81D30DEBEF0}" type="presParOf" srcId="{0E32BF09-F1E2-41A0-A1C6-CBE27EC5155D}" destId="{6FB26C70-95B7-44DA-AE70-1E4DFC590047}" srcOrd="32" destOrd="0" presId="urn:microsoft.com/office/officeart/2011/layout/ConvergingText"/>
    <dgm:cxn modelId="{5D65A578-E3B8-410B-8466-736D6D37275B}" type="presParOf" srcId="{0E32BF09-F1E2-41A0-A1C6-CBE27EC5155D}" destId="{6F2EF1BA-6586-4D02-B9A8-F7B3DBECEC2A}" srcOrd="33" destOrd="0" presId="urn:microsoft.com/office/officeart/2011/layout/ConvergingText"/>
    <dgm:cxn modelId="{759807BA-915A-454D-908E-9BA33C071205}" type="presParOf" srcId="{0E32BF09-F1E2-41A0-A1C6-CBE27EC5155D}" destId="{6549E94A-91E4-4882-B93E-4F279DB54910}" srcOrd="34" destOrd="0" presId="urn:microsoft.com/office/officeart/2011/layout/ConvergingText"/>
    <dgm:cxn modelId="{1EE69CE4-F4AA-4163-BA2F-7337E907821A}" type="presParOf" srcId="{0E32BF09-F1E2-41A0-A1C6-CBE27EC5155D}" destId="{B7119C60-3573-485F-A08A-73416E7A9DC6}" srcOrd="35" destOrd="0" presId="urn:microsoft.com/office/officeart/2011/layout/ConvergingText"/>
    <dgm:cxn modelId="{D383C4F2-DA9A-4FC2-A7C5-113F5A6AB687}" type="presParOf" srcId="{0E32BF09-F1E2-41A0-A1C6-CBE27EC5155D}" destId="{A09A0EC3-0574-4451-BC90-461A7090035A}" srcOrd="36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98737F-DBF5-49AC-B586-4F079C0ECF01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217C18D-FF45-4C34-92C9-27C1FB5F7A78}">
      <dgm:prSet phldrT="[Text]"/>
      <dgm:spPr/>
      <dgm:t>
        <a:bodyPr/>
        <a:lstStyle/>
        <a:p>
          <a:r>
            <a:rPr lang="fr-FR" dirty="0" smtClean="0"/>
            <a:t>Malades</a:t>
          </a:r>
          <a:endParaRPr lang="fr-FR" dirty="0"/>
        </a:p>
      </dgm:t>
    </dgm:pt>
    <dgm:pt modelId="{011B3D65-2D10-434C-AB43-DEF3C11F8E40}" type="parTrans" cxnId="{E0A1E1E1-ED67-4112-81AE-A461D0AC0374}">
      <dgm:prSet/>
      <dgm:spPr/>
      <dgm:t>
        <a:bodyPr/>
        <a:lstStyle/>
        <a:p>
          <a:endParaRPr lang="fr-FR"/>
        </a:p>
      </dgm:t>
    </dgm:pt>
    <dgm:pt modelId="{805ACAC4-96B3-463B-8EA7-0394806BC185}" type="sibTrans" cxnId="{E0A1E1E1-ED67-4112-81AE-A461D0AC0374}">
      <dgm:prSet/>
      <dgm:spPr/>
      <dgm:t>
        <a:bodyPr/>
        <a:lstStyle/>
        <a:p>
          <a:endParaRPr lang="fr-FR"/>
        </a:p>
      </dgm:t>
    </dgm:pt>
    <dgm:pt modelId="{7B98B9A1-348D-4950-B600-A93B9C0D16EF}">
      <dgm:prSet phldrT="[Text]"/>
      <dgm:spPr/>
      <dgm:t>
        <a:bodyPr/>
        <a:lstStyle/>
        <a:p>
          <a:r>
            <a:rPr lang="fr-FR" dirty="0" smtClean="0"/>
            <a:t>Récole de données</a:t>
          </a:r>
          <a:endParaRPr lang="fr-FR" dirty="0"/>
        </a:p>
      </dgm:t>
    </dgm:pt>
    <dgm:pt modelId="{72B68EDF-5F01-4CA6-B311-3A1FFA51F3E2}" type="parTrans" cxnId="{5C07186E-6ABC-4962-86E3-110A45A621C6}">
      <dgm:prSet/>
      <dgm:spPr/>
      <dgm:t>
        <a:bodyPr/>
        <a:lstStyle/>
        <a:p>
          <a:endParaRPr lang="fr-FR"/>
        </a:p>
      </dgm:t>
    </dgm:pt>
    <dgm:pt modelId="{E5B45080-9339-4A86-949B-7021D207F60E}" type="sibTrans" cxnId="{5C07186E-6ABC-4962-86E3-110A45A621C6}">
      <dgm:prSet/>
      <dgm:spPr/>
      <dgm:t>
        <a:bodyPr/>
        <a:lstStyle/>
        <a:p>
          <a:endParaRPr lang="fr-FR"/>
        </a:p>
      </dgm:t>
    </dgm:pt>
    <dgm:pt modelId="{AE45E608-A596-44EA-BF9B-D6D1376B5AA2}">
      <dgm:prSet phldrT="[Text]"/>
      <dgm:spPr/>
      <dgm:t>
        <a:bodyPr/>
        <a:lstStyle/>
        <a:p>
          <a:r>
            <a:rPr lang="fr-FR" dirty="0" smtClean="0"/>
            <a:t>Proposition de solution d’éducation thérapeutique</a:t>
          </a:r>
          <a:endParaRPr lang="fr-FR" dirty="0"/>
        </a:p>
      </dgm:t>
    </dgm:pt>
    <dgm:pt modelId="{6130BEC1-1306-4DB4-8006-D658A5B334B5}" type="parTrans" cxnId="{4273DBAD-E637-4F79-87EF-99024535FEC7}">
      <dgm:prSet/>
      <dgm:spPr/>
      <dgm:t>
        <a:bodyPr/>
        <a:lstStyle/>
        <a:p>
          <a:endParaRPr lang="fr-FR"/>
        </a:p>
      </dgm:t>
    </dgm:pt>
    <dgm:pt modelId="{A58E4F23-4B40-46D0-988A-6E8E5749E5EB}" type="sibTrans" cxnId="{4273DBAD-E637-4F79-87EF-99024535FEC7}">
      <dgm:prSet/>
      <dgm:spPr/>
      <dgm:t>
        <a:bodyPr/>
        <a:lstStyle/>
        <a:p>
          <a:endParaRPr lang="fr-FR"/>
        </a:p>
      </dgm:t>
    </dgm:pt>
    <dgm:pt modelId="{E655D049-6882-49C5-AEE8-E3110425AE52}">
      <dgm:prSet phldrT="[Text]"/>
      <dgm:spPr/>
      <dgm:t>
        <a:bodyPr/>
        <a:lstStyle/>
        <a:p>
          <a:r>
            <a:rPr lang="fr-FR" dirty="0" smtClean="0"/>
            <a:t>Envois de suivis et d’alerte  au psychiatre</a:t>
          </a:r>
          <a:endParaRPr lang="fr-FR" dirty="0"/>
        </a:p>
      </dgm:t>
    </dgm:pt>
    <dgm:pt modelId="{2AC88061-75DB-4E58-817B-FB17724943B9}" type="parTrans" cxnId="{39D3EFFF-ADB0-4BF4-9192-5E71B36A70CD}">
      <dgm:prSet/>
      <dgm:spPr/>
      <dgm:t>
        <a:bodyPr/>
        <a:lstStyle/>
        <a:p>
          <a:endParaRPr lang="fr-FR"/>
        </a:p>
      </dgm:t>
    </dgm:pt>
    <dgm:pt modelId="{C1D8B7EC-2782-44BE-AE94-848934674F4E}" type="sibTrans" cxnId="{39D3EFFF-ADB0-4BF4-9192-5E71B36A70CD}">
      <dgm:prSet/>
      <dgm:spPr/>
      <dgm:t>
        <a:bodyPr/>
        <a:lstStyle/>
        <a:p>
          <a:endParaRPr lang="fr-FR"/>
        </a:p>
      </dgm:t>
    </dgm:pt>
    <dgm:pt modelId="{39D6B74D-566B-48E0-9DD9-83EA6F3A7F4E}">
      <dgm:prSet phldrT="[Text]"/>
      <dgm:spPr/>
      <dgm:t>
        <a:bodyPr/>
        <a:lstStyle/>
        <a:p>
          <a:r>
            <a:rPr lang="fr-FR" dirty="0" smtClean="0"/>
            <a:t>Psychiatre</a:t>
          </a:r>
          <a:endParaRPr lang="fr-FR" dirty="0"/>
        </a:p>
      </dgm:t>
    </dgm:pt>
    <dgm:pt modelId="{796841C8-D363-440A-A92F-436CEB520273}" type="parTrans" cxnId="{2C6F5136-C5BF-4E4C-89E2-115855983DC4}">
      <dgm:prSet/>
      <dgm:spPr/>
      <dgm:t>
        <a:bodyPr/>
        <a:lstStyle/>
        <a:p>
          <a:endParaRPr lang="fr-FR"/>
        </a:p>
      </dgm:t>
    </dgm:pt>
    <dgm:pt modelId="{12DC6973-E162-41AA-B9C9-D538E14B6437}" type="sibTrans" cxnId="{2C6F5136-C5BF-4E4C-89E2-115855983DC4}">
      <dgm:prSet/>
      <dgm:spPr/>
      <dgm:t>
        <a:bodyPr/>
        <a:lstStyle/>
        <a:p>
          <a:endParaRPr lang="fr-FR"/>
        </a:p>
      </dgm:t>
    </dgm:pt>
    <dgm:pt modelId="{42ACA2F1-8CD1-4E30-8BAA-DB93699AE7D0}">
      <dgm:prSet phldrT="[Text]"/>
      <dgm:spPr/>
      <dgm:t>
        <a:bodyPr/>
        <a:lstStyle/>
        <a:p>
          <a:r>
            <a:rPr lang="fr-FR" dirty="0" smtClean="0"/>
            <a:t>Recevoir, traiter et prioriser les alertes </a:t>
          </a:r>
          <a:endParaRPr lang="fr-FR" dirty="0"/>
        </a:p>
      </dgm:t>
    </dgm:pt>
    <dgm:pt modelId="{4000DD5F-3BE2-490D-9366-B3574288EB82}" type="parTrans" cxnId="{D2E7C193-7553-40AD-8BE5-044B3C99E7D0}">
      <dgm:prSet/>
      <dgm:spPr/>
      <dgm:t>
        <a:bodyPr/>
        <a:lstStyle/>
        <a:p>
          <a:endParaRPr lang="fr-FR"/>
        </a:p>
      </dgm:t>
    </dgm:pt>
    <dgm:pt modelId="{0F20A0DE-0044-49F9-A0C0-A12E41E7EB92}" type="sibTrans" cxnId="{D2E7C193-7553-40AD-8BE5-044B3C99E7D0}">
      <dgm:prSet/>
      <dgm:spPr/>
      <dgm:t>
        <a:bodyPr/>
        <a:lstStyle/>
        <a:p>
          <a:endParaRPr lang="fr-FR"/>
        </a:p>
      </dgm:t>
    </dgm:pt>
    <dgm:pt modelId="{C6C53FD4-5AF6-42EA-B112-B358B0BE8314}">
      <dgm:prSet phldrT="[Text]"/>
      <dgm:spPr/>
      <dgm:t>
        <a:bodyPr/>
        <a:lstStyle/>
        <a:p>
          <a:r>
            <a:rPr lang="fr-FR" dirty="0" smtClean="0"/>
            <a:t>Dashboard sur l’évolution de Santé des patients </a:t>
          </a:r>
          <a:endParaRPr lang="fr-FR" dirty="0"/>
        </a:p>
      </dgm:t>
    </dgm:pt>
    <dgm:pt modelId="{72099791-5D59-4FBC-89EC-93DEEF5B124F}" type="parTrans" cxnId="{C19B4889-5E3E-4D0B-8150-34B66F9E789B}">
      <dgm:prSet/>
      <dgm:spPr/>
      <dgm:t>
        <a:bodyPr/>
        <a:lstStyle/>
        <a:p>
          <a:endParaRPr lang="fr-FR"/>
        </a:p>
      </dgm:t>
    </dgm:pt>
    <dgm:pt modelId="{6310C450-0BCC-4D87-AAA5-540689EFA862}" type="sibTrans" cxnId="{C19B4889-5E3E-4D0B-8150-34B66F9E789B}">
      <dgm:prSet/>
      <dgm:spPr/>
      <dgm:t>
        <a:bodyPr/>
        <a:lstStyle/>
        <a:p>
          <a:endParaRPr lang="fr-FR"/>
        </a:p>
      </dgm:t>
    </dgm:pt>
    <dgm:pt modelId="{5D64441E-5A20-46DD-8D8D-23C74BED5F90}">
      <dgm:prSet phldrT="[Text]"/>
      <dgm:spPr/>
      <dgm:t>
        <a:bodyPr/>
        <a:lstStyle/>
        <a:p>
          <a:r>
            <a:rPr lang="fr-FR" dirty="0" smtClean="0"/>
            <a:t>Uploader le résumer des consultation</a:t>
          </a:r>
          <a:endParaRPr lang="fr-FR" dirty="0"/>
        </a:p>
      </dgm:t>
    </dgm:pt>
    <dgm:pt modelId="{E24961C2-7074-47C5-ABEE-12236A91C63B}" type="parTrans" cxnId="{AD73FF2F-295D-4BF6-B05E-2DDA8C86E9E0}">
      <dgm:prSet/>
      <dgm:spPr/>
      <dgm:t>
        <a:bodyPr/>
        <a:lstStyle/>
        <a:p>
          <a:endParaRPr lang="fr-FR"/>
        </a:p>
      </dgm:t>
    </dgm:pt>
    <dgm:pt modelId="{23A601D7-8148-486D-9382-B9F49E181D45}" type="sibTrans" cxnId="{AD73FF2F-295D-4BF6-B05E-2DDA8C86E9E0}">
      <dgm:prSet/>
      <dgm:spPr/>
      <dgm:t>
        <a:bodyPr/>
        <a:lstStyle/>
        <a:p>
          <a:endParaRPr lang="fr-FR"/>
        </a:p>
      </dgm:t>
    </dgm:pt>
    <dgm:pt modelId="{2569E499-9ED7-4CE8-86DF-3304B7167109}">
      <dgm:prSet phldrT="[Text]"/>
      <dgm:spPr/>
      <dgm:t>
        <a:bodyPr/>
        <a:lstStyle/>
        <a:p>
          <a:r>
            <a:rPr lang="fr-FR" dirty="0" smtClean="0"/>
            <a:t>Suivre et commenter son traitement/effets indésirable</a:t>
          </a:r>
          <a:endParaRPr lang="fr-FR" dirty="0"/>
        </a:p>
      </dgm:t>
    </dgm:pt>
    <dgm:pt modelId="{E256AE86-1402-43AA-9133-5C2147ACB87F}" type="parTrans" cxnId="{B9D19A60-DE2F-4DDF-8FB6-CBAFFD610EF0}">
      <dgm:prSet/>
      <dgm:spPr/>
      <dgm:t>
        <a:bodyPr/>
        <a:lstStyle/>
        <a:p>
          <a:endParaRPr lang="fr-FR"/>
        </a:p>
      </dgm:t>
    </dgm:pt>
    <dgm:pt modelId="{1211A45E-EB77-4E6C-B307-49FD145BA36A}" type="sibTrans" cxnId="{B9D19A60-DE2F-4DDF-8FB6-CBAFFD610EF0}">
      <dgm:prSet/>
      <dgm:spPr/>
      <dgm:t>
        <a:bodyPr/>
        <a:lstStyle/>
        <a:p>
          <a:endParaRPr lang="fr-FR"/>
        </a:p>
      </dgm:t>
    </dgm:pt>
    <dgm:pt modelId="{DA7BE209-F045-44E1-8EFB-99880B8E778E}">
      <dgm:prSet phldrT="[Text]"/>
      <dgm:spPr/>
      <dgm:t>
        <a:bodyPr/>
        <a:lstStyle/>
        <a:p>
          <a:r>
            <a:rPr lang="fr-FR" dirty="0" smtClean="0"/>
            <a:t>Aide a l’adaptation du traitement</a:t>
          </a:r>
          <a:endParaRPr lang="fr-FR" dirty="0"/>
        </a:p>
      </dgm:t>
    </dgm:pt>
    <dgm:pt modelId="{19838170-A1E3-49AC-A4D3-C09FA4BD62B2}" type="parTrans" cxnId="{9ECACCBF-0E4D-414C-985F-0E77F409A56D}">
      <dgm:prSet/>
      <dgm:spPr/>
      <dgm:t>
        <a:bodyPr/>
        <a:lstStyle/>
        <a:p>
          <a:endParaRPr lang="fr-FR"/>
        </a:p>
      </dgm:t>
    </dgm:pt>
    <dgm:pt modelId="{486B3CC0-EA1F-43FF-B981-40A654E6B582}" type="sibTrans" cxnId="{9ECACCBF-0E4D-414C-985F-0E77F409A56D}">
      <dgm:prSet/>
      <dgm:spPr/>
      <dgm:t>
        <a:bodyPr/>
        <a:lstStyle/>
        <a:p>
          <a:endParaRPr lang="fr-FR"/>
        </a:p>
      </dgm:t>
    </dgm:pt>
    <dgm:pt modelId="{E6C01624-9D90-4F5F-BF21-FB43CBD8F82B}" type="pres">
      <dgm:prSet presAssocID="{AA98737F-DBF5-49AC-B586-4F079C0ECF01}" presName="layout" presStyleCnt="0">
        <dgm:presLayoutVars>
          <dgm:chMax/>
          <dgm:chPref/>
          <dgm:dir/>
          <dgm:resizeHandles/>
        </dgm:presLayoutVars>
      </dgm:prSet>
      <dgm:spPr/>
    </dgm:pt>
    <dgm:pt modelId="{487EAD28-01F7-49F6-9DCB-BCD4725D8A0F}" type="pres">
      <dgm:prSet presAssocID="{4217C18D-FF45-4C34-92C9-27C1FB5F7A78}" presName="root" presStyleCnt="0">
        <dgm:presLayoutVars>
          <dgm:chMax/>
          <dgm:chPref/>
        </dgm:presLayoutVars>
      </dgm:prSet>
      <dgm:spPr/>
    </dgm:pt>
    <dgm:pt modelId="{9C053DC4-2191-4C26-9CF0-BA45996FFFC8}" type="pres">
      <dgm:prSet presAssocID="{4217C18D-FF45-4C34-92C9-27C1FB5F7A78}" presName="rootComposite" presStyleCnt="0">
        <dgm:presLayoutVars/>
      </dgm:prSet>
      <dgm:spPr/>
    </dgm:pt>
    <dgm:pt modelId="{4B72C82D-EF86-4530-9992-034CF0AD02FF}" type="pres">
      <dgm:prSet presAssocID="{4217C18D-FF45-4C34-92C9-27C1FB5F7A78}" presName="ParentAccent" presStyleLbl="alignNode1" presStyleIdx="0" presStyleCnt="2"/>
      <dgm:spPr/>
    </dgm:pt>
    <dgm:pt modelId="{61B5C557-BD64-4CC0-9F89-CD363DD14657}" type="pres">
      <dgm:prSet presAssocID="{4217C18D-FF45-4C34-92C9-27C1FB5F7A78}" presName="ParentSmallAccent" presStyleLbl="fgAcc1" presStyleIdx="0" presStyleCnt="2"/>
      <dgm:spPr/>
    </dgm:pt>
    <dgm:pt modelId="{AA77ABAE-E265-4D5E-88DC-CA55BD12FEBE}" type="pres">
      <dgm:prSet presAssocID="{4217C18D-FF45-4C34-92C9-27C1FB5F7A78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6AAB7852-C5F5-4632-9C0A-9CCB1A79A1EF}" type="pres">
      <dgm:prSet presAssocID="{4217C18D-FF45-4C34-92C9-27C1FB5F7A78}" presName="childShape" presStyleCnt="0">
        <dgm:presLayoutVars>
          <dgm:chMax val="0"/>
          <dgm:chPref val="0"/>
        </dgm:presLayoutVars>
      </dgm:prSet>
      <dgm:spPr/>
    </dgm:pt>
    <dgm:pt modelId="{F923338D-B321-4301-A1E1-312D7E38842F}" type="pres">
      <dgm:prSet presAssocID="{7B98B9A1-348D-4950-B600-A93B9C0D16EF}" presName="childComposite" presStyleCnt="0">
        <dgm:presLayoutVars>
          <dgm:chMax val="0"/>
          <dgm:chPref val="0"/>
        </dgm:presLayoutVars>
      </dgm:prSet>
      <dgm:spPr/>
    </dgm:pt>
    <dgm:pt modelId="{C868D3B4-D1F7-4499-A369-97A28367D491}" type="pres">
      <dgm:prSet presAssocID="{7B98B9A1-348D-4950-B600-A93B9C0D16EF}" presName="ChildAccent" presStyleLbl="solidFgAcc1" presStyleIdx="0" presStyleCnt="8"/>
      <dgm:spPr/>
    </dgm:pt>
    <dgm:pt modelId="{251A6647-355C-4AD7-BC5D-99C4C2B823EE}" type="pres">
      <dgm:prSet presAssocID="{7B98B9A1-348D-4950-B600-A93B9C0D16EF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B871F6C4-9835-49AD-A90C-4D349740D958}" type="pres">
      <dgm:prSet presAssocID="{AE45E608-A596-44EA-BF9B-D6D1376B5AA2}" presName="childComposite" presStyleCnt="0">
        <dgm:presLayoutVars>
          <dgm:chMax val="0"/>
          <dgm:chPref val="0"/>
        </dgm:presLayoutVars>
      </dgm:prSet>
      <dgm:spPr/>
    </dgm:pt>
    <dgm:pt modelId="{A04508C4-6927-4361-8F22-B173A502C5E1}" type="pres">
      <dgm:prSet presAssocID="{AE45E608-A596-44EA-BF9B-D6D1376B5AA2}" presName="ChildAccent" presStyleLbl="solidFgAcc1" presStyleIdx="1" presStyleCnt="8"/>
      <dgm:spPr/>
    </dgm:pt>
    <dgm:pt modelId="{51FA45DB-6DAF-4243-AA71-CDB40C2145CE}" type="pres">
      <dgm:prSet presAssocID="{AE45E608-A596-44EA-BF9B-D6D1376B5AA2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E7E56E88-6D3C-40F1-AB53-C7D641249480}" type="pres">
      <dgm:prSet presAssocID="{E655D049-6882-49C5-AEE8-E3110425AE52}" presName="childComposite" presStyleCnt="0">
        <dgm:presLayoutVars>
          <dgm:chMax val="0"/>
          <dgm:chPref val="0"/>
        </dgm:presLayoutVars>
      </dgm:prSet>
      <dgm:spPr/>
    </dgm:pt>
    <dgm:pt modelId="{6EE72E7E-1BF4-432D-ABF2-B594DBBFA035}" type="pres">
      <dgm:prSet presAssocID="{E655D049-6882-49C5-AEE8-E3110425AE52}" presName="ChildAccent" presStyleLbl="solidFgAcc1" presStyleIdx="2" presStyleCnt="8"/>
      <dgm:spPr/>
    </dgm:pt>
    <dgm:pt modelId="{5564982C-354D-41D7-9A5E-97DB203352D2}" type="pres">
      <dgm:prSet presAssocID="{E655D049-6882-49C5-AEE8-E3110425AE52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A075F0-2F10-4E83-98F7-95FC1D4F38E1}" type="pres">
      <dgm:prSet presAssocID="{2569E499-9ED7-4CE8-86DF-3304B7167109}" presName="childComposite" presStyleCnt="0">
        <dgm:presLayoutVars>
          <dgm:chMax val="0"/>
          <dgm:chPref val="0"/>
        </dgm:presLayoutVars>
      </dgm:prSet>
      <dgm:spPr/>
    </dgm:pt>
    <dgm:pt modelId="{4EBCF58F-0144-48C5-BCF9-B537FD455EFC}" type="pres">
      <dgm:prSet presAssocID="{2569E499-9ED7-4CE8-86DF-3304B7167109}" presName="ChildAccent" presStyleLbl="solidFgAcc1" presStyleIdx="3" presStyleCnt="8"/>
      <dgm:spPr/>
    </dgm:pt>
    <dgm:pt modelId="{2C8CFE07-B4A1-4AD8-A393-12EE73148C89}" type="pres">
      <dgm:prSet presAssocID="{2569E499-9ED7-4CE8-86DF-3304B7167109}" presName="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E53D72-5DEF-412A-BE11-2D6610CA2120}" type="pres">
      <dgm:prSet presAssocID="{39D6B74D-566B-48E0-9DD9-83EA6F3A7F4E}" presName="root" presStyleCnt="0">
        <dgm:presLayoutVars>
          <dgm:chMax/>
          <dgm:chPref/>
        </dgm:presLayoutVars>
      </dgm:prSet>
      <dgm:spPr/>
    </dgm:pt>
    <dgm:pt modelId="{173EAB24-24C2-4E06-8B5C-EF19AF65990F}" type="pres">
      <dgm:prSet presAssocID="{39D6B74D-566B-48E0-9DD9-83EA6F3A7F4E}" presName="rootComposite" presStyleCnt="0">
        <dgm:presLayoutVars/>
      </dgm:prSet>
      <dgm:spPr/>
    </dgm:pt>
    <dgm:pt modelId="{5E59B7F7-A0C2-4A25-8194-962D7B71FAA9}" type="pres">
      <dgm:prSet presAssocID="{39D6B74D-566B-48E0-9DD9-83EA6F3A7F4E}" presName="ParentAccent" presStyleLbl="alignNode1" presStyleIdx="1" presStyleCnt="2"/>
      <dgm:spPr/>
    </dgm:pt>
    <dgm:pt modelId="{D61673D9-FAB7-4890-ABA2-1DE94E00E526}" type="pres">
      <dgm:prSet presAssocID="{39D6B74D-566B-48E0-9DD9-83EA6F3A7F4E}" presName="ParentSmallAccent" presStyleLbl="fgAcc1" presStyleIdx="1" presStyleCnt="2"/>
      <dgm:spPr/>
    </dgm:pt>
    <dgm:pt modelId="{2F46A4C4-4CDA-4DA8-B7F2-6D8D3AD6D98B}" type="pres">
      <dgm:prSet presAssocID="{39D6B74D-566B-48E0-9DD9-83EA6F3A7F4E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6DB809E6-FE70-4377-B1BB-7BEA2C4E3A3D}" type="pres">
      <dgm:prSet presAssocID="{39D6B74D-566B-48E0-9DD9-83EA6F3A7F4E}" presName="childShape" presStyleCnt="0">
        <dgm:presLayoutVars>
          <dgm:chMax val="0"/>
          <dgm:chPref val="0"/>
        </dgm:presLayoutVars>
      </dgm:prSet>
      <dgm:spPr/>
    </dgm:pt>
    <dgm:pt modelId="{FA1E59B3-16EA-41E5-A71C-09D6B0049B79}" type="pres">
      <dgm:prSet presAssocID="{42ACA2F1-8CD1-4E30-8BAA-DB93699AE7D0}" presName="childComposite" presStyleCnt="0">
        <dgm:presLayoutVars>
          <dgm:chMax val="0"/>
          <dgm:chPref val="0"/>
        </dgm:presLayoutVars>
      </dgm:prSet>
      <dgm:spPr/>
    </dgm:pt>
    <dgm:pt modelId="{FBBE43C0-333D-498A-BE42-39190C53D9C7}" type="pres">
      <dgm:prSet presAssocID="{42ACA2F1-8CD1-4E30-8BAA-DB93699AE7D0}" presName="ChildAccent" presStyleLbl="solidFgAcc1" presStyleIdx="4" presStyleCnt="8"/>
      <dgm:spPr/>
    </dgm:pt>
    <dgm:pt modelId="{94DD7301-6763-4C56-B453-653ED0CD25D4}" type="pres">
      <dgm:prSet presAssocID="{42ACA2F1-8CD1-4E30-8BAA-DB93699AE7D0}" presName="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1C93D4-5410-4F6F-BA05-74F57D07D524}" type="pres">
      <dgm:prSet presAssocID="{C6C53FD4-5AF6-42EA-B112-B358B0BE8314}" presName="childComposite" presStyleCnt="0">
        <dgm:presLayoutVars>
          <dgm:chMax val="0"/>
          <dgm:chPref val="0"/>
        </dgm:presLayoutVars>
      </dgm:prSet>
      <dgm:spPr/>
    </dgm:pt>
    <dgm:pt modelId="{BBE965C7-C72C-4C8B-8E1B-6E8AAA811746}" type="pres">
      <dgm:prSet presAssocID="{C6C53FD4-5AF6-42EA-B112-B358B0BE8314}" presName="ChildAccent" presStyleLbl="solidFgAcc1" presStyleIdx="5" presStyleCnt="8"/>
      <dgm:spPr/>
    </dgm:pt>
    <dgm:pt modelId="{B6310BF9-49ED-4EB3-9134-AA8FDB47EEF4}" type="pres">
      <dgm:prSet presAssocID="{C6C53FD4-5AF6-42EA-B112-B358B0BE8314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193594-C6DF-44ED-BA22-1F1C0C61CB8B}" type="pres">
      <dgm:prSet presAssocID="{5D64441E-5A20-46DD-8D8D-23C74BED5F90}" presName="childComposite" presStyleCnt="0">
        <dgm:presLayoutVars>
          <dgm:chMax val="0"/>
          <dgm:chPref val="0"/>
        </dgm:presLayoutVars>
      </dgm:prSet>
      <dgm:spPr/>
    </dgm:pt>
    <dgm:pt modelId="{11C47CDB-2D07-4549-9860-B919B8BD8215}" type="pres">
      <dgm:prSet presAssocID="{5D64441E-5A20-46DD-8D8D-23C74BED5F90}" presName="ChildAccent" presStyleLbl="solidFgAcc1" presStyleIdx="6" presStyleCnt="8"/>
      <dgm:spPr/>
    </dgm:pt>
    <dgm:pt modelId="{7E3192D6-D9BD-4346-94F3-10BFD5DED50E}" type="pres">
      <dgm:prSet presAssocID="{5D64441E-5A20-46DD-8D8D-23C74BED5F90}" presName="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CC7EC6-7743-461B-9C77-6FA40A85584F}" type="pres">
      <dgm:prSet presAssocID="{DA7BE209-F045-44E1-8EFB-99880B8E778E}" presName="childComposite" presStyleCnt="0">
        <dgm:presLayoutVars>
          <dgm:chMax val="0"/>
          <dgm:chPref val="0"/>
        </dgm:presLayoutVars>
      </dgm:prSet>
      <dgm:spPr/>
    </dgm:pt>
    <dgm:pt modelId="{1014E261-BCE1-4E9B-8067-9C5CD40F5219}" type="pres">
      <dgm:prSet presAssocID="{DA7BE209-F045-44E1-8EFB-99880B8E778E}" presName="ChildAccent" presStyleLbl="solidFgAcc1" presStyleIdx="7" presStyleCnt="8"/>
      <dgm:spPr/>
    </dgm:pt>
    <dgm:pt modelId="{4314DB09-9F6A-48DC-A196-F5EE45F1CED1}" type="pres">
      <dgm:prSet presAssocID="{DA7BE209-F045-44E1-8EFB-99880B8E778E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74C342D-E9EA-4E66-9251-2216D112E50C}" type="presOf" srcId="{E655D049-6882-49C5-AEE8-E3110425AE52}" destId="{5564982C-354D-41D7-9A5E-97DB203352D2}" srcOrd="0" destOrd="0" presId="urn:microsoft.com/office/officeart/2008/layout/SquareAccentList"/>
    <dgm:cxn modelId="{2A4C2A9A-2B10-42CA-B7EC-989437E58B0A}" type="presOf" srcId="{7B98B9A1-348D-4950-B600-A93B9C0D16EF}" destId="{251A6647-355C-4AD7-BC5D-99C4C2B823EE}" srcOrd="0" destOrd="0" presId="urn:microsoft.com/office/officeart/2008/layout/SquareAccentList"/>
    <dgm:cxn modelId="{E0A1E1E1-ED67-4112-81AE-A461D0AC0374}" srcId="{AA98737F-DBF5-49AC-B586-4F079C0ECF01}" destId="{4217C18D-FF45-4C34-92C9-27C1FB5F7A78}" srcOrd="0" destOrd="0" parTransId="{011B3D65-2D10-434C-AB43-DEF3C11F8E40}" sibTransId="{805ACAC4-96B3-463B-8EA7-0394806BC185}"/>
    <dgm:cxn modelId="{D2E7C193-7553-40AD-8BE5-044B3C99E7D0}" srcId="{39D6B74D-566B-48E0-9DD9-83EA6F3A7F4E}" destId="{42ACA2F1-8CD1-4E30-8BAA-DB93699AE7D0}" srcOrd="0" destOrd="0" parTransId="{4000DD5F-3BE2-490D-9366-B3574288EB82}" sibTransId="{0F20A0DE-0044-49F9-A0C0-A12E41E7EB92}"/>
    <dgm:cxn modelId="{AD73FF2F-295D-4BF6-B05E-2DDA8C86E9E0}" srcId="{39D6B74D-566B-48E0-9DD9-83EA6F3A7F4E}" destId="{5D64441E-5A20-46DD-8D8D-23C74BED5F90}" srcOrd="2" destOrd="0" parTransId="{E24961C2-7074-47C5-ABEE-12236A91C63B}" sibTransId="{23A601D7-8148-486D-9382-B9F49E181D45}"/>
    <dgm:cxn modelId="{C15E2A10-E8EA-4EAB-B331-E4A995AF8E0F}" type="presOf" srcId="{5D64441E-5A20-46DD-8D8D-23C74BED5F90}" destId="{7E3192D6-D9BD-4346-94F3-10BFD5DED50E}" srcOrd="0" destOrd="0" presId="urn:microsoft.com/office/officeart/2008/layout/SquareAccentList"/>
    <dgm:cxn modelId="{3307F9B9-131C-4B66-8E12-FA8EDB0310C0}" type="presOf" srcId="{AE45E608-A596-44EA-BF9B-D6D1376B5AA2}" destId="{51FA45DB-6DAF-4243-AA71-CDB40C2145CE}" srcOrd="0" destOrd="0" presId="urn:microsoft.com/office/officeart/2008/layout/SquareAccentList"/>
    <dgm:cxn modelId="{2C6F5136-C5BF-4E4C-89E2-115855983DC4}" srcId="{AA98737F-DBF5-49AC-B586-4F079C0ECF01}" destId="{39D6B74D-566B-48E0-9DD9-83EA6F3A7F4E}" srcOrd="1" destOrd="0" parTransId="{796841C8-D363-440A-A92F-436CEB520273}" sibTransId="{12DC6973-E162-41AA-B9C9-D538E14B6437}"/>
    <dgm:cxn modelId="{72F9C499-0FF3-47F5-9A75-D0CFBF4E53D5}" type="presOf" srcId="{C6C53FD4-5AF6-42EA-B112-B358B0BE8314}" destId="{B6310BF9-49ED-4EB3-9134-AA8FDB47EEF4}" srcOrd="0" destOrd="0" presId="urn:microsoft.com/office/officeart/2008/layout/SquareAccentList"/>
    <dgm:cxn modelId="{5C07186E-6ABC-4962-86E3-110A45A621C6}" srcId="{4217C18D-FF45-4C34-92C9-27C1FB5F7A78}" destId="{7B98B9A1-348D-4950-B600-A93B9C0D16EF}" srcOrd="0" destOrd="0" parTransId="{72B68EDF-5F01-4CA6-B311-3A1FFA51F3E2}" sibTransId="{E5B45080-9339-4A86-949B-7021D207F60E}"/>
    <dgm:cxn modelId="{B9D19A60-DE2F-4DDF-8FB6-CBAFFD610EF0}" srcId="{4217C18D-FF45-4C34-92C9-27C1FB5F7A78}" destId="{2569E499-9ED7-4CE8-86DF-3304B7167109}" srcOrd="3" destOrd="0" parTransId="{E256AE86-1402-43AA-9133-5C2147ACB87F}" sibTransId="{1211A45E-EB77-4E6C-B307-49FD145BA36A}"/>
    <dgm:cxn modelId="{C19B4889-5E3E-4D0B-8150-34B66F9E789B}" srcId="{39D6B74D-566B-48E0-9DD9-83EA6F3A7F4E}" destId="{C6C53FD4-5AF6-42EA-B112-B358B0BE8314}" srcOrd="1" destOrd="0" parTransId="{72099791-5D59-4FBC-89EC-93DEEF5B124F}" sibTransId="{6310C450-0BCC-4D87-AAA5-540689EFA862}"/>
    <dgm:cxn modelId="{E3B6AFBC-5AC0-433C-A3D7-D20FB6F44241}" type="presOf" srcId="{DA7BE209-F045-44E1-8EFB-99880B8E778E}" destId="{4314DB09-9F6A-48DC-A196-F5EE45F1CED1}" srcOrd="0" destOrd="0" presId="urn:microsoft.com/office/officeart/2008/layout/SquareAccentList"/>
    <dgm:cxn modelId="{ECEA304A-E50A-411E-A7C6-396C29D4850D}" type="presOf" srcId="{39D6B74D-566B-48E0-9DD9-83EA6F3A7F4E}" destId="{2F46A4C4-4CDA-4DA8-B7F2-6D8D3AD6D98B}" srcOrd="0" destOrd="0" presId="urn:microsoft.com/office/officeart/2008/layout/SquareAccentList"/>
    <dgm:cxn modelId="{AA3EFEF7-4173-4ADC-8C03-CE8C4515AF65}" type="presOf" srcId="{42ACA2F1-8CD1-4E30-8BAA-DB93699AE7D0}" destId="{94DD7301-6763-4C56-B453-653ED0CD25D4}" srcOrd="0" destOrd="0" presId="urn:microsoft.com/office/officeart/2008/layout/SquareAccentList"/>
    <dgm:cxn modelId="{D20F70C6-2E5C-4DBF-9946-8D25EF3F4D86}" type="presOf" srcId="{4217C18D-FF45-4C34-92C9-27C1FB5F7A78}" destId="{AA77ABAE-E265-4D5E-88DC-CA55BD12FEBE}" srcOrd="0" destOrd="0" presId="urn:microsoft.com/office/officeart/2008/layout/SquareAccentList"/>
    <dgm:cxn modelId="{39D3EFFF-ADB0-4BF4-9192-5E71B36A70CD}" srcId="{4217C18D-FF45-4C34-92C9-27C1FB5F7A78}" destId="{E655D049-6882-49C5-AEE8-E3110425AE52}" srcOrd="2" destOrd="0" parTransId="{2AC88061-75DB-4E58-817B-FB17724943B9}" sibTransId="{C1D8B7EC-2782-44BE-AE94-848934674F4E}"/>
    <dgm:cxn modelId="{4273DBAD-E637-4F79-87EF-99024535FEC7}" srcId="{4217C18D-FF45-4C34-92C9-27C1FB5F7A78}" destId="{AE45E608-A596-44EA-BF9B-D6D1376B5AA2}" srcOrd="1" destOrd="0" parTransId="{6130BEC1-1306-4DB4-8006-D658A5B334B5}" sibTransId="{A58E4F23-4B40-46D0-988A-6E8E5749E5EB}"/>
    <dgm:cxn modelId="{9ECACCBF-0E4D-414C-985F-0E77F409A56D}" srcId="{39D6B74D-566B-48E0-9DD9-83EA6F3A7F4E}" destId="{DA7BE209-F045-44E1-8EFB-99880B8E778E}" srcOrd="3" destOrd="0" parTransId="{19838170-A1E3-49AC-A4D3-C09FA4BD62B2}" sibTransId="{486B3CC0-EA1F-43FF-B981-40A654E6B582}"/>
    <dgm:cxn modelId="{31F31FC6-2D53-44CF-8DE1-1CEA46E25EB5}" type="presOf" srcId="{AA98737F-DBF5-49AC-B586-4F079C0ECF01}" destId="{E6C01624-9D90-4F5F-BF21-FB43CBD8F82B}" srcOrd="0" destOrd="0" presId="urn:microsoft.com/office/officeart/2008/layout/SquareAccentList"/>
    <dgm:cxn modelId="{B9E7AC3C-0D5E-4EC0-8741-8735B2C48E36}" type="presOf" srcId="{2569E499-9ED7-4CE8-86DF-3304B7167109}" destId="{2C8CFE07-B4A1-4AD8-A393-12EE73148C89}" srcOrd="0" destOrd="0" presId="urn:microsoft.com/office/officeart/2008/layout/SquareAccentList"/>
    <dgm:cxn modelId="{874DBB19-F9DB-4E33-8771-82A4AC4DA0F4}" type="presParOf" srcId="{E6C01624-9D90-4F5F-BF21-FB43CBD8F82B}" destId="{487EAD28-01F7-49F6-9DCB-BCD4725D8A0F}" srcOrd="0" destOrd="0" presId="urn:microsoft.com/office/officeart/2008/layout/SquareAccentList"/>
    <dgm:cxn modelId="{BEF115A0-3933-4634-91E8-71BEB6F5ED47}" type="presParOf" srcId="{487EAD28-01F7-49F6-9DCB-BCD4725D8A0F}" destId="{9C053DC4-2191-4C26-9CF0-BA45996FFFC8}" srcOrd="0" destOrd="0" presId="urn:microsoft.com/office/officeart/2008/layout/SquareAccentList"/>
    <dgm:cxn modelId="{468C354B-A3FE-4DC6-A26A-F01AA83C3125}" type="presParOf" srcId="{9C053DC4-2191-4C26-9CF0-BA45996FFFC8}" destId="{4B72C82D-EF86-4530-9992-034CF0AD02FF}" srcOrd="0" destOrd="0" presId="urn:microsoft.com/office/officeart/2008/layout/SquareAccentList"/>
    <dgm:cxn modelId="{ED4F082B-02FF-4CEB-AB60-7E4C3ACB21F3}" type="presParOf" srcId="{9C053DC4-2191-4C26-9CF0-BA45996FFFC8}" destId="{61B5C557-BD64-4CC0-9F89-CD363DD14657}" srcOrd="1" destOrd="0" presId="urn:microsoft.com/office/officeart/2008/layout/SquareAccentList"/>
    <dgm:cxn modelId="{49D06634-AB45-4466-9548-A08F87387785}" type="presParOf" srcId="{9C053DC4-2191-4C26-9CF0-BA45996FFFC8}" destId="{AA77ABAE-E265-4D5E-88DC-CA55BD12FEBE}" srcOrd="2" destOrd="0" presId="urn:microsoft.com/office/officeart/2008/layout/SquareAccentList"/>
    <dgm:cxn modelId="{F5C2CF2D-9F27-489D-8480-16CBF0BC4296}" type="presParOf" srcId="{487EAD28-01F7-49F6-9DCB-BCD4725D8A0F}" destId="{6AAB7852-C5F5-4632-9C0A-9CCB1A79A1EF}" srcOrd="1" destOrd="0" presId="urn:microsoft.com/office/officeart/2008/layout/SquareAccentList"/>
    <dgm:cxn modelId="{9FA6B3BA-E61A-4CE8-903B-1C1306CAB98C}" type="presParOf" srcId="{6AAB7852-C5F5-4632-9C0A-9CCB1A79A1EF}" destId="{F923338D-B321-4301-A1E1-312D7E38842F}" srcOrd="0" destOrd="0" presId="urn:microsoft.com/office/officeart/2008/layout/SquareAccentList"/>
    <dgm:cxn modelId="{99B76B7F-B8F8-4D0B-94C7-6BD66561F7C0}" type="presParOf" srcId="{F923338D-B321-4301-A1E1-312D7E38842F}" destId="{C868D3B4-D1F7-4499-A369-97A28367D491}" srcOrd="0" destOrd="0" presId="urn:microsoft.com/office/officeart/2008/layout/SquareAccentList"/>
    <dgm:cxn modelId="{0BF637FE-B500-497B-BBB9-5C66822245CA}" type="presParOf" srcId="{F923338D-B321-4301-A1E1-312D7E38842F}" destId="{251A6647-355C-4AD7-BC5D-99C4C2B823EE}" srcOrd="1" destOrd="0" presId="urn:microsoft.com/office/officeart/2008/layout/SquareAccentList"/>
    <dgm:cxn modelId="{3F22757B-10D6-4A92-85E7-F16442CCB4D6}" type="presParOf" srcId="{6AAB7852-C5F5-4632-9C0A-9CCB1A79A1EF}" destId="{B871F6C4-9835-49AD-A90C-4D349740D958}" srcOrd="1" destOrd="0" presId="urn:microsoft.com/office/officeart/2008/layout/SquareAccentList"/>
    <dgm:cxn modelId="{3536E8C6-19C9-43BB-8D9A-2DA7C992CFC0}" type="presParOf" srcId="{B871F6C4-9835-49AD-A90C-4D349740D958}" destId="{A04508C4-6927-4361-8F22-B173A502C5E1}" srcOrd="0" destOrd="0" presId="urn:microsoft.com/office/officeart/2008/layout/SquareAccentList"/>
    <dgm:cxn modelId="{C52A7189-C397-42FF-BE6D-D28D7ED2AECF}" type="presParOf" srcId="{B871F6C4-9835-49AD-A90C-4D349740D958}" destId="{51FA45DB-6DAF-4243-AA71-CDB40C2145CE}" srcOrd="1" destOrd="0" presId="urn:microsoft.com/office/officeart/2008/layout/SquareAccentList"/>
    <dgm:cxn modelId="{3CB82692-1E02-43B9-94E9-A9DBE95ACDA1}" type="presParOf" srcId="{6AAB7852-C5F5-4632-9C0A-9CCB1A79A1EF}" destId="{E7E56E88-6D3C-40F1-AB53-C7D641249480}" srcOrd="2" destOrd="0" presId="urn:microsoft.com/office/officeart/2008/layout/SquareAccentList"/>
    <dgm:cxn modelId="{8AAA8F99-2FC8-4567-9B76-70FFF71F3070}" type="presParOf" srcId="{E7E56E88-6D3C-40F1-AB53-C7D641249480}" destId="{6EE72E7E-1BF4-432D-ABF2-B594DBBFA035}" srcOrd="0" destOrd="0" presId="urn:microsoft.com/office/officeart/2008/layout/SquareAccentList"/>
    <dgm:cxn modelId="{A0B7AED5-1E6E-4A76-89CA-95068F707A88}" type="presParOf" srcId="{E7E56E88-6D3C-40F1-AB53-C7D641249480}" destId="{5564982C-354D-41D7-9A5E-97DB203352D2}" srcOrd="1" destOrd="0" presId="urn:microsoft.com/office/officeart/2008/layout/SquareAccentList"/>
    <dgm:cxn modelId="{6DEF88CB-5618-46E5-97CD-07D1A26EE85F}" type="presParOf" srcId="{6AAB7852-C5F5-4632-9C0A-9CCB1A79A1EF}" destId="{A0A075F0-2F10-4E83-98F7-95FC1D4F38E1}" srcOrd="3" destOrd="0" presId="urn:microsoft.com/office/officeart/2008/layout/SquareAccentList"/>
    <dgm:cxn modelId="{58F20523-8846-45C9-8FB3-24F26B4B8F4C}" type="presParOf" srcId="{A0A075F0-2F10-4E83-98F7-95FC1D4F38E1}" destId="{4EBCF58F-0144-48C5-BCF9-B537FD455EFC}" srcOrd="0" destOrd="0" presId="urn:microsoft.com/office/officeart/2008/layout/SquareAccentList"/>
    <dgm:cxn modelId="{6B72E8B5-331A-411C-8971-D4C36F02CA24}" type="presParOf" srcId="{A0A075F0-2F10-4E83-98F7-95FC1D4F38E1}" destId="{2C8CFE07-B4A1-4AD8-A393-12EE73148C89}" srcOrd="1" destOrd="0" presId="urn:microsoft.com/office/officeart/2008/layout/SquareAccentList"/>
    <dgm:cxn modelId="{C5C37A96-3457-422F-9A3C-FE6B7F47117A}" type="presParOf" srcId="{E6C01624-9D90-4F5F-BF21-FB43CBD8F82B}" destId="{C8E53D72-5DEF-412A-BE11-2D6610CA2120}" srcOrd="1" destOrd="0" presId="urn:microsoft.com/office/officeart/2008/layout/SquareAccentList"/>
    <dgm:cxn modelId="{A3713BBB-5CDC-4960-BA99-C7AA0A7552AA}" type="presParOf" srcId="{C8E53D72-5DEF-412A-BE11-2D6610CA2120}" destId="{173EAB24-24C2-4E06-8B5C-EF19AF65990F}" srcOrd="0" destOrd="0" presId="urn:microsoft.com/office/officeart/2008/layout/SquareAccentList"/>
    <dgm:cxn modelId="{7CA80B55-7F1C-406E-81BD-952691659491}" type="presParOf" srcId="{173EAB24-24C2-4E06-8B5C-EF19AF65990F}" destId="{5E59B7F7-A0C2-4A25-8194-962D7B71FAA9}" srcOrd="0" destOrd="0" presId="urn:microsoft.com/office/officeart/2008/layout/SquareAccentList"/>
    <dgm:cxn modelId="{D5D23C8B-E02B-4C86-B41B-466765610C36}" type="presParOf" srcId="{173EAB24-24C2-4E06-8B5C-EF19AF65990F}" destId="{D61673D9-FAB7-4890-ABA2-1DE94E00E526}" srcOrd="1" destOrd="0" presId="urn:microsoft.com/office/officeart/2008/layout/SquareAccentList"/>
    <dgm:cxn modelId="{0EC5AD41-9A99-46A9-BF22-7AC063B2CFBC}" type="presParOf" srcId="{173EAB24-24C2-4E06-8B5C-EF19AF65990F}" destId="{2F46A4C4-4CDA-4DA8-B7F2-6D8D3AD6D98B}" srcOrd="2" destOrd="0" presId="urn:microsoft.com/office/officeart/2008/layout/SquareAccentList"/>
    <dgm:cxn modelId="{146C5AA7-8C58-419A-9E87-2071E3F0A15C}" type="presParOf" srcId="{C8E53D72-5DEF-412A-BE11-2D6610CA2120}" destId="{6DB809E6-FE70-4377-B1BB-7BEA2C4E3A3D}" srcOrd="1" destOrd="0" presId="urn:microsoft.com/office/officeart/2008/layout/SquareAccentList"/>
    <dgm:cxn modelId="{42024AD2-02B7-4FC1-A3A7-A9DD26820675}" type="presParOf" srcId="{6DB809E6-FE70-4377-B1BB-7BEA2C4E3A3D}" destId="{FA1E59B3-16EA-41E5-A71C-09D6B0049B79}" srcOrd="0" destOrd="0" presId="urn:microsoft.com/office/officeart/2008/layout/SquareAccentList"/>
    <dgm:cxn modelId="{372E7B6F-AF7B-456E-A4A6-B7EBB468D8AD}" type="presParOf" srcId="{FA1E59B3-16EA-41E5-A71C-09D6B0049B79}" destId="{FBBE43C0-333D-498A-BE42-39190C53D9C7}" srcOrd="0" destOrd="0" presId="urn:microsoft.com/office/officeart/2008/layout/SquareAccentList"/>
    <dgm:cxn modelId="{BFD42024-A87B-490E-A745-D1FA251ED216}" type="presParOf" srcId="{FA1E59B3-16EA-41E5-A71C-09D6B0049B79}" destId="{94DD7301-6763-4C56-B453-653ED0CD25D4}" srcOrd="1" destOrd="0" presId="urn:microsoft.com/office/officeart/2008/layout/SquareAccentList"/>
    <dgm:cxn modelId="{C8312144-8EFE-442C-B647-0F6758917324}" type="presParOf" srcId="{6DB809E6-FE70-4377-B1BB-7BEA2C4E3A3D}" destId="{151C93D4-5410-4F6F-BA05-74F57D07D524}" srcOrd="1" destOrd="0" presId="urn:microsoft.com/office/officeart/2008/layout/SquareAccentList"/>
    <dgm:cxn modelId="{D7607A00-E5A8-43EC-939F-C9F8F41055F6}" type="presParOf" srcId="{151C93D4-5410-4F6F-BA05-74F57D07D524}" destId="{BBE965C7-C72C-4C8B-8E1B-6E8AAA811746}" srcOrd="0" destOrd="0" presId="urn:microsoft.com/office/officeart/2008/layout/SquareAccentList"/>
    <dgm:cxn modelId="{AD78AFFF-93E9-40DE-8DB5-C993739D9D8A}" type="presParOf" srcId="{151C93D4-5410-4F6F-BA05-74F57D07D524}" destId="{B6310BF9-49ED-4EB3-9134-AA8FDB47EEF4}" srcOrd="1" destOrd="0" presId="urn:microsoft.com/office/officeart/2008/layout/SquareAccentList"/>
    <dgm:cxn modelId="{E6D5C605-2F65-4784-9BD8-4E7E85EF6C0B}" type="presParOf" srcId="{6DB809E6-FE70-4377-B1BB-7BEA2C4E3A3D}" destId="{D9193594-C6DF-44ED-BA22-1F1C0C61CB8B}" srcOrd="2" destOrd="0" presId="urn:microsoft.com/office/officeart/2008/layout/SquareAccentList"/>
    <dgm:cxn modelId="{716824A9-2F24-4256-A073-83D48E9367A2}" type="presParOf" srcId="{D9193594-C6DF-44ED-BA22-1F1C0C61CB8B}" destId="{11C47CDB-2D07-4549-9860-B919B8BD8215}" srcOrd="0" destOrd="0" presId="urn:microsoft.com/office/officeart/2008/layout/SquareAccentList"/>
    <dgm:cxn modelId="{8B263DCB-9C32-474F-B4D5-660CAE6679BD}" type="presParOf" srcId="{D9193594-C6DF-44ED-BA22-1F1C0C61CB8B}" destId="{7E3192D6-D9BD-4346-94F3-10BFD5DED50E}" srcOrd="1" destOrd="0" presId="urn:microsoft.com/office/officeart/2008/layout/SquareAccentList"/>
    <dgm:cxn modelId="{A7DD7318-0B5B-44A7-B982-0114800B4808}" type="presParOf" srcId="{6DB809E6-FE70-4377-B1BB-7BEA2C4E3A3D}" destId="{F8CC7EC6-7743-461B-9C77-6FA40A85584F}" srcOrd="3" destOrd="0" presId="urn:microsoft.com/office/officeart/2008/layout/SquareAccentList"/>
    <dgm:cxn modelId="{C489E47B-2E4C-4AA0-9CF7-F2D039E8763F}" type="presParOf" srcId="{F8CC7EC6-7743-461B-9C77-6FA40A85584F}" destId="{1014E261-BCE1-4E9B-8067-9C5CD40F5219}" srcOrd="0" destOrd="0" presId="urn:microsoft.com/office/officeart/2008/layout/SquareAccentList"/>
    <dgm:cxn modelId="{F5ABFDE2-DD70-4416-A2DA-9AA24AEB3844}" type="presParOf" srcId="{F8CC7EC6-7743-461B-9C77-6FA40A85584F}" destId="{4314DB09-9F6A-48DC-A196-F5EE45F1CED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0888CB-4D5A-4849-BA02-A9B0376B3AB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3D01C5B-3352-4A19-A5EF-EF3D7C12CDEA}">
      <dgm:prSet phldrT="[Text]" custT="1"/>
      <dgm:spPr/>
      <dgm:t>
        <a:bodyPr/>
        <a:lstStyle/>
        <a:p>
          <a:r>
            <a:rPr lang="fr-FR" sz="1000" b="1" dirty="0" smtClean="0"/>
            <a:t>Réseaux Sociaux</a:t>
          </a:r>
          <a:endParaRPr lang="fr-FR" sz="1000" b="1" dirty="0"/>
        </a:p>
      </dgm:t>
    </dgm:pt>
    <dgm:pt modelId="{58F7015C-7299-4F62-AFE7-259A64984F3F}" type="parTrans" cxnId="{E8A811BF-10C3-4839-AA0C-A5F4A40E0776}">
      <dgm:prSet/>
      <dgm:spPr/>
      <dgm:t>
        <a:bodyPr/>
        <a:lstStyle/>
        <a:p>
          <a:endParaRPr lang="fr-FR"/>
        </a:p>
      </dgm:t>
    </dgm:pt>
    <dgm:pt modelId="{0446F580-08CC-4EFB-ABC0-78A348965E75}" type="sibTrans" cxnId="{E8A811BF-10C3-4839-AA0C-A5F4A40E0776}">
      <dgm:prSet/>
      <dgm:spPr/>
      <dgm:t>
        <a:bodyPr/>
        <a:lstStyle/>
        <a:p>
          <a:endParaRPr lang="fr-FR"/>
        </a:p>
      </dgm:t>
    </dgm:pt>
    <dgm:pt modelId="{B1EB10C9-3D61-4933-96C5-1E7E80BECA7D}">
      <dgm:prSet phldrT="[Text]"/>
      <dgm:spPr/>
      <dgm:t>
        <a:bodyPr/>
        <a:lstStyle/>
        <a:p>
          <a:r>
            <a:rPr lang="fr-FR" dirty="0" smtClean="0"/>
            <a:t>Images « CNN »</a:t>
          </a:r>
          <a:endParaRPr lang="fr-FR" dirty="0"/>
        </a:p>
      </dgm:t>
    </dgm:pt>
    <dgm:pt modelId="{1F05F864-2D61-4C14-A7C2-7D07C2DF5EC5}" type="parTrans" cxnId="{7842BB80-FAB7-4230-B452-3B544F73739F}">
      <dgm:prSet/>
      <dgm:spPr/>
      <dgm:t>
        <a:bodyPr/>
        <a:lstStyle/>
        <a:p>
          <a:endParaRPr lang="fr-FR"/>
        </a:p>
      </dgm:t>
    </dgm:pt>
    <dgm:pt modelId="{DF156C87-DDA9-416F-BE72-4EE22AA74C5C}" type="sibTrans" cxnId="{7842BB80-FAB7-4230-B452-3B544F73739F}">
      <dgm:prSet/>
      <dgm:spPr/>
      <dgm:t>
        <a:bodyPr/>
        <a:lstStyle/>
        <a:p>
          <a:endParaRPr lang="fr-FR"/>
        </a:p>
      </dgm:t>
    </dgm:pt>
    <dgm:pt modelId="{0F7AD798-E6F2-4FAA-9BF5-BEA8D661AF90}">
      <dgm:prSet phldrT="[Text]"/>
      <dgm:spPr/>
      <dgm:t>
        <a:bodyPr/>
        <a:lstStyle/>
        <a:p>
          <a:r>
            <a:rPr lang="fr-FR" dirty="0" smtClean="0"/>
            <a:t>Texte « Naïve Bayes »</a:t>
          </a:r>
          <a:endParaRPr lang="fr-FR" dirty="0"/>
        </a:p>
      </dgm:t>
    </dgm:pt>
    <dgm:pt modelId="{00F94517-F382-44E5-A828-BCE31555328D}" type="parTrans" cxnId="{BC8EC30D-1638-4E0D-8516-3CD7A3AF0A17}">
      <dgm:prSet/>
      <dgm:spPr/>
      <dgm:t>
        <a:bodyPr/>
        <a:lstStyle/>
        <a:p>
          <a:endParaRPr lang="fr-FR"/>
        </a:p>
      </dgm:t>
    </dgm:pt>
    <dgm:pt modelId="{15921363-CCF4-4524-B90B-2EAF1312A0E3}" type="sibTrans" cxnId="{BC8EC30D-1638-4E0D-8516-3CD7A3AF0A17}">
      <dgm:prSet/>
      <dgm:spPr/>
      <dgm:t>
        <a:bodyPr/>
        <a:lstStyle/>
        <a:p>
          <a:endParaRPr lang="fr-FR"/>
        </a:p>
      </dgm:t>
    </dgm:pt>
    <dgm:pt modelId="{F8CB8700-6641-4E9A-98EA-549626FBCC18}">
      <dgm:prSet phldrT="[Text]" custT="1"/>
      <dgm:spPr/>
      <dgm:t>
        <a:bodyPr/>
        <a:lstStyle/>
        <a:p>
          <a:r>
            <a:rPr lang="fr-FR" sz="1000" b="1" dirty="0" smtClean="0"/>
            <a:t>Note et enregistrement des médecins</a:t>
          </a:r>
          <a:endParaRPr lang="fr-FR" sz="1000" b="1" dirty="0"/>
        </a:p>
      </dgm:t>
    </dgm:pt>
    <dgm:pt modelId="{D708E18E-8A17-4B84-B039-2FF7E0F8E762}" type="parTrans" cxnId="{C8F78BD8-97A3-4A2E-A81D-08ED8C6E5D91}">
      <dgm:prSet/>
      <dgm:spPr/>
      <dgm:t>
        <a:bodyPr/>
        <a:lstStyle/>
        <a:p>
          <a:endParaRPr lang="fr-FR"/>
        </a:p>
      </dgm:t>
    </dgm:pt>
    <dgm:pt modelId="{98D7BA00-FC6E-4955-82E9-59EA493E3772}" type="sibTrans" cxnId="{C8F78BD8-97A3-4A2E-A81D-08ED8C6E5D91}">
      <dgm:prSet/>
      <dgm:spPr/>
      <dgm:t>
        <a:bodyPr/>
        <a:lstStyle/>
        <a:p>
          <a:endParaRPr lang="fr-FR"/>
        </a:p>
      </dgm:t>
    </dgm:pt>
    <dgm:pt modelId="{01B96A8F-47CE-459D-B5BB-B000F40EF267}">
      <dgm:prSet phldrT="[Text]"/>
      <dgm:spPr/>
      <dgm:t>
        <a:bodyPr/>
        <a:lstStyle/>
        <a:p>
          <a:r>
            <a:rPr lang="fr-FR" dirty="0" smtClean="0"/>
            <a:t>Vocal</a:t>
          </a:r>
          <a:endParaRPr lang="fr-FR" dirty="0"/>
        </a:p>
      </dgm:t>
    </dgm:pt>
    <dgm:pt modelId="{EB65FA65-707F-4184-B562-89F53C820CE4}" type="parTrans" cxnId="{CAFA3B08-A22B-4EBF-8468-DB3B99E995BD}">
      <dgm:prSet/>
      <dgm:spPr/>
      <dgm:t>
        <a:bodyPr/>
        <a:lstStyle/>
        <a:p>
          <a:endParaRPr lang="fr-FR"/>
        </a:p>
      </dgm:t>
    </dgm:pt>
    <dgm:pt modelId="{E5CB024A-D9C9-4A87-A9B2-E9805382A7F3}" type="sibTrans" cxnId="{CAFA3B08-A22B-4EBF-8468-DB3B99E995BD}">
      <dgm:prSet/>
      <dgm:spPr/>
      <dgm:t>
        <a:bodyPr/>
        <a:lstStyle/>
        <a:p>
          <a:endParaRPr lang="fr-FR"/>
        </a:p>
      </dgm:t>
    </dgm:pt>
    <dgm:pt modelId="{E088DA47-E854-4A60-A37A-197D60A77DF7}">
      <dgm:prSet phldrT="[Text]"/>
      <dgm:spPr/>
      <dgm:t>
        <a:bodyPr/>
        <a:lstStyle/>
        <a:p>
          <a:r>
            <a:rPr lang="fr-FR" dirty="0" smtClean="0"/>
            <a:t>Texte</a:t>
          </a:r>
          <a:endParaRPr lang="fr-FR" dirty="0"/>
        </a:p>
      </dgm:t>
    </dgm:pt>
    <dgm:pt modelId="{606FF08D-6D11-44DB-8C06-0776AA773B60}" type="parTrans" cxnId="{27D08170-3499-4A94-B926-9BD0E17DF0ED}">
      <dgm:prSet/>
      <dgm:spPr/>
      <dgm:t>
        <a:bodyPr/>
        <a:lstStyle/>
        <a:p>
          <a:endParaRPr lang="fr-FR"/>
        </a:p>
      </dgm:t>
    </dgm:pt>
    <dgm:pt modelId="{06D48B81-9ED4-4B49-9A10-2AAC44061D30}" type="sibTrans" cxnId="{27D08170-3499-4A94-B926-9BD0E17DF0ED}">
      <dgm:prSet/>
      <dgm:spPr/>
      <dgm:t>
        <a:bodyPr/>
        <a:lstStyle/>
        <a:p>
          <a:endParaRPr lang="fr-FR"/>
        </a:p>
      </dgm:t>
    </dgm:pt>
    <dgm:pt modelId="{C26A9EE5-0216-44BA-88AB-877E7CFB95B0}">
      <dgm:prSet phldrT="[Text]" custT="1"/>
      <dgm:spPr/>
      <dgm:t>
        <a:bodyPr/>
        <a:lstStyle/>
        <a:p>
          <a:r>
            <a:rPr lang="fr-FR" sz="1000" b="1" dirty="0" smtClean="0"/>
            <a:t>Effets indésirable des médicaments </a:t>
          </a:r>
          <a:endParaRPr lang="fr-FR" sz="1000" b="1" dirty="0"/>
        </a:p>
      </dgm:t>
    </dgm:pt>
    <dgm:pt modelId="{CD57C63F-D33B-4C5F-BB4C-FC4FDBE8F53F}" type="parTrans" cxnId="{56C6E966-7E2D-417C-9EC8-5FA16BE5A978}">
      <dgm:prSet/>
      <dgm:spPr/>
      <dgm:t>
        <a:bodyPr/>
        <a:lstStyle/>
        <a:p>
          <a:endParaRPr lang="fr-FR"/>
        </a:p>
      </dgm:t>
    </dgm:pt>
    <dgm:pt modelId="{C8957318-9164-48C0-8E27-2EFE9E544628}" type="sibTrans" cxnId="{56C6E966-7E2D-417C-9EC8-5FA16BE5A978}">
      <dgm:prSet/>
      <dgm:spPr/>
      <dgm:t>
        <a:bodyPr/>
        <a:lstStyle/>
        <a:p>
          <a:endParaRPr lang="fr-FR"/>
        </a:p>
      </dgm:t>
    </dgm:pt>
    <dgm:pt modelId="{BE783995-0873-41DD-8C9D-0694B317033C}">
      <dgm:prSet phldrT="[Text]"/>
      <dgm:spPr/>
      <dgm:t>
        <a:bodyPr/>
        <a:lstStyle/>
        <a:p>
          <a:r>
            <a:rPr lang="fr-FR" dirty="0" smtClean="0"/>
            <a:t>Collaborative filtering « Als » </a:t>
          </a:r>
          <a:endParaRPr lang="fr-FR" dirty="0"/>
        </a:p>
      </dgm:t>
    </dgm:pt>
    <dgm:pt modelId="{ABEC30D0-050B-4290-82EA-3A0DAFE4623C}" type="parTrans" cxnId="{70CC1682-CFED-4BC1-949F-C0BF4BAD5107}">
      <dgm:prSet/>
      <dgm:spPr/>
      <dgm:t>
        <a:bodyPr/>
        <a:lstStyle/>
        <a:p>
          <a:endParaRPr lang="fr-FR"/>
        </a:p>
      </dgm:t>
    </dgm:pt>
    <dgm:pt modelId="{940ED97B-AABC-4084-A6DF-3D7ED2AC88E2}" type="sibTrans" cxnId="{70CC1682-CFED-4BC1-949F-C0BF4BAD5107}">
      <dgm:prSet/>
      <dgm:spPr/>
      <dgm:t>
        <a:bodyPr/>
        <a:lstStyle/>
        <a:p>
          <a:endParaRPr lang="fr-FR"/>
        </a:p>
      </dgm:t>
    </dgm:pt>
    <dgm:pt modelId="{0D759483-AF9F-4424-9894-EBBF1348E241}">
      <dgm:prSet phldrT="[Text]"/>
      <dgm:spPr/>
      <dgm:t>
        <a:bodyPr/>
        <a:lstStyle/>
        <a:p>
          <a:endParaRPr lang="fr-FR" dirty="0"/>
        </a:p>
      </dgm:t>
    </dgm:pt>
    <dgm:pt modelId="{F97792EC-639B-4EBD-9345-57B6A0B7E85E}" type="parTrans" cxnId="{D329631E-AEAF-4553-87AA-C4D3CAE68AB0}">
      <dgm:prSet/>
      <dgm:spPr/>
      <dgm:t>
        <a:bodyPr/>
        <a:lstStyle/>
        <a:p>
          <a:endParaRPr lang="fr-FR"/>
        </a:p>
      </dgm:t>
    </dgm:pt>
    <dgm:pt modelId="{CB1156F8-4D29-4931-9C12-A0E8B33EE1AD}" type="sibTrans" cxnId="{D329631E-AEAF-4553-87AA-C4D3CAE68AB0}">
      <dgm:prSet/>
      <dgm:spPr/>
      <dgm:t>
        <a:bodyPr/>
        <a:lstStyle/>
        <a:p>
          <a:endParaRPr lang="fr-FR"/>
        </a:p>
      </dgm:t>
    </dgm:pt>
    <dgm:pt modelId="{5C371260-DEFA-4B3D-9CB3-015E268D81E5}" type="pres">
      <dgm:prSet presAssocID="{B20888CB-4D5A-4849-BA02-A9B0376B3AB9}" presName="linearFlow" presStyleCnt="0">
        <dgm:presLayoutVars>
          <dgm:dir/>
          <dgm:animLvl val="lvl"/>
          <dgm:resizeHandles val="exact"/>
        </dgm:presLayoutVars>
      </dgm:prSet>
      <dgm:spPr/>
    </dgm:pt>
    <dgm:pt modelId="{F6929856-4E4B-4E9C-B756-FA678F73CF55}" type="pres">
      <dgm:prSet presAssocID="{43D01C5B-3352-4A19-A5EF-EF3D7C12CDEA}" presName="composite" presStyleCnt="0"/>
      <dgm:spPr/>
    </dgm:pt>
    <dgm:pt modelId="{4C65687F-0A10-4B9E-9C4A-4215AA87EF7E}" type="pres">
      <dgm:prSet presAssocID="{43D01C5B-3352-4A19-A5EF-EF3D7C12CDE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903B110-DA6A-46B4-8A9A-694FF249DDBC}" type="pres">
      <dgm:prSet presAssocID="{43D01C5B-3352-4A19-A5EF-EF3D7C12CDE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05955F-C31F-4313-BB2B-75F21D38EEB8}" type="pres">
      <dgm:prSet presAssocID="{0446F580-08CC-4EFB-ABC0-78A348965E75}" presName="sp" presStyleCnt="0"/>
      <dgm:spPr/>
    </dgm:pt>
    <dgm:pt modelId="{EEE45B2A-535E-4BE4-8A57-61C82967D033}" type="pres">
      <dgm:prSet presAssocID="{F8CB8700-6641-4E9A-98EA-549626FBCC18}" presName="composite" presStyleCnt="0"/>
      <dgm:spPr/>
    </dgm:pt>
    <dgm:pt modelId="{606E4F06-3D91-47B7-9781-BE41CE39E40F}" type="pres">
      <dgm:prSet presAssocID="{F8CB8700-6641-4E9A-98EA-549626FBCC1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9E2482-470B-420D-B201-F86D65FDC9F3}" type="pres">
      <dgm:prSet presAssocID="{F8CB8700-6641-4E9A-98EA-549626FBCC18}" presName="descendantText" presStyleLbl="alignAcc1" presStyleIdx="1" presStyleCnt="3">
        <dgm:presLayoutVars>
          <dgm:bulletEnabled val="1"/>
        </dgm:presLayoutVars>
      </dgm:prSet>
      <dgm:spPr/>
    </dgm:pt>
    <dgm:pt modelId="{E02C6A63-7C65-4CFB-BC9D-1F90120A8279}" type="pres">
      <dgm:prSet presAssocID="{98D7BA00-FC6E-4955-82E9-59EA493E3772}" presName="sp" presStyleCnt="0"/>
      <dgm:spPr/>
    </dgm:pt>
    <dgm:pt modelId="{0B4EAD90-DBC7-44BB-A7FC-5861DEE1DE33}" type="pres">
      <dgm:prSet presAssocID="{C26A9EE5-0216-44BA-88AB-877E7CFB95B0}" presName="composite" presStyleCnt="0"/>
      <dgm:spPr/>
    </dgm:pt>
    <dgm:pt modelId="{F13693CB-FFD6-4BD5-A1B1-C7C863CA10FD}" type="pres">
      <dgm:prSet presAssocID="{C26A9EE5-0216-44BA-88AB-877E7CFB95B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04FBDE0-56A6-4EA2-941F-945173ABF5A6}" type="pres">
      <dgm:prSet presAssocID="{C26A9EE5-0216-44BA-88AB-877E7CFB95B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842BB80-FAB7-4230-B452-3B544F73739F}" srcId="{43D01C5B-3352-4A19-A5EF-EF3D7C12CDEA}" destId="{B1EB10C9-3D61-4933-96C5-1E7E80BECA7D}" srcOrd="0" destOrd="0" parTransId="{1F05F864-2D61-4C14-A7C2-7D07C2DF5EC5}" sibTransId="{DF156C87-DDA9-416F-BE72-4EE22AA74C5C}"/>
    <dgm:cxn modelId="{E8A811BF-10C3-4839-AA0C-A5F4A40E0776}" srcId="{B20888CB-4D5A-4849-BA02-A9B0376B3AB9}" destId="{43D01C5B-3352-4A19-A5EF-EF3D7C12CDEA}" srcOrd="0" destOrd="0" parTransId="{58F7015C-7299-4F62-AFE7-259A64984F3F}" sibTransId="{0446F580-08CC-4EFB-ABC0-78A348965E75}"/>
    <dgm:cxn modelId="{CAFA3B08-A22B-4EBF-8468-DB3B99E995BD}" srcId="{F8CB8700-6641-4E9A-98EA-549626FBCC18}" destId="{01B96A8F-47CE-459D-B5BB-B000F40EF267}" srcOrd="0" destOrd="0" parTransId="{EB65FA65-707F-4184-B562-89F53C820CE4}" sibTransId="{E5CB024A-D9C9-4A87-A9B2-E9805382A7F3}"/>
    <dgm:cxn modelId="{70CC1682-CFED-4BC1-949F-C0BF4BAD5107}" srcId="{C26A9EE5-0216-44BA-88AB-877E7CFB95B0}" destId="{BE783995-0873-41DD-8C9D-0694B317033C}" srcOrd="1" destOrd="0" parTransId="{ABEC30D0-050B-4290-82EA-3A0DAFE4623C}" sibTransId="{940ED97B-AABC-4084-A6DF-3D7ED2AC88E2}"/>
    <dgm:cxn modelId="{D976B351-AF50-4CFC-AC9B-476945DE6B2B}" type="presOf" srcId="{B1EB10C9-3D61-4933-96C5-1E7E80BECA7D}" destId="{9903B110-DA6A-46B4-8A9A-694FF249DDBC}" srcOrd="0" destOrd="0" presId="urn:microsoft.com/office/officeart/2005/8/layout/chevron2"/>
    <dgm:cxn modelId="{5A47E3D4-F395-4E6D-BE0B-B172D5D149A0}" type="presOf" srcId="{BE783995-0873-41DD-8C9D-0694B317033C}" destId="{404FBDE0-56A6-4EA2-941F-945173ABF5A6}" srcOrd="0" destOrd="1" presId="urn:microsoft.com/office/officeart/2005/8/layout/chevron2"/>
    <dgm:cxn modelId="{C8F78BD8-97A3-4A2E-A81D-08ED8C6E5D91}" srcId="{B20888CB-4D5A-4849-BA02-A9B0376B3AB9}" destId="{F8CB8700-6641-4E9A-98EA-549626FBCC18}" srcOrd="1" destOrd="0" parTransId="{D708E18E-8A17-4B84-B039-2FF7E0F8E762}" sibTransId="{98D7BA00-FC6E-4955-82E9-59EA493E3772}"/>
    <dgm:cxn modelId="{419B82AE-83F2-4B4D-B51E-73BA83B081D0}" type="presOf" srcId="{E088DA47-E854-4A60-A37A-197D60A77DF7}" destId="{329E2482-470B-420D-B201-F86D65FDC9F3}" srcOrd="0" destOrd="1" presId="urn:microsoft.com/office/officeart/2005/8/layout/chevron2"/>
    <dgm:cxn modelId="{BC8EC30D-1638-4E0D-8516-3CD7A3AF0A17}" srcId="{43D01C5B-3352-4A19-A5EF-EF3D7C12CDEA}" destId="{0F7AD798-E6F2-4FAA-9BF5-BEA8D661AF90}" srcOrd="1" destOrd="0" parTransId="{00F94517-F382-44E5-A828-BCE31555328D}" sibTransId="{15921363-CCF4-4524-B90B-2EAF1312A0E3}"/>
    <dgm:cxn modelId="{D329631E-AEAF-4553-87AA-C4D3CAE68AB0}" srcId="{C26A9EE5-0216-44BA-88AB-877E7CFB95B0}" destId="{0D759483-AF9F-4424-9894-EBBF1348E241}" srcOrd="0" destOrd="0" parTransId="{F97792EC-639B-4EBD-9345-57B6A0B7E85E}" sibTransId="{CB1156F8-4D29-4931-9C12-A0E8B33EE1AD}"/>
    <dgm:cxn modelId="{C4BD571A-32B1-47FB-BF8F-A39B03CEAEFD}" type="presOf" srcId="{0D759483-AF9F-4424-9894-EBBF1348E241}" destId="{404FBDE0-56A6-4EA2-941F-945173ABF5A6}" srcOrd="0" destOrd="0" presId="urn:microsoft.com/office/officeart/2005/8/layout/chevron2"/>
    <dgm:cxn modelId="{794DC156-0870-4D33-BBD4-906A1FB97A4E}" type="presOf" srcId="{B20888CB-4D5A-4849-BA02-A9B0376B3AB9}" destId="{5C371260-DEFA-4B3D-9CB3-015E268D81E5}" srcOrd="0" destOrd="0" presId="urn:microsoft.com/office/officeart/2005/8/layout/chevron2"/>
    <dgm:cxn modelId="{27D08170-3499-4A94-B926-9BD0E17DF0ED}" srcId="{F8CB8700-6641-4E9A-98EA-549626FBCC18}" destId="{E088DA47-E854-4A60-A37A-197D60A77DF7}" srcOrd="1" destOrd="0" parTransId="{606FF08D-6D11-44DB-8C06-0776AA773B60}" sibTransId="{06D48B81-9ED4-4B49-9A10-2AAC44061D30}"/>
    <dgm:cxn modelId="{6CD2FB2A-B9A0-44C8-82A8-B0B9C3602B50}" type="presOf" srcId="{01B96A8F-47CE-459D-B5BB-B000F40EF267}" destId="{329E2482-470B-420D-B201-F86D65FDC9F3}" srcOrd="0" destOrd="0" presId="urn:microsoft.com/office/officeart/2005/8/layout/chevron2"/>
    <dgm:cxn modelId="{E031080C-751D-436E-844F-54690A52AA04}" type="presOf" srcId="{43D01C5B-3352-4A19-A5EF-EF3D7C12CDEA}" destId="{4C65687F-0A10-4B9E-9C4A-4215AA87EF7E}" srcOrd="0" destOrd="0" presId="urn:microsoft.com/office/officeart/2005/8/layout/chevron2"/>
    <dgm:cxn modelId="{3109ED87-5A19-4BE7-B20F-3EC83F3ADA9E}" type="presOf" srcId="{F8CB8700-6641-4E9A-98EA-549626FBCC18}" destId="{606E4F06-3D91-47B7-9781-BE41CE39E40F}" srcOrd="0" destOrd="0" presId="urn:microsoft.com/office/officeart/2005/8/layout/chevron2"/>
    <dgm:cxn modelId="{220C47E8-208C-4041-A546-E3CD0179D4D0}" type="presOf" srcId="{0F7AD798-E6F2-4FAA-9BF5-BEA8D661AF90}" destId="{9903B110-DA6A-46B4-8A9A-694FF249DDBC}" srcOrd="0" destOrd="1" presId="urn:microsoft.com/office/officeart/2005/8/layout/chevron2"/>
    <dgm:cxn modelId="{9DB03259-7005-4EAB-81A4-D08C6058664C}" type="presOf" srcId="{C26A9EE5-0216-44BA-88AB-877E7CFB95B0}" destId="{F13693CB-FFD6-4BD5-A1B1-C7C863CA10FD}" srcOrd="0" destOrd="0" presId="urn:microsoft.com/office/officeart/2005/8/layout/chevron2"/>
    <dgm:cxn modelId="{56C6E966-7E2D-417C-9EC8-5FA16BE5A978}" srcId="{B20888CB-4D5A-4849-BA02-A9B0376B3AB9}" destId="{C26A9EE5-0216-44BA-88AB-877E7CFB95B0}" srcOrd="2" destOrd="0" parTransId="{CD57C63F-D33B-4C5F-BB4C-FC4FDBE8F53F}" sibTransId="{C8957318-9164-48C0-8E27-2EFE9E544628}"/>
    <dgm:cxn modelId="{B38A79A2-868D-4DA5-9242-108EC896EE21}" type="presParOf" srcId="{5C371260-DEFA-4B3D-9CB3-015E268D81E5}" destId="{F6929856-4E4B-4E9C-B756-FA678F73CF55}" srcOrd="0" destOrd="0" presId="urn:microsoft.com/office/officeart/2005/8/layout/chevron2"/>
    <dgm:cxn modelId="{70183F89-0F6F-4EB0-8A38-F1C11650FEBF}" type="presParOf" srcId="{F6929856-4E4B-4E9C-B756-FA678F73CF55}" destId="{4C65687F-0A10-4B9E-9C4A-4215AA87EF7E}" srcOrd="0" destOrd="0" presId="urn:microsoft.com/office/officeart/2005/8/layout/chevron2"/>
    <dgm:cxn modelId="{1A66EA1D-B5A7-4C37-90B8-2FBFF6475CDD}" type="presParOf" srcId="{F6929856-4E4B-4E9C-B756-FA678F73CF55}" destId="{9903B110-DA6A-46B4-8A9A-694FF249DDBC}" srcOrd="1" destOrd="0" presId="urn:microsoft.com/office/officeart/2005/8/layout/chevron2"/>
    <dgm:cxn modelId="{C0F6DE30-91D0-408C-B340-AB847E1C8466}" type="presParOf" srcId="{5C371260-DEFA-4B3D-9CB3-015E268D81E5}" destId="{EC05955F-C31F-4313-BB2B-75F21D38EEB8}" srcOrd="1" destOrd="0" presId="urn:microsoft.com/office/officeart/2005/8/layout/chevron2"/>
    <dgm:cxn modelId="{591A8D7D-598B-417B-8141-36FB7AF0ADB8}" type="presParOf" srcId="{5C371260-DEFA-4B3D-9CB3-015E268D81E5}" destId="{EEE45B2A-535E-4BE4-8A57-61C82967D033}" srcOrd="2" destOrd="0" presId="urn:microsoft.com/office/officeart/2005/8/layout/chevron2"/>
    <dgm:cxn modelId="{D3620F42-4BC4-4164-AB94-3E6A86E0D3A2}" type="presParOf" srcId="{EEE45B2A-535E-4BE4-8A57-61C82967D033}" destId="{606E4F06-3D91-47B7-9781-BE41CE39E40F}" srcOrd="0" destOrd="0" presId="urn:microsoft.com/office/officeart/2005/8/layout/chevron2"/>
    <dgm:cxn modelId="{A89E31AB-D2A0-4A41-A36F-C2A2902F07E7}" type="presParOf" srcId="{EEE45B2A-535E-4BE4-8A57-61C82967D033}" destId="{329E2482-470B-420D-B201-F86D65FDC9F3}" srcOrd="1" destOrd="0" presId="urn:microsoft.com/office/officeart/2005/8/layout/chevron2"/>
    <dgm:cxn modelId="{62624E56-F340-47BA-A304-28B0401798BF}" type="presParOf" srcId="{5C371260-DEFA-4B3D-9CB3-015E268D81E5}" destId="{E02C6A63-7C65-4CFB-BC9D-1F90120A8279}" srcOrd="3" destOrd="0" presId="urn:microsoft.com/office/officeart/2005/8/layout/chevron2"/>
    <dgm:cxn modelId="{D6FD3E55-844C-4496-9F2A-6B929BA4B38A}" type="presParOf" srcId="{5C371260-DEFA-4B3D-9CB3-015E268D81E5}" destId="{0B4EAD90-DBC7-44BB-A7FC-5861DEE1DE33}" srcOrd="4" destOrd="0" presId="urn:microsoft.com/office/officeart/2005/8/layout/chevron2"/>
    <dgm:cxn modelId="{DF48B0F2-7045-4AA2-A1C5-B88F0C846BC7}" type="presParOf" srcId="{0B4EAD90-DBC7-44BB-A7FC-5861DEE1DE33}" destId="{F13693CB-FFD6-4BD5-A1B1-C7C863CA10FD}" srcOrd="0" destOrd="0" presId="urn:microsoft.com/office/officeart/2005/8/layout/chevron2"/>
    <dgm:cxn modelId="{4F9446F3-3072-4ADD-BE0C-8C632BAB66AF}" type="presParOf" srcId="{0B4EAD90-DBC7-44BB-A7FC-5861DEE1DE33}" destId="{404FBDE0-56A6-4EA2-941F-945173ABF5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F7A28-3C33-490A-8F0D-BFD371F980B5}">
      <dsp:nvSpPr>
        <dsp:cNvPr id="0" name=""/>
        <dsp:cNvSpPr/>
      </dsp:nvSpPr>
      <dsp:spPr>
        <a:xfrm>
          <a:off x="223283" y="1077258"/>
          <a:ext cx="1701430" cy="17012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Chiffres</a:t>
          </a:r>
          <a:endParaRPr lang="fr-FR" sz="2600" kern="1200" dirty="0"/>
        </a:p>
      </dsp:txBody>
      <dsp:txXfrm>
        <a:off x="472452" y="1326404"/>
        <a:ext cx="1203092" cy="1202986"/>
      </dsp:txXfrm>
    </dsp:sp>
    <dsp:sp modelId="{9A9D6C56-15D9-44CA-AF46-4BF24C430555}">
      <dsp:nvSpPr>
        <dsp:cNvPr id="0" name=""/>
        <dsp:cNvSpPr/>
      </dsp:nvSpPr>
      <dsp:spPr>
        <a:xfrm>
          <a:off x="-498912" y="197904"/>
          <a:ext cx="3429336" cy="3574745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6024FF-78BE-47AA-B84F-D582077EDE76}">
      <dsp:nvSpPr>
        <dsp:cNvPr id="0" name=""/>
        <dsp:cNvSpPr/>
      </dsp:nvSpPr>
      <dsp:spPr>
        <a:xfrm>
          <a:off x="1448573" y="9834"/>
          <a:ext cx="911659" cy="9114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52F1A4-79C6-4298-B6F8-63773576602B}">
      <dsp:nvSpPr>
        <dsp:cNvPr id="0" name=""/>
        <dsp:cNvSpPr/>
      </dsp:nvSpPr>
      <dsp:spPr>
        <a:xfrm>
          <a:off x="2867603" y="72412"/>
          <a:ext cx="3605034" cy="686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fr-FR" sz="1400" kern="1200" dirty="0" smtClean="0">
              <a:latin typeface="Arial Rounded MT Bold" panose="020F0704030504030204" pitchFamily="34" charset="0"/>
            </a:rPr>
            <a:t>Adultes souffre d’un problème de santé mentale au USA.</a:t>
          </a:r>
          <a:endParaRPr lang="fr-FR" sz="1400" kern="1200" dirty="0">
            <a:latin typeface="Arial Rounded MT Bold" panose="020F0704030504030204" pitchFamily="34" charset="0"/>
          </a:endParaRPr>
        </a:p>
      </dsp:txBody>
      <dsp:txXfrm>
        <a:off x="2867603" y="72412"/>
        <a:ext cx="3605034" cy="686292"/>
      </dsp:txXfrm>
    </dsp:sp>
    <dsp:sp modelId="{7835E2E7-F193-4AC0-868A-5EB1344DE0F4}">
      <dsp:nvSpPr>
        <dsp:cNvPr id="0" name=""/>
        <dsp:cNvSpPr/>
      </dsp:nvSpPr>
      <dsp:spPr>
        <a:xfrm>
          <a:off x="2256558" y="842099"/>
          <a:ext cx="911659" cy="9114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478780D-C5DB-4DC5-B474-2A11EB254D2A}">
      <dsp:nvSpPr>
        <dsp:cNvPr id="0" name=""/>
        <dsp:cNvSpPr/>
      </dsp:nvSpPr>
      <dsp:spPr>
        <a:xfrm>
          <a:off x="3343816" y="1041360"/>
          <a:ext cx="3372101" cy="519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fr-FR" sz="1400" kern="1200" dirty="0" smtClean="0">
              <a:latin typeface="Arial Rounded MT Bold" panose="020F0704030504030204" pitchFamily="34" charset="0"/>
            </a:rPr>
            <a:t>Personnes atteinte de problèmes mentaux ne sont pas prisent en charge </a:t>
          </a:r>
          <a:endParaRPr lang="fr-FR" sz="1400" kern="1200" dirty="0">
            <a:latin typeface="Arial Rounded MT Bold" panose="020F0704030504030204" pitchFamily="34" charset="0"/>
          </a:endParaRPr>
        </a:p>
      </dsp:txBody>
      <dsp:txXfrm>
        <a:off x="3343816" y="1041360"/>
        <a:ext cx="3372101" cy="519243"/>
      </dsp:txXfrm>
    </dsp:sp>
    <dsp:sp modelId="{8D8B4B07-5E46-4AB3-92DF-BFC7A7D87BA4}">
      <dsp:nvSpPr>
        <dsp:cNvPr id="0" name=""/>
        <dsp:cNvSpPr/>
      </dsp:nvSpPr>
      <dsp:spPr>
        <a:xfrm>
          <a:off x="2231081" y="1897504"/>
          <a:ext cx="911659" cy="91146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102D05-243C-438A-9C65-34FFC27D9BEB}">
      <dsp:nvSpPr>
        <dsp:cNvPr id="0" name=""/>
        <dsp:cNvSpPr/>
      </dsp:nvSpPr>
      <dsp:spPr>
        <a:xfrm>
          <a:off x="3399899" y="2086258"/>
          <a:ext cx="3262939" cy="532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endParaRPr lang="fr-FR" sz="1000" kern="1200" dirty="0" smtClean="0"/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fr-FR" sz="1400" kern="1200" dirty="0" smtClean="0">
              <a:latin typeface="Arial Rounded MT Bold" panose="020F0704030504030204" pitchFamily="34" charset="0"/>
            </a:rPr>
            <a:t>Risque de mortalité des personnes malades/ le suicide 2 eme cause de mortalité chez les jeunes </a:t>
          </a:r>
          <a:endParaRPr lang="fr-FR" sz="1400" kern="1200" dirty="0">
            <a:latin typeface="Arial Rounded MT Bold" panose="020F0704030504030204" pitchFamily="34" charset="0"/>
          </a:endParaRPr>
        </a:p>
      </dsp:txBody>
      <dsp:txXfrm>
        <a:off x="3399899" y="2086258"/>
        <a:ext cx="3262939" cy="532672"/>
      </dsp:txXfrm>
    </dsp:sp>
    <dsp:sp modelId="{DA298DD0-A978-429A-9CE7-35EACA3BB5C2}">
      <dsp:nvSpPr>
        <dsp:cNvPr id="0" name=""/>
        <dsp:cNvSpPr/>
      </dsp:nvSpPr>
      <dsp:spPr>
        <a:xfrm>
          <a:off x="1551837" y="2785915"/>
          <a:ext cx="911659" cy="9114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D90553D-EFD3-41A6-A4C1-CA9808897B50}">
      <dsp:nvSpPr>
        <dsp:cNvPr id="0" name=""/>
        <dsp:cNvSpPr/>
      </dsp:nvSpPr>
      <dsp:spPr>
        <a:xfrm>
          <a:off x="2907814" y="3070077"/>
          <a:ext cx="4440551" cy="519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fr-FR" sz="1400" kern="1200" dirty="0" smtClean="0">
              <a:latin typeface="Arial Rounded MT Bold" panose="020F0704030504030204" pitchFamily="34" charset="0"/>
            </a:rPr>
            <a:t>Millions de million c’est l’impact mondiale cumulé  entre 2011 et 2030</a:t>
          </a:r>
          <a:endParaRPr lang="fr-FR" sz="1400" kern="1200" dirty="0">
            <a:latin typeface="Arial Rounded MT Bold" panose="020F0704030504030204" pitchFamily="34" charset="0"/>
          </a:endParaRPr>
        </a:p>
      </dsp:txBody>
      <dsp:txXfrm>
        <a:off x="2907814" y="3070077"/>
        <a:ext cx="4440551" cy="519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04FC2-0B8E-4FA1-808A-F98F444AA429}">
      <dsp:nvSpPr>
        <dsp:cNvPr id="0" name=""/>
        <dsp:cNvSpPr/>
      </dsp:nvSpPr>
      <dsp:spPr>
        <a:xfrm>
          <a:off x="5921044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97022-0007-45E0-A5B4-551C4AF5DFBC}">
      <dsp:nvSpPr>
        <dsp:cNvPr id="0" name=""/>
        <dsp:cNvSpPr/>
      </dsp:nvSpPr>
      <dsp:spPr>
        <a:xfrm>
          <a:off x="560039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C55EC-C331-4EC0-ACCE-F61A6B39BB03}">
      <dsp:nvSpPr>
        <dsp:cNvPr id="0" name=""/>
        <dsp:cNvSpPr/>
      </dsp:nvSpPr>
      <dsp:spPr>
        <a:xfrm>
          <a:off x="527974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9E152-9090-4AE2-8046-7B2003D272AE}">
      <dsp:nvSpPr>
        <dsp:cNvPr id="0" name=""/>
        <dsp:cNvSpPr/>
      </dsp:nvSpPr>
      <dsp:spPr>
        <a:xfrm>
          <a:off x="495970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2789D-BD32-428B-912A-7D8A06B5DC22}">
      <dsp:nvSpPr>
        <dsp:cNvPr id="0" name=""/>
        <dsp:cNvSpPr/>
      </dsp:nvSpPr>
      <dsp:spPr>
        <a:xfrm>
          <a:off x="4639056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63440-2B9E-4E0F-8C43-5F7306F2A8B7}">
      <dsp:nvSpPr>
        <dsp:cNvPr id="0" name=""/>
        <dsp:cNvSpPr/>
      </dsp:nvSpPr>
      <dsp:spPr>
        <a:xfrm>
          <a:off x="4143451" y="2091564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95C44-9021-4C91-B6D0-23AC4C4C5210}">
      <dsp:nvSpPr>
        <dsp:cNvPr id="0" name=""/>
        <dsp:cNvSpPr/>
      </dsp:nvSpPr>
      <dsp:spPr>
        <a:xfrm>
          <a:off x="5635752" y="1817625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71F5D-010C-4E4A-B69B-6E8F040241A0}">
      <dsp:nvSpPr>
        <dsp:cNvPr id="0" name=""/>
        <dsp:cNvSpPr/>
      </dsp:nvSpPr>
      <dsp:spPr>
        <a:xfrm>
          <a:off x="5635752" y="2543045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0DF38-16A9-4D52-963C-4BD2BA4155E9}">
      <dsp:nvSpPr>
        <dsp:cNvPr id="0" name=""/>
        <dsp:cNvSpPr/>
      </dsp:nvSpPr>
      <dsp:spPr>
        <a:xfrm>
          <a:off x="5791809" y="197473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16A2F-C908-4709-9D97-99C8CC4EAC57}">
      <dsp:nvSpPr>
        <dsp:cNvPr id="0" name=""/>
        <dsp:cNvSpPr/>
      </dsp:nvSpPr>
      <dsp:spPr>
        <a:xfrm>
          <a:off x="5802172" y="2386796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19E6A-1881-4698-B547-A805A9C0C5BD}">
      <dsp:nvSpPr>
        <dsp:cNvPr id="0" name=""/>
        <dsp:cNvSpPr/>
      </dsp:nvSpPr>
      <dsp:spPr>
        <a:xfrm>
          <a:off x="2226868" y="1380820"/>
          <a:ext cx="1771497" cy="17716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2486298" y="1640277"/>
        <a:ext cx="1252637" cy="1252767"/>
      </dsp:txXfrm>
    </dsp:sp>
    <dsp:sp modelId="{2E13756C-76BC-4784-AB4B-F5B36F6B54B6}">
      <dsp:nvSpPr>
        <dsp:cNvPr id="0" name=""/>
        <dsp:cNvSpPr/>
      </dsp:nvSpPr>
      <dsp:spPr>
        <a:xfrm>
          <a:off x="2094585" y="1229463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01041-9611-4486-8838-35E8A1E5B8FC}">
      <dsp:nvSpPr>
        <dsp:cNvPr id="0" name=""/>
        <dsp:cNvSpPr/>
      </dsp:nvSpPr>
      <dsp:spPr>
        <a:xfrm>
          <a:off x="1870252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4D4CE-2A15-46E8-9CB4-5D5CBC3C0E42}">
      <dsp:nvSpPr>
        <dsp:cNvPr id="0" name=""/>
        <dsp:cNvSpPr/>
      </dsp:nvSpPr>
      <dsp:spPr>
        <a:xfrm>
          <a:off x="1496568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6D50B-F325-4138-B3E7-E630365D0D4C}">
      <dsp:nvSpPr>
        <dsp:cNvPr id="0" name=""/>
        <dsp:cNvSpPr/>
      </dsp:nvSpPr>
      <dsp:spPr>
        <a:xfrm>
          <a:off x="1122883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509B9-7864-462C-88AE-B64AA042CA2E}">
      <dsp:nvSpPr>
        <dsp:cNvPr id="0" name=""/>
        <dsp:cNvSpPr/>
      </dsp:nvSpPr>
      <dsp:spPr>
        <a:xfrm>
          <a:off x="749198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E46EF-D7FF-4863-9DF9-29165877C52A}">
      <dsp:nvSpPr>
        <dsp:cNvPr id="0" name=""/>
        <dsp:cNvSpPr/>
      </dsp:nvSpPr>
      <dsp:spPr>
        <a:xfrm>
          <a:off x="374904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357FF-2D80-4CF7-9379-5B4C22D7785B}">
      <dsp:nvSpPr>
        <dsp:cNvPr id="0" name=""/>
        <dsp:cNvSpPr/>
      </dsp:nvSpPr>
      <dsp:spPr>
        <a:xfrm>
          <a:off x="1219" y="1044727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20BD0-CE97-4216-9EFD-53CAA7677319}">
      <dsp:nvSpPr>
        <dsp:cNvPr id="0" name=""/>
        <dsp:cNvSpPr/>
      </dsp:nvSpPr>
      <dsp:spPr>
        <a:xfrm>
          <a:off x="0" y="593246"/>
          <a:ext cx="2050694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Réseaux sociaux</a:t>
          </a:r>
          <a:endParaRPr lang="fr-FR" sz="1700" kern="1200" dirty="0"/>
        </a:p>
      </dsp:txBody>
      <dsp:txXfrm>
        <a:off x="0" y="593246"/>
        <a:ext cx="2050694" cy="450042"/>
      </dsp:txXfrm>
    </dsp:sp>
    <dsp:sp modelId="{CF997FB8-96F5-4F5E-970A-604E8CDF657C}">
      <dsp:nvSpPr>
        <dsp:cNvPr id="0" name=""/>
        <dsp:cNvSpPr/>
      </dsp:nvSpPr>
      <dsp:spPr>
        <a:xfrm>
          <a:off x="1731264" y="2091564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92249-B481-4867-81FA-86A5A72EAABE}">
      <dsp:nvSpPr>
        <dsp:cNvPr id="0" name=""/>
        <dsp:cNvSpPr/>
      </dsp:nvSpPr>
      <dsp:spPr>
        <a:xfrm>
          <a:off x="1385011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12E5D-89DE-4D77-83C4-DD31CEFC3715}">
      <dsp:nvSpPr>
        <dsp:cNvPr id="0" name=""/>
        <dsp:cNvSpPr/>
      </dsp:nvSpPr>
      <dsp:spPr>
        <a:xfrm>
          <a:off x="1039368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8102E-9642-4F81-B859-A11089927C31}">
      <dsp:nvSpPr>
        <dsp:cNvPr id="0" name=""/>
        <dsp:cNvSpPr/>
      </dsp:nvSpPr>
      <dsp:spPr>
        <a:xfrm>
          <a:off x="693115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C322A-5D7F-4F89-B03C-AFFDC64FAF0C}">
      <dsp:nvSpPr>
        <dsp:cNvPr id="0" name=""/>
        <dsp:cNvSpPr/>
      </dsp:nvSpPr>
      <dsp:spPr>
        <a:xfrm>
          <a:off x="347472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161A6-1892-482A-A1BB-38D0EB039ECD}">
      <dsp:nvSpPr>
        <dsp:cNvPr id="0" name=""/>
        <dsp:cNvSpPr/>
      </dsp:nvSpPr>
      <dsp:spPr>
        <a:xfrm>
          <a:off x="1219" y="2179040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03F9D-2648-471D-B573-CC22721E84C4}">
      <dsp:nvSpPr>
        <dsp:cNvPr id="0" name=""/>
        <dsp:cNvSpPr/>
      </dsp:nvSpPr>
      <dsp:spPr>
        <a:xfrm>
          <a:off x="0" y="1731300"/>
          <a:ext cx="1550822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Notes Médicales</a:t>
          </a:r>
          <a:endParaRPr lang="fr-FR" sz="1700" kern="1200" dirty="0"/>
        </a:p>
      </dsp:txBody>
      <dsp:txXfrm>
        <a:off x="0" y="1731300"/>
        <a:ext cx="1550822" cy="450042"/>
      </dsp:txXfrm>
    </dsp:sp>
    <dsp:sp modelId="{8991E466-940E-4C43-B656-E3852CE4E8EF}">
      <dsp:nvSpPr>
        <dsp:cNvPr id="0" name=""/>
        <dsp:cNvSpPr/>
      </dsp:nvSpPr>
      <dsp:spPr>
        <a:xfrm>
          <a:off x="2094585" y="2939278"/>
          <a:ext cx="349910" cy="3501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F049-B33E-4E8B-AD60-C1CBA9E2D306}">
      <dsp:nvSpPr>
        <dsp:cNvPr id="0" name=""/>
        <dsp:cNvSpPr/>
      </dsp:nvSpPr>
      <dsp:spPr>
        <a:xfrm>
          <a:off x="1870252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DA8E0-016E-419B-B20C-133C8D4C2B02}">
      <dsp:nvSpPr>
        <dsp:cNvPr id="0" name=""/>
        <dsp:cNvSpPr/>
      </dsp:nvSpPr>
      <dsp:spPr>
        <a:xfrm>
          <a:off x="1496568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26C70-95B7-44DA-AE70-1E4DFC590047}">
      <dsp:nvSpPr>
        <dsp:cNvPr id="0" name=""/>
        <dsp:cNvSpPr/>
      </dsp:nvSpPr>
      <dsp:spPr>
        <a:xfrm>
          <a:off x="1122883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F1BA-6586-4D02-B9A8-F7B3DBECEC2A}">
      <dsp:nvSpPr>
        <dsp:cNvPr id="0" name=""/>
        <dsp:cNvSpPr/>
      </dsp:nvSpPr>
      <dsp:spPr>
        <a:xfrm>
          <a:off x="749198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9E94A-91E4-4882-B93E-4F279DB54910}">
      <dsp:nvSpPr>
        <dsp:cNvPr id="0" name=""/>
        <dsp:cNvSpPr/>
      </dsp:nvSpPr>
      <dsp:spPr>
        <a:xfrm>
          <a:off x="374904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19C60-3573-485F-A08A-73416E7A9DC6}">
      <dsp:nvSpPr>
        <dsp:cNvPr id="0" name=""/>
        <dsp:cNvSpPr/>
      </dsp:nvSpPr>
      <dsp:spPr>
        <a:xfrm>
          <a:off x="1219" y="3295801"/>
          <a:ext cx="174955" cy="1749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A0EC3-0574-4451-BC90-461A7090035A}">
      <dsp:nvSpPr>
        <dsp:cNvPr id="0" name=""/>
        <dsp:cNvSpPr/>
      </dsp:nvSpPr>
      <dsp:spPr>
        <a:xfrm>
          <a:off x="0" y="2844032"/>
          <a:ext cx="2050694" cy="45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Pharmacovigilance</a:t>
          </a:r>
          <a:endParaRPr lang="fr-FR" sz="1700" kern="1200" dirty="0"/>
        </a:p>
      </dsp:txBody>
      <dsp:txXfrm>
        <a:off x="0" y="2844032"/>
        <a:ext cx="2050694" cy="4500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2C82D-EF86-4530-9992-034CF0AD02FF}">
      <dsp:nvSpPr>
        <dsp:cNvPr id="0" name=""/>
        <dsp:cNvSpPr/>
      </dsp:nvSpPr>
      <dsp:spPr>
        <a:xfrm>
          <a:off x="1436" y="661601"/>
          <a:ext cx="3130455" cy="36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5C557-BD64-4CC0-9F89-CD363DD14657}">
      <dsp:nvSpPr>
        <dsp:cNvPr id="0" name=""/>
        <dsp:cNvSpPr/>
      </dsp:nvSpPr>
      <dsp:spPr>
        <a:xfrm>
          <a:off x="1436" y="799916"/>
          <a:ext cx="229974" cy="229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7ABAE-E265-4D5E-88DC-CA55BD12FEBE}">
      <dsp:nvSpPr>
        <dsp:cNvPr id="0" name=""/>
        <dsp:cNvSpPr/>
      </dsp:nvSpPr>
      <dsp:spPr>
        <a:xfrm>
          <a:off x="1436" y="0"/>
          <a:ext cx="3130455" cy="661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Malades</a:t>
          </a:r>
          <a:endParaRPr lang="fr-FR" sz="4200" kern="1200" dirty="0"/>
        </a:p>
      </dsp:txBody>
      <dsp:txXfrm>
        <a:off x="1436" y="0"/>
        <a:ext cx="3130455" cy="661601"/>
      </dsp:txXfrm>
    </dsp:sp>
    <dsp:sp modelId="{C868D3B4-D1F7-4499-A369-97A28367D491}">
      <dsp:nvSpPr>
        <dsp:cNvPr id="0" name=""/>
        <dsp:cNvSpPr/>
      </dsp:nvSpPr>
      <dsp:spPr>
        <a:xfrm>
          <a:off x="1436" y="1335979"/>
          <a:ext cx="229968" cy="2299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A6647-355C-4AD7-BC5D-99C4C2B823EE}">
      <dsp:nvSpPr>
        <dsp:cNvPr id="0" name=""/>
        <dsp:cNvSpPr/>
      </dsp:nvSpPr>
      <dsp:spPr>
        <a:xfrm>
          <a:off x="220567" y="1182935"/>
          <a:ext cx="2911323" cy="53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Récole de données</a:t>
          </a:r>
          <a:endParaRPr lang="fr-FR" sz="1300" kern="1200" dirty="0"/>
        </a:p>
      </dsp:txBody>
      <dsp:txXfrm>
        <a:off x="220567" y="1182935"/>
        <a:ext cx="2911323" cy="536058"/>
      </dsp:txXfrm>
    </dsp:sp>
    <dsp:sp modelId="{A04508C4-6927-4361-8F22-B173A502C5E1}">
      <dsp:nvSpPr>
        <dsp:cNvPr id="0" name=""/>
        <dsp:cNvSpPr/>
      </dsp:nvSpPr>
      <dsp:spPr>
        <a:xfrm>
          <a:off x="1436" y="1872037"/>
          <a:ext cx="229968" cy="2299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A45DB-6DAF-4243-AA71-CDB40C2145CE}">
      <dsp:nvSpPr>
        <dsp:cNvPr id="0" name=""/>
        <dsp:cNvSpPr/>
      </dsp:nvSpPr>
      <dsp:spPr>
        <a:xfrm>
          <a:off x="220567" y="1718993"/>
          <a:ext cx="2911323" cy="53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Proposition de solution d’éducation thérapeutique</a:t>
          </a:r>
          <a:endParaRPr lang="fr-FR" sz="1300" kern="1200" dirty="0"/>
        </a:p>
      </dsp:txBody>
      <dsp:txXfrm>
        <a:off x="220567" y="1718993"/>
        <a:ext cx="2911323" cy="536058"/>
      </dsp:txXfrm>
    </dsp:sp>
    <dsp:sp modelId="{6EE72E7E-1BF4-432D-ABF2-B594DBBFA035}">
      <dsp:nvSpPr>
        <dsp:cNvPr id="0" name=""/>
        <dsp:cNvSpPr/>
      </dsp:nvSpPr>
      <dsp:spPr>
        <a:xfrm>
          <a:off x="1436" y="2408095"/>
          <a:ext cx="229968" cy="2299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4982C-354D-41D7-9A5E-97DB203352D2}">
      <dsp:nvSpPr>
        <dsp:cNvPr id="0" name=""/>
        <dsp:cNvSpPr/>
      </dsp:nvSpPr>
      <dsp:spPr>
        <a:xfrm>
          <a:off x="220567" y="2255051"/>
          <a:ext cx="2911323" cy="53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Envois de suivis et d’alerte  au psychiatre</a:t>
          </a:r>
          <a:endParaRPr lang="fr-FR" sz="1300" kern="1200" dirty="0"/>
        </a:p>
      </dsp:txBody>
      <dsp:txXfrm>
        <a:off x="220567" y="2255051"/>
        <a:ext cx="2911323" cy="536058"/>
      </dsp:txXfrm>
    </dsp:sp>
    <dsp:sp modelId="{4EBCF58F-0144-48C5-BCF9-B537FD455EFC}">
      <dsp:nvSpPr>
        <dsp:cNvPr id="0" name=""/>
        <dsp:cNvSpPr/>
      </dsp:nvSpPr>
      <dsp:spPr>
        <a:xfrm>
          <a:off x="1436" y="2944153"/>
          <a:ext cx="229968" cy="2299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CFE07-B4A1-4AD8-A393-12EE73148C89}">
      <dsp:nvSpPr>
        <dsp:cNvPr id="0" name=""/>
        <dsp:cNvSpPr/>
      </dsp:nvSpPr>
      <dsp:spPr>
        <a:xfrm>
          <a:off x="220567" y="2791109"/>
          <a:ext cx="2911323" cy="53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Suivre et commenter son traitement/effets indésirable</a:t>
          </a:r>
          <a:endParaRPr lang="fr-FR" sz="1300" kern="1200" dirty="0"/>
        </a:p>
      </dsp:txBody>
      <dsp:txXfrm>
        <a:off x="220567" y="2791109"/>
        <a:ext cx="2911323" cy="536058"/>
      </dsp:txXfrm>
    </dsp:sp>
    <dsp:sp modelId="{5E59B7F7-A0C2-4A25-8194-962D7B71FAA9}">
      <dsp:nvSpPr>
        <dsp:cNvPr id="0" name=""/>
        <dsp:cNvSpPr/>
      </dsp:nvSpPr>
      <dsp:spPr>
        <a:xfrm>
          <a:off x="3288414" y="661601"/>
          <a:ext cx="3130455" cy="36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673D9-FAB7-4890-ABA2-1DE94E00E526}">
      <dsp:nvSpPr>
        <dsp:cNvPr id="0" name=""/>
        <dsp:cNvSpPr/>
      </dsp:nvSpPr>
      <dsp:spPr>
        <a:xfrm>
          <a:off x="3288414" y="799916"/>
          <a:ext cx="229974" cy="229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6A4C4-4CDA-4DA8-B7F2-6D8D3AD6D98B}">
      <dsp:nvSpPr>
        <dsp:cNvPr id="0" name=""/>
        <dsp:cNvSpPr/>
      </dsp:nvSpPr>
      <dsp:spPr>
        <a:xfrm>
          <a:off x="3288414" y="0"/>
          <a:ext cx="3130455" cy="661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Psychiatre</a:t>
          </a:r>
          <a:endParaRPr lang="fr-FR" sz="4200" kern="1200" dirty="0"/>
        </a:p>
      </dsp:txBody>
      <dsp:txXfrm>
        <a:off x="3288414" y="0"/>
        <a:ext cx="3130455" cy="661601"/>
      </dsp:txXfrm>
    </dsp:sp>
    <dsp:sp modelId="{FBBE43C0-333D-498A-BE42-39190C53D9C7}">
      <dsp:nvSpPr>
        <dsp:cNvPr id="0" name=""/>
        <dsp:cNvSpPr/>
      </dsp:nvSpPr>
      <dsp:spPr>
        <a:xfrm>
          <a:off x="3288414" y="1335979"/>
          <a:ext cx="229968" cy="2299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D7301-6763-4C56-B453-653ED0CD25D4}">
      <dsp:nvSpPr>
        <dsp:cNvPr id="0" name=""/>
        <dsp:cNvSpPr/>
      </dsp:nvSpPr>
      <dsp:spPr>
        <a:xfrm>
          <a:off x="3507546" y="1182935"/>
          <a:ext cx="2911323" cy="53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Recevoir, traiter et prioriser les alertes </a:t>
          </a:r>
          <a:endParaRPr lang="fr-FR" sz="1300" kern="1200" dirty="0"/>
        </a:p>
      </dsp:txBody>
      <dsp:txXfrm>
        <a:off x="3507546" y="1182935"/>
        <a:ext cx="2911323" cy="536058"/>
      </dsp:txXfrm>
    </dsp:sp>
    <dsp:sp modelId="{BBE965C7-C72C-4C8B-8E1B-6E8AAA811746}">
      <dsp:nvSpPr>
        <dsp:cNvPr id="0" name=""/>
        <dsp:cNvSpPr/>
      </dsp:nvSpPr>
      <dsp:spPr>
        <a:xfrm>
          <a:off x="3288414" y="1872037"/>
          <a:ext cx="229968" cy="2299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10BF9-49ED-4EB3-9134-AA8FDB47EEF4}">
      <dsp:nvSpPr>
        <dsp:cNvPr id="0" name=""/>
        <dsp:cNvSpPr/>
      </dsp:nvSpPr>
      <dsp:spPr>
        <a:xfrm>
          <a:off x="3507546" y="1718993"/>
          <a:ext cx="2911323" cy="53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Dashboard sur l’évolution de Santé des patients </a:t>
          </a:r>
          <a:endParaRPr lang="fr-FR" sz="1300" kern="1200" dirty="0"/>
        </a:p>
      </dsp:txBody>
      <dsp:txXfrm>
        <a:off x="3507546" y="1718993"/>
        <a:ext cx="2911323" cy="536058"/>
      </dsp:txXfrm>
    </dsp:sp>
    <dsp:sp modelId="{11C47CDB-2D07-4549-9860-B919B8BD8215}">
      <dsp:nvSpPr>
        <dsp:cNvPr id="0" name=""/>
        <dsp:cNvSpPr/>
      </dsp:nvSpPr>
      <dsp:spPr>
        <a:xfrm>
          <a:off x="3288414" y="2408095"/>
          <a:ext cx="229968" cy="2299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92D6-D9BD-4346-94F3-10BFD5DED50E}">
      <dsp:nvSpPr>
        <dsp:cNvPr id="0" name=""/>
        <dsp:cNvSpPr/>
      </dsp:nvSpPr>
      <dsp:spPr>
        <a:xfrm>
          <a:off x="3507546" y="2255051"/>
          <a:ext cx="2911323" cy="53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Uploader le résumer des consultation</a:t>
          </a:r>
          <a:endParaRPr lang="fr-FR" sz="1300" kern="1200" dirty="0"/>
        </a:p>
      </dsp:txBody>
      <dsp:txXfrm>
        <a:off x="3507546" y="2255051"/>
        <a:ext cx="2911323" cy="536058"/>
      </dsp:txXfrm>
    </dsp:sp>
    <dsp:sp modelId="{1014E261-BCE1-4E9B-8067-9C5CD40F5219}">
      <dsp:nvSpPr>
        <dsp:cNvPr id="0" name=""/>
        <dsp:cNvSpPr/>
      </dsp:nvSpPr>
      <dsp:spPr>
        <a:xfrm>
          <a:off x="3288414" y="2944153"/>
          <a:ext cx="229968" cy="2299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4DB09-9F6A-48DC-A196-F5EE45F1CED1}">
      <dsp:nvSpPr>
        <dsp:cNvPr id="0" name=""/>
        <dsp:cNvSpPr/>
      </dsp:nvSpPr>
      <dsp:spPr>
        <a:xfrm>
          <a:off x="3507546" y="2791109"/>
          <a:ext cx="2911323" cy="536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Aide a l’adaptation du traitement</a:t>
          </a:r>
          <a:endParaRPr lang="fr-FR" sz="1300" kern="1200" dirty="0"/>
        </a:p>
      </dsp:txBody>
      <dsp:txXfrm>
        <a:off x="3507546" y="2791109"/>
        <a:ext cx="2911323" cy="536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5687F-0A10-4B9E-9C4A-4215AA87EF7E}">
      <dsp:nvSpPr>
        <dsp:cNvPr id="0" name=""/>
        <dsp:cNvSpPr/>
      </dsp:nvSpPr>
      <dsp:spPr>
        <a:xfrm rot="5400000">
          <a:off x="-195905" y="198936"/>
          <a:ext cx="1306034" cy="914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Réseaux Sociaux</a:t>
          </a:r>
          <a:endParaRPr lang="fr-FR" sz="1000" b="1" kern="1200" dirty="0"/>
        </a:p>
      </dsp:txBody>
      <dsp:txXfrm rot="-5400000">
        <a:off x="0" y="460143"/>
        <a:ext cx="914224" cy="391810"/>
      </dsp:txXfrm>
    </dsp:sp>
    <dsp:sp modelId="{9903B110-DA6A-46B4-8A9A-694FF249DDBC}">
      <dsp:nvSpPr>
        <dsp:cNvPr id="0" name=""/>
        <dsp:cNvSpPr/>
      </dsp:nvSpPr>
      <dsp:spPr>
        <a:xfrm rot="5400000">
          <a:off x="3200132" y="-2282877"/>
          <a:ext cx="848922" cy="5420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Images « CNN »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Texte « Naïve Bayes »</a:t>
          </a:r>
          <a:endParaRPr lang="fr-FR" sz="2500" kern="1200" dirty="0"/>
        </a:p>
      </dsp:txBody>
      <dsp:txXfrm rot="-5400000">
        <a:off x="914224" y="44472"/>
        <a:ext cx="5379298" cy="766040"/>
      </dsp:txXfrm>
    </dsp:sp>
    <dsp:sp modelId="{606E4F06-3D91-47B7-9781-BE41CE39E40F}">
      <dsp:nvSpPr>
        <dsp:cNvPr id="0" name=""/>
        <dsp:cNvSpPr/>
      </dsp:nvSpPr>
      <dsp:spPr>
        <a:xfrm rot="5400000">
          <a:off x="-195905" y="1306638"/>
          <a:ext cx="1306034" cy="914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Note et enregistrement des médecins</a:t>
          </a:r>
          <a:endParaRPr lang="fr-FR" sz="1000" b="1" kern="1200" dirty="0"/>
        </a:p>
      </dsp:txBody>
      <dsp:txXfrm rot="-5400000">
        <a:off x="0" y="1567845"/>
        <a:ext cx="914224" cy="391810"/>
      </dsp:txXfrm>
    </dsp:sp>
    <dsp:sp modelId="{329E2482-470B-420D-B201-F86D65FDC9F3}">
      <dsp:nvSpPr>
        <dsp:cNvPr id="0" name=""/>
        <dsp:cNvSpPr/>
      </dsp:nvSpPr>
      <dsp:spPr>
        <a:xfrm rot="5400000">
          <a:off x="3199909" y="-1174952"/>
          <a:ext cx="849368" cy="5420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Vocal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Texte</a:t>
          </a:r>
          <a:endParaRPr lang="fr-FR" sz="2500" kern="1200" dirty="0"/>
        </a:p>
      </dsp:txBody>
      <dsp:txXfrm rot="-5400000">
        <a:off x="914224" y="1152196"/>
        <a:ext cx="5379276" cy="766442"/>
      </dsp:txXfrm>
    </dsp:sp>
    <dsp:sp modelId="{F13693CB-FFD6-4BD5-A1B1-C7C863CA10FD}">
      <dsp:nvSpPr>
        <dsp:cNvPr id="0" name=""/>
        <dsp:cNvSpPr/>
      </dsp:nvSpPr>
      <dsp:spPr>
        <a:xfrm rot="5400000">
          <a:off x="-195905" y="2414340"/>
          <a:ext cx="1306034" cy="9142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Effets indésirable des médicaments </a:t>
          </a:r>
          <a:endParaRPr lang="fr-FR" sz="1000" b="1" kern="1200" dirty="0"/>
        </a:p>
      </dsp:txBody>
      <dsp:txXfrm rot="-5400000">
        <a:off x="0" y="2675547"/>
        <a:ext cx="914224" cy="391810"/>
      </dsp:txXfrm>
    </dsp:sp>
    <dsp:sp modelId="{404FBDE0-56A6-4EA2-941F-945173ABF5A6}">
      <dsp:nvSpPr>
        <dsp:cNvPr id="0" name=""/>
        <dsp:cNvSpPr/>
      </dsp:nvSpPr>
      <dsp:spPr>
        <a:xfrm rot="5400000">
          <a:off x="3200132" y="-67473"/>
          <a:ext cx="848922" cy="54207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Collaborative filtering « Als » </a:t>
          </a:r>
          <a:endParaRPr lang="fr-FR" sz="2500" kern="1200" dirty="0"/>
        </a:p>
      </dsp:txBody>
      <dsp:txXfrm rot="-5400000">
        <a:off x="914224" y="2259876"/>
        <a:ext cx="5379298" cy="766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89762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Critères d’évaluation : Innovation – UX/UI- Impact Tech For Good – Complémentarité de l’équipe - Algorithme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759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92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989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Logos </a:t>
            </a:r>
            <a:r>
              <a:rPr lang="fr-FR" dirty="0" err="1"/>
              <a:t>Umanis</a:t>
            </a:r>
            <a:r>
              <a:rPr lang="fr-FR" dirty="0"/>
              <a:t>, </a:t>
            </a:r>
            <a:r>
              <a:rPr lang="fr-FR" dirty="0" err="1"/>
              <a:t>BeMyApp</a:t>
            </a:r>
            <a:r>
              <a:rPr lang="fr-FR" dirty="0"/>
              <a:t>, Google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555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80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Marquer : Arrêt cardiaque; 25 février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18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90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107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Mettre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22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91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26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Mettre sur une seule slide formateur + assistant-secouriste . A gauche Assistant-</a:t>
            </a:r>
            <a:r>
              <a:rPr lang="fr-FR" dirty="0" err="1"/>
              <a:t>scouriste</a:t>
            </a:r>
            <a:r>
              <a:rPr lang="fr-FR" dirty="0"/>
              <a:t> et à droite Formateur. Eviter de marquer 2 fois chatbot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69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mailto:Sahikatia7@gmail.com" TargetMode="External"/><Relationship Id="rId3" Type="http://schemas.openxmlformats.org/officeDocument/2006/relationships/hyperlink" Target="mailto:carlos.rodriguez@radiofrance.fr" TargetMode="External"/><Relationship Id="rId7" Type="http://schemas.openxmlformats.org/officeDocument/2006/relationships/hyperlink" Target="mailto:khalid.drissislimani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y.drissislimani@gmail.Com" TargetMode="External"/><Relationship Id="rId5" Type="http://schemas.openxmlformats.org/officeDocument/2006/relationships/hyperlink" Target="mailto:malikmouazer@gmail.com" TargetMode="External"/><Relationship Id="rId4" Type="http://schemas.openxmlformats.org/officeDocument/2006/relationships/hyperlink" Target="mailto:Mathiagabriel@live.fr" TargetMode="External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856838" y="1947934"/>
            <a:ext cx="7398901" cy="1298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Psych.IA</a:t>
            </a:r>
            <a:br>
              <a:rPr lang="fr-FR" dirty="0"/>
            </a:br>
            <a:r>
              <a:rPr lang="fr-FR" sz="1800" dirty="0">
                <a:solidFill>
                  <a:schemeClr val="bg2">
                    <a:lumMod val="75000"/>
                  </a:schemeClr>
                </a:solidFill>
              </a:rPr>
              <a:t>L’assistant de votre psychiatre pour mieux vous prendre en charge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582" y="124358"/>
            <a:ext cx="1152654" cy="11713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E293C"/>
                </a:solidFill>
              </a:rPr>
              <a:t>Démo</a:t>
            </a:r>
            <a:endParaRPr dirty="0">
              <a:solidFill>
                <a:srgbClr val="0E293C"/>
              </a:solidFill>
            </a:endParaRP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673" y="87782"/>
            <a:ext cx="1152654" cy="11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7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557042" y="14025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rgbClr val="0E293C"/>
                </a:solidFill>
              </a:rPr>
              <a:t>Equipe :</a:t>
            </a:r>
            <a:endParaRPr dirty="0">
              <a:solidFill>
                <a:srgbClr val="0E293C"/>
              </a:solidFill>
            </a:endParaRP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685900" y="2784427"/>
            <a:ext cx="5696100" cy="1721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b="1" i="1" dirty="0">
                <a:solidFill>
                  <a:schemeClr val="tx1"/>
                </a:solidFill>
              </a:rPr>
              <a:t>Carlos Rodriguez </a:t>
            </a:r>
            <a:r>
              <a:rPr lang="fr-FR" dirty="0"/>
              <a:t>: </a:t>
            </a:r>
            <a:r>
              <a:rPr lang="fr-FR" dirty="0" smtClean="0">
                <a:hlinkClick r:id="rId3"/>
              </a:rPr>
              <a:t>carlos.rodriguez@radiofrance.fr</a:t>
            </a:r>
            <a:endParaRPr lang="fr-FR" b="1" i="1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1" dirty="0" smtClean="0">
                <a:solidFill>
                  <a:schemeClr val="tx1"/>
                </a:solidFill>
              </a:rPr>
              <a:t>Mathias Gabriel 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  <a:r>
              <a:rPr lang="fr-FR" dirty="0" smtClean="0">
                <a:hlinkClick r:id="rId4"/>
              </a:rPr>
              <a:t>Mathiagabriel@live.fr</a:t>
            </a:r>
            <a:endParaRPr lang="fr-FR" dirty="0" smtClean="0"/>
          </a:p>
          <a:p>
            <a:pPr marL="0" indent="0"/>
            <a:r>
              <a:rPr lang="fr-FR" b="1" i="1" dirty="0">
                <a:solidFill>
                  <a:schemeClr val="tx1"/>
                </a:solidFill>
              </a:rPr>
              <a:t>Malik Mouazer </a:t>
            </a:r>
            <a:r>
              <a:rPr lang="fr-FR" dirty="0"/>
              <a:t>: </a:t>
            </a:r>
            <a:r>
              <a:rPr lang="fr-FR" dirty="0" smtClean="0">
                <a:hlinkClick r:id="rId5"/>
              </a:rPr>
              <a:t>malikmouazer@gmail.com</a:t>
            </a: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1" dirty="0" smtClean="0">
                <a:solidFill>
                  <a:schemeClr val="tx1"/>
                </a:solidFill>
              </a:rPr>
              <a:t>Youness Drissi Slimani </a:t>
            </a:r>
            <a:r>
              <a:rPr lang="fr-FR" dirty="0" smtClean="0"/>
              <a:t>: </a:t>
            </a:r>
            <a:r>
              <a:rPr lang="fr-FR" dirty="0" err="1" smtClean="0">
                <a:hlinkClick r:id="rId6"/>
              </a:rPr>
              <a:t>y.drissislimani@gmail.Com</a:t>
            </a: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1" dirty="0" smtClean="0">
                <a:solidFill>
                  <a:schemeClr val="tx1"/>
                </a:solidFill>
              </a:rPr>
              <a:t>Khalid Drissi Slimani </a:t>
            </a:r>
            <a:r>
              <a:rPr lang="fr-FR" dirty="0" smtClean="0"/>
              <a:t>: </a:t>
            </a:r>
            <a:r>
              <a:rPr lang="fr-FR" dirty="0" smtClean="0">
                <a:hlinkClick r:id="rId7"/>
              </a:rPr>
              <a:t>khalid.drissislimani@gmail.com</a:t>
            </a:r>
            <a:endParaRPr lang="fr-FR" dirty="0" smtClean="0"/>
          </a:p>
          <a:p>
            <a:pPr marL="0" lvl="0" indent="0"/>
            <a:r>
              <a:rPr lang="fr-FR" b="1" i="1" dirty="0">
                <a:solidFill>
                  <a:schemeClr val="tx1"/>
                </a:solidFill>
              </a:rPr>
              <a:t>Katia </a:t>
            </a:r>
            <a:r>
              <a:rPr lang="fr-FR" b="1" i="1" dirty="0" smtClean="0">
                <a:solidFill>
                  <a:schemeClr val="tx1"/>
                </a:solidFill>
              </a:rPr>
              <a:t>SAHI </a:t>
            </a:r>
            <a:r>
              <a:rPr lang="fr-FR" dirty="0" smtClean="0"/>
              <a:t>: </a:t>
            </a:r>
            <a:r>
              <a:rPr lang="fr-FR" dirty="0" smtClean="0">
                <a:hlinkClick r:id="rId8"/>
              </a:rPr>
              <a:t>Sahikatia7@gmail.com</a:t>
            </a:r>
            <a:endParaRPr lang="fr-FR" dirty="0" smtClean="0"/>
          </a:p>
          <a:p>
            <a:pPr marL="0" lvl="0" indent="0"/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673" y="87782"/>
            <a:ext cx="1152654" cy="11713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1591719" y="2887103"/>
            <a:ext cx="5418348" cy="2077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400" dirty="0">
                <a:solidFill>
                  <a:srgbClr val="0E293C"/>
                </a:solidFill>
              </a:rPr>
              <a:t>Merci </a:t>
            </a:r>
            <a:r>
              <a:rPr lang="fr-FR" sz="5400" dirty="0" smtClean="0">
                <a:solidFill>
                  <a:srgbClr val="0E293C"/>
                </a:solidFill>
              </a:rPr>
              <a:t>pour</a:t>
            </a:r>
            <a:r>
              <a:rPr lang="fr-FR" sz="5400" dirty="0">
                <a:solidFill>
                  <a:srgbClr val="0E293C"/>
                </a:solidFill>
              </a:rPr>
              <a:t/>
            </a:r>
            <a:br>
              <a:rPr lang="fr-FR" sz="5400" dirty="0">
                <a:solidFill>
                  <a:srgbClr val="0E293C"/>
                </a:solidFill>
              </a:rPr>
            </a:br>
            <a:r>
              <a:rPr lang="fr-FR" sz="5400" dirty="0">
                <a:solidFill>
                  <a:srgbClr val="0E293C"/>
                </a:solidFill>
              </a:rPr>
              <a:t>votre attention</a:t>
            </a:r>
            <a:r>
              <a:rPr lang="en" sz="8000" dirty="0">
                <a:solidFill>
                  <a:srgbClr val="0E293C"/>
                </a:solidFill>
              </a:rPr>
              <a:t>!</a:t>
            </a:r>
            <a:endParaRPr sz="8000" dirty="0">
              <a:solidFill>
                <a:srgbClr val="0E293C"/>
              </a:solidFill>
            </a:endParaRPr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673" y="87782"/>
            <a:ext cx="1152654" cy="11713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E293C"/>
                </a:solidFill>
              </a:rPr>
              <a:t>Problème</a:t>
            </a:r>
            <a:endParaRPr dirty="0">
              <a:solidFill>
                <a:srgbClr val="0E293C"/>
              </a:solidFill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673" y="87782"/>
            <a:ext cx="1152654" cy="11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8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Google Shape;352;p13">
            <a:extLst>
              <a:ext uri="{FF2B5EF4-FFF2-40B4-BE49-F238E27FC236}">
                <a16:creationId xmlns:a16="http://schemas.microsoft.com/office/drawing/2014/main" xmlns="" id="{59586F45-4B0C-49AB-8421-7612E325453B}"/>
              </a:ext>
            </a:extLst>
          </p:cNvPr>
          <p:cNvSpPr txBox="1">
            <a:spLocks/>
          </p:cNvSpPr>
          <p:nvPr/>
        </p:nvSpPr>
        <p:spPr>
          <a:xfrm>
            <a:off x="6052819" y="4556652"/>
            <a:ext cx="1857804" cy="521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fr-FR" sz="2000" dirty="0">
              <a:solidFill>
                <a:srgbClr val="0E293C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51545082"/>
              </p:ext>
            </p:extLst>
          </p:nvPr>
        </p:nvGraphicFramePr>
        <p:xfrm>
          <a:off x="562257" y="607162"/>
          <a:ext cx="8208668" cy="3886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lowchart: Connector 4"/>
          <p:cNvSpPr/>
          <p:nvPr/>
        </p:nvSpPr>
        <p:spPr>
          <a:xfrm>
            <a:off x="2114092" y="708645"/>
            <a:ext cx="731520" cy="746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1/5</a:t>
            </a:r>
            <a:endParaRPr lang="fr-FR" sz="1800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2883404" y="2616759"/>
            <a:ext cx="731520" cy="746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</a:rPr>
              <a:t>40-60</a:t>
            </a:r>
            <a:r>
              <a:rPr lang="fr-FR" sz="1200" b="1" i="1" dirty="0">
                <a:solidFill>
                  <a:schemeClr val="tx1"/>
                </a:solidFill>
              </a:rPr>
              <a:t>% </a:t>
            </a:r>
            <a:endParaRPr lang="fr-FR" sz="1200" b="1" i="1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845612" y="1556278"/>
            <a:ext cx="807105" cy="7461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chemeClr val="tx1"/>
                </a:solidFill>
              </a:rPr>
              <a:t>76 -86%</a:t>
            </a:r>
            <a:endParaRPr lang="fr-FR" b="1" i="1" dirty="0">
              <a:solidFill>
                <a:schemeClr val="tx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2200654" y="3425539"/>
            <a:ext cx="776632" cy="84653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</a:rPr>
              <a:t>163000</a:t>
            </a:r>
            <a:endParaRPr lang="fr-FR" sz="1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77" y="490118"/>
            <a:ext cx="4513478" cy="4096512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1294790" y="1316736"/>
            <a:ext cx="2962656" cy="134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266944" y="321869"/>
            <a:ext cx="1448410" cy="99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565453" y="2728570"/>
            <a:ext cx="1945843" cy="80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91149" y="3291840"/>
            <a:ext cx="1441093" cy="7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7907" y="2377440"/>
            <a:ext cx="904471" cy="53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22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4444" y="3364992"/>
            <a:ext cx="904471" cy="53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16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20201" y="2999232"/>
            <a:ext cx="904471" cy="53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15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20381" y="135331"/>
            <a:ext cx="904471" cy="534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12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3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0E293C"/>
                </a:solidFill>
              </a:rPr>
              <a:t>Notre solution</a:t>
            </a:r>
            <a:endParaRPr sz="6000" dirty="0">
              <a:solidFill>
                <a:srgbClr val="0E293C"/>
              </a:solidFill>
            </a:endParaR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06" y="204360"/>
            <a:ext cx="1152654" cy="11713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0073945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5742433" y="1463040"/>
            <a:ext cx="2040940" cy="68031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Alertes</a:t>
            </a:r>
          </a:p>
          <a:p>
            <a:pPr algn="ctr"/>
            <a:r>
              <a:rPr lang="fr-FR" dirty="0" smtClean="0"/>
              <a:t>Recommandations</a:t>
            </a:r>
          </a:p>
          <a:p>
            <a:pPr algn="ctr"/>
            <a:r>
              <a:rPr lang="fr-FR" dirty="0" smtClean="0"/>
              <a:t>Détections</a:t>
            </a:r>
            <a:endParaRPr lang="fr-F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16" y="2198690"/>
            <a:ext cx="1152654" cy="11713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001830"/>
              </p:ext>
            </p:extLst>
          </p:nvPr>
        </p:nvGraphicFramePr>
        <p:xfrm>
          <a:off x="1392328" y="1280838"/>
          <a:ext cx="642030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545689" y="317287"/>
            <a:ext cx="4776826" cy="680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i="1" dirty="0" smtClean="0"/>
              <a:t>Application Mobile / Site Web « Médecin »</a:t>
            </a:r>
            <a:endParaRPr lang="fr-FR" sz="1800" b="1" i="1" dirty="0"/>
          </a:p>
        </p:txBody>
      </p:sp>
    </p:spTree>
    <p:extLst>
      <p:ext uri="{BB962C8B-B14F-4D97-AF65-F5344CB8AC3E}">
        <p14:creationId xmlns:p14="http://schemas.microsoft.com/office/powerpoint/2010/main" val="163096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rgbClr val="0E293C"/>
                </a:solidFill>
              </a:rPr>
              <a:t>Algorithmes</a:t>
            </a:r>
            <a:endParaRPr dirty="0">
              <a:solidFill>
                <a:srgbClr val="0E293C"/>
              </a:solidFill>
            </a:endParaRP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673" y="87782"/>
            <a:ext cx="1152654" cy="11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52" y="162832"/>
            <a:ext cx="4944300" cy="645300"/>
          </a:xfrm>
        </p:spPr>
        <p:txBody>
          <a:bodyPr/>
          <a:lstStyle/>
          <a:p>
            <a:r>
              <a:rPr lang="fr-FR" dirty="0" smtClean="0"/>
              <a:t>Data / Algorithmes</a:t>
            </a:r>
            <a:endParaRPr lang="fr-FR"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00522345"/>
              </p:ext>
            </p:extLst>
          </p:nvPr>
        </p:nvGraphicFramePr>
        <p:xfrm>
          <a:off x="1170431" y="1436974"/>
          <a:ext cx="6334964" cy="3527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151566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246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Helvetica Neue</vt:lpstr>
      <vt:lpstr>Muli</vt:lpstr>
      <vt:lpstr>Nixie One</vt:lpstr>
      <vt:lpstr>Imogen template</vt:lpstr>
      <vt:lpstr>Psych.IA L’assistant de votre psychiatre pour mieux vous prendre en charge</vt:lpstr>
      <vt:lpstr>Problème</vt:lpstr>
      <vt:lpstr>PowerPoint Presentation</vt:lpstr>
      <vt:lpstr>PowerPoint Presentation</vt:lpstr>
      <vt:lpstr>Notre solution</vt:lpstr>
      <vt:lpstr>PowerPoint Presentation</vt:lpstr>
      <vt:lpstr>PowerPoint Presentation</vt:lpstr>
      <vt:lpstr>Algorithmes</vt:lpstr>
      <vt:lpstr>Data / Algorithmes</vt:lpstr>
      <vt:lpstr>Démo</vt:lpstr>
      <vt:lpstr>Equipe :</vt:lpstr>
      <vt:lpstr>Merci pour votre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Prez_GO'Up'</dc:title>
  <dc:creator>Micromedia</dc:creator>
  <cp:lastModifiedBy>Micromedia</cp:lastModifiedBy>
  <cp:revision>156</cp:revision>
  <dcterms:modified xsi:type="dcterms:W3CDTF">2019-03-31T10:42:26Z</dcterms:modified>
</cp:coreProperties>
</file>