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4" autoAdjust="0"/>
  </p:normalViewPr>
  <p:slideViewPr>
    <p:cSldViewPr snapToGrid="0">
      <p:cViewPr>
        <p:scale>
          <a:sx n="100" d="100"/>
          <a:sy n="100" d="100"/>
        </p:scale>
        <p:origin x="1950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7937B7-218A-402A-A7C8-7EE2712BE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5091D5-F087-4D54-AC73-D3FAF08B02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99A5-01AA-4525-8C95-F764EE6B28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216" y="1593418"/>
            <a:ext cx="7772400" cy="2387600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информационные системы обучения</a:t>
            </a:r>
            <a:endParaRPr lang="en-US" sz="48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31" y="4073092"/>
            <a:ext cx="6858000" cy="1655762"/>
          </a:xfrm>
        </p:spPr>
        <p:txBody>
          <a:bodyPr/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И.В. 131-ПИо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64" y="401449"/>
            <a:ext cx="80667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и назначение АИС обучения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750" y="1727012"/>
            <a:ext cx="8477250" cy="3131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рограммно-технические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комплексы, включающие в себя методическую, учебную и организационную поддержку процесса обучения, проводимого на базе информационных технологий.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forextimes.ru/wp-content/uploads/2019/05/pokupka-znaniy-uchebnih-kursov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971925"/>
            <a:ext cx="5429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8233" y="452437"/>
            <a:ext cx="6467117" cy="1071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развития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285875"/>
            <a:ext cx="7924800" cy="516731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1954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идея программированного обучения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1960-70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первых обучающих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программ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1980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интеллектуальные обучающие системы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1990-00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виртуальные лаборатории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2000-настоящее время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системы сетевого обучения в режиме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609" y="500062"/>
            <a:ext cx="55241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Современные АИС</a:t>
            </a:r>
            <a:b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" y="2506662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управления образовательным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процессом</a:t>
            </a:r>
          </a:p>
          <a:p>
            <a:pPr marL="0" lvl="0" indent="0">
              <a:buNone/>
            </a:pP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Системы автоматизированного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5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958" y="500062"/>
            <a:ext cx="80667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управления образовательным процессом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5625"/>
            <a:ext cx="5400675" cy="4351338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электронный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журнал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учёт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школьного питания 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движения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учащихся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педагогических кадров и обслуживающего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персонала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отчетности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SMS-оповещение родителей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доски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noyabrsk-sgo-yanao.ru/wp-content/uploads/2019/10/word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r="13232"/>
          <a:stretch/>
        </p:blipFill>
        <p:spPr bwMode="auto">
          <a:xfrm>
            <a:off x="5857875" y="2362200"/>
            <a:ext cx="3286125" cy="2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500062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автоматизированного образования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6750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биржи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преподавателей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комплекты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учебных материалов для самостоятельного прохождения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тестирования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kai.ru/image/journal/article?img_id=11138083&amp;t=1586889954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7" y="3746445"/>
            <a:ext cx="3462526" cy="177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uby.ru/wp-content/uploads/2020/03/1-10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62" y="3746445"/>
            <a:ext cx="1778054" cy="177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tatic.pepper.ru/threads/thread_full_screen/default/161989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28" y="3762374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theme.zdassets.com/theme_assets/2197147/05bc1afb66ec7da4c7369771042c31bd195bece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6" y="5409067"/>
            <a:ext cx="4355621" cy="17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0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958" y="500062"/>
            <a:ext cx="8066777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АИС в промышленности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9583" y="1397000"/>
            <a:ext cx="7629525" cy="4351338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освободить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обучаемого от ряда компонентов осваиваемой предметно-специфической деятельности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неисчерпаемые возможности моделирования объектов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09187"/>
            <a:ext cx="4724400" cy="3148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9187"/>
            <a:ext cx="4723220" cy="31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461962"/>
            <a:ext cx="8066777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</a:t>
            </a:r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АИС обучения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988" y="2197100"/>
            <a:ext cx="7886700" cy="297497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выработка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обучаемых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потребностей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навыков, обеспечивающи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регулярное и эффективное использование ими компьютеров в дальнейшей практической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деятельности, применения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компьютера как инструмента решения разнообразных задач учебного и прикладного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57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168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Автоматизированные информационные системы обучения</vt:lpstr>
      <vt:lpstr>Определение и назначение АИС обучения </vt:lpstr>
      <vt:lpstr>История развития </vt:lpstr>
      <vt:lpstr>Современные АИС образования </vt:lpstr>
      <vt:lpstr>Системы управления образовательным процессом  </vt:lpstr>
      <vt:lpstr>Системы автоматизированного образования  </vt:lpstr>
      <vt:lpstr>АИС в промышленности  </vt:lpstr>
      <vt:lpstr>Особенности АИС обучения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Игорь</cp:lastModifiedBy>
  <cp:revision>21</cp:revision>
  <dcterms:created xsi:type="dcterms:W3CDTF">2020-10-04T10:36:00Z</dcterms:created>
  <dcterms:modified xsi:type="dcterms:W3CDTF">2022-03-25T08:31:03Z</dcterms:modified>
</cp:coreProperties>
</file>