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6"/>
  </p:notesMasterIdLst>
  <p:sldIdLst>
    <p:sldId id="256" r:id="rId2"/>
    <p:sldId id="258" r:id="rId3"/>
    <p:sldId id="263" r:id="rId4"/>
    <p:sldId id="264" r:id="rId5"/>
  </p:sldIdLst>
  <p:sldSz cx="9144000" cy="5143500" type="screen16x9"/>
  <p:notesSz cx="6858000" cy="9144000"/>
  <p:embeddedFontLst>
    <p:embeddedFont>
      <p:font typeface="Outfit Medium" panose="020B0604020202020204" charset="0"/>
      <p:regular r:id="rId7"/>
      <p:bold r:id="rId8"/>
    </p:embeddedFont>
    <p:embeddedFont>
      <p:font typeface="DM Sans" panose="020B0604020202020204" charset="0"/>
      <p:regular r:id="rId9"/>
      <p:bold r:id="rId10"/>
      <p:italic r:id="rId11"/>
      <p:boldItalic r:id="rId12"/>
    </p:embeddedFont>
    <p:embeddedFont>
      <p:font typeface="Outfit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3C131F-7789-470B-938C-71455D4E3039}">
  <a:tblStyle styleId="{8D3C131F-7789-470B-938C-71455D4E30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37" autoAdjust="0"/>
  </p:normalViewPr>
  <p:slideViewPr>
    <p:cSldViewPr snapToGrid="0">
      <p:cViewPr>
        <p:scale>
          <a:sx n="150" d="100"/>
          <a:sy n="150" d="100"/>
        </p:scale>
        <p:origin x="2094" y="1014"/>
      </p:cViewPr>
      <p:guideLst/>
    </p:cSldViewPr>
  </p:slideViewPr>
  <p:outlineViewPr>
    <p:cViewPr>
      <p:scale>
        <a:sx n="33" d="100"/>
        <a:sy n="33" d="100"/>
      </p:scale>
      <p:origin x="0" y="-146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741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161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720000" y="1652075"/>
            <a:ext cx="4294800" cy="21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3"/>
          <p:cNvGrpSpPr/>
          <p:nvPr/>
        </p:nvGrpSpPr>
        <p:grpSpPr>
          <a:xfrm>
            <a:off x="-417711" y="-428628"/>
            <a:ext cx="9979385" cy="6000759"/>
            <a:chOff x="-417711" y="-428628"/>
            <a:chExt cx="9979385" cy="6000759"/>
          </a:xfrm>
        </p:grpSpPr>
        <p:sp>
          <p:nvSpPr>
            <p:cNvPr id="70" name="Google Shape;70;p13"/>
            <p:cNvSpPr/>
            <p:nvPr/>
          </p:nvSpPr>
          <p:spPr>
            <a:xfrm>
              <a:off x="421002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884277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430764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430764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-125486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-125486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-417711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722964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3"/>
          </p:nvPr>
        </p:nvSpPr>
        <p:spPr>
          <a:xfrm>
            <a:off x="720000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3419271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5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6118549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8" hasCustomPrompt="1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 hasCustomPrompt="1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5" hasCustomPrompt="1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6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7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8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9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20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1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59" r:id="rId4"/>
    <p:sldLayoutId id="2147483677" r:id="rId5"/>
    <p:sldLayoutId id="214748367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5893454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Разработка</a:t>
            </a:r>
            <a:r>
              <a:rPr lang="en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системы психологической поддержки граждан</a:t>
            </a:r>
            <a:r>
              <a:rPr lang="en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ГАУ РК «Республиканский информационный центр оценки качества образования»</a:t>
            </a:r>
            <a:endParaRPr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5" name="Google Shape;345;p36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Гончаров Игорь, 112-ПИо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7" name="Google Shape;347;p36"/>
          <p:cNvGrpSpPr/>
          <p:nvPr/>
        </p:nvGrpSpPr>
        <p:grpSpPr>
          <a:xfrm>
            <a:off x="5115337" y="-428624"/>
            <a:ext cx="4275118" cy="6450405"/>
            <a:chOff x="5115337" y="-428624"/>
            <a:chExt cx="4275118" cy="6450405"/>
          </a:xfrm>
        </p:grpSpPr>
        <p:sp>
          <p:nvSpPr>
            <p:cNvPr id="348" name="Google Shape;348;p36"/>
            <p:cNvSpPr/>
            <p:nvPr/>
          </p:nvSpPr>
          <p:spPr>
            <a:xfrm rot="10800000" flipH="1">
              <a:off x="8492525" y="-1927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8551745" y="32678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6606686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7103477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6684072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6109895" y="11940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6109895" y="6977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7587339" y="1194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5634170" y="-42862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7017892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193798" y="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8068891" y="16222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 rot="10800000" flipH="1">
              <a:off x="5115337" y="3655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 rot="10800000" flipH="1">
              <a:off x="6606680" y="39247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 rot="10800000" flipH="1">
              <a:off x="5983934" y="50536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 rot="10800000" flipH="1">
              <a:off x="7178797" y="35333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 rot="10800000" flipH="1">
              <a:off x="6606686" y="460940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 rot="10800000" flipH="1">
              <a:off x="5526543" y="41283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8117298" y="28522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8172542" y="3036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Обзор организации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2" name="Google Shape;382;p38"/>
          <p:cNvSpPr txBox="1">
            <a:spLocks noGrp="1"/>
          </p:cNvSpPr>
          <p:nvPr>
            <p:ph type="subTitle" idx="3"/>
          </p:nvPr>
        </p:nvSpPr>
        <p:spPr>
          <a:xfrm>
            <a:off x="719944" y="37443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/>
              <a:t>проведение совещаний, семинаров, тематических конференций</a:t>
            </a:r>
            <a:endParaRPr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3" name="Google Shape;383;p38"/>
          <p:cNvSpPr txBox="1">
            <a:spLocks noGrp="1"/>
          </p:cNvSpPr>
          <p:nvPr>
            <p:ph type="subTitle" idx="1"/>
          </p:nvPr>
        </p:nvSpPr>
        <p:spPr>
          <a:xfrm>
            <a:off x="719944" y="193035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Сбор обращений граждан, статистики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4" name="Google Shape;384;p38"/>
          <p:cNvSpPr txBox="1">
            <a:spLocks noGrp="1"/>
          </p:cNvSpPr>
          <p:nvPr>
            <p:ph type="subTitle" idx="2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Консультирование сотрудников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5" name="Google Shape;385;p38"/>
          <p:cNvSpPr txBox="1">
            <a:spLocks noGrp="1"/>
          </p:cNvSpPr>
          <p:nvPr>
            <p:ph type="subTitle" idx="4"/>
          </p:nvPr>
        </p:nvSpPr>
        <p:spPr>
          <a:xfrm>
            <a:off x="3135899" y="3511911"/>
            <a:ext cx="562312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ru-RU" dirty="0"/>
              <a:t>А</a:t>
            </a:r>
            <a:r>
              <a:rPr lang="ru-RU" dirty="0" smtClean="0"/>
              <a:t>нализ </a:t>
            </a:r>
            <a:r>
              <a:rPr lang="ru-RU" dirty="0"/>
              <a:t>социальных </a:t>
            </a:r>
            <a:r>
              <a:rPr lang="ru-RU" dirty="0" smtClean="0"/>
              <a:t>медиа, </a:t>
            </a:r>
            <a:r>
              <a:rPr lang="ru-RU" dirty="0"/>
              <a:t>организация и проведение круглых столов, </a:t>
            </a:r>
            <a:r>
              <a:rPr lang="ru-RU" dirty="0" err="1"/>
              <a:t>вебинаров</a:t>
            </a:r>
            <a:r>
              <a:rPr lang="ru-RU" dirty="0"/>
              <a:t>, </a:t>
            </a:r>
            <a:r>
              <a:rPr lang="ru-RU" dirty="0" smtClean="0"/>
              <a:t>семинаров, </a:t>
            </a:r>
            <a:r>
              <a:rPr lang="ru-RU" dirty="0"/>
              <a:t>конкурсов и иных мероприятий по вопросам информационной безопасности;</a:t>
            </a:r>
          </a:p>
          <a:p>
            <a:pPr fontAlgn="base"/>
            <a:r>
              <a:rPr lang="ru-RU" dirty="0"/>
              <a:t>просвещение населения по вопросам безопасности детей и молодежи в сети Интернет: проведение профилактических онлайн и </a:t>
            </a:r>
            <a:r>
              <a:rPr lang="ru-RU" dirty="0" err="1"/>
              <a:t>оффлайн</a:t>
            </a:r>
            <a:r>
              <a:rPr lang="ru-RU" dirty="0"/>
              <a:t> мероприятий.</a:t>
            </a:r>
          </a:p>
          <a:p>
            <a:pPr marL="0" lvl="0" indent="0"/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6" name="Google Shape;386;p38"/>
          <p:cNvSpPr txBox="1">
            <a:spLocks noGrp="1"/>
          </p:cNvSpPr>
          <p:nvPr>
            <p:ph type="subTitle" idx="5"/>
          </p:nvPr>
        </p:nvSpPr>
        <p:spPr>
          <a:xfrm>
            <a:off x="6118500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Подготовка к экзаменам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4" name="Google Shape;394;p38"/>
          <p:cNvSpPr txBox="1">
            <a:spLocks noGrp="1"/>
          </p:cNvSpPr>
          <p:nvPr>
            <p:ph type="subTitle" idx="16"/>
          </p:nvPr>
        </p:nvSpPr>
        <p:spPr>
          <a:xfrm>
            <a:off x="719993" y="151828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Оценка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качества образования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5" name="Google Shape;395;p38"/>
          <p:cNvSpPr txBox="1">
            <a:spLocks noGrp="1"/>
          </p:cNvSpPr>
          <p:nvPr>
            <p:ph type="subTitle" idx="17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Техническая подготовка школ к ОГЭ/ЕГЭ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6" name="Google Shape;396;p38"/>
          <p:cNvSpPr txBox="1">
            <a:spLocks noGrp="1"/>
          </p:cNvSpPr>
          <p:nvPr>
            <p:ph type="subTitle" idx="18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Платные образовательные услуги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7" name="Google Shape;397;p38"/>
          <p:cNvSpPr txBox="1">
            <a:spLocks noGrp="1"/>
          </p:cNvSpPr>
          <p:nvPr>
            <p:ph type="subTitle" idx="19"/>
          </p:nvPr>
        </p:nvSpPr>
        <p:spPr>
          <a:xfrm>
            <a:off x="719944" y="338993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Аттестация работников школ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8" name="Google Shape;398;p38"/>
          <p:cNvSpPr txBox="1">
            <a:spLocks noGrp="1"/>
          </p:cNvSpPr>
          <p:nvPr>
            <p:ph type="subTitle" idx="20"/>
          </p:nvPr>
        </p:nvSpPr>
        <p:spPr>
          <a:xfrm>
            <a:off x="3768394" y="3147536"/>
            <a:ext cx="435814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Обеспечение информационной безопасности детей и молодежи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" descr="https://yt3.googleusercontent.com/ytc/APkrFKYy_34rW-ta5FTvfnhAn3iqn0pNZJuA3MARvPw=s900-c-k-c0x00ffffff-no-r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707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332650" y="508525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Постановка задачи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3" name="Google Shape;463;p42"/>
          <p:cNvSpPr txBox="1">
            <a:spLocks noGrp="1"/>
          </p:cNvSpPr>
          <p:nvPr>
            <p:ph type="subTitle" idx="1"/>
          </p:nvPr>
        </p:nvSpPr>
        <p:spPr>
          <a:xfrm>
            <a:off x="332650" y="1705834"/>
            <a:ext cx="4294800" cy="21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Гражданин должен получить психологическую консультацию: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 запросу (на определенные заранее темы) получить консультацию.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полученной ин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формации недостаточно или необходима помощь психолога, формируется заявка и назначается психолог.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575" y="1081224"/>
            <a:ext cx="4773189" cy="31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8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Варианты реализации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" descr="https://yt3.googleusercontent.com/ytc/APkrFKYy_34rW-ta5FTvfnhAn3iqn0pNZJuA3MARvPw=s900-c-k-c0x00ffffff-no-r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994" y="1130557"/>
            <a:ext cx="5866606" cy="363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53570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126</Words>
  <Application>Microsoft Office PowerPoint</Application>
  <PresentationFormat>Экран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Nunito Light</vt:lpstr>
      <vt:lpstr>Outfit Medium</vt:lpstr>
      <vt:lpstr>Arial</vt:lpstr>
      <vt:lpstr>DM Sans</vt:lpstr>
      <vt:lpstr>Outfit</vt:lpstr>
      <vt:lpstr>Data Collection and Analysis - Master of Science in Community Health and Prevention Research by Slidesgo</vt:lpstr>
      <vt:lpstr>Разработка системы психологической поддержки граждан ГАУ РК «Республиканский информационный центр оценки качества образования»</vt:lpstr>
      <vt:lpstr>Обзор организации</vt:lpstr>
      <vt:lpstr>Постановка задачи</vt:lpstr>
      <vt:lpstr>Варианты реализации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чегото ГАУ РК «Республиканский информационный центр оценки качества образования»</dc:title>
  <cp:lastModifiedBy>RePack by Diakov</cp:lastModifiedBy>
  <cp:revision>12</cp:revision>
  <dcterms:modified xsi:type="dcterms:W3CDTF">2023-12-12T13:41:31Z</dcterms:modified>
</cp:coreProperties>
</file>