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74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outlineViewPr>
    <p:cViewPr>
      <p:scale>
        <a:sx n="33" d="100"/>
        <a:sy n="33" d="100"/>
      </p:scale>
      <p:origin x="0" y="-21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7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5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1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7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0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3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9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1CB4-8CB1-4EAF-955E-C99528D1CACA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C2E4-59A8-4A44-AD32-949918267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118" y="1986164"/>
            <a:ext cx="12007970" cy="238760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</a:t>
            </a:r>
            <a:b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 прохождении производственной практики</a:t>
            </a:r>
            <a:b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ГОУДПО 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«КРИРО»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3103" y="4451492"/>
            <a:ext cx="9144000" cy="1655762"/>
          </a:xfrm>
        </p:spPr>
        <p:txBody>
          <a:bodyPr/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131-ПИо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Гончаров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И.В.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6206" cy="30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91" y="112143"/>
            <a:ext cx="1209710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2128" y="2156605"/>
            <a:ext cx="10722633" cy="2786331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Цели производственной практики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выполнены.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 практике удалость применить знания по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 базой данных, навыки анализа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бизнес-процессов и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программного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обеспечения.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Был получен хороший опыт.</a:t>
            </a:r>
          </a:p>
        </p:txBody>
      </p:sp>
    </p:spTree>
    <p:extLst>
      <p:ext uri="{BB962C8B-B14F-4D97-AF65-F5344CB8AC3E}">
        <p14:creationId xmlns:p14="http://schemas.microsoft.com/office/powerpoint/2010/main" val="13777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032" y="1958197"/>
            <a:ext cx="11699576" cy="4899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сновные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сферы деятельности: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экспертиза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инновационных образовательных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инициатив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научно-методическое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организационно-методическое сопровождение информатизации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информационная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организационно-методическая поддержка образовательных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организаций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мониторинг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функционирования и развития системы дошкольного образования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аттестация педагогических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работников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семинаров, конкурсов для учеников, учителей, руководителей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xn--80aabzf4acrw.xn--p1ai/attachments/Image/2018-01-23_16-00-04.png?template=gene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95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91" y="365125"/>
            <a:ext cx="1209710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предприятия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74" y="1966824"/>
            <a:ext cx="9884142" cy="27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814" y="1190446"/>
            <a:ext cx="10850593" cy="427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производственной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практики: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проведение анализа специфики деятельности предприятия и его основных бизнес-процессов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изучение особенностей информационного и компьютерного обеспечения предприятия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поиск способов оптимизации основных бизнес-процессов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предприятия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671" y="1483742"/>
            <a:ext cx="10936857" cy="5676181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бизнес-процессов с целью их последующей оптимизации и реинжиниринга</a:t>
            </a:r>
          </a:p>
          <a:p>
            <a:pPr lvl="0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инсталляция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сопровождения и настройка программного обеспечения общего назначения и специализированных программ</a:t>
            </a:r>
          </a:p>
          <a:p>
            <a:pPr lvl="0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изготовление различного рода информационных материалов с использованием компьютерных технологий</a:t>
            </a:r>
          </a:p>
          <a:p>
            <a:pPr lvl="0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изучение деятельности ИТ-отдела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586" y="500332"/>
            <a:ext cx="953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Задачи производственной практики:</a:t>
            </a:r>
          </a:p>
        </p:txBody>
      </p:sp>
    </p:spTree>
    <p:extLst>
      <p:ext uri="{BB962C8B-B14F-4D97-AF65-F5344CB8AC3E}">
        <p14:creationId xmlns:p14="http://schemas.microsoft.com/office/powerpoint/2010/main" val="5318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Краткий анализ специфики деятельности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предприятия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60121"/>
            <a:ext cx="11057626" cy="3821502"/>
          </a:xfrm>
        </p:spPr>
        <p:txBody>
          <a:bodyPr>
            <a:normAutofit/>
          </a:bodyPr>
          <a:lstStyle/>
          <a:p>
            <a:pPr lvl="0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мониторинг функционирования и развития системы дошкольного образования</a:t>
            </a:r>
          </a:p>
          <a:p>
            <a:pPr lvl="0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аттестация педагогических работников</a:t>
            </a:r>
          </a:p>
          <a:p>
            <a:pPr lvl="0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проведение семинаров, конкурсов для учеников, учителей, руководителей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Технический парк и система сетевых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15" y="2087593"/>
            <a:ext cx="10013830" cy="441672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компьютеры (120 единиц)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мультимедийными проекторами (7 единиц)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интерактивные доски (7 единиц)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интерактивная панель 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интерактивная трибуна 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 телевизионные панели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91" y="365125"/>
            <a:ext cx="120971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Технологии разработки, внедрения и сопровождения прикладных программ на предприятии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15" y="2355012"/>
            <a:ext cx="10013830" cy="441672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инновационная лаборатория по робототехнике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экспресс-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профдиагностика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«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Профнавигатор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», электронная поисковая система медицинских противопоказаний к освоению рабочих профессий и т.д.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сайт edu.rkomi.ru</a:t>
            </a:r>
          </a:p>
        </p:txBody>
      </p:sp>
    </p:spTree>
    <p:extLst>
      <p:ext uri="{BB962C8B-B14F-4D97-AF65-F5344CB8AC3E}">
        <p14:creationId xmlns:p14="http://schemas.microsoft.com/office/powerpoint/2010/main" val="15588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91" y="365125"/>
            <a:ext cx="1209710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Выполненные работы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2128" y="1595888"/>
            <a:ext cx="10722633" cy="4934309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Знакомство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 устройством института, рабочим местом, информационным и компьютерным обеспечением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LMS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чтение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документации по данной теме. 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Изучение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CMS Drupal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Удаление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дублирующихся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учетных записей пользователей из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БД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edu.rkomi.ru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Оптимизация отправки бумажных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писем.</a:t>
            </a:r>
          </a:p>
        </p:txBody>
      </p:sp>
    </p:spTree>
    <p:extLst>
      <p:ext uri="{BB962C8B-B14F-4D97-AF65-F5344CB8AC3E}">
        <p14:creationId xmlns:p14="http://schemas.microsoft.com/office/powerpoint/2010/main" val="12126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281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Отчет о прохождении производственной практики в ГОУДПО «КРИРО»</vt:lpstr>
      <vt:lpstr>Презентация PowerPoint</vt:lpstr>
      <vt:lpstr>Структура предприятия</vt:lpstr>
      <vt:lpstr>Презентация PowerPoint</vt:lpstr>
      <vt:lpstr>Презентация PowerPoint</vt:lpstr>
      <vt:lpstr>Краткий анализ специфики деятельности предприятия</vt:lpstr>
      <vt:lpstr>Технический парк и система сетевых телекоммуникаций</vt:lpstr>
      <vt:lpstr>Технологии разработки, внедрения и сопровождения прикладных программ на предприятии</vt:lpstr>
      <vt:lpstr>Выполненные работы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прохождении производственной практики в ГОУДПО «КРИРО»</dc:title>
  <dc:creator>Игорь</dc:creator>
  <cp:lastModifiedBy>Игорь</cp:lastModifiedBy>
  <cp:revision>23</cp:revision>
  <dcterms:created xsi:type="dcterms:W3CDTF">2022-04-05T10:35:42Z</dcterms:created>
  <dcterms:modified xsi:type="dcterms:W3CDTF">2022-04-05T18:59:14Z</dcterms:modified>
</cp:coreProperties>
</file>