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4" autoAdjust="0"/>
  </p:normalViewPr>
  <p:slideViewPr>
    <p:cSldViewPr snapToGrid="0">
      <p:cViewPr>
        <p:scale>
          <a:sx n="100" d="100"/>
          <a:sy n="100" d="100"/>
        </p:scale>
        <p:origin x="195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958406"/>
            <a:ext cx="4992624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3346006"/>
            <a:ext cx="4992624" cy="1655762"/>
          </a:xfrm>
        </p:spPr>
        <p:txBody>
          <a:bodyPr/>
          <a:lstStyle/>
          <a:p>
            <a:r>
              <a:rPr lang="ru-RU" dirty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реляционная алгебра</a:t>
            </a:r>
            <a:endParaRPr lang="en-US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9726" y="11113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Венна в </a:t>
            </a:r>
            <a:r>
              <a:rPr lang="en-US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ru-RU" b="1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30" y="1325563"/>
            <a:ext cx="5547841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56" y="116139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597" y="-58041"/>
            <a:ext cx="8385954" cy="132556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информационные отношения</a:t>
            </a:r>
            <a:endParaRPr lang="ru-RU" sz="4000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700" y="1490443"/>
            <a:ext cx="1592580" cy="4506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54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  <a:p>
            <a:pPr marL="0" indent="0">
              <a:buNone/>
            </a:pPr>
            <a:endParaRPr lang="ru-RU" sz="5400" dirty="0" smtClean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54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1:М</a:t>
            </a:r>
          </a:p>
          <a:p>
            <a:pPr marL="0" indent="0">
              <a:buNone/>
            </a:pPr>
            <a:endParaRPr lang="ru-RU" sz="54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54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М:М</a:t>
            </a:r>
            <a:endParaRPr lang="ru-RU" sz="54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95" t="11753" r="7156" b="10762"/>
          <a:stretch/>
        </p:blipFill>
        <p:spPr>
          <a:xfrm>
            <a:off x="3275644" y="2942072"/>
            <a:ext cx="4763453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44" y="4491984"/>
            <a:ext cx="4763453" cy="15046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45" y="1208820"/>
            <a:ext cx="4763453" cy="1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do.eetk.ru/pluginfile.php/7903/course/overviewfiles/Databases_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2" b="97500" l="2632" r="989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58" y="1168314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0"/>
            <a:ext cx="7696200" cy="259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5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БД</a:t>
            </a:r>
            <a:r>
              <a:rPr lang="ru-RU" sz="3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централизованное хранилище информации,  </a:t>
            </a:r>
            <a:r>
              <a:rPr lang="ru-RU" sz="35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построенное</a:t>
            </a:r>
            <a:r>
              <a:rPr lang="ru-RU" sz="3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таким образом, чтобы </a:t>
            </a:r>
            <a:r>
              <a:rPr lang="ru-RU" sz="35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информация могла </a:t>
            </a:r>
            <a:r>
              <a:rPr lang="ru-RU" sz="3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быть </a:t>
            </a:r>
            <a:r>
              <a:rPr lang="ru-RU" sz="35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найдена</a:t>
            </a:r>
            <a:r>
              <a:rPr lang="ru-RU" sz="3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 </a:t>
            </a:r>
            <a:r>
              <a:rPr lang="ru-RU" sz="35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обработана </a:t>
            </a:r>
            <a:r>
              <a:rPr lang="ru-RU" sz="35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 </a:t>
            </a:r>
            <a:r>
              <a:rPr lang="ru-RU" sz="35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ЭВМ</a:t>
            </a:r>
            <a:endParaRPr lang="ru-RU" sz="35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ds05.infourok.ru/uploads/ex/04a2/001401d1-36235911/hello_html_m8f03f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07" y="2971800"/>
            <a:ext cx="581578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Реляционная БД</a:t>
            </a:r>
            <a:endParaRPr lang="ru-RU" sz="6000" b="1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labs-org.ru/wp-content/uploads/2017/06/1_11-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6778625" cy="35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в </a:t>
            </a:r>
            <a:r>
              <a:rPr lang="en-US" sz="6000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ru-RU" sz="6000" b="1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images.idgesg.net/images/article/2017/10/01-a-basic-flat-file-spreadsheet-database-100739687-or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00" l="1658" r="979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2"/>
          <a:stretch/>
        </p:blipFill>
        <p:spPr bwMode="auto">
          <a:xfrm>
            <a:off x="1752600" y="1905000"/>
            <a:ext cx="6879566" cy="4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60960"/>
            <a:ext cx="8458200" cy="14017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Декартово произведение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6350" y="1249363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ru-RU" altLang="ru-RU" b="1" i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Декартово произведение</a:t>
            </a: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RxS</a:t>
            </a: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двух отношений (двух таблиц) определяет новое отношение - результат конкатенации (т.е. сцепления) каждого кортежа (каждой записи) из отношения R с каждым кортежем (каждой записью) из отношения S. </a:t>
            </a:r>
          </a:p>
          <a:p>
            <a:pPr>
              <a:buNone/>
            </a:pPr>
            <a:r>
              <a:rPr lang="ru-RU" altLang="ru-RU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RxS</a:t>
            </a: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={(a, 1, 1, h), (a, 2, 1, h), (b, 1, 1, h), ... }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4546" r="1054"/>
          <a:stretch/>
        </p:blipFill>
        <p:spPr bwMode="auto">
          <a:xfrm>
            <a:off x="1752599" y="4419600"/>
            <a:ext cx="685800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9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zavantag.com/tw_files2/urls_3/168/d-167095/167095_html_43903a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7086600" cy="41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4572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  <a:endParaRPr lang="ru-RU" sz="5400" b="1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sz="5400" b="1" dirty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отношения</a:t>
            </a:r>
            <a:endParaRPr lang="ru-RU" sz="5400" b="1" dirty="0">
              <a:solidFill>
                <a:srgbClr val="6BC5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862" y="1554163"/>
            <a:ext cx="78867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altLang="ru-RU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арным</a:t>
            </a: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отношением R, или отношением R степени n, называют подмножество декартового произведения множеств D_1, D_2, ..., </a:t>
            </a:r>
            <a:r>
              <a:rPr lang="ru-RU" altLang="ru-RU" dirty="0" err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</a:t>
            </a:r>
            <a:r>
              <a:rPr lang="ru-RU" altLang="ru-RU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не обязательно различных. </a:t>
            </a:r>
          </a:p>
          <a:p>
            <a:endParaRPr lang="ru-RU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3429000"/>
            <a:ext cx="692643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784860"/>
            <a:ext cx="7886700" cy="9906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5400" b="1" dirty="0" smtClean="0">
                <a:solidFill>
                  <a:srgbClr val="6BC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065020"/>
            <a:ext cx="5943600" cy="435133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Объединение</a:t>
            </a:r>
          </a:p>
          <a:p>
            <a:r>
              <a:rPr lang="ru-RU" sz="40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Пересечение</a:t>
            </a:r>
          </a:p>
          <a:p>
            <a:r>
              <a:rPr lang="ru-RU" sz="40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Разность </a:t>
            </a:r>
            <a:r>
              <a:rPr lang="ru-RU" sz="40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отношений </a:t>
            </a:r>
            <a:endParaRPr lang="ru-RU" sz="4000" dirty="0" smtClean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Фильтрация</a:t>
            </a:r>
            <a:endParaRPr lang="ru-RU" sz="40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Операция проекции</a:t>
            </a:r>
            <a:endParaRPr lang="ru-RU" sz="4000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138</Words>
  <Application>Microsoft Office PowerPoint</Application>
  <PresentationFormat>Экран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Базы данных</vt:lpstr>
      <vt:lpstr>Презентация PowerPoint</vt:lpstr>
      <vt:lpstr>Презентация PowerPoint</vt:lpstr>
      <vt:lpstr>Реляционная БД</vt:lpstr>
      <vt:lpstr>Пример в Excel</vt:lpstr>
      <vt:lpstr>Декартово произведение</vt:lpstr>
      <vt:lpstr>Презентация PowerPoint</vt:lpstr>
      <vt:lpstr>Понятие отношения</vt:lpstr>
      <vt:lpstr>Основные операции </vt:lpstr>
      <vt:lpstr>Диаграммы Венна в Excel</vt:lpstr>
      <vt:lpstr>Презентация PowerPoint</vt:lpstr>
      <vt:lpstr>Основные информационные отношения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Игорь</cp:lastModifiedBy>
  <cp:revision>27</cp:revision>
  <dcterms:created xsi:type="dcterms:W3CDTF">2018-09-04T12:10:47Z</dcterms:created>
  <dcterms:modified xsi:type="dcterms:W3CDTF">2020-11-19T11:46:34Z</dcterms:modified>
</cp:coreProperties>
</file>