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0" clrIdx="0">
    <p:extLst>
      <p:ext uri="{19B8F6BF-5375-455C-9EA6-DF929625EA0E}">
        <p15:presenceInfo xmlns:p15="http://schemas.microsoft.com/office/powerpoint/2012/main" userId="7374f92c2858b8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853A-74F0-427D-88F2-39D33CB062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642429"/>
            <a:ext cx="9144000" cy="2387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E85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en-US" b="1" dirty="0">
              <a:solidFill>
                <a:srgbClr val="E850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37246"/>
            <a:ext cx="9144000" cy="1655762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стория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создания и развития, разработчики, сообщество, версии, назначение,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4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История создания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37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изначально была представлена как 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OS X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2012 переименована в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2016 переименована в 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проприетарная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операционная система производства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Является преемницей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OS 9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выпуск - 24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марта 2001</a:t>
            </a:r>
          </a:p>
        </p:txBody>
      </p:sp>
      <p:pic>
        <p:nvPicPr>
          <p:cNvPr id="1029" name="Picture 5" descr="https://i.ytimg.com/vi/bi-CRf2JecU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59" y="3003376"/>
            <a:ext cx="4434622" cy="24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8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" y="400685"/>
            <a:ext cx="10515600" cy="171005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Семейство операционных систем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является вторым по распространённости для десктопа (после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 Рыночная доля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(учитываются все версии) по состоянию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октябрь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2020 составляет около 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% по оценкам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StatCounter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521"/>
          <a:stretch/>
        </p:blipFill>
        <p:spPr>
          <a:xfrm>
            <a:off x="1866899" y="2110740"/>
            <a:ext cx="8493097" cy="42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6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348" y="182245"/>
            <a:ext cx="10396451" cy="60261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349" y="94724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значительно отличается от предыдущих, «классических версий»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OS. Основа системы — POSIX-совместимая операционная система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Darwin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являющаяся свободным программным обеспечением.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 ядро XNU, основанное на микроядре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 содержащее программный код, разработанный компанией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также код из ОС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FreeBSD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До версии 10.3 ОС работала только на компьютерах с процессорами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PowerPC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Выпуски 10.4 и 10.5 поддерживали как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PowerPC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-, так и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-процессоры. Начиная с 10.6,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работает только с процессорами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6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034" y="133235"/>
            <a:ext cx="10515600" cy="68227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рафический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034" y="815514"/>
            <a:ext cx="6601691" cy="512808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Наиболее заметно изменился графический интерфейс, который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получил название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Использование закруглённых углов, полупрозрачных элементов и светлых полосок также повлияло на внешний вид первых моделей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iMac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После выхода первой версии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OS X другие разработчики тоже стали использовать интерфейс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Aqua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Для предотвращения использования своего дизайна на других платформах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воспользовалась услугами юристов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media.idownloadblog.com/wp-content/uploads/2019/06/macOS-Catalina-System-Preferences-Apple-ID-hero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10" y="931026"/>
            <a:ext cx="4510250" cy="28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86800" y="3749932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83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Основы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2937568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Подсистема с открытым кодом —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Darwin 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ядро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набор утилит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BSD).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Среда программирования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Foundation (Carbon API, Cocoa 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API).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Графическая среда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Aqua (QuickTime, Quartz Extreme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OpenGL).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Технологии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Image, Core Animation,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CoreAudio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3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Хакинтош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1328" y="1060854"/>
            <a:ext cx="10857807" cy="48578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Несмотря на заявление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сторонних x86-компьютерах, существуют модифицированные версии ОС, работающие на таких машинах. Эти версии разрабатываются сообществом OSx86 и доступны посредством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файлообменных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сетей. Стоит учесть, что лицензионное соглашение с конечным пользователем (EULA) OS X запрещает установку системы на компьютеры, не помеченные фирменным знаком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англ.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Apple-branded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Летом 2008 года был представлен метод установки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немодифицированной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(в том числе законно приобретённой)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OS X с помощью модифицированного загрузчика Boot-132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macOS</vt:lpstr>
      <vt:lpstr>История создания</vt:lpstr>
      <vt:lpstr>Презентация PowerPoint</vt:lpstr>
      <vt:lpstr>Описание</vt:lpstr>
      <vt:lpstr>Графический интерфейс</vt:lpstr>
      <vt:lpstr>Основы macOS</vt:lpstr>
      <vt:lpstr>Хакинтош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Игорь</cp:lastModifiedBy>
  <cp:revision>13</cp:revision>
  <dcterms:created xsi:type="dcterms:W3CDTF">2020-05-19T07:01:45Z</dcterms:created>
  <dcterms:modified xsi:type="dcterms:W3CDTF">2020-11-28T09:46:12Z</dcterms:modified>
</cp:coreProperties>
</file>