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80377"/>
            <a:ext cx="5527963" cy="2387600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Индивидуальный</a:t>
            </a:r>
            <a:br>
              <a:rPr lang="ru-RU" sz="4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ru-RU" sz="4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профессиональный стиль</a:t>
            </a:r>
            <a:endParaRPr lang="en-US" sz="4800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0904" y="-116320"/>
            <a:ext cx="3693968" cy="1325563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Настроение</a:t>
            </a:r>
            <a:endParaRPr lang="ru-RU" sz="5400" b="1" dirty="0"/>
          </a:p>
        </p:txBody>
      </p:sp>
      <p:pic>
        <p:nvPicPr>
          <p:cNvPr id="1028" name="Picture 4" descr="https://images.wallpaperscraft.ru/image/nochnoj_gorod_arkhitektura_ogni_goroda_neboskreby_114377_3840x2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42" y="1019033"/>
            <a:ext cx="3911660" cy="24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xn--80aaf6askgi3a.xn--80asehdb/images/ka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17" y="1019033"/>
            <a:ext cx="3667183" cy="24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f3.love.ru/ZSvgq13ND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08" y="3674224"/>
            <a:ext cx="3667183" cy="252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51" y="1316577"/>
            <a:ext cx="2104460" cy="342581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20" y="1462523"/>
            <a:ext cx="1980455" cy="3223947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556953" y="965888"/>
            <a:ext cx="4414058" cy="4545449"/>
            <a:chOff x="774481" y="551793"/>
            <a:chExt cx="4034002" cy="5990897"/>
          </a:xfrm>
        </p:grpSpPr>
        <p:pic>
          <p:nvPicPr>
            <p:cNvPr id="5" name="Рисунок 4" descr="C:\Users\Яна\AppData\Local\Microsoft\Windows\INetCache\Content.Word\01.jp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81" y="551793"/>
              <a:ext cx="4034002" cy="924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Рисунок 5" descr="C:\Users\Яна\AppData\Local\Microsoft\Windows\INetCache\Content.Word\04.jpg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505" y="1476210"/>
              <a:ext cx="1278978" cy="3995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Рисунок 6" descr="C:\Users\Яна\AppData\Local\Microsoft\Windows\INetCache\Content.Word\03.jpg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81" y="1480972"/>
              <a:ext cx="1164678" cy="3990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Рисунок 7" descr="C:\Users\Яна\AppData\Local\Microsoft\Windows\INetCache\Content.Word\02.jpg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81" y="5471783"/>
              <a:ext cx="4034002" cy="10709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Группа 8"/>
          <p:cNvGrpSpPr/>
          <p:nvPr/>
        </p:nvGrpSpPr>
        <p:grpSpPr>
          <a:xfrm>
            <a:off x="5114501" y="965888"/>
            <a:ext cx="3954683" cy="4545449"/>
            <a:chOff x="7078717" y="551793"/>
            <a:chExt cx="3930376" cy="5980715"/>
          </a:xfrm>
        </p:grpSpPr>
        <p:pic>
          <p:nvPicPr>
            <p:cNvPr id="10" name="Рисунок 9" descr="C:\Users\Яна\AppData\Local\Microsoft\Windows\INetCache\Content.Word\001.jpg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8717" y="551793"/>
              <a:ext cx="3930376" cy="924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Рисунок 10" descr="C:\Users\Яна\AppData\Local\Microsoft\Windows\INetCache\Content.Word\002.jpg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8717" y="1476208"/>
              <a:ext cx="945602" cy="3995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Рисунок 11" descr="C:\Users\Яна\AppData\Local\Microsoft\Windows\INetCache\Content.Word\003.jp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2323" y="1476208"/>
              <a:ext cx="956770" cy="3995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Рисунок 12" descr="C:\Users\Яна\AppData\Local\Microsoft\Windows\INetCache\Content.Word\004.jpg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8717" y="5471784"/>
              <a:ext cx="3930376" cy="10607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Фигура, имеющая форму буквы L 15"/>
          <p:cNvSpPr/>
          <p:nvPr/>
        </p:nvSpPr>
        <p:spPr>
          <a:xfrm rot="18952467">
            <a:off x="3632986" y="4779578"/>
            <a:ext cx="1421514" cy="807055"/>
          </a:xfrm>
          <a:prstGeom prst="corner">
            <a:avLst>
              <a:gd name="adj1" fmla="val 50000"/>
              <a:gd name="adj2" fmla="val 5034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005393" y="180886"/>
            <a:ext cx="39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Цветовая палитра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28762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853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 smtClean="0"/>
              <a:t>Тип фигуры</a:t>
            </a:r>
            <a:endParaRPr lang="ru-RU" sz="6000" b="1" dirty="0"/>
          </a:p>
        </p:txBody>
      </p:sp>
      <p:pic>
        <p:nvPicPr>
          <p:cNvPr id="4" name="Picture 2" descr="Картинки по запросу типы мужских фигу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7" t="2119" r="58666" b="2956"/>
          <a:stretch/>
        </p:blipFill>
        <p:spPr bwMode="auto">
          <a:xfrm>
            <a:off x="3882043" y="1803862"/>
            <a:ext cx="1379914" cy="352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88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</a:t>
            </a:r>
            <a:r>
              <a:rPr lang="en-US" dirty="0" smtClean="0"/>
              <a:t>Best(BB</a:t>
            </a:r>
            <a:r>
              <a:rPr lang="ru-RU" dirty="0"/>
              <a:t>)</a:t>
            </a:r>
          </a:p>
        </p:txBody>
      </p:sp>
      <p:pic>
        <p:nvPicPr>
          <p:cNvPr id="2050" name="Picture 2" descr="https://avatars.mds.yandex.net/get-pdb/251121/e401a244-bfc0-4bda-9ce9-1da60cd44a5a/s600?webp=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745" y="1626423"/>
            <a:ext cx="3975266" cy="478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e01.alicdn.com/kf/HTB1BwIubNTpK1RjSZFMq6zG_VXa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9" r="23524"/>
          <a:stretch/>
        </p:blipFill>
        <p:spPr bwMode="auto">
          <a:xfrm>
            <a:off x="1509485" y="1663807"/>
            <a:ext cx="2308035" cy="470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8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Traditional (BT</a:t>
            </a:r>
            <a:r>
              <a:rPr lang="ru-RU" dirty="0"/>
              <a:t>)</a:t>
            </a:r>
          </a:p>
        </p:txBody>
      </p:sp>
      <p:pic>
        <p:nvPicPr>
          <p:cNvPr id="4098" name="Picture 2" descr="https://i1.wp.com/cutur.ru/wp-content/uploads/_pu/1/s409052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097" y="1610360"/>
            <a:ext cx="5521325" cy="44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88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</a:t>
            </a:r>
            <a:r>
              <a:rPr lang="ru-RU" dirty="0"/>
              <a:t>С</a:t>
            </a:r>
            <a:r>
              <a:rPr lang="en-US" dirty="0" err="1"/>
              <a:t>asual</a:t>
            </a:r>
            <a:r>
              <a:rPr lang="en-US" dirty="0"/>
              <a:t> (BC)</a:t>
            </a:r>
            <a:endParaRPr lang="ru-RU" dirty="0"/>
          </a:p>
        </p:txBody>
      </p:sp>
      <p:pic>
        <p:nvPicPr>
          <p:cNvPr id="3074" name="Picture 2" descr="https://i.pinimg.com/originals/a4/7c/45/a47c456ed1f0c9c316f5380cb43d5d4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17069" r="1871"/>
          <a:stretch/>
        </p:blipFill>
        <p:spPr bwMode="auto">
          <a:xfrm>
            <a:off x="1661159" y="1844040"/>
            <a:ext cx="7010401" cy="42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44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20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Индивидуальный профессиональный стиль</vt:lpstr>
      <vt:lpstr>Настроение</vt:lpstr>
      <vt:lpstr>Презентация PowerPoint</vt:lpstr>
      <vt:lpstr>Тип фигуры</vt:lpstr>
      <vt:lpstr>Business Best(BB)</vt:lpstr>
      <vt:lpstr>Business Traditional (BT)</vt:lpstr>
      <vt:lpstr>Business Сasual (BC)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Игорь</cp:lastModifiedBy>
  <cp:revision>8</cp:revision>
  <dcterms:created xsi:type="dcterms:W3CDTF">2018-09-04T12:10:47Z</dcterms:created>
  <dcterms:modified xsi:type="dcterms:W3CDTF">2020-12-22T08:56:56Z</dcterms:modified>
</cp:coreProperties>
</file>