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58" r:id="rId5"/>
    <p:sldId id="259" r:id="rId6"/>
    <p:sldId id="270" r:id="rId7"/>
    <p:sldId id="264" r:id="rId8"/>
    <p:sldId id="266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74" autoAdjust="0"/>
  </p:normalViewPr>
  <p:slideViewPr>
    <p:cSldViewPr snapToGrid="0">
      <p:cViewPr>
        <p:scale>
          <a:sx n="100" d="100"/>
          <a:sy n="100" d="100"/>
        </p:scale>
        <p:origin x="2622" y="1344"/>
      </p:cViewPr>
      <p:guideLst/>
    </p:cSldViewPr>
  </p:slideViewPr>
  <p:outlineViewPr>
    <p:cViewPr>
      <p:scale>
        <a:sx n="33" d="100"/>
        <a:sy n="33" d="100"/>
      </p:scale>
      <p:origin x="0" y="-212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014AF-8300-4B1A-8F05-A2EF2E914D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429A-D8BE-4C9D-8609-EC283F19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2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7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6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58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1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7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0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03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49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1CB4-8CB1-4EAF-955E-C99528D1CACA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9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118" y="1986164"/>
            <a:ext cx="1183063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 прохождении производственной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практики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ООО «Мобильные решения» («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AppSolution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»)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3103" y="4451492"/>
            <a:ext cx="9144000" cy="1655762"/>
          </a:xfrm>
        </p:spPr>
        <p:txBody>
          <a:bodyPr/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131-ПИо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Гончаров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И.В.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14350"/>
            <a:ext cx="114204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342" y="969393"/>
            <a:ext cx="4105634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4028" y="2623330"/>
            <a:ext cx="10722633" cy="250112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цели производственной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практики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выполнены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рименены имеющиеся и получены новые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знания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frontend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разработке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 опыт работы в реальной компании.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115" y="2418465"/>
            <a:ext cx="11699576" cy="2914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сновные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сферы деятельности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профильных сервисов по доставке воды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приложения для доставки разных продуктов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локальные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маркетплейсы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внедрение приложений для маркировки товаров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static.tildacdn.com/tild3630-6562-4036-b635-316535613663/appsol_new_fin-02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8" y="0"/>
            <a:ext cx="4939892" cy="20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568" y="2767749"/>
            <a:ext cx="11699576" cy="3700558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клиентское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курьерское мобильное приложение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сайт-приложение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чат-боты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кабинет оператора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кабинет маркетолога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партнерский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виджет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голосовой помощник.</a:t>
            </a:r>
          </a:p>
        </p:txBody>
      </p:sp>
      <p:pic>
        <p:nvPicPr>
          <p:cNvPr id="4" name="Picture 2" descr="https://static.tildacdn.com/tild3630-6562-4036-b635-316535613663/appsol_new_fin-02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8" y="0"/>
            <a:ext cx="4939892" cy="20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5568" y="2092336"/>
            <a:ext cx="329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 получает: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814" y="1190446"/>
            <a:ext cx="10850593" cy="427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производственной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практики: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проведение анализа специфики деятельности предприятия и обзор основных разрабатываемых продуктов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изучение особенностей разработки и внедрения ПО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рассмотрение применяемых технологий для разработки современных веб и мобильных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5917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586" y="2416553"/>
            <a:ext cx="10936857" cy="2450019"/>
          </a:xfrm>
        </p:spPr>
        <p:txBody>
          <a:bodyPr>
            <a:normAutofit/>
          </a:bodyPr>
          <a:lstStyle/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прикладного программного обеспечения на основе современных технологий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получение опыта удаленной совместной разработки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изучение деятельности реальной ИТ-компании.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586" y="1377910"/>
            <a:ext cx="953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производственной практики:</a:t>
            </a:r>
          </a:p>
        </p:txBody>
      </p:sp>
    </p:spTree>
    <p:extLst>
      <p:ext uri="{BB962C8B-B14F-4D97-AF65-F5344CB8AC3E}">
        <p14:creationId xmlns:p14="http://schemas.microsoft.com/office/powerpoint/2010/main" val="5318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936" y="796885"/>
            <a:ext cx="953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предприятия:</a:t>
            </a:r>
            <a:endParaRPr lang="ru-RU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6" y="2072444"/>
            <a:ext cx="11215688" cy="25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915" y="107950"/>
            <a:ext cx="6820259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Технологии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265" y="1535862"/>
            <a:ext cx="10013830" cy="13311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­–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мобильной разработки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ReactNative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для дизайна интерфейсов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Adobe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Illustrator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Adobe Photoshop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8265" y="4420285"/>
            <a:ext cx="11185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 PHP (Yii2,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Symfony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Go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s://upload.wikimedia.org/wikipedia/commons/thumb/4/4c/Typescript_logo_2020.svg/1200px-Typescript_logo_2020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5" y="3127687"/>
            <a:ext cx="1031935" cy="10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m1.narvii.com/8057/105bd02b10caccf9277fed5a88968c38e8213f83r1-2048-2048v2_uhq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1" t="26319" r="23174" b="26732"/>
          <a:stretch/>
        </p:blipFill>
        <p:spPr bwMode="auto">
          <a:xfrm>
            <a:off x="1935479" y="3069962"/>
            <a:ext cx="1242061" cy="108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afsyah.com/wp-content/uploads/2017/12/yii2-framewo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5" y="5138750"/>
            <a:ext cx="1398666" cy="139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symfony.com/images/opengraph/symfon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0" r="27523"/>
          <a:stretch/>
        </p:blipFill>
        <p:spPr bwMode="auto">
          <a:xfrm>
            <a:off x="1935479" y="5013549"/>
            <a:ext cx="1279685" cy="15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sun9-71.userapi.com/impf/c845021/v845021812/105e6a/w1OjOQ5sDmg.jpg?size=1280x720&amp;quality=96&amp;sign=0f38cbb4feb224a83de26a61a61bfbe0&amp;c_uniq_tag=2QRkIleKplOzUzH5mtqB7XFQmv3TBXsVqpC_6aZ0jZk&amp;type=albu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5" t="33820" r="15339" b="33819"/>
          <a:stretch/>
        </p:blipFill>
        <p:spPr bwMode="auto">
          <a:xfrm>
            <a:off x="3546871" y="5381625"/>
            <a:ext cx="2381756" cy="6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www.itsec.ru/hs-fs/hubfs/ISR/Golang.png?width=600&amp;name=Golan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 r="33222" b="21154"/>
          <a:stretch/>
        </p:blipFill>
        <p:spPr bwMode="auto">
          <a:xfrm>
            <a:off x="6161057" y="5204168"/>
            <a:ext cx="1855023" cy="102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fuzeservers.ru/wp-content/uploads/7/0/8/7086010169e7ed29575e8aaa3a60be2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4997541"/>
            <a:ext cx="1489643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itsecforu.ru/wp-content/uploads/2018/12/ngin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50" y="5138750"/>
            <a:ext cx="1939046" cy="124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753" y="323850"/>
            <a:ext cx="6972659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Выполненные работы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753" y="2062614"/>
            <a:ext cx="10722633" cy="3128512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UI-библиотеки компонентов для CRM на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AntDesign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Написание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Jest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-тестов для компонентов клиентского сайта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Рефакторинг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кода клиентского мобильного приложения на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ReactNative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13827" r="14335"/>
          <a:stretch/>
        </p:blipFill>
        <p:spPr bwMode="auto">
          <a:xfrm>
            <a:off x="4264025" y="396871"/>
            <a:ext cx="3403600" cy="3471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59325" y="4821871"/>
            <a:ext cx="4800600" cy="54800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73075" y="346549"/>
            <a:ext cx="3305175" cy="350234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8286750" y="471326"/>
            <a:ext cx="2409825" cy="337756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1158875" y="4248149"/>
            <a:ext cx="235966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196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Отчет о прохождении производственной практики в ООО «Мобильные решения» («AppSolution»)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Технологии разработки</vt:lpstr>
      <vt:lpstr>Выполненные работы</vt:lpstr>
      <vt:lpstr>Презентация PowerPoint</vt:lpstr>
      <vt:lpstr>Презентация PowerPoint</vt:lpstr>
      <vt:lpstr>Заключение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прохождении производственной практики в ГОУДПО «КРИРО»</dc:title>
  <dc:creator>Игорь</dc:creator>
  <cp:lastModifiedBy>RePack by Diakov</cp:lastModifiedBy>
  <cp:revision>32</cp:revision>
  <dcterms:created xsi:type="dcterms:W3CDTF">2022-04-05T10:35:42Z</dcterms:created>
  <dcterms:modified xsi:type="dcterms:W3CDTF">2023-05-02T11:57:45Z</dcterms:modified>
</cp:coreProperties>
</file>