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2" r:id="rId7"/>
    <p:sldId id="263" r:id="rId8"/>
    <p:sldId id="260" r:id="rId9"/>
    <p:sldId id="280" r:id="rId10"/>
    <p:sldId id="264" r:id="rId11"/>
    <p:sldId id="265" r:id="rId12"/>
    <p:sldId id="266" r:id="rId13"/>
    <p:sldId id="267" r:id="rId14"/>
    <p:sldId id="268" r:id="rId15"/>
    <p:sldId id="269" r:id="rId16"/>
    <p:sldId id="270" r:id="rId17"/>
    <p:sldId id="281" r:id="rId18"/>
    <p:sldId id="271" r:id="rId19"/>
    <p:sldId id="282" r:id="rId20"/>
    <p:sldId id="283"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161C1-10F2-439C-B60B-DE8D4976CDC7}" v="3" dt="2022-03-23T15:58:09.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Владимир Устюгов" userId="4882ea117d9b9ccc" providerId="LiveId" clId="{0DD161C1-10F2-439C-B60B-DE8D4976CDC7}"/>
    <pc:docChg chg="undo custSel addSld delSld modSld sldOrd">
      <pc:chgData name="Владимир Устюгов" userId="4882ea117d9b9ccc" providerId="LiveId" clId="{0DD161C1-10F2-439C-B60B-DE8D4976CDC7}" dt="2022-03-23T16:05:14.428" v="144" actId="20577"/>
      <pc:docMkLst>
        <pc:docMk/>
      </pc:docMkLst>
      <pc:sldChg chg="modSp mod">
        <pc:chgData name="Владимир Устюгов" userId="4882ea117d9b9ccc" providerId="LiveId" clId="{0DD161C1-10F2-439C-B60B-DE8D4976CDC7}" dt="2022-03-23T15:38:52.556" v="27" actId="207"/>
        <pc:sldMkLst>
          <pc:docMk/>
          <pc:sldMk cId="2231528555" sldId="256"/>
        </pc:sldMkLst>
        <pc:spChg chg="mod">
          <ac:chgData name="Владимир Устюгов" userId="4882ea117d9b9ccc" providerId="LiveId" clId="{0DD161C1-10F2-439C-B60B-DE8D4976CDC7}" dt="2022-03-23T15:38:52.556" v="27" actId="207"/>
          <ac:spMkLst>
            <pc:docMk/>
            <pc:sldMk cId="2231528555" sldId="256"/>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1687497247" sldId="257"/>
        </pc:sldMkLst>
      </pc:sldChg>
      <pc:sldChg chg="modSp add mod">
        <pc:chgData name="Владимир Устюгов" userId="4882ea117d9b9ccc" providerId="LiveId" clId="{0DD161C1-10F2-439C-B60B-DE8D4976CDC7}" dt="2022-03-23T15:51:45.150" v="75" actId="12"/>
        <pc:sldMkLst>
          <pc:docMk/>
          <pc:sldMk cId="2369206711" sldId="257"/>
        </pc:sldMkLst>
        <pc:spChg chg="mod">
          <ac:chgData name="Владимир Устюгов" userId="4882ea117d9b9ccc" providerId="LiveId" clId="{0DD161C1-10F2-439C-B60B-DE8D4976CDC7}" dt="2022-03-23T15:51:45.150" v="75" actId="12"/>
          <ac:spMkLst>
            <pc:docMk/>
            <pc:sldMk cId="2369206711" sldId="257"/>
            <ac:spMk id="7" creationId="{AA85B2F3-C20D-4F69-830E-786858884D5D}"/>
          </ac:spMkLst>
        </pc:spChg>
      </pc:sldChg>
      <pc:sldChg chg="modSp add mod">
        <pc:chgData name="Владимир Устюгов" userId="4882ea117d9b9ccc" providerId="LiveId" clId="{0DD161C1-10F2-439C-B60B-DE8D4976CDC7}" dt="2022-03-23T16:01:30.832" v="123" actId="207"/>
        <pc:sldMkLst>
          <pc:docMk/>
          <pc:sldMk cId="546519441" sldId="258"/>
        </pc:sldMkLst>
        <pc:spChg chg="mod">
          <ac:chgData name="Владимир Устюгов" userId="4882ea117d9b9ccc" providerId="LiveId" clId="{0DD161C1-10F2-439C-B60B-DE8D4976CDC7}" dt="2022-03-23T16:01:30.832" v="123" actId="207"/>
          <ac:spMkLst>
            <pc:docMk/>
            <pc:sldMk cId="546519441" sldId="258"/>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1872442311" sldId="258"/>
        </pc:sldMkLst>
      </pc:sldChg>
      <pc:sldChg chg="modSp add mod">
        <pc:chgData name="Владимир Устюгов" userId="4882ea117d9b9ccc" providerId="LiveId" clId="{0DD161C1-10F2-439C-B60B-DE8D4976CDC7}" dt="2022-03-23T15:54:42.391" v="85" actId="1076"/>
        <pc:sldMkLst>
          <pc:docMk/>
          <pc:sldMk cId="795208095" sldId="259"/>
        </pc:sldMkLst>
        <pc:spChg chg="mod">
          <ac:chgData name="Владимир Устюгов" userId="4882ea117d9b9ccc" providerId="LiveId" clId="{0DD161C1-10F2-439C-B60B-DE8D4976CDC7}" dt="2022-03-23T15:54:42.391" v="85" actId="1076"/>
          <ac:spMkLst>
            <pc:docMk/>
            <pc:sldMk cId="795208095" sldId="259"/>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3208021927" sldId="259"/>
        </pc:sldMkLst>
      </pc:sldChg>
      <pc:sldChg chg="modSp add mod ord">
        <pc:chgData name="Владимир Устюгов" userId="4882ea117d9b9ccc" providerId="LiveId" clId="{0DD161C1-10F2-439C-B60B-DE8D4976CDC7}" dt="2022-03-23T16:05:14.428" v="144" actId="20577"/>
        <pc:sldMkLst>
          <pc:docMk/>
          <pc:sldMk cId="1347347908" sldId="260"/>
        </pc:sldMkLst>
        <pc:spChg chg="mod">
          <ac:chgData name="Владимир Устюгов" userId="4882ea117d9b9ccc" providerId="LiveId" clId="{0DD161C1-10F2-439C-B60B-DE8D4976CDC7}" dt="2022-03-23T16:05:14.428" v="144" actId="20577"/>
          <ac:spMkLst>
            <pc:docMk/>
            <pc:sldMk cId="1347347908" sldId="260"/>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1888806837" sldId="260"/>
        </pc:sldMkLst>
      </pc:sldChg>
      <pc:sldChg chg="modSp add mod ord">
        <pc:chgData name="Владимир Устюгов" userId="4882ea117d9b9ccc" providerId="LiveId" clId="{0DD161C1-10F2-439C-B60B-DE8D4976CDC7}" dt="2022-03-23T15:56:42.115" v="114" actId="12"/>
        <pc:sldMkLst>
          <pc:docMk/>
          <pc:sldMk cId="2079195829" sldId="261"/>
        </pc:sldMkLst>
        <pc:spChg chg="mod">
          <ac:chgData name="Владимир Устюгов" userId="4882ea117d9b9ccc" providerId="LiveId" clId="{0DD161C1-10F2-439C-B60B-DE8D4976CDC7}" dt="2022-03-23T15:56:42.115" v="114" actId="12"/>
          <ac:spMkLst>
            <pc:docMk/>
            <pc:sldMk cId="2079195829" sldId="261"/>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2087223175" sldId="261"/>
        </pc:sldMkLst>
      </pc:sldChg>
      <pc:sldChg chg="modSp add mod">
        <pc:chgData name="Владимир Устюгов" userId="4882ea117d9b9ccc" providerId="LiveId" clId="{0DD161C1-10F2-439C-B60B-DE8D4976CDC7}" dt="2022-03-23T16:01:39.526" v="124" actId="207"/>
        <pc:sldMkLst>
          <pc:docMk/>
          <pc:sldMk cId="1213810751" sldId="262"/>
        </pc:sldMkLst>
        <pc:spChg chg="mod">
          <ac:chgData name="Владимир Устюгов" userId="4882ea117d9b9ccc" providerId="LiveId" clId="{0DD161C1-10F2-439C-B60B-DE8D4976CDC7}" dt="2022-03-23T16:01:39.526" v="124" actId="207"/>
          <ac:spMkLst>
            <pc:docMk/>
            <pc:sldMk cId="1213810751" sldId="262"/>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3998613036" sldId="262"/>
        </pc:sldMkLst>
      </pc:sldChg>
      <pc:sldChg chg="modSp add mod">
        <pc:chgData name="Владимир Устюгов" userId="4882ea117d9b9ccc" providerId="LiveId" clId="{0DD161C1-10F2-439C-B60B-DE8D4976CDC7}" dt="2022-03-23T16:01:58.816" v="128" actId="207"/>
        <pc:sldMkLst>
          <pc:docMk/>
          <pc:sldMk cId="1432342239" sldId="263"/>
        </pc:sldMkLst>
        <pc:spChg chg="mod">
          <ac:chgData name="Владимир Устюгов" userId="4882ea117d9b9ccc" providerId="LiveId" clId="{0DD161C1-10F2-439C-B60B-DE8D4976CDC7}" dt="2022-03-23T16:01:58.816" v="128" actId="207"/>
          <ac:spMkLst>
            <pc:docMk/>
            <pc:sldMk cId="1432342239" sldId="263"/>
            <ac:spMk id="7" creationId="{AA85B2F3-C20D-4F69-830E-786858884D5D}"/>
          </ac:spMkLst>
        </pc:spChg>
      </pc:sldChg>
      <pc:sldChg chg="del">
        <pc:chgData name="Владимир Устюгов" userId="4882ea117d9b9ccc" providerId="LiveId" clId="{0DD161C1-10F2-439C-B60B-DE8D4976CDC7}" dt="2022-03-23T15:41:11.049" v="28" actId="47"/>
        <pc:sldMkLst>
          <pc:docMk/>
          <pc:sldMk cId="3230491285" sldId="263"/>
        </pc:sldMkLst>
      </pc:sldChg>
      <pc:sldChg chg="del">
        <pc:chgData name="Владимир Устюгов" userId="4882ea117d9b9ccc" providerId="LiveId" clId="{0DD161C1-10F2-439C-B60B-DE8D4976CDC7}" dt="2022-03-23T15:41:11.049" v="28" actId="47"/>
        <pc:sldMkLst>
          <pc:docMk/>
          <pc:sldMk cId="899539613" sldId="264"/>
        </pc:sldMkLst>
      </pc:sldChg>
      <pc:sldChg chg="del">
        <pc:chgData name="Владимир Устюгов" userId="4882ea117d9b9ccc" providerId="LiveId" clId="{0DD161C1-10F2-439C-B60B-DE8D4976CDC7}" dt="2022-03-23T15:41:11.049" v="28" actId="47"/>
        <pc:sldMkLst>
          <pc:docMk/>
          <pc:sldMk cId="1892781615" sldId="265"/>
        </pc:sldMkLst>
      </pc:sldChg>
      <pc:sldChg chg="del">
        <pc:chgData name="Владимир Устюгов" userId="4882ea117d9b9ccc" providerId="LiveId" clId="{0DD161C1-10F2-439C-B60B-DE8D4976CDC7}" dt="2022-03-23T15:41:11.049" v="28" actId="47"/>
        <pc:sldMkLst>
          <pc:docMk/>
          <pc:sldMk cId="3189584607" sldId="272"/>
        </pc:sldMkLst>
      </pc:sldChg>
      <pc:sldChg chg="del">
        <pc:chgData name="Владимир Устюгов" userId="4882ea117d9b9ccc" providerId="LiveId" clId="{0DD161C1-10F2-439C-B60B-DE8D4976CDC7}" dt="2022-03-23T15:41:11.049" v="28" actId="47"/>
        <pc:sldMkLst>
          <pc:docMk/>
          <pc:sldMk cId="644506305" sldId="273"/>
        </pc:sldMkLst>
      </pc:sldChg>
      <pc:sldChg chg="del">
        <pc:chgData name="Владимир Устюгов" userId="4882ea117d9b9ccc" providerId="LiveId" clId="{0DD161C1-10F2-439C-B60B-DE8D4976CDC7}" dt="2022-03-23T15:41:11.049" v="28" actId="47"/>
        <pc:sldMkLst>
          <pc:docMk/>
          <pc:sldMk cId="3569605299" sldId="274"/>
        </pc:sldMkLst>
      </pc:sldChg>
      <pc:sldChg chg="del">
        <pc:chgData name="Владимир Устюгов" userId="4882ea117d9b9ccc" providerId="LiveId" clId="{0DD161C1-10F2-439C-B60B-DE8D4976CDC7}" dt="2022-03-23T15:41:11.049" v="28" actId="47"/>
        <pc:sldMkLst>
          <pc:docMk/>
          <pc:sldMk cId="2079521400" sldId="275"/>
        </pc:sldMkLst>
      </pc:sldChg>
      <pc:sldChg chg="del">
        <pc:chgData name="Владимир Устюгов" userId="4882ea117d9b9ccc" providerId="LiveId" clId="{0DD161C1-10F2-439C-B60B-DE8D4976CDC7}" dt="2022-03-23T15:41:11.049" v="28" actId="47"/>
        <pc:sldMkLst>
          <pc:docMk/>
          <pc:sldMk cId="1331074803"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C41CB-AB43-45A2-B342-36F2FA60DBA4}" type="datetimeFigureOut">
              <a:rPr lang="ru-RU" smtClean="0"/>
              <a:t>06.04.2022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7F728-CCF8-41FE-BE4C-37A585445889}" type="slidenum">
              <a:rPr lang="ru-RU" smtClean="0"/>
              <a:t>‹#›</a:t>
            </a:fld>
            <a:endParaRPr lang="ru-RU"/>
          </a:p>
        </p:txBody>
      </p:sp>
    </p:spTree>
    <p:extLst>
      <p:ext uri="{BB962C8B-B14F-4D97-AF65-F5344CB8AC3E}">
        <p14:creationId xmlns:p14="http://schemas.microsoft.com/office/powerpoint/2010/main" val="412818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9A7F728-CCF8-41FE-BE4C-37A585445889}" type="slidenum">
              <a:rPr lang="ru-RU" smtClean="0"/>
              <a:t>5</a:t>
            </a:fld>
            <a:endParaRPr lang="ru-RU"/>
          </a:p>
        </p:txBody>
      </p:sp>
    </p:spTree>
    <p:extLst>
      <p:ext uri="{BB962C8B-B14F-4D97-AF65-F5344CB8AC3E}">
        <p14:creationId xmlns:p14="http://schemas.microsoft.com/office/powerpoint/2010/main" val="4023784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0696FF-1D89-4389-93EF-D70C63B91F6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9CBBD09-5E2C-4BA3-ADD5-CD8343D534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1ECA575-D1B1-4C7A-8224-C375601D71A1}"/>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5" name="Нижний колонтитул 4">
            <a:extLst>
              <a:ext uri="{FF2B5EF4-FFF2-40B4-BE49-F238E27FC236}">
                <a16:creationId xmlns:a16="http://schemas.microsoft.com/office/drawing/2014/main" id="{D2189442-31BD-497B-A0AC-1ECBD1CAE0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D4E5B53-DB06-48A0-BD25-C563E649D2A2}"/>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167416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FBCC61-BFFE-4B3E-AA5A-37A374D873C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52BEC19-8636-4A04-B24C-F93252855F7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B63982E-E114-47EB-B90B-DE988C456788}"/>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5" name="Нижний колонтитул 4">
            <a:extLst>
              <a:ext uri="{FF2B5EF4-FFF2-40B4-BE49-F238E27FC236}">
                <a16:creationId xmlns:a16="http://schemas.microsoft.com/office/drawing/2014/main" id="{D0556A46-0F7D-4AC0-ACAA-63E9B3BEC18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DD81D9-079B-47F8-AC27-A0751BEB265F}"/>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91095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F34D837-F2EF-4025-97F1-5B819E691F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5441C77-6DE8-4A4F-B12E-492B365D86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DE5D54D-45B9-44A8-967C-611F41296D86}"/>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5" name="Нижний колонтитул 4">
            <a:extLst>
              <a:ext uri="{FF2B5EF4-FFF2-40B4-BE49-F238E27FC236}">
                <a16:creationId xmlns:a16="http://schemas.microsoft.com/office/drawing/2014/main" id="{1D2C121B-C070-4BF7-A0F4-774A6B510E9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449AB0-CFB6-41A8-BDC9-B91BC655C2A9}"/>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132415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56968C-6277-4F6E-B15B-A6E7F0F4BEB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EE52D8D-8F0B-4872-9F00-1F41CC6037A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E190703-0EF1-44FF-ACEE-5FD2F93DDA64}"/>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5" name="Нижний колонтитул 4">
            <a:extLst>
              <a:ext uri="{FF2B5EF4-FFF2-40B4-BE49-F238E27FC236}">
                <a16:creationId xmlns:a16="http://schemas.microsoft.com/office/drawing/2014/main" id="{24063713-1F4B-4437-AFD5-CA4FB9D263F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059313-45BC-4720-B6F9-85095CCADBB2}"/>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346551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4AB24D-1DBC-440F-89C5-B712E9EF235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0250C2F-5F54-4497-AF9C-E648892462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5F74EF3-04F9-4785-9E71-DB359BB866E5}"/>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5" name="Нижний колонтитул 4">
            <a:extLst>
              <a:ext uri="{FF2B5EF4-FFF2-40B4-BE49-F238E27FC236}">
                <a16:creationId xmlns:a16="http://schemas.microsoft.com/office/drawing/2014/main" id="{59A11BD5-40C1-4B9C-B0D7-C46F881C18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CF46C11-E2DE-47CF-A5B6-DFA7DCC2D750}"/>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132961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2402ED-E96F-4ED5-9B3D-BD401E3B7C5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22C0F56-517E-45F2-8C94-FF0882CFB80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2FCBE13-1C2B-457B-8403-42F5601FDFE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926273E-9CB9-4767-9766-C525490BE322}"/>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6" name="Нижний колонтитул 5">
            <a:extLst>
              <a:ext uri="{FF2B5EF4-FFF2-40B4-BE49-F238E27FC236}">
                <a16:creationId xmlns:a16="http://schemas.microsoft.com/office/drawing/2014/main" id="{212C2B61-F4CA-4EF6-945C-5C10AF2AF7C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B4F708-4102-4691-A0AF-08E5047835A7}"/>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282346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D8F522-448B-4BBD-B944-293C17311D8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7161FB7-7DF9-40AD-922B-B9EBEBEDB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7878229-2BA3-4137-8AFC-77CDDEB0547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5D1542E-25BD-49C0-8CF3-2BB32158E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B3E367E-E7A5-4F11-A5C1-F6FCA7CBFB3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1A115AE-71CD-4BF4-B7DD-5391E77ADE43}"/>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8" name="Нижний колонтитул 7">
            <a:extLst>
              <a:ext uri="{FF2B5EF4-FFF2-40B4-BE49-F238E27FC236}">
                <a16:creationId xmlns:a16="http://schemas.microsoft.com/office/drawing/2014/main" id="{B275DC5B-43BF-42DE-B59E-4F9AF944B58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9543B88-96C5-4363-A53D-C1E8C1B7CEA9}"/>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337774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7D7ADF-249F-4E71-9643-F83D452D1DB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E844DE0-E734-4BE1-BC42-5B4D5DBC2BD6}"/>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4" name="Нижний колонтитул 3">
            <a:extLst>
              <a:ext uri="{FF2B5EF4-FFF2-40B4-BE49-F238E27FC236}">
                <a16:creationId xmlns:a16="http://schemas.microsoft.com/office/drawing/2014/main" id="{2AAE8DD7-1488-4EF9-982D-0E458B7E7EB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182C22E-C46F-43F0-8197-9377A42BE92E}"/>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220971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02F775F-87F5-4297-AA18-DDDA355FF9D5}"/>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3" name="Нижний колонтитул 2">
            <a:extLst>
              <a:ext uri="{FF2B5EF4-FFF2-40B4-BE49-F238E27FC236}">
                <a16:creationId xmlns:a16="http://schemas.microsoft.com/office/drawing/2014/main" id="{35075F9D-E853-47BB-A24B-9E2831C7EA9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519F6D6-D477-4F31-A40C-2EBE5D75EEA1}"/>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280417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9BDE71-58B9-4FD8-AC94-7CD59385AB3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7454171-2215-4044-ACA1-7947D96C0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AC4EEA3-0AD5-4446-90FE-297643431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0C04739-5F83-4A98-AEC0-FEA51B66FCBD}"/>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6" name="Нижний колонтитул 5">
            <a:extLst>
              <a:ext uri="{FF2B5EF4-FFF2-40B4-BE49-F238E27FC236}">
                <a16:creationId xmlns:a16="http://schemas.microsoft.com/office/drawing/2014/main" id="{91CD3C8D-E022-4A40-A8E2-A69B3A009F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7194265-5900-43D8-B6EE-C216C6D51741}"/>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166622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0EBB1C-688B-4F57-86DF-0AC508E95DB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0E1663D-F133-4322-96B9-BFD6868CB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1BBFAD9-661C-4A49-9C12-35E52710D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EF8117B-012E-414E-853C-9A2EC9AA8719}"/>
              </a:ext>
            </a:extLst>
          </p:cNvPr>
          <p:cNvSpPr>
            <a:spLocks noGrp="1"/>
          </p:cNvSpPr>
          <p:nvPr>
            <p:ph type="dt" sz="half" idx="10"/>
          </p:nvPr>
        </p:nvSpPr>
        <p:spPr/>
        <p:txBody>
          <a:bodyPr/>
          <a:lstStyle/>
          <a:p>
            <a:fld id="{6864FA9D-67E3-4E6C-B357-EC20C555E440}" type="datetimeFigureOut">
              <a:rPr lang="ru-RU" smtClean="0"/>
              <a:t>06.04.2022</a:t>
            </a:fld>
            <a:endParaRPr lang="ru-RU"/>
          </a:p>
        </p:txBody>
      </p:sp>
      <p:sp>
        <p:nvSpPr>
          <p:cNvPr id="6" name="Нижний колонтитул 5">
            <a:extLst>
              <a:ext uri="{FF2B5EF4-FFF2-40B4-BE49-F238E27FC236}">
                <a16:creationId xmlns:a16="http://schemas.microsoft.com/office/drawing/2014/main" id="{DB8CB85A-3B03-478B-818F-E48F6898F9C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C3F9648-6012-4838-AAEA-00A7BDEFF2D5}"/>
              </a:ext>
            </a:extLst>
          </p:cNvPr>
          <p:cNvSpPr>
            <a:spLocks noGrp="1"/>
          </p:cNvSpPr>
          <p:nvPr>
            <p:ph type="sldNum" sz="quarter" idx="12"/>
          </p:nvPr>
        </p:nvSpPr>
        <p:spPr/>
        <p:txBody>
          <a:bodyPr/>
          <a:lstStyle/>
          <a:p>
            <a:fld id="{CB526D8B-A5A5-4223-8B2E-89EBB9FD3CB1}" type="slidenum">
              <a:rPr lang="ru-RU" smtClean="0"/>
              <a:t>‹#›</a:t>
            </a:fld>
            <a:endParaRPr lang="ru-RU"/>
          </a:p>
        </p:txBody>
      </p:sp>
    </p:spTree>
    <p:extLst>
      <p:ext uri="{BB962C8B-B14F-4D97-AF65-F5344CB8AC3E}">
        <p14:creationId xmlns:p14="http://schemas.microsoft.com/office/powerpoint/2010/main" val="311793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31AECB-8BE1-4C63-9621-ED9D0B2B3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6BE7E40-A071-4E62-826B-8D1DCEBAD8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6A409B5-E18A-4BD5-B8FA-4DB362001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4FA9D-67E3-4E6C-B357-EC20C555E440}" type="datetimeFigureOut">
              <a:rPr lang="ru-RU" smtClean="0"/>
              <a:t>06.04.2022</a:t>
            </a:fld>
            <a:endParaRPr lang="ru-RU"/>
          </a:p>
        </p:txBody>
      </p:sp>
      <p:sp>
        <p:nvSpPr>
          <p:cNvPr id="5" name="Нижний колонтитул 4">
            <a:extLst>
              <a:ext uri="{FF2B5EF4-FFF2-40B4-BE49-F238E27FC236}">
                <a16:creationId xmlns:a16="http://schemas.microsoft.com/office/drawing/2014/main" id="{ED1BEDA9-9C6C-4DFD-A55C-A6978CC62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FB889B4-71E6-4AA1-A07B-67C71AAEA1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26D8B-A5A5-4223-8B2E-89EBB9FD3CB1}" type="slidenum">
              <a:rPr lang="ru-RU" smtClean="0"/>
              <a:t>‹#›</a:t>
            </a:fld>
            <a:endParaRPr lang="ru-RU"/>
          </a:p>
        </p:txBody>
      </p:sp>
    </p:spTree>
    <p:extLst>
      <p:ext uri="{BB962C8B-B14F-4D97-AF65-F5344CB8AC3E}">
        <p14:creationId xmlns:p14="http://schemas.microsoft.com/office/powerpoint/2010/main" val="3524934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5632311"/>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Finite state machine (or finite-state automaton)</a:t>
            </a:r>
            <a:endPar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a:p>
            <a:endParaRPr lang="ru-RU" sz="3600" dirty="0">
              <a:latin typeface="Linux Libertine" panose="02000503000000000000" pitchFamily="2" charset="0"/>
              <a:ea typeface="Linux Libertine" panose="02000503000000000000" pitchFamily="2" charset="0"/>
              <a:cs typeface="Linux Libertine" panose="02000503000000000000" pitchFamily="2" charset="0"/>
            </a:endParaRPr>
          </a:p>
          <a:p>
            <a:r>
              <a:rPr lang="en-US" sz="3600" dirty="0">
                <a:latin typeface="Linux Libertine" panose="02000503000000000000" pitchFamily="2" charset="0"/>
                <a:ea typeface="Linux Libertine" panose="02000503000000000000" pitchFamily="2" charset="0"/>
                <a:cs typeface="Linux Libertine" panose="02000503000000000000" pitchFamily="2" charset="0"/>
              </a:rPr>
              <a:t>A FSM is a computation model that can be implemented with hardware or software and can be used to simulate sequential logic and some computer programs. Finite state automata generate regular languages. Finite state machines can be used to model problems in many fields including mathematics, artificial intelligence, games, and linguistics. </a:t>
            </a:r>
          </a:p>
          <a:p>
            <a:r>
              <a:rPr lang="en-US" sz="3600" dirty="0">
                <a:latin typeface="Linux Libertine" panose="02000503000000000000" pitchFamily="2" charset="0"/>
                <a:ea typeface="Linux Libertine" panose="02000503000000000000" pitchFamily="2" charset="0"/>
                <a:cs typeface="Linux Libertine" panose="02000503000000000000" pitchFamily="2" charset="0"/>
              </a:rPr>
              <a:t> </a:t>
            </a:r>
            <a:endParaRPr lang="ru-RU" sz="2800" dirty="0">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223152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582E0EB-B50C-4D46-8FA9-3680F232C616}"/>
              </a:ext>
            </a:extLst>
          </p:cNvPr>
          <p:cNvPicPr>
            <a:picLocks noChangeAspect="1"/>
          </p:cNvPicPr>
          <p:nvPr/>
        </p:nvPicPr>
        <p:blipFill>
          <a:blip r:embed="rId2"/>
          <a:stretch>
            <a:fillRect/>
          </a:stretch>
        </p:blipFill>
        <p:spPr>
          <a:xfrm>
            <a:off x="3676557" y="223736"/>
            <a:ext cx="4838886" cy="2248553"/>
          </a:xfrm>
          <a:prstGeom prst="rect">
            <a:avLst/>
          </a:prstGeom>
        </p:spPr>
      </p:pic>
      <p:pic>
        <p:nvPicPr>
          <p:cNvPr id="6" name="Рисунок 5">
            <a:extLst>
              <a:ext uri="{FF2B5EF4-FFF2-40B4-BE49-F238E27FC236}">
                <a16:creationId xmlns:a16="http://schemas.microsoft.com/office/drawing/2014/main" id="{45688583-DB62-4C2D-93A4-E65FF8F6A51D}"/>
              </a:ext>
            </a:extLst>
          </p:cNvPr>
          <p:cNvPicPr>
            <a:picLocks noChangeAspect="1"/>
          </p:cNvPicPr>
          <p:nvPr/>
        </p:nvPicPr>
        <p:blipFill>
          <a:blip r:embed="rId3"/>
          <a:stretch>
            <a:fillRect/>
          </a:stretch>
        </p:blipFill>
        <p:spPr>
          <a:xfrm>
            <a:off x="3338940" y="2274843"/>
            <a:ext cx="5514119" cy="3960587"/>
          </a:xfrm>
          <a:prstGeom prst="rect">
            <a:avLst/>
          </a:prstGeom>
        </p:spPr>
      </p:pic>
    </p:spTree>
    <p:extLst>
      <p:ext uri="{BB962C8B-B14F-4D97-AF65-F5344CB8AC3E}">
        <p14:creationId xmlns:p14="http://schemas.microsoft.com/office/powerpoint/2010/main" val="369832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8061C20C-F54C-4409-BA9D-3B7F32DB7D7E}"/>
              </a:ext>
            </a:extLst>
          </p:cNvPr>
          <p:cNvPicPr>
            <a:picLocks noChangeAspect="1"/>
          </p:cNvPicPr>
          <p:nvPr/>
        </p:nvPicPr>
        <p:blipFill>
          <a:blip r:embed="rId2"/>
          <a:stretch>
            <a:fillRect/>
          </a:stretch>
        </p:blipFill>
        <p:spPr>
          <a:xfrm>
            <a:off x="-68094" y="313131"/>
            <a:ext cx="5676817" cy="2570752"/>
          </a:xfrm>
          <a:prstGeom prst="rect">
            <a:avLst/>
          </a:prstGeom>
        </p:spPr>
      </p:pic>
      <p:pic>
        <p:nvPicPr>
          <p:cNvPr id="6" name="Рисунок 5">
            <a:extLst>
              <a:ext uri="{FF2B5EF4-FFF2-40B4-BE49-F238E27FC236}">
                <a16:creationId xmlns:a16="http://schemas.microsoft.com/office/drawing/2014/main" id="{A2F9C40A-B2C1-41A9-B8C7-7F2E16FC7E00}"/>
              </a:ext>
            </a:extLst>
          </p:cNvPr>
          <p:cNvPicPr>
            <a:picLocks noChangeAspect="1"/>
          </p:cNvPicPr>
          <p:nvPr/>
        </p:nvPicPr>
        <p:blipFill>
          <a:blip r:embed="rId3"/>
          <a:stretch>
            <a:fillRect/>
          </a:stretch>
        </p:blipFill>
        <p:spPr>
          <a:xfrm>
            <a:off x="5681991" y="313131"/>
            <a:ext cx="6278908" cy="6330860"/>
          </a:xfrm>
          <a:prstGeom prst="rect">
            <a:avLst/>
          </a:prstGeom>
        </p:spPr>
      </p:pic>
      <p:pic>
        <p:nvPicPr>
          <p:cNvPr id="8" name="Рисунок 7">
            <a:extLst>
              <a:ext uri="{FF2B5EF4-FFF2-40B4-BE49-F238E27FC236}">
                <a16:creationId xmlns:a16="http://schemas.microsoft.com/office/drawing/2014/main" id="{B8FB6058-5980-4F18-8549-EDBBFE1AAE51}"/>
              </a:ext>
            </a:extLst>
          </p:cNvPr>
          <p:cNvPicPr>
            <a:picLocks noChangeAspect="1"/>
          </p:cNvPicPr>
          <p:nvPr/>
        </p:nvPicPr>
        <p:blipFill>
          <a:blip r:embed="rId4"/>
          <a:stretch>
            <a:fillRect/>
          </a:stretch>
        </p:blipFill>
        <p:spPr>
          <a:xfrm>
            <a:off x="1459148" y="3177651"/>
            <a:ext cx="3941653" cy="3367217"/>
          </a:xfrm>
          <a:prstGeom prst="rect">
            <a:avLst/>
          </a:prstGeom>
        </p:spPr>
      </p:pic>
    </p:spTree>
    <p:extLst>
      <p:ext uri="{BB962C8B-B14F-4D97-AF65-F5344CB8AC3E}">
        <p14:creationId xmlns:p14="http://schemas.microsoft.com/office/powerpoint/2010/main" val="151161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C8E1998-774F-4CAA-9B9E-4659D2042A2F}"/>
              </a:ext>
            </a:extLst>
          </p:cNvPr>
          <p:cNvPicPr>
            <a:picLocks noChangeAspect="1"/>
          </p:cNvPicPr>
          <p:nvPr/>
        </p:nvPicPr>
        <p:blipFill>
          <a:blip r:embed="rId2"/>
          <a:stretch>
            <a:fillRect/>
          </a:stretch>
        </p:blipFill>
        <p:spPr>
          <a:xfrm>
            <a:off x="465780" y="293098"/>
            <a:ext cx="5890770" cy="6271803"/>
          </a:xfrm>
          <a:prstGeom prst="rect">
            <a:avLst/>
          </a:prstGeom>
        </p:spPr>
      </p:pic>
      <p:pic>
        <p:nvPicPr>
          <p:cNvPr id="6" name="Рисунок 5">
            <a:extLst>
              <a:ext uri="{FF2B5EF4-FFF2-40B4-BE49-F238E27FC236}">
                <a16:creationId xmlns:a16="http://schemas.microsoft.com/office/drawing/2014/main" id="{6687BBDE-1ECD-4374-9FCC-3F7D2CA79C21}"/>
              </a:ext>
            </a:extLst>
          </p:cNvPr>
          <p:cNvPicPr>
            <a:picLocks noChangeAspect="1"/>
          </p:cNvPicPr>
          <p:nvPr/>
        </p:nvPicPr>
        <p:blipFill>
          <a:blip r:embed="rId3"/>
          <a:stretch>
            <a:fillRect/>
          </a:stretch>
        </p:blipFill>
        <p:spPr>
          <a:xfrm>
            <a:off x="6276191" y="583660"/>
            <a:ext cx="5745126" cy="996810"/>
          </a:xfrm>
          <a:prstGeom prst="rect">
            <a:avLst/>
          </a:prstGeom>
        </p:spPr>
      </p:pic>
      <p:pic>
        <p:nvPicPr>
          <p:cNvPr id="8" name="Рисунок 7">
            <a:extLst>
              <a:ext uri="{FF2B5EF4-FFF2-40B4-BE49-F238E27FC236}">
                <a16:creationId xmlns:a16="http://schemas.microsoft.com/office/drawing/2014/main" id="{0EC4F8B4-72BC-4B58-89A3-B9FD96D988D7}"/>
              </a:ext>
            </a:extLst>
          </p:cNvPr>
          <p:cNvPicPr>
            <a:picLocks noChangeAspect="1"/>
          </p:cNvPicPr>
          <p:nvPr/>
        </p:nvPicPr>
        <p:blipFill>
          <a:blip r:embed="rId4"/>
          <a:stretch>
            <a:fillRect/>
          </a:stretch>
        </p:blipFill>
        <p:spPr>
          <a:xfrm>
            <a:off x="7133577" y="2166074"/>
            <a:ext cx="4463744" cy="3813222"/>
          </a:xfrm>
          <a:prstGeom prst="rect">
            <a:avLst/>
          </a:prstGeom>
        </p:spPr>
      </p:pic>
    </p:spTree>
    <p:extLst>
      <p:ext uri="{BB962C8B-B14F-4D97-AF65-F5344CB8AC3E}">
        <p14:creationId xmlns:p14="http://schemas.microsoft.com/office/powerpoint/2010/main" val="407604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790769" y="511925"/>
            <a:ext cx="6097554" cy="646331"/>
          </a:xfrm>
          <a:prstGeom prst="rect">
            <a:avLst/>
          </a:prstGeom>
          <a:noFill/>
        </p:spPr>
        <p:txBody>
          <a:bodyPr wrap="square">
            <a:spAutoFit/>
          </a:bodyPr>
          <a:lstStyle/>
          <a:p>
            <a:r>
              <a:rPr kumimoji="0" lang="ru-RU"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Эквивалентность состояний</a:t>
            </a:r>
            <a:endParaRPr lang="ru-RU" dirty="0"/>
          </a:p>
        </p:txBody>
      </p:sp>
      <p:pic>
        <p:nvPicPr>
          <p:cNvPr id="3" name="Рисунок 2">
            <a:extLst>
              <a:ext uri="{FF2B5EF4-FFF2-40B4-BE49-F238E27FC236}">
                <a16:creationId xmlns:a16="http://schemas.microsoft.com/office/drawing/2014/main" id="{BF3593AF-170B-4BBC-A8BA-BD8460F86582}"/>
              </a:ext>
            </a:extLst>
          </p:cNvPr>
          <p:cNvPicPr>
            <a:picLocks noChangeAspect="1"/>
          </p:cNvPicPr>
          <p:nvPr/>
        </p:nvPicPr>
        <p:blipFill>
          <a:blip r:embed="rId2"/>
          <a:stretch>
            <a:fillRect/>
          </a:stretch>
        </p:blipFill>
        <p:spPr>
          <a:xfrm>
            <a:off x="2570948" y="1420239"/>
            <a:ext cx="7594456" cy="4327724"/>
          </a:xfrm>
          <a:prstGeom prst="rect">
            <a:avLst/>
          </a:prstGeom>
        </p:spPr>
      </p:pic>
      <p:pic>
        <p:nvPicPr>
          <p:cNvPr id="6" name="Рисунок 5">
            <a:extLst>
              <a:ext uri="{FF2B5EF4-FFF2-40B4-BE49-F238E27FC236}">
                <a16:creationId xmlns:a16="http://schemas.microsoft.com/office/drawing/2014/main" id="{6D304E36-88B2-417C-9A4B-52CDB98762EC}"/>
              </a:ext>
            </a:extLst>
          </p:cNvPr>
          <p:cNvPicPr>
            <a:picLocks noChangeAspect="1"/>
          </p:cNvPicPr>
          <p:nvPr/>
        </p:nvPicPr>
        <p:blipFill>
          <a:blip r:embed="rId2"/>
          <a:stretch>
            <a:fillRect/>
          </a:stretch>
        </p:blipFill>
        <p:spPr>
          <a:xfrm>
            <a:off x="2580676" y="1449422"/>
            <a:ext cx="7594456" cy="4327724"/>
          </a:xfrm>
          <a:prstGeom prst="rect">
            <a:avLst/>
          </a:prstGeom>
        </p:spPr>
      </p:pic>
    </p:spTree>
    <p:extLst>
      <p:ext uri="{BB962C8B-B14F-4D97-AF65-F5344CB8AC3E}">
        <p14:creationId xmlns:p14="http://schemas.microsoft.com/office/powerpoint/2010/main" val="4519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441848" y="148031"/>
            <a:ext cx="6097554" cy="646331"/>
          </a:xfrm>
          <a:prstGeom prst="rect">
            <a:avLst/>
          </a:prstGeom>
          <a:noFill/>
        </p:spPr>
        <p:txBody>
          <a:bodyPr wrap="square">
            <a:spAutoFit/>
          </a:bodyPr>
          <a:lstStyle/>
          <a:p>
            <a:r>
              <a:rPr kumimoji="0" lang="ru-RU"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Минимизация автомата</a:t>
            </a:r>
            <a:endParaRPr lang="ru-RU" dirty="0"/>
          </a:p>
        </p:txBody>
      </p:sp>
      <p:pic>
        <p:nvPicPr>
          <p:cNvPr id="3" name="Рисунок 2">
            <a:extLst>
              <a:ext uri="{FF2B5EF4-FFF2-40B4-BE49-F238E27FC236}">
                <a16:creationId xmlns:a16="http://schemas.microsoft.com/office/drawing/2014/main" id="{F2CF5898-34C8-4807-8AB2-8BA129500118}"/>
              </a:ext>
            </a:extLst>
          </p:cNvPr>
          <p:cNvPicPr>
            <a:picLocks noChangeAspect="1"/>
          </p:cNvPicPr>
          <p:nvPr/>
        </p:nvPicPr>
        <p:blipFill>
          <a:blip r:embed="rId2"/>
          <a:stretch>
            <a:fillRect/>
          </a:stretch>
        </p:blipFill>
        <p:spPr>
          <a:xfrm>
            <a:off x="296707" y="826819"/>
            <a:ext cx="9030483" cy="5883150"/>
          </a:xfrm>
          <a:prstGeom prst="rect">
            <a:avLst/>
          </a:prstGeom>
        </p:spPr>
      </p:pic>
      <p:pic>
        <p:nvPicPr>
          <p:cNvPr id="8" name="Рисунок 7">
            <a:extLst>
              <a:ext uri="{FF2B5EF4-FFF2-40B4-BE49-F238E27FC236}">
                <a16:creationId xmlns:a16="http://schemas.microsoft.com/office/drawing/2014/main" id="{11729502-344E-4EF3-8362-7E0425D23A2C}"/>
              </a:ext>
            </a:extLst>
          </p:cNvPr>
          <p:cNvPicPr>
            <a:picLocks noChangeAspect="1"/>
          </p:cNvPicPr>
          <p:nvPr/>
        </p:nvPicPr>
        <p:blipFill>
          <a:blip r:embed="rId3"/>
          <a:stretch>
            <a:fillRect/>
          </a:stretch>
        </p:blipFill>
        <p:spPr>
          <a:xfrm>
            <a:off x="7937770" y="3015998"/>
            <a:ext cx="4581727" cy="2610911"/>
          </a:xfrm>
          <a:prstGeom prst="rect">
            <a:avLst/>
          </a:prstGeom>
        </p:spPr>
      </p:pic>
    </p:spTree>
    <p:extLst>
      <p:ext uri="{BB962C8B-B14F-4D97-AF65-F5344CB8AC3E}">
        <p14:creationId xmlns:p14="http://schemas.microsoft.com/office/powerpoint/2010/main" val="2106391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2EBBC79-3B99-4997-AD0F-3B189025DCD3}"/>
              </a:ext>
            </a:extLst>
          </p:cNvPr>
          <p:cNvPicPr>
            <a:picLocks noChangeAspect="1"/>
          </p:cNvPicPr>
          <p:nvPr/>
        </p:nvPicPr>
        <p:blipFill>
          <a:blip r:embed="rId2"/>
          <a:stretch>
            <a:fillRect/>
          </a:stretch>
        </p:blipFill>
        <p:spPr>
          <a:xfrm>
            <a:off x="1914164" y="856035"/>
            <a:ext cx="8445793" cy="5196458"/>
          </a:xfrm>
          <a:prstGeom prst="rect">
            <a:avLst/>
          </a:prstGeom>
        </p:spPr>
      </p:pic>
    </p:spTree>
    <p:extLst>
      <p:ext uri="{BB962C8B-B14F-4D97-AF65-F5344CB8AC3E}">
        <p14:creationId xmlns:p14="http://schemas.microsoft.com/office/powerpoint/2010/main" val="269153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8C18E36-4AA7-466B-AFD7-48A2823185B7}"/>
              </a:ext>
            </a:extLst>
          </p:cNvPr>
          <p:cNvPicPr>
            <a:picLocks noChangeAspect="1"/>
          </p:cNvPicPr>
          <p:nvPr/>
        </p:nvPicPr>
        <p:blipFill>
          <a:blip r:embed="rId2"/>
          <a:stretch>
            <a:fillRect/>
          </a:stretch>
        </p:blipFill>
        <p:spPr>
          <a:xfrm>
            <a:off x="1740792" y="1253301"/>
            <a:ext cx="8710415" cy="4351397"/>
          </a:xfrm>
          <a:prstGeom prst="rect">
            <a:avLst/>
          </a:prstGeom>
        </p:spPr>
      </p:pic>
    </p:spTree>
    <p:extLst>
      <p:ext uri="{BB962C8B-B14F-4D97-AF65-F5344CB8AC3E}">
        <p14:creationId xmlns:p14="http://schemas.microsoft.com/office/powerpoint/2010/main" val="175882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9B7CF-B041-42C4-A95A-FDD36A5C7FE9}"/>
              </a:ext>
            </a:extLst>
          </p:cNvPr>
          <p:cNvSpPr txBox="1"/>
          <p:nvPr/>
        </p:nvSpPr>
        <p:spPr>
          <a:xfrm>
            <a:off x="441848" y="148031"/>
            <a:ext cx="6097554" cy="646331"/>
          </a:xfrm>
          <a:prstGeom prst="rect">
            <a:avLst/>
          </a:prstGeom>
          <a:noFill/>
        </p:spPr>
        <p:txBody>
          <a:bodyPr wrap="square">
            <a:spAutoFit/>
          </a:bodyPr>
          <a:lstStyle/>
          <a:p>
            <a:r>
              <a:rPr kumimoji="0" lang="ru-RU" sz="3600" b="0" i="0" u="none" strike="noStrike" kern="1200" cap="none" spc="0" normalizeH="0" baseline="0" noProof="0" dirty="0">
                <a:ln>
                  <a:noFill/>
                </a:ln>
                <a:solidFill>
                  <a:srgbClr val="FF0000"/>
                </a:solidFill>
                <a:effectLst/>
                <a:uLnTx/>
                <a:uFillTx/>
                <a:latin typeface="Linux Libertine" panose="02000503000000000000" pitchFamily="2" charset="0"/>
                <a:ea typeface="Linux Libertine" panose="02000503000000000000" pitchFamily="2" charset="0"/>
                <a:cs typeface="Linux Libertine" panose="02000503000000000000" pitchFamily="2" charset="0"/>
              </a:rPr>
              <a:t>Минимизация автомата</a:t>
            </a:r>
            <a:endParaRPr lang="ru-RU" dirty="0"/>
          </a:p>
        </p:txBody>
      </p:sp>
      <p:pic>
        <p:nvPicPr>
          <p:cNvPr id="3" name="Рисунок 2">
            <a:extLst>
              <a:ext uri="{FF2B5EF4-FFF2-40B4-BE49-F238E27FC236}">
                <a16:creationId xmlns:a16="http://schemas.microsoft.com/office/drawing/2014/main" id="{F2CF5898-34C8-4807-8AB2-8BA129500118}"/>
              </a:ext>
            </a:extLst>
          </p:cNvPr>
          <p:cNvPicPr>
            <a:picLocks noChangeAspect="1"/>
          </p:cNvPicPr>
          <p:nvPr/>
        </p:nvPicPr>
        <p:blipFill>
          <a:blip r:embed="rId2"/>
          <a:stretch>
            <a:fillRect/>
          </a:stretch>
        </p:blipFill>
        <p:spPr>
          <a:xfrm>
            <a:off x="296707" y="826819"/>
            <a:ext cx="9030483" cy="5883150"/>
          </a:xfrm>
          <a:prstGeom prst="rect">
            <a:avLst/>
          </a:prstGeom>
        </p:spPr>
      </p:pic>
      <p:pic>
        <p:nvPicPr>
          <p:cNvPr id="5" name="Рисунок 4">
            <a:extLst>
              <a:ext uri="{FF2B5EF4-FFF2-40B4-BE49-F238E27FC236}">
                <a16:creationId xmlns:a16="http://schemas.microsoft.com/office/drawing/2014/main" id="{6737E3F3-CE63-46F9-BC6C-58E8C8FCA31C}"/>
              </a:ext>
            </a:extLst>
          </p:cNvPr>
          <p:cNvPicPr>
            <a:picLocks noChangeAspect="1"/>
          </p:cNvPicPr>
          <p:nvPr/>
        </p:nvPicPr>
        <p:blipFill>
          <a:blip r:embed="rId3"/>
          <a:stretch>
            <a:fillRect/>
          </a:stretch>
        </p:blipFill>
        <p:spPr>
          <a:xfrm>
            <a:off x="8064850" y="2883159"/>
            <a:ext cx="4252480" cy="2124380"/>
          </a:xfrm>
          <a:prstGeom prst="rect">
            <a:avLst/>
          </a:prstGeom>
        </p:spPr>
      </p:pic>
    </p:spTree>
    <p:extLst>
      <p:ext uri="{BB962C8B-B14F-4D97-AF65-F5344CB8AC3E}">
        <p14:creationId xmlns:p14="http://schemas.microsoft.com/office/powerpoint/2010/main" val="15553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9E8CD33-81FF-4102-9B5F-7489BDC46A88}"/>
              </a:ext>
            </a:extLst>
          </p:cNvPr>
          <p:cNvPicPr>
            <a:picLocks noChangeAspect="1"/>
          </p:cNvPicPr>
          <p:nvPr/>
        </p:nvPicPr>
        <p:blipFill>
          <a:blip r:embed="rId2"/>
          <a:stretch>
            <a:fillRect/>
          </a:stretch>
        </p:blipFill>
        <p:spPr>
          <a:xfrm>
            <a:off x="609124" y="2232556"/>
            <a:ext cx="10973751" cy="2392887"/>
          </a:xfrm>
          <a:prstGeom prst="rect">
            <a:avLst/>
          </a:prstGeom>
        </p:spPr>
      </p:pic>
    </p:spTree>
    <p:extLst>
      <p:ext uri="{BB962C8B-B14F-4D97-AF65-F5344CB8AC3E}">
        <p14:creationId xmlns:p14="http://schemas.microsoft.com/office/powerpoint/2010/main" val="3891291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BB18EC1-981D-491C-BB4F-8B0DBC1A1C43}"/>
              </a:ext>
            </a:extLst>
          </p:cNvPr>
          <p:cNvPicPr>
            <a:picLocks noChangeAspect="1"/>
          </p:cNvPicPr>
          <p:nvPr/>
        </p:nvPicPr>
        <p:blipFill>
          <a:blip r:embed="rId2"/>
          <a:stretch>
            <a:fillRect/>
          </a:stretch>
        </p:blipFill>
        <p:spPr>
          <a:xfrm>
            <a:off x="1284133" y="506476"/>
            <a:ext cx="9312447" cy="5845047"/>
          </a:xfrm>
          <a:prstGeom prst="rect">
            <a:avLst/>
          </a:prstGeom>
        </p:spPr>
      </p:pic>
    </p:spTree>
    <p:extLst>
      <p:ext uri="{BB962C8B-B14F-4D97-AF65-F5344CB8AC3E}">
        <p14:creationId xmlns:p14="http://schemas.microsoft.com/office/powerpoint/2010/main" val="70875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Изображение выглядит как текст&#10;&#10;Автоматически созданное описание">
            <a:extLst>
              <a:ext uri="{FF2B5EF4-FFF2-40B4-BE49-F238E27FC236}">
                <a16:creationId xmlns:a16="http://schemas.microsoft.com/office/drawing/2014/main" id="{5581BD6B-2D90-4880-B572-3574423EE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97" y="1099225"/>
            <a:ext cx="10752806" cy="4659549"/>
          </a:xfrm>
          <a:prstGeom prst="rect">
            <a:avLst/>
          </a:prstGeom>
        </p:spPr>
      </p:pic>
    </p:spTree>
    <p:extLst>
      <p:ext uri="{BB962C8B-B14F-4D97-AF65-F5344CB8AC3E}">
        <p14:creationId xmlns:p14="http://schemas.microsoft.com/office/powerpoint/2010/main" val="236920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E099CBD-6184-48AC-A783-5681F4F0FB87}"/>
              </a:ext>
            </a:extLst>
          </p:cNvPr>
          <p:cNvPicPr>
            <a:picLocks noChangeAspect="1"/>
          </p:cNvPicPr>
          <p:nvPr/>
        </p:nvPicPr>
        <p:blipFill>
          <a:blip r:embed="rId2"/>
          <a:stretch>
            <a:fillRect/>
          </a:stretch>
        </p:blipFill>
        <p:spPr>
          <a:xfrm>
            <a:off x="567830" y="222357"/>
            <a:ext cx="8072318" cy="5081353"/>
          </a:xfrm>
          <a:prstGeom prst="rect">
            <a:avLst/>
          </a:prstGeom>
        </p:spPr>
      </p:pic>
      <p:sp>
        <p:nvSpPr>
          <p:cNvPr id="8" name="TextBox 7">
            <a:extLst>
              <a:ext uri="{FF2B5EF4-FFF2-40B4-BE49-F238E27FC236}">
                <a16:creationId xmlns:a16="http://schemas.microsoft.com/office/drawing/2014/main" id="{92F5CDB8-B7E6-4612-A1AC-740DD3A1E430}"/>
              </a:ext>
            </a:extLst>
          </p:cNvPr>
          <p:cNvSpPr txBox="1"/>
          <p:nvPr/>
        </p:nvSpPr>
        <p:spPr>
          <a:xfrm>
            <a:off x="5726664" y="5771788"/>
            <a:ext cx="6097554" cy="584775"/>
          </a:xfrm>
          <a:prstGeom prst="rect">
            <a:avLst/>
          </a:prstGeom>
          <a:noFill/>
        </p:spPr>
        <p:txBody>
          <a:bodyPr wrap="square">
            <a:spAutoFit/>
          </a:bodyPr>
          <a:lstStyle/>
          <a:p>
            <a:r>
              <a:rPr lang="ru-RU" sz="3200" dirty="0">
                <a:latin typeface="Linux Libertine" panose="02000503000000000000" pitchFamily="2" charset="0"/>
                <a:ea typeface="Linux Libertine" panose="02000503000000000000" pitchFamily="2" charset="0"/>
                <a:cs typeface="Linux Libertine" panose="02000503000000000000" pitchFamily="2" charset="0"/>
              </a:rPr>
              <a:t>(</a:t>
            </a:r>
            <a:r>
              <a:rPr lang="ru-RU" sz="3200" dirty="0" err="1">
                <a:latin typeface="Linux Libertine" panose="02000503000000000000" pitchFamily="2" charset="0"/>
                <a:ea typeface="Linux Libertine" panose="02000503000000000000" pitchFamily="2" charset="0"/>
                <a:cs typeface="Linux Libertine" panose="02000503000000000000" pitchFamily="2" charset="0"/>
              </a:rPr>
              <a:t>ad+ab</a:t>
            </a:r>
            <a:r>
              <a:rPr lang="ru-RU" sz="3200" dirty="0">
                <a:latin typeface="Linux Libertine" panose="02000503000000000000" pitchFamily="2" charset="0"/>
                <a:ea typeface="Linux Libertine" panose="02000503000000000000" pitchFamily="2" charset="0"/>
                <a:cs typeface="Linux Libertine" panose="02000503000000000000" pitchFamily="2" charset="0"/>
              </a:rPr>
              <a:t>(</a:t>
            </a:r>
            <a:r>
              <a:rPr lang="ru-RU" sz="3200" dirty="0" err="1">
                <a:latin typeface="Linux Libertine" panose="02000503000000000000" pitchFamily="2" charset="0"/>
                <a:ea typeface="Linux Libertine" panose="02000503000000000000" pitchFamily="2" charset="0"/>
                <a:cs typeface="Linux Libertine" panose="02000503000000000000" pitchFamily="2" charset="0"/>
              </a:rPr>
              <a:t>eb</a:t>
            </a:r>
            <a:r>
              <a:rPr lang="ru-RU" sz="3200" dirty="0">
                <a:latin typeface="Linux Libertine" panose="02000503000000000000" pitchFamily="2" charset="0"/>
                <a:ea typeface="Linux Libertine" panose="02000503000000000000" pitchFamily="2" charset="0"/>
                <a:cs typeface="Linux Libertine" panose="02000503000000000000" pitchFamily="2" charset="0"/>
              </a:rPr>
              <a:t>)*</a:t>
            </a:r>
            <a:r>
              <a:rPr lang="ru-RU" sz="3200" dirty="0" err="1">
                <a:latin typeface="Linux Libertine" panose="02000503000000000000" pitchFamily="2" charset="0"/>
                <a:ea typeface="Linux Libertine" panose="02000503000000000000" pitchFamily="2" charset="0"/>
                <a:cs typeface="Linux Libertine" panose="02000503000000000000" pitchFamily="2" charset="0"/>
              </a:rPr>
              <a:t>ed</a:t>
            </a:r>
            <a:r>
              <a:rPr lang="ru-RU" sz="3200" dirty="0">
                <a:latin typeface="Linux Libertine" panose="02000503000000000000" pitchFamily="2" charset="0"/>
                <a:ea typeface="Linux Libertine" panose="02000503000000000000" pitchFamily="2" charset="0"/>
                <a:cs typeface="Linux Libertine" panose="02000503000000000000" pitchFamily="2" charset="0"/>
              </a:rPr>
              <a:t>)*</a:t>
            </a:r>
            <a:r>
              <a:rPr lang="ru-RU" sz="3200" dirty="0" err="1">
                <a:latin typeface="Linux Libertine" panose="02000503000000000000" pitchFamily="2" charset="0"/>
                <a:ea typeface="Linux Libertine" panose="02000503000000000000" pitchFamily="2" charset="0"/>
                <a:cs typeface="Linux Libertine" panose="02000503000000000000" pitchFamily="2" charset="0"/>
              </a:rPr>
              <a:t>ab</a:t>
            </a:r>
            <a:r>
              <a:rPr lang="ru-RU" sz="3200" dirty="0">
                <a:latin typeface="Linux Libertine" panose="02000503000000000000" pitchFamily="2" charset="0"/>
                <a:ea typeface="Linux Libertine" panose="02000503000000000000" pitchFamily="2" charset="0"/>
                <a:cs typeface="Linux Libertine" panose="02000503000000000000" pitchFamily="2" charset="0"/>
              </a:rPr>
              <a:t>(</a:t>
            </a:r>
            <a:r>
              <a:rPr lang="ru-RU" sz="3200" dirty="0" err="1">
                <a:latin typeface="Linux Libertine" panose="02000503000000000000" pitchFamily="2" charset="0"/>
                <a:ea typeface="Linux Libertine" panose="02000503000000000000" pitchFamily="2" charset="0"/>
                <a:cs typeface="Linux Libertine" panose="02000503000000000000" pitchFamily="2" charset="0"/>
              </a:rPr>
              <a:t>eb</a:t>
            </a:r>
            <a:r>
              <a:rPr lang="ru-RU" sz="3200" dirty="0">
                <a:latin typeface="Linux Libertine" panose="02000503000000000000" pitchFamily="2" charset="0"/>
                <a:ea typeface="Linux Libertine" panose="02000503000000000000" pitchFamily="2" charset="0"/>
                <a:cs typeface="Linux Libertine" panose="02000503000000000000" pitchFamily="2" charset="0"/>
              </a:rPr>
              <a:t>)*c</a:t>
            </a:r>
          </a:p>
        </p:txBody>
      </p:sp>
    </p:spTree>
    <p:extLst>
      <p:ext uri="{BB962C8B-B14F-4D97-AF65-F5344CB8AC3E}">
        <p14:creationId xmlns:p14="http://schemas.microsoft.com/office/powerpoint/2010/main" val="107771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903F8D4-C6AC-4E47-9838-8EFF49767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016" y="338326"/>
            <a:ext cx="8186917" cy="6181347"/>
          </a:xfrm>
          <a:prstGeom prst="rect">
            <a:avLst/>
          </a:prstGeom>
        </p:spPr>
      </p:pic>
    </p:spTree>
    <p:extLst>
      <p:ext uri="{BB962C8B-B14F-4D97-AF65-F5344CB8AC3E}">
        <p14:creationId xmlns:p14="http://schemas.microsoft.com/office/powerpoint/2010/main" val="54651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669411" y="246216"/>
            <a:ext cx="10652851" cy="830997"/>
          </a:xfrm>
          <a:prstGeom prst="rect">
            <a:avLst/>
          </a:prstGeom>
          <a:noFill/>
        </p:spPr>
        <p:txBody>
          <a:bodyPr wrap="square">
            <a:spAutoFit/>
          </a:bodyPr>
          <a:lstStyle/>
          <a:p>
            <a:r>
              <a:rPr lang="ru-RU" sz="48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Рекламная интеграция</a:t>
            </a:r>
            <a:endParaRPr lang="en-US" sz="4800" dirty="0">
              <a:solidFill>
                <a:schemeClr val="accent5"/>
              </a:solidFill>
              <a:latin typeface="Linux Libertine" panose="02000503000000000000" pitchFamily="2" charset="0"/>
              <a:ea typeface="Linux Libertine" panose="02000503000000000000" pitchFamily="2" charset="0"/>
              <a:cs typeface="Linux Libertine" panose="02000503000000000000" pitchFamily="2" charset="0"/>
            </a:endParaRPr>
          </a:p>
        </p:txBody>
      </p:sp>
      <p:pic>
        <p:nvPicPr>
          <p:cNvPr id="4" name="Рисунок 3" descr="Изображение выглядит как карта&#10;&#10;Автоматически созданное описание">
            <a:extLst>
              <a:ext uri="{FF2B5EF4-FFF2-40B4-BE49-F238E27FC236}">
                <a16:creationId xmlns:a16="http://schemas.microsoft.com/office/drawing/2014/main" id="{2039083F-30FD-4046-A320-BD74ED635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11" y="1144839"/>
            <a:ext cx="3837795" cy="5466945"/>
          </a:xfrm>
          <a:prstGeom prst="rect">
            <a:avLst/>
          </a:prstGeom>
        </p:spPr>
      </p:pic>
      <p:pic>
        <p:nvPicPr>
          <p:cNvPr id="6" name="Рисунок 5">
            <a:extLst>
              <a:ext uri="{FF2B5EF4-FFF2-40B4-BE49-F238E27FC236}">
                <a16:creationId xmlns:a16="http://schemas.microsoft.com/office/drawing/2014/main" id="{51FC452A-36B6-46B9-B0F4-28E26CF47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538" y="1391054"/>
            <a:ext cx="7481617" cy="5466946"/>
          </a:xfrm>
          <a:prstGeom prst="rect">
            <a:avLst/>
          </a:prstGeom>
        </p:spPr>
      </p:pic>
    </p:spTree>
    <p:extLst>
      <p:ext uri="{BB962C8B-B14F-4D97-AF65-F5344CB8AC3E}">
        <p14:creationId xmlns:p14="http://schemas.microsoft.com/office/powerpoint/2010/main" val="79520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646331"/>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TCP</a:t>
            </a:r>
            <a:endParaRPr lang="ru-RU" sz="2800" dirty="0">
              <a:latin typeface="Linux Libertine" panose="02000503000000000000" pitchFamily="2" charset="0"/>
              <a:ea typeface="Linux Libertine" panose="02000503000000000000" pitchFamily="2" charset="0"/>
              <a:cs typeface="Linux Libertine" panose="02000503000000000000" pitchFamily="2" charset="0"/>
            </a:endParaRPr>
          </a:p>
        </p:txBody>
      </p:sp>
      <p:pic>
        <p:nvPicPr>
          <p:cNvPr id="3" name="Рисунок 2">
            <a:extLst>
              <a:ext uri="{FF2B5EF4-FFF2-40B4-BE49-F238E27FC236}">
                <a16:creationId xmlns:a16="http://schemas.microsoft.com/office/drawing/2014/main" id="{FF492AB1-2688-44B0-873D-8C68461B1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413" y="448471"/>
            <a:ext cx="6838544" cy="5774771"/>
          </a:xfrm>
          <a:prstGeom prst="rect">
            <a:avLst/>
          </a:prstGeom>
        </p:spPr>
      </p:pic>
    </p:spTree>
    <p:extLst>
      <p:ext uri="{BB962C8B-B14F-4D97-AF65-F5344CB8AC3E}">
        <p14:creationId xmlns:p14="http://schemas.microsoft.com/office/powerpoint/2010/main" val="207919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2AA9BF7-B70E-4E8A-A19F-3C5D289E4203}"/>
              </a:ext>
            </a:extLst>
          </p:cNvPr>
          <p:cNvPicPr>
            <a:picLocks noChangeAspect="1"/>
          </p:cNvPicPr>
          <p:nvPr/>
        </p:nvPicPr>
        <p:blipFill rotWithShape="1">
          <a:blip r:embed="rId2"/>
          <a:srcRect b="11297"/>
          <a:stretch/>
        </p:blipFill>
        <p:spPr>
          <a:xfrm>
            <a:off x="-233464" y="1239448"/>
            <a:ext cx="8364737" cy="3895928"/>
          </a:xfrm>
          <a:prstGeom prst="rect">
            <a:avLst/>
          </a:prstGeom>
        </p:spPr>
      </p:pic>
      <p:pic>
        <p:nvPicPr>
          <p:cNvPr id="5" name="Рисунок 4">
            <a:extLst>
              <a:ext uri="{FF2B5EF4-FFF2-40B4-BE49-F238E27FC236}">
                <a16:creationId xmlns:a16="http://schemas.microsoft.com/office/drawing/2014/main" id="{6EBFCC93-54C8-41BC-97A7-2ADA08E9E7FF}"/>
              </a:ext>
            </a:extLst>
          </p:cNvPr>
          <p:cNvPicPr>
            <a:picLocks noChangeAspect="1"/>
          </p:cNvPicPr>
          <p:nvPr/>
        </p:nvPicPr>
        <p:blipFill>
          <a:blip r:embed="rId3"/>
          <a:stretch>
            <a:fillRect/>
          </a:stretch>
        </p:blipFill>
        <p:spPr>
          <a:xfrm>
            <a:off x="6702357" y="1392509"/>
            <a:ext cx="5061626" cy="3589806"/>
          </a:xfrm>
          <a:prstGeom prst="rect">
            <a:avLst/>
          </a:prstGeom>
        </p:spPr>
      </p:pic>
    </p:spTree>
    <p:extLst>
      <p:ext uri="{BB962C8B-B14F-4D97-AF65-F5344CB8AC3E}">
        <p14:creationId xmlns:p14="http://schemas.microsoft.com/office/powerpoint/2010/main" val="121381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5B2F3-C20D-4F69-830E-786858884D5D}"/>
              </a:ext>
            </a:extLst>
          </p:cNvPr>
          <p:cNvSpPr txBox="1"/>
          <p:nvPr/>
        </p:nvSpPr>
        <p:spPr>
          <a:xfrm>
            <a:off x="860723" y="448471"/>
            <a:ext cx="10652851" cy="5940088"/>
          </a:xfrm>
          <a:prstGeom prst="rect">
            <a:avLst/>
          </a:prstGeom>
          <a:noFill/>
        </p:spPr>
        <p:txBody>
          <a:bodyPr wrap="square">
            <a:spAutoFit/>
          </a:bodyPr>
          <a:lstStyle/>
          <a:p>
            <a:r>
              <a:rPr lang="en-US" sz="3600" dirty="0">
                <a:latin typeface="Linux Libertine" panose="02000503000000000000" pitchFamily="2" charset="0"/>
                <a:ea typeface="Linux Libertine" panose="02000503000000000000" pitchFamily="2" charset="0"/>
                <a:cs typeface="Linux Libertine" panose="02000503000000000000" pitchFamily="2" charset="0"/>
              </a:rPr>
              <a:t>Formal definition</a:t>
            </a:r>
            <a:r>
              <a:rPr lang="ru-RU" sz="3600" dirty="0">
                <a:latin typeface="Linux Libertine" panose="02000503000000000000" pitchFamily="2" charset="0"/>
                <a:ea typeface="Linux Libertine" panose="02000503000000000000" pitchFamily="2" charset="0"/>
                <a:cs typeface="Linux Libertine" panose="02000503000000000000" pitchFamily="2" charset="0"/>
              </a:rPr>
              <a:t> </a:t>
            </a:r>
            <a:r>
              <a:rPr lang="en-US" sz="3600" dirty="0">
                <a:latin typeface="Linux Libertine" panose="02000503000000000000" pitchFamily="2" charset="0"/>
                <a:ea typeface="Linux Libertine" panose="02000503000000000000" pitchFamily="2" charset="0"/>
                <a:cs typeface="Linux Libertine" panose="02000503000000000000" pitchFamily="2" charset="0"/>
              </a:rPr>
              <a:t>of the </a:t>
            </a:r>
            <a:r>
              <a:rPr lang="en-US" sz="36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Deterministic Finite Automata</a:t>
            </a:r>
          </a:p>
          <a:p>
            <a:endParaRPr lang="ru-RU" sz="3600" dirty="0">
              <a:solidFill>
                <a:schemeClr val="accent1"/>
              </a:solidFill>
              <a:latin typeface="Linux Libertine" panose="02000503000000000000" pitchFamily="2" charset="0"/>
              <a:ea typeface="Linux Libertine" panose="02000503000000000000" pitchFamily="2" charset="0"/>
              <a:cs typeface="Linux Libertine" panose="02000503000000000000" pitchFamily="2" charset="0"/>
            </a:endParaRP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A deterministic finite automaton (DFA) is described by a five-element tuple: (Q,</a:t>
            </a:r>
            <a:r>
              <a:rPr lang="ru-RU" sz="2800" dirty="0">
                <a:latin typeface="Linux Libertine" panose="02000503000000000000" pitchFamily="2" charset="0"/>
                <a:ea typeface="Linux Libertine" panose="02000503000000000000" pitchFamily="2" charset="0"/>
                <a:cs typeface="Linux Libertine" panose="02000503000000000000" pitchFamily="2" charset="0"/>
              </a:rPr>
              <a:t> </a:t>
            </a:r>
            <a:r>
              <a:rPr lang="el-GR" sz="2800" dirty="0">
                <a:latin typeface="Linux Libertine" panose="02000503000000000000" pitchFamily="2" charset="0"/>
                <a:ea typeface="Linux Libertine" panose="02000503000000000000" pitchFamily="2" charset="0"/>
                <a:cs typeface="Linux Libertine" panose="02000503000000000000" pitchFamily="2" charset="0"/>
              </a:rPr>
              <a:t>Σ,</a:t>
            </a:r>
            <a:r>
              <a:rPr lang="ru-RU" sz="2800" dirty="0">
                <a:latin typeface="Linux Libertine" panose="02000503000000000000" pitchFamily="2" charset="0"/>
                <a:ea typeface="Linux Libertine" panose="02000503000000000000" pitchFamily="2" charset="0"/>
                <a:cs typeface="Linux Libertine" panose="02000503000000000000" pitchFamily="2" charset="0"/>
              </a:rPr>
              <a:t> </a:t>
            </a:r>
            <a:r>
              <a:rPr lang="el-GR" sz="2800" dirty="0">
                <a:latin typeface="Linux Libertine" panose="02000503000000000000" pitchFamily="2" charset="0"/>
                <a:ea typeface="Linux Libertine" panose="02000503000000000000" pitchFamily="2" charset="0"/>
                <a:cs typeface="Linux Libertine" panose="02000503000000000000" pitchFamily="2" charset="0"/>
              </a:rPr>
              <a:t>δ,</a:t>
            </a:r>
            <a:r>
              <a:rPr lang="ru-RU" sz="2800" dirty="0">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a:latin typeface="Linux Libertine" panose="02000503000000000000" pitchFamily="2" charset="0"/>
                <a:ea typeface="Linux Libertine" panose="02000503000000000000" pitchFamily="2" charset="0"/>
                <a:cs typeface="Linux Libertine" panose="02000503000000000000" pitchFamily="2" charset="0"/>
              </a:rPr>
              <a:t>q0,</a:t>
            </a:r>
            <a:r>
              <a:rPr lang="ru-RU" sz="2800" dirty="0">
                <a:latin typeface="Linux Libertine" panose="02000503000000000000" pitchFamily="2" charset="0"/>
                <a:ea typeface="Linux Libertine" panose="02000503000000000000" pitchFamily="2" charset="0"/>
                <a:cs typeface="Linux Libertine" panose="02000503000000000000" pitchFamily="2" charset="0"/>
              </a:rPr>
              <a:t> </a:t>
            </a:r>
            <a:r>
              <a:rPr lang="en-US" sz="2800" dirty="0">
                <a:latin typeface="Linux Libertine" panose="02000503000000000000" pitchFamily="2" charset="0"/>
                <a:ea typeface="Linux Libertine" panose="02000503000000000000" pitchFamily="2" charset="0"/>
                <a:cs typeface="Linux Libertine" panose="02000503000000000000" pitchFamily="2" charset="0"/>
              </a:rPr>
              <a:t>F)</a:t>
            </a:r>
          </a:p>
          <a:p>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Q = a finite set of states</a:t>
            </a:r>
          </a:p>
          <a:p>
            <a:r>
              <a:rPr lang="el-GR" sz="2800" dirty="0">
                <a:latin typeface="Linux Libertine" panose="02000503000000000000" pitchFamily="2" charset="0"/>
                <a:ea typeface="Linux Libertine" panose="02000503000000000000" pitchFamily="2" charset="0"/>
                <a:cs typeface="Linux Libertine" panose="02000503000000000000" pitchFamily="2" charset="0"/>
              </a:rPr>
              <a:t>Σ = </a:t>
            </a:r>
            <a:r>
              <a:rPr lang="en-US" sz="2800" dirty="0">
                <a:latin typeface="Linux Libertine" panose="02000503000000000000" pitchFamily="2" charset="0"/>
                <a:ea typeface="Linux Libertine" panose="02000503000000000000" pitchFamily="2" charset="0"/>
                <a:cs typeface="Linux Libertine" panose="02000503000000000000" pitchFamily="2" charset="0"/>
              </a:rPr>
              <a:t>a finite, nonempty input alphabet</a:t>
            </a:r>
          </a:p>
          <a:p>
            <a:r>
              <a:rPr lang="el-GR" sz="2800" dirty="0">
                <a:latin typeface="Linux Libertine" panose="02000503000000000000" pitchFamily="2" charset="0"/>
                <a:ea typeface="Linux Libertine" panose="02000503000000000000" pitchFamily="2" charset="0"/>
                <a:cs typeface="Linux Libertine" panose="02000503000000000000" pitchFamily="2" charset="0"/>
              </a:rPr>
              <a:t>δ = </a:t>
            </a:r>
            <a:r>
              <a:rPr lang="en-US" sz="2800" dirty="0">
                <a:latin typeface="Linux Libertine" panose="02000503000000000000" pitchFamily="2" charset="0"/>
                <a:ea typeface="Linux Libertine" panose="02000503000000000000" pitchFamily="2" charset="0"/>
                <a:cs typeface="Linux Libertine" panose="02000503000000000000" pitchFamily="2" charset="0"/>
              </a:rPr>
              <a:t>a series of transition functions</a:t>
            </a: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q0​ = the starting state</a:t>
            </a: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F = the set of accepting states</a:t>
            </a:r>
          </a:p>
          <a:p>
            <a:endParaRPr lang="en-US" sz="2800" dirty="0">
              <a:latin typeface="Linux Libertine" panose="02000503000000000000" pitchFamily="2" charset="0"/>
              <a:ea typeface="Linux Libertine" panose="02000503000000000000" pitchFamily="2" charset="0"/>
              <a:cs typeface="Linux Libertine" panose="02000503000000000000" pitchFamily="2" charset="0"/>
            </a:endParaRP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There must be exactly one transition function for every input symbol</a:t>
            </a:r>
            <a:endParaRPr lang="ru-RU" sz="2800" dirty="0">
              <a:latin typeface="Linux Libertine" panose="02000503000000000000" pitchFamily="2" charset="0"/>
              <a:ea typeface="Linux Libertine" panose="02000503000000000000" pitchFamily="2" charset="0"/>
              <a:cs typeface="Linux Libertine" panose="02000503000000000000" pitchFamily="2" charset="0"/>
            </a:endParaRPr>
          </a:p>
          <a:p>
            <a:r>
              <a:rPr lang="en-US" sz="2800" dirty="0">
                <a:latin typeface="Linux Libertine" panose="02000503000000000000" pitchFamily="2" charset="0"/>
                <a:ea typeface="Linux Libertine" panose="02000503000000000000" pitchFamily="2" charset="0"/>
                <a:cs typeface="Linux Libertine" panose="02000503000000000000" pitchFamily="2" charset="0"/>
              </a:rPr>
              <a:t>in </a:t>
            </a:r>
            <a:r>
              <a:rPr lang="el-GR" sz="2800" dirty="0">
                <a:latin typeface="Linux Libertine" panose="02000503000000000000" pitchFamily="2" charset="0"/>
                <a:ea typeface="Linux Libertine" panose="02000503000000000000" pitchFamily="2" charset="0"/>
                <a:cs typeface="Linux Libertine" panose="02000503000000000000" pitchFamily="2" charset="0"/>
              </a:rPr>
              <a:t>Σ </a:t>
            </a:r>
            <a:r>
              <a:rPr lang="en-US" sz="2800" dirty="0">
                <a:latin typeface="Linux Libertine" panose="02000503000000000000" pitchFamily="2" charset="0"/>
                <a:ea typeface="Linux Libertine" panose="02000503000000000000" pitchFamily="2" charset="0"/>
                <a:cs typeface="Linux Libertine" panose="02000503000000000000" pitchFamily="2" charset="0"/>
              </a:rPr>
              <a:t>from each state. </a:t>
            </a:r>
            <a:endParaRPr lang="ru-RU" sz="2800" dirty="0">
              <a:latin typeface="Linux Libertine" panose="02000503000000000000" pitchFamily="2" charset="0"/>
              <a:ea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43234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10D5786-BD19-42CB-8340-48373BCA04C6}"/>
              </a:ext>
            </a:extLst>
          </p:cNvPr>
          <p:cNvPicPr>
            <a:picLocks noChangeAspect="1"/>
          </p:cNvPicPr>
          <p:nvPr/>
        </p:nvPicPr>
        <p:blipFill>
          <a:blip r:embed="rId2"/>
          <a:stretch>
            <a:fillRect/>
          </a:stretch>
        </p:blipFill>
        <p:spPr>
          <a:xfrm>
            <a:off x="586262" y="2575486"/>
            <a:ext cx="11019475" cy="853514"/>
          </a:xfrm>
          <a:prstGeom prst="rect">
            <a:avLst/>
          </a:prstGeom>
        </p:spPr>
      </p:pic>
    </p:spTree>
    <p:extLst>
      <p:ext uri="{BB962C8B-B14F-4D97-AF65-F5344CB8AC3E}">
        <p14:creationId xmlns:p14="http://schemas.microsoft.com/office/powerpoint/2010/main" val="134734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10D5786-BD19-42CB-8340-48373BCA04C6}"/>
              </a:ext>
            </a:extLst>
          </p:cNvPr>
          <p:cNvPicPr>
            <a:picLocks noChangeAspect="1"/>
          </p:cNvPicPr>
          <p:nvPr/>
        </p:nvPicPr>
        <p:blipFill>
          <a:blip r:embed="rId2"/>
          <a:stretch>
            <a:fillRect/>
          </a:stretch>
        </p:blipFill>
        <p:spPr>
          <a:xfrm>
            <a:off x="586262" y="336139"/>
            <a:ext cx="11019475" cy="853514"/>
          </a:xfrm>
          <a:prstGeom prst="rect">
            <a:avLst/>
          </a:prstGeom>
        </p:spPr>
      </p:pic>
      <p:pic>
        <p:nvPicPr>
          <p:cNvPr id="4" name="Рисунок 3">
            <a:extLst>
              <a:ext uri="{FF2B5EF4-FFF2-40B4-BE49-F238E27FC236}">
                <a16:creationId xmlns:a16="http://schemas.microsoft.com/office/drawing/2014/main" id="{BDC5B1F0-854E-4474-890B-DD1987E07F1B}"/>
              </a:ext>
            </a:extLst>
          </p:cNvPr>
          <p:cNvPicPr>
            <a:picLocks noChangeAspect="1"/>
          </p:cNvPicPr>
          <p:nvPr/>
        </p:nvPicPr>
        <p:blipFill>
          <a:blip r:embed="rId3"/>
          <a:stretch>
            <a:fillRect/>
          </a:stretch>
        </p:blipFill>
        <p:spPr>
          <a:xfrm>
            <a:off x="836676" y="1120292"/>
            <a:ext cx="6431837" cy="5494496"/>
          </a:xfrm>
          <a:prstGeom prst="rect">
            <a:avLst/>
          </a:prstGeom>
        </p:spPr>
      </p:pic>
      <p:pic>
        <p:nvPicPr>
          <p:cNvPr id="6" name="Рисунок 5">
            <a:extLst>
              <a:ext uri="{FF2B5EF4-FFF2-40B4-BE49-F238E27FC236}">
                <a16:creationId xmlns:a16="http://schemas.microsoft.com/office/drawing/2014/main" id="{60C87409-9882-476A-AAAB-80AB5EE78272}"/>
              </a:ext>
            </a:extLst>
          </p:cNvPr>
          <p:cNvPicPr>
            <a:picLocks noChangeAspect="1"/>
          </p:cNvPicPr>
          <p:nvPr/>
        </p:nvPicPr>
        <p:blipFill>
          <a:blip r:embed="rId4"/>
          <a:stretch>
            <a:fillRect/>
          </a:stretch>
        </p:blipFill>
        <p:spPr>
          <a:xfrm>
            <a:off x="7518927" y="2716714"/>
            <a:ext cx="4008467" cy="678239"/>
          </a:xfrm>
          <a:prstGeom prst="rect">
            <a:avLst/>
          </a:prstGeom>
        </p:spPr>
      </p:pic>
      <p:pic>
        <p:nvPicPr>
          <p:cNvPr id="8" name="Рисунок 7">
            <a:extLst>
              <a:ext uri="{FF2B5EF4-FFF2-40B4-BE49-F238E27FC236}">
                <a16:creationId xmlns:a16="http://schemas.microsoft.com/office/drawing/2014/main" id="{BE2CEBC1-5C78-4F01-9DF0-6129D0D49744}"/>
              </a:ext>
            </a:extLst>
          </p:cNvPr>
          <p:cNvPicPr>
            <a:picLocks noChangeAspect="1"/>
          </p:cNvPicPr>
          <p:nvPr/>
        </p:nvPicPr>
        <p:blipFill>
          <a:blip r:embed="rId5"/>
          <a:stretch>
            <a:fillRect/>
          </a:stretch>
        </p:blipFill>
        <p:spPr>
          <a:xfrm>
            <a:off x="6617324" y="3623678"/>
            <a:ext cx="5097386" cy="678238"/>
          </a:xfrm>
          <a:prstGeom prst="rect">
            <a:avLst/>
          </a:prstGeom>
        </p:spPr>
      </p:pic>
    </p:spTree>
    <p:extLst>
      <p:ext uri="{BB962C8B-B14F-4D97-AF65-F5344CB8AC3E}">
        <p14:creationId xmlns:p14="http://schemas.microsoft.com/office/powerpoint/2010/main" val="20879095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174</Words>
  <Application>Microsoft Office PowerPoint</Application>
  <PresentationFormat>Широкоэкранный</PresentationFormat>
  <Paragraphs>23</Paragraphs>
  <Slides>20</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Calibri</vt:lpstr>
      <vt:lpstr>Calibri Light</vt:lpstr>
      <vt:lpstr>Linux Libertine</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Устюгов</dc:creator>
  <cp:lastModifiedBy>Владимир Устюгов</cp:lastModifiedBy>
  <cp:revision>37</cp:revision>
  <dcterms:created xsi:type="dcterms:W3CDTF">2022-02-08T08:39:06Z</dcterms:created>
  <dcterms:modified xsi:type="dcterms:W3CDTF">2022-04-06T21:37:58Z</dcterms:modified>
</cp:coreProperties>
</file>