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Outfit Medium" panose="020B0604020202020204" charset="0"/>
      <p:regular r:id="rId8"/>
      <p:bold r:id="rId9"/>
    </p:embeddedFont>
    <p:embeddedFont>
      <p:font typeface="Outfit" panose="020B0604020202020204" charset="0"/>
      <p:regular r:id="rId10"/>
      <p:bold r:id="rId11"/>
    </p:embeddedFont>
    <p:embeddedFont>
      <p:font typeface="DM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3C131F-7789-470B-938C-71455D4E3039}">
  <a:tblStyle styleId="{8D3C131F-7789-470B-938C-71455D4E3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7" autoAdjust="0"/>
  </p:normalViewPr>
  <p:slideViewPr>
    <p:cSldViewPr snapToGrid="0">
      <p:cViewPr>
        <p:scale>
          <a:sx n="100" d="100"/>
          <a:sy n="100" d="100"/>
        </p:scale>
        <p:origin x="3534" y="1824"/>
      </p:cViewPr>
      <p:guideLst/>
    </p:cSldViewPr>
  </p:slideViewPr>
  <p:outlineViewPr>
    <p:cViewPr>
      <p:scale>
        <a:sx n="33" d="100"/>
        <a:sy n="33" d="100"/>
      </p:scale>
      <p:origin x="0" y="-146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5893454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Реинжиниринг вспомогательных процессов компании</a:t>
            </a: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Лига Цифровой Экономики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Гончаров Игорь, 112-ПИо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19944" y="1314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Обзор организации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216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бизнес-процессы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64307" y="2043736"/>
            <a:ext cx="76319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Разработка систем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клиентов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Анализ деятельности</a:t>
            </a:r>
            <a:endParaRPr lang="ru-RU" sz="2000" dirty="0" smtClean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Прием нового сотрудника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Оценка деятельности сотрудников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Обучение 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сотрудников</a:t>
            </a:r>
            <a:endParaRPr lang="ru-RU" sz="20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239" y="-146050"/>
            <a:ext cx="7704000" cy="572700"/>
          </a:xfrm>
        </p:spPr>
        <p:txBody>
          <a:bodyPr/>
          <a:lstStyle/>
          <a:p>
            <a:r>
              <a:rPr lang="ru-RU" sz="2800" dirty="0" smtClean="0"/>
              <a:t>Как есть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167"/>
            <a:ext cx="9144000" cy="48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5239" y="-146050"/>
            <a:ext cx="7704000" cy="572700"/>
          </a:xfrm>
        </p:spPr>
        <p:txBody>
          <a:bodyPr/>
          <a:lstStyle/>
          <a:p>
            <a:r>
              <a:rPr lang="ru-RU" sz="2800" dirty="0" smtClean="0"/>
              <a:t>Как должно быть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696"/>
            <a:ext cx="9206295" cy="46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31</Words>
  <Application>Microsoft Office PowerPoint</Application>
  <PresentationFormat>Экран (16:9)</PresentationFormat>
  <Paragraphs>11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Outfit Medium</vt:lpstr>
      <vt:lpstr>Outfit</vt:lpstr>
      <vt:lpstr>Times New Roman</vt:lpstr>
      <vt:lpstr>DM Sans</vt:lpstr>
      <vt:lpstr>Arial</vt:lpstr>
      <vt:lpstr>Data Collection and Analysis - Master of Science in Community Health and Prevention Research by Slidesgo</vt:lpstr>
      <vt:lpstr>Реинжиниринг вспомогательных процессов компании Лига Цифровой Экономики</vt:lpstr>
      <vt:lpstr>Обзор организации</vt:lpstr>
      <vt:lpstr>Основные бизнес-процессы</vt:lpstr>
      <vt:lpstr>Как есть</vt:lpstr>
      <vt:lpstr>Как должно быть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чегото ГАУ РК «Республиканский информационный центр оценки качества образования»</dc:title>
  <cp:lastModifiedBy>RePack by Diakov</cp:lastModifiedBy>
  <cp:revision>20</cp:revision>
  <dcterms:modified xsi:type="dcterms:W3CDTF">2023-12-13T13:29:46Z</dcterms:modified>
</cp:coreProperties>
</file>