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7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0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7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4F69-B83F-473E-9910-CADE5D9AEC10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C4EE-D0D8-4995-BF5F-C92A9D53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Стили лидерства по Р.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Лайкерту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стили лидерства по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Фидлеру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В чем их отличия?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И.В. 112-ПИо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0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7098" y="14710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Возможность реально оценить позицию и наметить пути усовершенствования стиля руководства.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Достоинства: 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позволяет подбирать руководителя в зависимости от обстоятельств. При этом основным критерием является соответствие стиля руководителя конкретной ситуации.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Недостатки: 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данной модели не предлагается вести поиск эффективности руководителя сразу по двум направлениям: взаимоотношения с подчиненными и работа.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Ситуации по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Фидлеру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определяют три параметра: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взаимодействия между руководителем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подчиненным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задачи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объем власти руководителя.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ntonpiskun.pro/wp-content/uploads/2021/09/fi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21" y="715346"/>
            <a:ext cx="7817432" cy="51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0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1270" y="2677821"/>
            <a:ext cx="10515600" cy="1315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 повысить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эффективность? </a:t>
            </a:r>
          </a:p>
          <a:p>
            <a:pPr marL="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Подобрать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нового лидера и изменить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ситуацию!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9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тличия стилей лидерства по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Фидлеру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Лайкерту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20890"/>
            <a:ext cx="10515600" cy="1850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Теория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Фидлера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соответствии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стиля лидерства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ситуации.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Теория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Лайкерта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личности и характеристиках самого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лидера, доверие и мотивация сотрудников.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Сущность лидерства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Лидерство</a:t>
            </a:r>
            <a:r>
              <a:rPr lang="ru-RU" alt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— 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это способность оказывать влияние на отдельные личности и группы, направляя их усилия на достижение целей коллектива, организации, отдельной личности.</a:t>
            </a:r>
          </a:p>
          <a:p>
            <a:pPr marL="0" indent="0"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Лидер —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это лицо в неформальной или формальной организации, обладающее влиянием, необходимым для реализации принимаемых им решений.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8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крайности в стилях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лидерства по 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Лайкерту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hrhelpline.ru/wp-content/uploads/2018/09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93" y="1690688"/>
            <a:ext cx="10096013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575" y="1257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должна наиболее оптимально использовать человеческие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активы: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должны знать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сильные и слабые стороны своих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сотрудников (стараются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узнать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сотрудников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личность).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Фокусировка на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создании эффективных рабочих групп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отрудники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полностью участвуют в процессе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5872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Эффективность организации по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Лайкерту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24204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человеческая мотивация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руководителя сосредоточить внимание на создании команды, способной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самоконтроль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цели определяются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группе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принимаются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коллективно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процессами децентрализовано.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679" y="243672"/>
            <a:ext cx="3579796" cy="627263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Четыре системы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стиля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лидерства по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Лайкерту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hrhelpline.ru/wp-content/uploads/2018/09/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81414"/>
            <a:ext cx="8391525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Теория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обстоятельств (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contingency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Ф.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Фидлера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89769"/>
            <a:ext cx="10515600" cy="145659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ффективность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работы команды зависит от того, насколько каждая ситуация позволяет руководителю контролировать команду и влиять на ее работу.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7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572" y="12673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Цель: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Анализ стиля руководства и выработка лучшего лидерского поведения путем широкого охвата как зависящих от обстоятельств (непредвиденных) возможностей руководителя, так и других ситуативных переменных с целью повышения эффективности управления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Суть: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Ситуационная модель руководства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Фидлера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Fiedler’s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Contingency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представляет собой удобную и полезную структуру, которая позволяет определить наиболее адекватный конкретным обстоятельствам стиль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руководства.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руководства, эффективный в одних ситуациях, может быть не таким успешным в других. Модель показывает взаимосвязь мотивации работника и его производительности.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2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071" y="13154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План действий: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Для определения стиля руководства предусматривается выполнение следующих действий: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Рассмотреть существующий стиль руководства, используя 8-балльную шкалу характеристик наименее предпочитаемого работника (НПР).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Отметить баллы по каждой из позиций шкалы НПР, содержащей 16 пар антонимичных прилагательных (приятный — неприятный, эффективный — неэффективный, открытый — замкнутый, дружелюбный — враждебный и т. д.).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3. Определить стиль руководства, подсчитав баллы по всем позициям шкалы НПР.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Оценить стиль руководства применительно к ситуации.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6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206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Стили лидерства по Р. Лайкерту, стили лидерства по Фидлеру. В чем их отличия?</vt:lpstr>
      <vt:lpstr>Сущность лидерства</vt:lpstr>
      <vt:lpstr>Две крайности в стилях лидерства по Лайкерту</vt:lpstr>
      <vt:lpstr>Презентация PowerPoint</vt:lpstr>
      <vt:lpstr>Эффективность организации по Лайкерту</vt:lpstr>
      <vt:lpstr>Четыре системы стиля лидерства по Лайкерту</vt:lpstr>
      <vt:lpstr>Теория обстоятельств (contingency theory) Ф. Фидлера</vt:lpstr>
      <vt:lpstr>Презентация PowerPoint</vt:lpstr>
      <vt:lpstr>Презентация PowerPoint</vt:lpstr>
      <vt:lpstr>Презентация PowerPoint</vt:lpstr>
      <vt:lpstr>Ситуации по Фидлеру</vt:lpstr>
      <vt:lpstr>Презентация PowerPoint</vt:lpstr>
      <vt:lpstr>Презентация PowerPoint</vt:lpstr>
      <vt:lpstr>Отличия стилей лидерства по Фидлеру и Лайкерту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типологии лидерств. В чем основные отличия лидера от руководителя?</dc:title>
  <dc:creator>RePack by Diakov</dc:creator>
  <cp:lastModifiedBy>RePack by Diakov</cp:lastModifiedBy>
  <cp:revision>10</cp:revision>
  <dcterms:created xsi:type="dcterms:W3CDTF">2023-12-03T16:06:40Z</dcterms:created>
  <dcterms:modified xsi:type="dcterms:W3CDTF">2023-12-05T17:30:47Z</dcterms:modified>
</cp:coreProperties>
</file>