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 Java Symposium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3D model of the Solar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69375" y="1096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Creating a model of the solar system in Processing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Making it as realistic as possible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 things had to be scaled differently </a:t>
            </a:r>
            <a:r>
              <a:rPr lang="en"/>
              <a:t>than</a:t>
            </a:r>
            <a:r>
              <a:rPr lang="en"/>
              <a:t> others due to the extreme distances in space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834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83475" y="12230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Processing to create a three-dimensional model of the solar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Processing is a programming language </a:t>
            </a:r>
            <a:r>
              <a:rPr lang="en"/>
              <a:t>loosely</a:t>
            </a:r>
            <a:r>
              <a:rPr lang="en"/>
              <a:t> based off of Java. But it has enough differences to allow it to be a considered a different programming language.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