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efbe3e5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efbe3e5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062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Planer dydaktycznych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zadań grupowych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447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Narzędzie dla nauczyciela pozwalające na przeprowadzanie zadań grupowych wśród swoich uczniów.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92250" y="1965550"/>
            <a:ext cx="7505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Najważniejsze funkcjonalności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571750"/>
            <a:ext cx="7505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Tworzenie zadań grupowych z poziomu konta nauczyciela. Ustalanie wielkości grup, treści zadania oraz wymagań,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Łączenie się uczestników w grupy poprzez link do zadania udostępniony przez nauczyciela,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Opcja ustalenia stałej listy sekcji i zadań atomowych przez nauczyciela lub pozostawienie planowania uczestnikom grupy,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Funkcjonalność zliczania czasu jaki został przeznaczony przez danego uczestnika na konkretne zadanie,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Statystyki nauczyciela pozwalające na wgląd w pracę uczestników zadania (przepracowany czas, aktywność),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Opcja dyskusji dostępna w każdej sekcji lub zadaniu,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Możliwość ustalenia sekcji i zadań atomowych poprzez wirtualnego pomocnika (integracja z api chat gpt),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992250" y="429100"/>
            <a:ext cx="75057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Technologie / Rozwiązania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015575"/>
            <a:ext cx="75057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Laravel,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Vue,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Typescript,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