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5143500" type="screen16x9"/>
  <p:notesSz cx="6858000" cy="9144000"/>
  <p:embeddedFontLst>
    <p:embeddedFont>
      <p:font typeface="Nunito" pitchFamily="2" charset="77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35"/>
  </p:normalViewPr>
  <p:slideViewPr>
    <p:cSldViewPr snapToGrid="0">
      <p:cViewPr varScale="1">
        <p:scale>
          <a:sx n="146" d="100"/>
          <a:sy n="146" d="100"/>
        </p:scale>
        <p:origin x="7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0efbe3e50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0efbe3e50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06258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>
                <a:latin typeface="Arial"/>
                <a:ea typeface="Arial"/>
                <a:cs typeface="Arial"/>
                <a:sym typeface="Arial"/>
              </a:rPr>
              <a:t>Planer dydaktycznych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>
                <a:latin typeface="Arial"/>
                <a:ea typeface="Arial"/>
                <a:cs typeface="Arial"/>
                <a:sym typeface="Arial"/>
              </a:rPr>
              <a:t>zadań grupowych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2944733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>
                <a:latin typeface="Arial"/>
                <a:ea typeface="Arial"/>
                <a:cs typeface="Arial"/>
                <a:sym typeface="Arial"/>
              </a:rPr>
              <a:t>Narzędzie dla nauczyciela pozwalające na przeprowadzanie zadań grupowych wśród swoich uczniów.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1977127"/>
            <a:ext cx="7505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Najważniejsze funkcjonalności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2571750"/>
            <a:ext cx="7505700" cy="22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23850" indent="-171450">
              <a:buSzPts val="1200"/>
            </a:pPr>
            <a:r>
              <a:rPr lang="pl" sz="1200" dirty="0">
                <a:solidFill>
                  <a:schemeClr val="tx2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Tworzenie zadań grupowych z poziomu konta nauczyciela. Ustalanie wielkości grup, treści zadania oraz wymagań,</a:t>
            </a:r>
            <a:endParaRPr sz="1200" dirty="0">
              <a:solidFill>
                <a:schemeClr val="tx2">
                  <a:lumMod val="1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323850" indent="-171450">
              <a:buSzPts val="1200"/>
            </a:pPr>
            <a:r>
              <a:rPr lang="pl" sz="1200" dirty="0">
                <a:solidFill>
                  <a:schemeClr val="tx2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Łączenie się uczestników w grupy poprzez link do zadania udostępniony przez nauczyciela,</a:t>
            </a:r>
            <a:endParaRPr sz="1200" dirty="0">
              <a:solidFill>
                <a:schemeClr val="tx2">
                  <a:lumMod val="1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323850" indent="-171450">
              <a:buSzPts val="1200"/>
            </a:pPr>
            <a:r>
              <a:rPr lang="pl" sz="1200" dirty="0">
                <a:solidFill>
                  <a:schemeClr val="tx2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Opcja ustalenia stałej listy sekcji i zadań atomowych przez nauczyciela,</a:t>
            </a:r>
            <a:endParaRPr sz="1200" dirty="0">
              <a:solidFill>
                <a:schemeClr val="tx2">
                  <a:lumMod val="1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323850" indent="-171450">
              <a:buSzPts val="1200"/>
            </a:pPr>
            <a:r>
              <a:rPr lang="pl" sz="1200" dirty="0">
                <a:solidFill>
                  <a:schemeClr val="tx2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Funkcjonalność zliczania czasu jaki został przeznaczony przez danego uczestnika na konkretne zadanie,</a:t>
            </a:r>
            <a:endParaRPr sz="1200" dirty="0">
              <a:solidFill>
                <a:schemeClr val="tx2">
                  <a:lumMod val="1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323850" indent="-171450">
              <a:buSzPts val="1200"/>
            </a:pPr>
            <a:r>
              <a:rPr lang="pl" sz="1200" dirty="0">
                <a:solidFill>
                  <a:schemeClr val="tx2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Statystyki nauczyciela pozwalające na wgląd w pracę uczestników zadania (przepracowany czas, aktywność)</a:t>
            </a:r>
            <a:endParaRPr sz="1200" dirty="0">
              <a:solidFill>
                <a:schemeClr val="tx2">
                  <a:lumMod val="1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402681"/>
            <a:ext cx="7505700" cy="6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>
                <a:solidFill>
                  <a:schemeClr val="bg1"/>
                </a:solidFill>
              </a:rPr>
              <a:t>Technologie / Rozwiązania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819150" y="951404"/>
            <a:ext cx="75057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l" sz="1200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Laravel,</a:t>
            </a:r>
            <a:endParaRPr sz="1200" dirty="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" sz="1200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Vue,</a:t>
            </a:r>
            <a:endParaRPr sz="1200" dirty="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" sz="1200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Typescript,</a:t>
            </a:r>
            <a:endParaRPr sz="1200" dirty="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" sz="1200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sz="1200" dirty="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FFC3-457A-BB7F-26E8-36310F22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 err="1">
                <a:solidFill>
                  <a:schemeClr val="bg1"/>
                </a:solidFill>
                <a:effectLst/>
                <a:latin typeface="Nunito" pitchFamily="2" charset="77"/>
              </a:rPr>
              <a:t>Struktura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Nunito" pitchFamily="2" charset="77"/>
              </a:rPr>
              <a:t> </a:t>
            </a:r>
            <a:r>
              <a:rPr lang="en-GB" b="0" i="0" u="none" strike="noStrike" dirty="0" err="1">
                <a:solidFill>
                  <a:schemeClr val="bg1"/>
                </a:solidFill>
                <a:effectLst/>
                <a:latin typeface="Nunito" pitchFamily="2" charset="77"/>
              </a:rPr>
              <a:t>Aplikacji</a:t>
            </a:r>
            <a:endParaRPr lang="en-PL" dirty="0">
              <a:solidFill>
                <a:schemeClr val="bg1"/>
              </a:solidFill>
              <a:latin typeface="Nunito" pitchFamily="2" charset="7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1E6C5-B560-10CD-B1D4-640F62381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Aplikacja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monolityczna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napisana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 Laravel,</a:t>
            </a:r>
          </a:p>
          <a:p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Wykorzystanie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Laravel Jetstream (Vue +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Inertia.js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do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autoryzacji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fundamentu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interfejsów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użytkownika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Ziggy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dla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zarządzania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routami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aplikacji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Tailwind CSS do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stylizacji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interfejsu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użytkownika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Instancje</a:t>
            </a: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aplikacji</a:t>
            </a: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uruchamiane</a:t>
            </a: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GB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kontenerach</a:t>
            </a: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Docker,</a:t>
            </a:r>
          </a:p>
          <a:p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Mailgun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obsługi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wysyłki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emaili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P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8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02C6-2941-EFDA-53B4-F2EB06C4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 err="1">
                <a:solidFill>
                  <a:schemeClr val="bg1"/>
                </a:solidFill>
                <a:effectLst/>
                <a:latin typeface="Nunito" pitchFamily="2" charset="77"/>
              </a:rPr>
              <a:t>Środowisko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Nunito" pitchFamily="2" charset="77"/>
              </a:rPr>
              <a:t> </a:t>
            </a:r>
            <a:r>
              <a:rPr lang="en-GB" b="0" i="0" u="none" strike="noStrike" dirty="0" err="1">
                <a:solidFill>
                  <a:schemeClr val="bg1"/>
                </a:solidFill>
                <a:effectLst/>
                <a:latin typeface="Nunito" pitchFamily="2" charset="77"/>
              </a:rPr>
              <a:t>Deweloperskie</a:t>
            </a:r>
            <a:endParaRPr lang="en-PL" dirty="0">
              <a:solidFill>
                <a:schemeClr val="bg1"/>
              </a:solidFill>
              <a:latin typeface="Nunito" pitchFamily="2" charset="7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BCB5A-A5A8-DD2C-F6C2-E5D8787B0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442085"/>
            <a:ext cx="7505700" cy="954600"/>
          </a:xfrm>
        </p:spPr>
        <p:txBody>
          <a:bodyPr>
            <a:normAutofit/>
          </a:bodyPr>
          <a:lstStyle/>
          <a:p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Konfiguracja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lokalna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postawiona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użyciem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Laravel Sail,</a:t>
            </a:r>
          </a:p>
          <a:p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Wykorzystanie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narzędzi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takich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jak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Vite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Git do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zarządzania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kodem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zależnościami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P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83BF14-7C4A-2044-E81F-1EE036664F94}"/>
              </a:ext>
            </a:extLst>
          </p:cNvPr>
          <p:cNvSpPr txBox="1">
            <a:spLocks/>
          </p:cNvSpPr>
          <p:nvPr/>
        </p:nvSpPr>
        <p:spPr>
          <a:xfrm>
            <a:off x="819150" y="274681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GB" dirty="0" err="1">
                <a:solidFill>
                  <a:schemeClr val="bg1"/>
                </a:solidFill>
                <a:latin typeface="Nunito" pitchFamily="2" charset="77"/>
              </a:rPr>
              <a:t>Środowisko</a:t>
            </a:r>
            <a:r>
              <a:rPr lang="en-GB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Nunito" pitchFamily="2" charset="77"/>
              </a:rPr>
              <a:t>Produkcyjne</a:t>
            </a:r>
            <a:endParaRPr lang="en-PL" dirty="0">
              <a:solidFill>
                <a:schemeClr val="bg1"/>
              </a:solidFill>
              <a:latin typeface="Nunito" pitchFamily="2" charset="77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1751B16-3FBC-47A5-F983-84D78EF79328}"/>
              </a:ext>
            </a:extLst>
          </p:cNvPr>
          <p:cNvSpPr txBox="1">
            <a:spLocks/>
          </p:cNvSpPr>
          <p:nvPr/>
        </p:nvSpPr>
        <p:spPr>
          <a:xfrm>
            <a:off x="819150" y="33433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Wdrożenie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użyciem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Dockera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Oddzielne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pliki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konfiguracyjne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Docker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dla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różnych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środowisk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deweloperskie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produkcyjne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7639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8748-8F2E-5D37-188C-E1180958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 err="1">
                <a:solidFill>
                  <a:schemeClr val="bg1"/>
                </a:solidFill>
                <a:effectLst/>
                <a:latin typeface="Nunito" pitchFamily="2" charset="77"/>
              </a:rPr>
              <a:t>Podsumowanie</a:t>
            </a:r>
            <a:endParaRPr lang="en-PL" dirty="0">
              <a:solidFill>
                <a:schemeClr val="bg1"/>
              </a:solidFill>
              <a:latin typeface="Nunito" pitchFamily="2" charset="7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09A3A-8CBE-7613-621B-59D1D1E48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Planer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dydaktycznych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zadań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grupowych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 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narzędzie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wspierające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nauczycieli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organizacji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monitorowaniu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pracy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grupowej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uczniów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Wykorzystanie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nowoczesnych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technologii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takich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jak Laravel, Vue,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Inertia.js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Ziggy 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Tailwind CSS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zapewnia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wydajność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iintuicyjność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aplikacji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Integracja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Mailgun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oraz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wdrożenie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Dockerze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gwarantują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niezawodność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skalowalność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systemu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Planowane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dalsze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rozwijanie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funkcjonalności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aplikacji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oparciu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feedback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użytkowników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431280638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Macintosh PowerPoint</Application>
  <PresentationFormat>On-screen Show (16:9)</PresentationFormat>
  <Paragraphs>32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Nunito</vt:lpstr>
      <vt:lpstr>Calibri</vt:lpstr>
      <vt:lpstr>Shift</vt:lpstr>
      <vt:lpstr>Planer dydaktycznych zadań grupowych</vt:lpstr>
      <vt:lpstr>Najważniejsze funkcjonalności</vt:lpstr>
      <vt:lpstr>Struktura Aplikacji</vt:lpstr>
      <vt:lpstr>Środowisko Deweloperskie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Dominik Szymański</cp:lastModifiedBy>
  <cp:revision>1</cp:revision>
  <dcterms:modified xsi:type="dcterms:W3CDTF">2024-06-21T08:29:43Z</dcterms:modified>
</cp:coreProperties>
</file>