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4719"/>
  </p:normalViewPr>
  <p:slideViewPr>
    <p:cSldViewPr snapToGrid="0">
      <p:cViewPr varScale="1">
        <p:scale>
          <a:sx n="120" d="100"/>
          <a:sy n="12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6F2-D34F-4E19-5F5D-642B0364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EF14-5344-B0D1-755B-C39D58D8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FA74-B2DB-C7BF-D18A-9DE2CAA5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CCD2-682A-D317-9A66-6D2FE2CD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E8BE-48E6-1D83-C74F-59135D35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1900-1F17-EF95-150C-03CC203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6EAD-9628-896C-3894-722401079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D622-ABDF-266C-D23A-1067662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46BD-E53C-515E-69C4-5AD48BA5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C0DC-F096-B3FF-1492-CF23B20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BA721-27A5-20F0-EBA5-6F20572D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5209A-B7FC-A240-0E8E-3686FC14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678D-56D4-0D74-CF29-317DF3D1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9992-8909-0782-E5DB-441F0990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D4F8-55F9-51B7-80A2-F40C1EDB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D500-B28B-F7A3-D842-C0D1DD9B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E06D-0131-6E91-471D-C91A5DE4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8D4A-DC70-C7D4-4CFB-84439AA0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3C21-9B17-B4D7-01C5-C7E70A44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C215-A11A-79BE-893E-890A6810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ABDD-D2D9-2F09-DB24-B93AEEBA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83C0-9252-B2C9-03FE-BF182422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DABE-69DD-D8B5-C0FB-0F538B97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D2D8-6130-723D-6D9C-5485CE5E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D913-215C-613C-806C-728E269B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D872-46D0-5290-A8F7-E96FC99E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79EC-6264-C1B1-D553-9B67A7FF9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7FFE-C36C-6F13-F960-A8D472F9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7D25D-8B1D-A8A2-89A9-D6FCD3B9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1B8C-1126-0F6F-4444-4C958C4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1EA6-ACB4-0D49-A674-BFA63CB3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C476-AA77-1C06-6A03-9DB75A70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DFB5-F7FD-B9C3-FF7B-5D1D90FA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BEA20-E540-CD5B-DC47-F41C3E6ED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E9A22-E8D1-B393-30FD-B621B724E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05921-5189-43BE-DCBD-26EAEB75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2232A-3238-F608-B3A8-940B7FA7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88152-DD1F-E866-A224-6ED06B69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0070-1373-D494-ECF9-8E00601C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4863-9294-938E-9116-ADDE24FD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D1ADC-2BE3-428C-9772-57248CB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603FB-6683-DEAE-799A-C13053EB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3EE6C-C0A1-CCEE-3C41-699083D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B053-C519-AE63-AECC-F0E65322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BDFFC-729D-A87E-6B05-3E15CEE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FC3B-EF3D-0ED6-A819-50028C14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361D-94B0-D6AC-0EE2-05F84179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5FD4-F538-869D-B202-58D812CD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74BCD-2BF6-FDAF-ACE9-95FF0DAF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9D52-1999-A3C4-426F-C038D41F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921C-1658-1867-CE83-F9F9AF04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5EE9-CD6A-B916-A465-4F177F9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A57-A868-EB5D-2A3D-0497A739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D4073-6B2F-B4F3-FCE5-89739197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C7C34-7FD8-77FE-75E2-588E300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25127-822D-A065-4F25-EABCE453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0E78-C4FD-7501-D5D6-BC8342C6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1944-55B8-9E6F-1992-3CC0B6D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DEAF1-AFB1-67F5-13A8-1CD9E28B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620F-F9E4-17CB-F091-6304E85B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0301-D651-421D-1EC7-3B8E7DBE9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1C05-5A15-514B-95E9-DD31B96F01A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5431-3685-79A5-B034-95479AC8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2E68-00C9-C7E4-B67E-FE12221B1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747A-FC77-6448-A9C2-D867177F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24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170.png"/><Relationship Id="rId3" Type="http://schemas.openxmlformats.org/officeDocument/2006/relationships/image" Target="../media/image61.svg"/><Relationship Id="rId21" Type="http://schemas.openxmlformats.org/officeDocument/2006/relationships/image" Target="../media/image200.pn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160.png"/><Relationship Id="rId25" Type="http://schemas.openxmlformats.org/officeDocument/2006/relationships/image" Target="../media/image73.svg"/><Relationship Id="rId2" Type="http://schemas.openxmlformats.org/officeDocument/2006/relationships/image" Target="../media/image6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24" Type="http://schemas.openxmlformats.org/officeDocument/2006/relationships/image" Target="../media/image72.png"/><Relationship Id="rId5" Type="http://schemas.openxmlformats.org/officeDocument/2006/relationships/image" Target="../media/image63.sv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68.png"/><Relationship Id="rId19" Type="http://schemas.openxmlformats.org/officeDocument/2006/relationships/image" Target="../media/image180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98EBE-FD21-00FF-30DB-3D8D325D14F7}"/>
              </a:ext>
            </a:extLst>
          </p:cNvPr>
          <p:cNvSpPr txBox="1"/>
          <p:nvPr/>
        </p:nvSpPr>
        <p:spPr>
          <a:xfrm>
            <a:off x="372139" y="2527904"/>
            <a:ext cx="11695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a typeface="Cambria Math" panose="02040503050406030204" pitchFamily="18" charset="0"/>
              </a:rPr>
              <a:t>A UAV Traffic Scheduling and Routing Framework Based on Maximum Entropy Principle</a:t>
            </a:r>
          </a:p>
        </p:txBody>
      </p:sp>
    </p:spTree>
    <p:extLst>
      <p:ext uri="{BB962C8B-B14F-4D97-AF65-F5344CB8AC3E}">
        <p14:creationId xmlns:p14="http://schemas.microsoft.com/office/powerpoint/2010/main" val="147295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98EBE-FD21-00FF-30DB-3D8D325D14F7}"/>
              </a:ext>
            </a:extLst>
          </p:cNvPr>
          <p:cNvSpPr txBox="1"/>
          <p:nvPr/>
        </p:nvSpPr>
        <p:spPr>
          <a:xfrm>
            <a:off x="421318" y="273803"/>
            <a:ext cx="100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A Preliminary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FE75A-0847-76F6-801D-FFBC2D7AE7C5}"/>
                  </a:ext>
                </a:extLst>
              </p:cNvPr>
              <p:cNvSpPr txBox="1"/>
              <p:nvPr/>
            </p:nvSpPr>
            <p:spPr>
              <a:xfrm>
                <a:off x="5775901" y="1642649"/>
                <a:ext cx="5469471" cy="3247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Vehicles :-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:-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start node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end node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stopping state</a:t>
                </a: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 parameters: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 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50000"/>
                </a:pPr>
                <a:r>
                  <a:rPr lang="en-US" sz="16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Time at which vehicle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reaches node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FE75A-0847-76F6-801D-FFBC2D7A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01" y="1642649"/>
                <a:ext cx="5469471" cy="3247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B7AC5-598F-1DC0-D439-A83A782D364A}"/>
              </a:ext>
            </a:extLst>
          </p:cNvPr>
          <p:cNvCxnSpPr>
            <a:cxnSpLocks/>
          </p:cNvCxnSpPr>
          <p:nvPr/>
        </p:nvCxnSpPr>
        <p:spPr>
          <a:xfrm flipV="1">
            <a:off x="1459289" y="1594692"/>
            <a:ext cx="1190846" cy="97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3BBCB4-64D8-BF49-269A-545B25D68E2E}"/>
              </a:ext>
            </a:extLst>
          </p:cNvPr>
          <p:cNvCxnSpPr>
            <a:cxnSpLocks/>
          </p:cNvCxnSpPr>
          <p:nvPr/>
        </p:nvCxnSpPr>
        <p:spPr>
          <a:xfrm>
            <a:off x="2646276" y="1622589"/>
            <a:ext cx="435934" cy="153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7D9FA6-1689-FFAA-521E-FA91DFC41A17}"/>
              </a:ext>
            </a:extLst>
          </p:cNvPr>
          <p:cNvCxnSpPr>
            <a:cxnSpLocks/>
          </p:cNvCxnSpPr>
          <p:nvPr/>
        </p:nvCxnSpPr>
        <p:spPr>
          <a:xfrm>
            <a:off x="1473200" y="2569254"/>
            <a:ext cx="1609010" cy="5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D7E41-FBA3-CBE0-F964-BAB0D3391536}"/>
              </a:ext>
            </a:extLst>
          </p:cNvPr>
          <p:cNvCxnSpPr>
            <a:cxnSpLocks/>
          </p:cNvCxnSpPr>
          <p:nvPr/>
        </p:nvCxnSpPr>
        <p:spPr>
          <a:xfrm>
            <a:off x="2646276" y="1600592"/>
            <a:ext cx="2119738" cy="9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7205BA-DD0A-632C-0F12-BEB7A7EDC460}"/>
              </a:ext>
            </a:extLst>
          </p:cNvPr>
          <p:cNvCxnSpPr>
            <a:cxnSpLocks/>
          </p:cNvCxnSpPr>
          <p:nvPr/>
        </p:nvCxnSpPr>
        <p:spPr>
          <a:xfrm flipH="1">
            <a:off x="2982470" y="3147294"/>
            <a:ext cx="96640" cy="110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766C47-10A5-A94E-C062-5694EB100ADC}"/>
              </a:ext>
            </a:extLst>
          </p:cNvPr>
          <p:cNvCxnSpPr>
            <a:cxnSpLocks/>
          </p:cNvCxnSpPr>
          <p:nvPr/>
        </p:nvCxnSpPr>
        <p:spPr>
          <a:xfrm flipV="1">
            <a:off x="3064440" y="2512073"/>
            <a:ext cx="1688319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9AE834-C2DA-CA96-62B5-67829EC6915C}"/>
              </a:ext>
            </a:extLst>
          </p:cNvPr>
          <p:cNvCxnSpPr/>
          <p:nvPr/>
        </p:nvCxnSpPr>
        <p:spPr>
          <a:xfrm>
            <a:off x="1473200" y="2569254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5B308F-52ED-51D3-8681-EA5DCE142CB4}"/>
              </a:ext>
            </a:extLst>
          </p:cNvPr>
          <p:cNvCxnSpPr/>
          <p:nvPr/>
        </p:nvCxnSpPr>
        <p:spPr>
          <a:xfrm>
            <a:off x="3084051" y="3136296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247B7B-F84A-5905-4153-E2FAA9E748B0}"/>
              </a:ext>
            </a:extLst>
          </p:cNvPr>
          <p:cNvCxnSpPr>
            <a:cxnSpLocks/>
          </p:cNvCxnSpPr>
          <p:nvPr/>
        </p:nvCxnSpPr>
        <p:spPr>
          <a:xfrm flipH="1">
            <a:off x="4588380" y="2512073"/>
            <a:ext cx="155766" cy="23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31AF1E-EF9B-4601-FCDA-9871BA54C05F}"/>
              </a:ext>
            </a:extLst>
          </p:cNvPr>
          <p:cNvCxnSpPr/>
          <p:nvPr/>
        </p:nvCxnSpPr>
        <p:spPr>
          <a:xfrm>
            <a:off x="2982470" y="4257118"/>
            <a:ext cx="1605910" cy="56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761ECC-5362-A2FC-86D3-114514FFA5C9}"/>
              </a:ext>
            </a:extLst>
          </p:cNvPr>
          <p:cNvCxnSpPr>
            <a:cxnSpLocks/>
          </p:cNvCxnSpPr>
          <p:nvPr/>
        </p:nvCxnSpPr>
        <p:spPr>
          <a:xfrm>
            <a:off x="1460736" y="2574176"/>
            <a:ext cx="51427" cy="168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A0C747-012D-9570-556C-C1283AD7A28E}"/>
              </a:ext>
            </a:extLst>
          </p:cNvPr>
          <p:cNvCxnSpPr>
            <a:cxnSpLocks/>
          </p:cNvCxnSpPr>
          <p:nvPr/>
        </p:nvCxnSpPr>
        <p:spPr>
          <a:xfrm>
            <a:off x="1510046" y="4253850"/>
            <a:ext cx="1484888" cy="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177315-19C3-057D-B8F0-D656CD7F5B3E}"/>
              </a:ext>
            </a:extLst>
          </p:cNvPr>
          <p:cNvCxnSpPr>
            <a:cxnSpLocks/>
          </p:cNvCxnSpPr>
          <p:nvPr/>
        </p:nvCxnSpPr>
        <p:spPr>
          <a:xfrm>
            <a:off x="2976634" y="4253850"/>
            <a:ext cx="44013" cy="169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5D9E15-1C5E-2D81-0C0A-AA0504A8372F}"/>
              </a:ext>
            </a:extLst>
          </p:cNvPr>
          <p:cNvCxnSpPr/>
          <p:nvPr/>
        </p:nvCxnSpPr>
        <p:spPr>
          <a:xfrm>
            <a:off x="1511377" y="4257118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43952D-C674-2956-5C93-6A15B337320B}"/>
              </a:ext>
            </a:extLst>
          </p:cNvPr>
          <p:cNvCxnSpPr>
            <a:cxnSpLocks/>
          </p:cNvCxnSpPr>
          <p:nvPr/>
        </p:nvCxnSpPr>
        <p:spPr>
          <a:xfrm>
            <a:off x="1498913" y="4262040"/>
            <a:ext cx="51427" cy="168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442B14-E0BE-917D-857B-C3CCE56EFA90}"/>
              </a:ext>
            </a:extLst>
          </p:cNvPr>
          <p:cNvCxnSpPr>
            <a:cxnSpLocks/>
          </p:cNvCxnSpPr>
          <p:nvPr/>
        </p:nvCxnSpPr>
        <p:spPr>
          <a:xfrm>
            <a:off x="1548223" y="5941714"/>
            <a:ext cx="1484888" cy="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9FD810-83BF-0585-8B8F-8F4DC59097B4}"/>
              </a:ext>
            </a:extLst>
          </p:cNvPr>
          <p:cNvCxnSpPr>
            <a:cxnSpLocks/>
          </p:cNvCxnSpPr>
          <p:nvPr/>
        </p:nvCxnSpPr>
        <p:spPr>
          <a:xfrm flipH="1">
            <a:off x="3033111" y="4824160"/>
            <a:ext cx="1546656" cy="111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8379B26-C362-2345-5AF6-AF5A348DB2FE}"/>
              </a:ext>
            </a:extLst>
          </p:cNvPr>
          <p:cNvSpPr/>
          <p:nvPr/>
        </p:nvSpPr>
        <p:spPr>
          <a:xfrm>
            <a:off x="2585956" y="1548574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D0C777A-6DFC-699B-6ACA-B8B79E137F83}"/>
              </a:ext>
            </a:extLst>
          </p:cNvPr>
          <p:cNvSpPr/>
          <p:nvPr/>
        </p:nvSpPr>
        <p:spPr>
          <a:xfrm>
            <a:off x="2950691" y="5869036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C1133F-C0DC-CC66-532E-83781A8F6277}"/>
              </a:ext>
            </a:extLst>
          </p:cNvPr>
          <p:cNvSpPr/>
          <p:nvPr/>
        </p:nvSpPr>
        <p:spPr>
          <a:xfrm>
            <a:off x="1439514" y="4197005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9F13E3-23F0-CA96-AE9D-F8F8591508CB}"/>
              </a:ext>
            </a:extLst>
          </p:cNvPr>
          <p:cNvSpPr/>
          <p:nvPr/>
        </p:nvSpPr>
        <p:spPr>
          <a:xfrm>
            <a:off x="4672683" y="2467491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76C3B3-6CD7-97E7-E2EF-325EA4AC7F9A}"/>
              </a:ext>
            </a:extLst>
          </p:cNvPr>
          <p:cNvSpPr/>
          <p:nvPr/>
        </p:nvSpPr>
        <p:spPr>
          <a:xfrm>
            <a:off x="1398969" y="2509141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12F3FB0-D256-EA46-E428-5C4DE1BE1634}"/>
              </a:ext>
            </a:extLst>
          </p:cNvPr>
          <p:cNvSpPr/>
          <p:nvPr/>
        </p:nvSpPr>
        <p:spPr>
          <a:xfrm>
            <a:off x="4524860" y="4765681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4714FF-6606-95E1-917B-4A74E9FB5137}"/>
                  </a:ext>
                </a:extLst>
              </p:cNvPr>
              <p:cNvSpPr txBox="1"/>
              <p:nvPr/>
            </p:nvSpPr>
            <p:spPr>
              <a:xfrm>
                <a:off x="2112644" y="1199983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4714FF-6606-95E1-917B-4A74E9FB5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44" y="1199983"/>
                <a:ext cx="1008474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EAFE25-8F12-2C19-AE8C-7FCAD2CFA530}"/>
                  </a:ext>
                </a:extLst>
              </p:cNvPr>
              <p:cNvSpPr txBox="1"/>
              <p:nvPr/>
            </p:nvSpPr>
            <p:spPr>
              <a:xfrm>
                <a:off x="2585956" y="5997498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EAFE25-8F12-2C19-AE8C-7FCAD2CF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56" y="5997498"/>
                <a:ext cx="1008474" cy="276999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A1ABF-818E-443F-90A3-2180E3B5C903}"/>
                  </a:ext>
                </a:extLst>
              </p:cNvPr>
              <p:cNvSpPr txBox="1"/>
              <p:nvPr/>
            </p:nvSpPr>
            <p:spPr>
              <a:xfrm>
                <a:off x="1143885" y="4128325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A1ABF-818E-443F-90A3-2180E3B5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85" y="4128325"/>
                <a:ext cx="1008474" cy="276999"/>
              </a:xfrm>
              <a:prstGeom prst="rect">
                <a:avLst/>
              </a:prstGeom>
              <a:blipFill>
                <a:blip r:embed="rId5"/>
                <a:stretch>
                  <a:fillRect l="-62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8D878-5F8E-37B0-E8FD-6F8D8AAE74DD}"/>
                  </a:ext>
                </a:extLst>
              </p:cNvPr>
              <p:cNvSpPr txBox="1"/>
              <p:nvPr/>
            </p:nvSpPr>
            <p:spPr>
              <a:xfrm>
                <a:off x="4699938" y="4765681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8D878-5F8E-37B0-E8FD-6F8D8AAE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38" y="4765681"/>
                <a:ext cx="1008474" cy="276999"/>
              </a:xfrm>
              <a:prstGeom prst="rect">
                <a:avLst/>
              </a:prstGeom>
              <a:blipFill>
                <a:blip r:embed="rId6"/>
                <a:stretch>
                  <a:fillRect l="-625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12F133-F07E-7756-33BF-A4AD04E585C1}"/>
                  </a:ext>
                </a:extLst>
              </p:cNvPr>
              <p:cNvSpPr txBox="1"/>
              <p:nvPr/>
            </p:nvSpPr>
            <p:spPr>
              <a:xfrm>
                <a:off x="4817159" y="2228410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12F133-F07E-7756-33BF-A4AD04E5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59" y="2228410"/>
                <a:ext cx="1008474" cy="276999"/>
              </a:xfrm>
              <a:prstGeom prst="rect">
                <a:avLst/>
              </a:prstGeom>
              <a:blipFill>
                <a:blip r:embed="rId7"/>
                <a:stretch>
                  <a:fillRect l="-6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297D08-1365-D9F7-7874-5CE2C9AD1AD2}"/>
                  </a:ext>
                </a:extLst>
              </p:cNvPr>
              <p:cNvSpPr txBox="1"/>
              <p:nvPr/>
            </p:nvSpPr>
            <p:spPr>
              <a:xfrm>
                <a:off x="1119216" y="2228410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297D08-1365-D9F7-7874-5CE2C9A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16" y="2228410"/>
                <a:ext cx="1008474" cy="276999"/>
              </a:xfrm>
              <a:prstGeom prst="rect">
                <a:avLst/>
              </a:prstGeom>
              <a:blipFill>
                <a:blip r:embed="rId6"/>
                <a:stretch>
                  <a:fillRect l="-6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AC63AE8-EE26-37B4-EE6B-98837A0C6310}"/>
              </a:ext>
            </a:extLst>
          </p:cNvPr>
          <p:cNvSpPr txBox="1"/>
          <p:nvPr/>
        </p:nvSpPr>
        <p:spPr>
          <a:xfrm>
            <a:off x="2473486" y="1665532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70E38C-0536-60C3-B26C-DDA0D91E9211}"/>
              </a:ext>
            </a:extLst>
          </p:cNvPr>
          <p:cNvSpPr txBox="1"/>
          <p:nvPr/>
        </p:nvSpPr>
        <p:spPr>
          <a:xfrm>
            <a:off x="4740172" y="2573546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F903482-A7F5-A984-0D36-2F7956D87A9F}"/>
              </a:ext>
            </a:extLst>
          </p:cNvPr>
          <p:cNvSpPr txBox="1"/>
          <p:nvPr/>
        </p:nvSpPr>
        <p:spPr>
          <a:xfrm>
            <a:off x="4403115" y="4810206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33362FD-4007-657B-8A58-627D1680B2B6}"/>
              </a:ext>
            </a:extLst>
          </p:cNvPr>
          <p:cNvSpPr txBox="1"/>
          <p:nvPr/>
        </p:nvSpPr>
        <p:spPr>
          <a:xfrm>
            <a:off x="3107303" y="5639776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371B94-8BD8-19BB-F580-AA68D3E5D0F4}"/>
              </a:ext>
            </a:extLst>
          </p:cNvPr>
          <p:cNvSpPr txBox="1"/>
          <p:nvPr/>
        </p:nvSpPr>
        <p:spPr>
          <a:xfrm>
            <a:off x="2935747" y="2873947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015D2E-CE5D-BD1F-E5B7-F846EE207BF8}"/>
              </a:ext>
            </a:extLst>
          </p:cNvPr>
          <p:cNvSpPr txBox="1"/>
          <p:nvPr/>
        </p:nvSpPr>
        <p:spPr>
          <a:xfrm>
            <a:off x="2853326" y="4262040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E7DB9-3F38-555E-1E35-78A264A3A420}"/>
              </a:ext>
            </a:extLst>
          </p:cNvPr>
          <p:cNvSpPr txBox="1"/>
          <p:nvPr/>
        </p:nvSpPr>
        <p:spPr>
          <a:xfrm>
            <a:off x="1547183" y="4228291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6EFF51-AE65-7B13-82C8-B4633A3A9715}"/>
              </a:ext>
            </a:extLst>
          </p:cNvPr>
          <p:cNvSpPr txBox="1"/>
          <p:nvPr/>
        </p:nvSpPr>
        <p:spPr>
          <a:xfrm>
            <a:off x="1389328" y="5747430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E7E45B-C6C6-E87B-3FB3-9FB31980C412}"/>
              </a:ext>
            </a:extLst>
          </p:cNvPr>
          <p:cNvSpPr txBox="1"/>
          <p:nvPr/>
        </p:nvSpPr>
        <p:spPr>
          <a:xfrm>
            <a:off x="1318643" y="2583599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FB2545-217D-5CD3-05AE-9BA62A0448FA}"/>
                  </a:ext>
                </a:extLst>
              </p:cNvPr>
              <p:cNvSpPr txBox="1"/>
              <p:nvPr/>
            </p:nvSpPr>
            <p:spPr>
              <a:xfrm>
                <a:off x="6125958" y="5476590"/>
                <a:ext cx="59227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FB2545-217D-5CD3-05AE-9BA62A044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58" y="5476590"/>
                <a:ext cx="592278" cy="1020472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E86EF2-709F-2C93-B0C2-49A8C9A2DE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4952" y="3037592"/>
            <a:ext cx="2673810" cy="2921784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7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98EBE-FD21-00FF-30DB-3D8D325D14F7}"/>
              </a:ext>
            </a:extLst>
          </p:cNvPr>
          <p:cNvSpPr txBox="1"/>
          <p:nvPr/>
        </p:nvSpPr>
        <p:spPr>
          <a:xfrm>
            <a:off x="400052" y="305701"/>
            <a:ext cx="100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Vehicle Transitions in a Stagewise Manner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FE75A-0847-76F6-801D-FFBC2D7AE7C5}"/>
                  </a:ext>
                </a:extLst>
              </p:cNvPr>
              <p:cNvSpPr txBox="1"/>
              <p:nvPr/>
            </p:nvSpPr>
            <p:spPr>
              <a:xfrm>
                <a:off x="4415904" y="2802565"/>
                <a:ext cx="1839566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:1→3→6→9→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:5→6→3→4→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:7 →  3  →  2 →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FE75A-0847-76F6-801D-FFBC2D7A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04" y="2802565"/>
                <a:ext cx="183956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B7AC5-598F-1DC0-D439-A83A782D364A}"/>
              </a:ext>
            </a:extLst>
          </p:cNvPr>
          <p:cNvCxnSpPr>
            <a:cxnSpLocks/>
          </p:cNvCxnSpPr>
          <p:nvPr/>
        </p:nvCxnSpPr>
        <p:spPr>
          <a:xfrm flipV="1">
            <a:off x="979631" y="1356691"/>
            <a:ext cx="1190846" cy="97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3BBCB4-64D8-BF49-269A-545B25D68E2E}"/>
              </a:ext>
            </a:extLst>
          </p:cNvPr>
          <p:cNvCxnSpPr>
            <a:cxnSpLocks/>
          </p:cNvCxnSpPr>
          <p:nvPr/>
        </p:nvCxnSpPr>
        <p:spPr>
          <a:xfrm>
            <a:off x="2166618" y="1384588"/>
            <a:ext cx="435934" cy="153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7D9FA6-1689-FFAA-521E-FA91DFC41A17}"/>
              </a:ext>
            </a:extLst>
          </p:cNvPr>
          <p:cNvCxnSpPr>
            <a:cxnSpLocks/>
          </p:cNvCxnSpPr>
          <p:nvPr/>
        </p:nvCxnSpPr>
        <p:spPr>
          <a:xfrm>
            <a:off x="993542" y="2331253"/>
            <a:ext cx="1609010" cy="5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D7E41-FBA3-CBE0-F964-BAB0D3391536}"/>
              </a:ext>
            </a:extLst>
          </p:cNvPr>
          <p:cNvCxnSpPr>
            <a:cxnSpLocks/>
          </p:cNvCxnSpPr>
          <p:nvPr/>
        </p:nvCxnSpPr>
        <p:spPr>
          <a:xfrm>
            <a:off x="2166618" y="1362591"/>
            <a:ext cx="2119738" cy="9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7205BA-DD0A-632C-0F12-BEB7A7EDC460}"/>
              </a:ext>
            </a:extLst>
          </p:cNvPr>
          <p:cNvCxnSpPr>
            <a:cxnSpLocks/>
          </p:cNvCxnSpPr>
          <p:nvPr/>
        </p:nvCxnSpPr>
        <p:spPr>
          <a:xfrm flipH="1">
            <a:off x="2502812" y="2909293"/>
            <a:ext cx="96640" cy="110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766C47-10A5-A94E-C062-5694EB100ADC}"/>
              </a:ext>
            </a:extLst>
          </p:cNvPr>
          <p:cNvCxnSpPr>
            <a:cxnSpLocks/>
          </p:cNvCxnSpPr>
          <p:nvPr/>
        </p:nvCxnSpPr>
        <p:spPr>
          <a:xfrm flipV="1">
            <a:off x="2584782" y="2274072"/>
            <a:ext cx="1688319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9AE834-C2DA-CA96-62B5-67829EC6915C}"/>
              </a:ext>
            </a:extLst>
          </p:cNvPr>
          <p:cNvCxnSpPr/>
          <p:nvPr/>
        </p:nvCxnSpPr>
        <p:spPr>
          <a:xfrm>
            <a:off x="993542" y="2331253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5B308F-52ED-51D3-8681-EA5DCE142CB4}"/>
              </a:ext>
            </a:extLst>
          </p:cNvPr>
          <p:cNvCxnSpPr/>
          <p:nvPr/>
        </p:nvCxnSpPr>
        <p:spPr>
          <a:xfrm>
            <a:off x="2604393" y="2898295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247B7B-F84A-5905-4153-E2FAA9E748B0}"/>
              </a:ext>
            </a:extLst>
          </p:cNvPr>
          <p:cNvCxnSpPr>
            <a:cxnSpLocks/>
          </p:cNvCxnSpPr>
          <p:nvPr/>
        </p:nvCxnSpPr>
        <p:spPr>
          <a:xfrm flipH="1">
            <a:off x="4108722" y="2274072"/>
            <a:ext cx="155766" cy="23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31AF1E-EF9B-4601-FCDA-9871BA54C05F}"/>
              </a:ext>
            </a:extLst>
          </p:cNvPr>
          <p:cNvCxnSpPr/>
          <p:nvPr/>
        </p:nvCxnSpPr>
        <p:spPr>
          <a:xfrm>
            <a:off x="2502812" y="4019117"/>
            <a:ext cx="1605910" cy="56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761ECC-5362-A2FC-86D3-114514FFA5C9}"/>
              </a:ext>
            </a:extLst>
          </p:cNvPr>
          <p:cNvCxnSpPr>
            <a:cxnSpLocks/>
          </p:cNvCxnSpPr>
          <p:nvPr/>
        </p:nvCxnSpPr>
        <p:spPr>
          <a:xfrm>
            <a:off x="981078" y="2336175"/>
            <a:ext cx="51427" cy="168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A0C747-012D-9570-556C-C1283AD7A28E}"/>
              </a:ext>
            </a:extLst>
          </p:cNvPr>
          <p:cNvCxnSpPr>
            <a:cxnSpLocks/>
          </p:cNvCxnSpPr>
          <p:nvPr/>
        </p:nvCxnSpPr>
        <p:spPr>
          <a:xfrm>
            <a:off x="1030388" y="4015849"/>
            <a:ext cx="1484888" cy="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177315-19C3-057D-B8F0-D656CD7F5B3E}"/>
              </a:ext>
            </a:extLst>
          </p:cNvPr>
          <p:cNvCxnSpPr>
            <a:cxnSpLocks/>
          </p:cNvCxnSpPr>
          <p:nvPr/>
        </p:nvCxnSpPr>
        <p:spPr>
          <a:xfrm>
            <a:off x="2496976" y="4015849"/>
            <a:ext cx="44013" cy="169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5D9E15-1C5E-2D81-0C0A-AA0504A8372F}"/>
              </a:ext>
            </a:extLst>
          </p:cNvPr>
          <p:cNvCxnSpPr/>
          <p:nvPr/>
        </p:nvCxnSpPr>
        <p:spPr>
          <a:xfrm>
            <a:off x="1031719" y="4019117"/>
            <a:ext cx="1509270" cy="168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43952D-C674-2956-5C93-6A15B337320B}"/>
              </a:ext>
            </a:extLst>
          </p:cNvPr>
          <p:cNvCxnSpPr>
            <a:cxnSpLocks/>
          </p:cNvCxnSpPr>
          <p:nvPr/>
        </p:nvCxnSpPr>
        <p:spPr>
          <a:xfrm>
            <a:off x="1019255" y="4024039"/>
            <a:ext cx="51427" cy="168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442B14-E0BE-917D-857B-C3CCE56EFA90}"/>
              </a:ext>
            </a:extLst>
          </p:cNvPr>
          <p:cNvCxnSpPr>
            <a:cxnSpLocks/>
          </p:cNvCxnSpPr>
          <p:nvPr/>
        </p:nvCxnSpPr>
        <p:spPr>
          <a:xfrm>
            <a:off x="1068565" y="5703713"/>
            <a:ext cx="1484888" cy="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9FD810-83BF-0585-8B8F-8F4DC59097B4}"/>
              </a:ext>
            </a:extLst>
          </p:cNvPr>
          <p:cNvCxnSpPr>
            <a:cxnSpLocks/>
          </p:cNvCxnSpPr>
          <p:nvPr/>
        </p:nvCxnSpPr>
        <p:spPr>
          <a:xfrm flipH="1">
            <a:off x="2553453" y="4586159"/>
            <a:ext cx="1546656" cy="111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8379B26-C362-2345-5AF6-AF5A348DB2FE}"/>
              </a:ext>
            </a:extLst>
          </p:cNvPr>
          <p:cNvSpPr/>
          <p:nvPr/>
        </p:nvSpPr>
        <p:spPr>
          <a:xfrm>
            <a:off x="2106298" y="1310573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D0C777A-6DFC-699B-6ACA-B8B79E137F83}"/>
              </a:ext>
            </a:extLst>
          </p:cNvPr>
          <p:cNvSpPr/>
          <p:nvPr/>
        </p:nvSpPr>
        <p:spPr>
          <a:xfrm>
            <a:off x="2471033" y="5631035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C1133F-C0DC-CC66-532E-83781A8F6277}"/>
              </a:ext>
            </a:extLst>
          </p:cNvPr>
          <p:cNvSpPr/>
          <p:nvPr/>
        </p:nvSpPr>
        <p:spPr>
          <a:xfrm>
            <a:off x="959856" y="3959004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9F13E3-23F0-CA96-AE9D-F8F8591508CB}"/>
              </a:ext>
            </a:extLst>
          </p:cNvPr>
          <p:cNvSpPr/>
          <p:nvPr/>
        </p:nvSpPr>
        <p:spPr>
          <a:xfrm>
            <a:off x="4193025" y="2229490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76C3B3-6CD7-97E7-E2EF-325EA4AC7F9A}"/>
              </a:ext>
            </a:extLst>
          </p:cNvPr>
          <p:cNvSpPr/>
          <p:nvPr/>
        </p:nvSpPr>
        <p:spPr>
          <a:xfrm>
            <a:off x="919311" y="2271140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12F3FB0-D256-EA46-E428-5C4DE1BE1634}"/>
              </a:ext>
            </a:extLst>
          </p:cNvPr>
          <p:cNvSpPr/>
          <p:nvPr/>
        </p:nvSpPr>
        <p:spPr>
          <a:xfrm>
            <a:off x="4045202" y="4527680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4714FF-6606-95E1-917B-4A74E9FB5137}"/>
                  </a:ext>
                </a:extLst>
              </p:cNvPr>
              <p:cNvSpPr txBox="1"/>
              <p:nvPr/>
            </p:nvSpPr>
            <p:spPr>
              <a:xfrm>
                <a:off x="1988711" y="954806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4714FF-6606-95E1-917B-4A74E9FB5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11" y="954806"/>
                <a:ext cx="1008474" cy="276999"/>
              </a:xfrm>
              <a:prstGeom prst="rect">
                <a:avLst/>
              </a:prstGeom>
              <a:blipFill>
                <a:blip r:embed="rId3"/>
                <a:stretch>
                  <a:fillRect l="-61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EAFE25-8F12-2C19-AE8C-7FCAD2CFA530}"/>
                  </a:ext>
                </a:extLst>
              </p:cNvPr>
              <p:cNvSpPr txBox="1"/>
              <p:nvPr/>
            </p:nvSpPr>
            <p:spPr>
              <a:xfrm>
                <a:off x="2605638" y="5741118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EAFE25-8F12-2C19-AE8C-7FCAD2CF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38" y="5741118"/>
                <a:ext cx="1008474" cy="276999"/>
              </a:xfrm>
              <a:prstGeom prst="rect">
                <a:avLst/>
              </a:prstGeom>
              <a:blipFill>
                <a:blip r:embed="rId4"/>
                <a:stretch>
                  <a:fillRect l="-493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A1ABF-818E-443F-90A3-2180E3B5C903}"/>
                  </a:ext>
                </a:extLst>
              </p:cNvPr>
              <p:cNvSpPr txBox="1"/>
              <p:nvPr/>
            </p:nvSpPr>
            <p:spPr>
              <a:xfrm>
                <a:off x="693950" y="3890103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A1ABF-818E-443F-90A3-2180E3B5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0" y="3890103"/>
                <a:ext cx="1008474" cy="276999"/>
              </a:xfrm>
              <a:prstGeom prst="rect">
                <a:avLst/>
              </a:prstGeom>
              <a:blipFill>
                <a:blip r:embed="rId5"/>
                <a:stretch>
                  <a:fillRect l="-6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8D878-5F8E-37B0-E8FD-6F8D8AAE74DD}"/>
                  </a:ext>
                </a:extLst>
              </p:cNvPr>
              <p:cNvSpPr txBox="1"/>
              <p:nvPr/>
            </p:nvSpPr>
            <p:spPr>
              <a:xfrm>
                <a:off x="4244538" y="4527680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8D878-5F8E-37B0-E8FD-6F8D8AAE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38" y="4527680"/>
                <a:ext cx="1008474" cy="276999"/>
              </a:xfrm>
              <a:prstGeom prst="rect">
                <a:avLst/>
              </a:prstGeom>
              <a:blipFill>
                <a:blip r:embed="rId6"/>
                <a:stretch>
                  <a:fillRect l="-6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12F133-F07E-7756-33BF-A4AD04E585C1}"/>
                  </a:ext>
                </a:extLst>
              </p:cNvPr>
              <p:cNvSpPr txBox="1"/>
              <p:nvPr/>
            </p:nvSpPr>
            <p:spPr>
              <a:xfrm>
                <a:off x="4164636" y="1894683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12F133-F07E-7756-33BF-A4AD04E5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36" y="1894683"/>
                <a:ext cx="1008474" cy="276999"/>
              </a:xfrm>
              <a:prstGeom prst="rect">
                <a:avLst/>
              </a:prstGeom>
              <a:blipFill>
                <a:blip r:embed="rId7"/>
                <a:stretch>
                  <a:fillRect l="-493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297D08-1365-D9F7-7874-5CE2C9AD1AD2}"/>
                  </a:ext>
                </a:extLst>
              </p:cNvPr>
              <p:cNvSpPr txBox="1"/>
              <p:nvPr/>
            </p:nvSpPr>
            <p:spPr>
              <a:xfrm>
                <a:off x="632055" y="2023112"/>
                <a:ext cx="1008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297D08-1365-D9F7-7874-5CE2C9A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55" y="2023112"/>
                <a:ext cx="1008474" cy="276999"/>
              </a:xfrm>
              <a:prstGeom prst="rect">
                <a:avLst/>
              </a:prstGeom>
              <a:blipFill>
                <a:blip r:embed="rId8"/>
                <a:stretch>
                  <a:fillRect l="-493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84D008-0E08-608E-9508-2FDFEDD1C36B}"/>
              </a:ext>
            </a:extLst>
          </p:cNvPr>
          <p:cNvCxnSpPr/>
          <p:nvPr/>
        </p:nvCxnSpPr>
        <p:spPr>
          <a:xfrm>
            <a:off x="2254988" y="1480412"/>
            <a:ext cx="380913" cy="1339524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BD64CD-AB38-F725-9F0D-B7B4A72BD7C0}"/>
              </a:ext>
            </a:extLst>
          </p:cNvPr>
          <p:cNvCxnSpPr>
            <a:cxnSpLocks/>
          </p:cNvCxnSpPr>
          <p:nvPr/>
        </p:nvCxnSpPr>
        <p:spPr>
          <a:xfrm flipH="1">
            <a:off x="2570148" y="3022304"/>
            <a:ext cx="76386" cy="947189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C60617-FAD1-1B3D-76C5-11A5E9B9DCA0}"/>
              </a:ext>
            </a:extLst>
          </p:cNvPr>
          <p:cNvCxnSpPr>
            <a:cxnSpLocks/>
          </p:cNvCxnSpPr>
          <p:nvPr/>
        </p:nvCxnSpPr>
        <p:spPr>
          <a:xfrm>
            <a:off x="2559145" y="4103664"/>
            <a:ext cx="46344" cy="1488380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F0AE56-6AA1-F393-1DE9-BB6F79073CE7}"/>
              </a:ext>
            </a:extLst>
          </p:cNvPr>
          <p:cNvCxnSpPr>
            <a:cxnSpLocks/>
          </p:cNvCxnSpPr>
          <p:nvPr/>
        </p:nvCxnSpPr>
        <p:spPr>
          <a:xfrm flipH="1" flipV="1">
            <a:off x="2670315" y="2899215"/>
            <a:ext cx="1386729" cy="1541110"/>
          </a:xfrm>
          <a:prstGeom prst="line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CCC2024-533D-DB0A-8B38-FFCDD9F6A068}"/>
              </a:ext>
            </a:extLst>
          </p:cNvPr>
          <p:cNvCxnSpPr>
            <a:cxnSpLocks/>
          </p:cNvCxnSpPr>
          <p:nvPr/>
        </p:nvCxnSpPr>
        <p:spPr>
          <a:xfrm flipH="1" flipV="1">
            <a:off x="1106383" y="2310377"/>
            <a:ext cx="1430451" cy="531556"/>
          </a:xfrm>
          <a:prstGeom prst="line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D8FA50-A72D-8507-9032-16DE42AF30F3}"/>
              </a:ext>
            </a:extLst>
          </p:cNvPr>
          <p:cNvCxnSpPr>
            <a:cxnSpLocks/>
          </p:cNvCxnSpPr>
          <p:nvPr/>
        </p:nvCxnSpPr>
        <p:spPr>
          <a:xfrm>
            <a:off x="1139663" y="3966433"/>
            <a:ext cx="1244922" cy="6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CA2242-3819-9B66-D698-A798D8425F1D}"/>
              </a:ext>
            </a:extLst>
          </p:cNvPr>
          <p:cNvCxnSpPr>
            <a:cxnSpLocks/>
          </p:cNvCxnSpPr>
          <p:nvPr/>
        </p:nvCxnSpPr>
        <p:spPr>
          <a:xfrm flipV="1">
            <a:off x="2456753" y="2937757"/>
            <a:ext cx="95962" cy="1023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1B05A37-21F4-BB79-846C-07693103E19B}"/>
              </a:ext>
            </a:extLst>
          </p:cNvPr>
          <p:cNvCxnSpPr>
            <a:cxnSpLocks/>
          </p:cNvCxnSpPr>
          <p:nvPr/>
        </p:nvCxnSpPr>
        <p:spPr>
          <a:xfrm flipV="1">
            <a:off x="2676034" y="2288789"/>
            <a:ext cx="1448113" cy="5311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E4CB1B-301E-9DD7-3900-9EBEC632F52F}"/>
              </a:ext>
            </a:extLst>
          </p:cNvPr>
          <p:cNvCxnSpPr>
            <a:cxnSpLocks/>
            <a:stCxn id="80" idx="7"/>
            <a:endCxn id="124" idx="1"/>
          </p:cNvCxnSpPr>
          <p:nvPr/>
        </p:nvCxnSpPr>
        <p:spPr>
          <a:xfrm flipV="1">
            <a:off x="4292855" y="2176074"/>
            <a:ext cx="300722" cy="7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0A93DD-2B1A-0601-0151-189C193252A1}"/>
              </a:ext>
            </a:extLst>
          </p:cNvPr>
          <p:cNvCxnSpPr>
            <a:cxnSpLocks/>
          </p:cNvCxnSpPr>
          <p:nvPr/>
        </p:nvCxnSpPr>
        <p:spPr>
          <a:xfrm flipH="1" flipV="1">
            <a:off x="714550" y="1774523"/>
            <a:ext cx="230642" cy="4928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B8A2C9B-6ED8-BB00-3ACE-E52C354B4F07}"/>
              </a:ext>
            </a:extLst>
          </p:cNvPr>
          <p:cNvCxnSpPr>
            <a:cxnSpLocks/>
          </p:cNvCxnSpPr>
          <p:nvPr/>
        </p:nvCxnSpPr>
        <p:spPr>
          <a:xfrm flipH="1">
            <a:off x="2206066" y="5719761"/>
            <a:ext cx="314043" cy="471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6A6DE11-A6B1-056A-BE97-A351B0BCC345}"/>
                  </a:ext>
                </a:extLst>
              </p:cNvPr>
              <p:cNvSpPr txBox="1"/>
              <p:nvPr/>
            </p:nvSpPr>
            <p:spPr>
              <a:xfrm>
                <a:off x="4593577" y="2037574"/>
                <a:ext cx="18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6A6DE11-A6B1-056A-BE97-A351B0BCC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77" y="2037574"/>
                <a:ext cx="185371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E8040CA-305D-449F-79E0-1CCB0C5D2053}"/>
                  </a:ext>
                </a:extLst>
              </p:cNvPr>
              <p:cNvSpPr txBox="1"/>
              <p:nvPr/>
            </p:nvSpPr>
            <p:spPr>
              <a:xfrm>
                <a:off x="598237" y="1523877"/>
                <a:ext cx="18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E8040CA-305D-449F-79E0-1CCB0C5D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37" y="1523877"/>
                <a:ext cx="185371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FE995B7-8028-8C30-77B2-0E1042F1FDA5}"/>
                  </a:ext>
                </a:extLst>
              </p:cNvPr>
              <p:cNvSpPr txBox="1"/>
              <p:nvPr/>
            </p:nvSpPr>
            <p:spPr>
              <a:xfrm>
                <a:off x="2037885" y="6142168"/>
                <a:ext cx="18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FE995B7-8028-8C30-77B2-0E1042F1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85" y="6142168"/>
                <a:ext cx="185371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AC63AE8-EE26-37B4-EE6B-98837A0C6310}"/>
              </a:ext>
            </a:extLst>
          </p:cNvPr>
          <p:cNvSpPr txBox="1"/>
          <p:nvPr/>
        </p:nvSpPr>
        <p:spPr>
          <a:xfrm>
            <a:off x="1993828" y="1427531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70E38C-0536-60C3-B26C-DDA0D91E9211}"/>
              </a:ext>
            </a:extLst>
          </p:cNvPr>
          <p:cNvSpPr txBox="1"/>
          <p:nvPr/>
        </p:nvSpPr>
        <p:spPr>
          <a:xfrm>
            <a:off x="4260514" y="2335545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F903482-A7F5-A984-0D36-2F7956D87A9F}"/>
              </a:ext>
            </a:extLst>
          </p:cNvPr>
          <p:cNvSpPr txBox="1"/>
          <p:nvPr/>
        </p:nvSpPr>
        <p:spPr>
          <a:xfrm>
            <a:off x="3923457" y="4572205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33362FD-4007-657B-8A58-627D1680B2B6}"/>
              </a:ext>
            </a:extLst>
          </p:cNvPr>
          <p:cNvSpPr txBox="1"/>
          <p:nvPr/>
        </p:nvSpPr>
        <p:spPr>
          <a:xfrm>
            <a:off x="2627645" y="5401775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371B94-8BD8-19BB-F580-AA68D3E5D0F4}"/>
              </a:ext>
            </a:extLst>
          </p:cNvPr>
          <p:cNvSpPr txBox="1"/>
          <p:nvPr/>
        </p:nvSpPr>
        <p:spPr>
          <a:xfrm>
            <a:off x="2456089" y="2635946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015D2E-CE5D-BD1F-E5B7-F846EE207BF8}"/>
              </a:ext>
            </a:extLst>
          </p:cNvPr>
          <p:cNvSpPr txBox="1"/>
          <p:nvPr/>
        </p:nvSpPr>
        <p:spPr>
          <a:xfrm>
            <a:off x="2373668" y="4024039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E7DB9-3F38-555E-1E35-78A264A3A420}"/>
              </a:ext>
            </a:extLst>
          </p:cNvPr>
          <p:cNvSpPr txBox="1"/>
          <p:nvPr/>
        </p:nvSpPr>
        <p:spPr>
          <a:xfrm>
            <a:off x="1067525" y="3990290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6EFF51-AE65-7B13-82C8-B4633A3A9715}"/>
              </a:ext>
            </a:extLst>
          </p:cNvPr>
          <p:cNvSpPr txBox="1"/>
          <p:nvPr/>
        </p:nvSpPr>
        <p:spPr>
          <a:xfrm>
            <a:off x="909670" y="5509429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E7E45B-C6C6-E87B-3FB3-9FB31980C412}"/>
              </a:ext>
            </a:extLst>
          </p:cNvPr>
          <p:cNvSpPr txBox="1"/>
          <p:nvPr/>
        </p:nvSpPr>
        <p:spPr>
          <a:xfrm>
            <a:off x="838985" y="2345598"/>
            <a:ext cx="1853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64C3A219-584C-EC9C-0B33-5365743EF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856187"/>
                  </p:ext>
                </p:extLst>
              </p:nvPr>
            </p:nvGraphicFramePr>
            <p:xfrm>
              <a:off x="6615630" y="409312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@ 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@ 5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@ 7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64C3A219-584C-EC9C-0B33-5365743EF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856187"/>
                  </p:ext>
                </p:extLst>
              </p:nvPr>
            </p:nvGraphicFramePr>
            <p:xfrm>
              <a:off x="6615630" y="409312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30" r="-504412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3030" r="-39710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3030" r="-30294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3030" r="-18611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3030" r="-106154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02941" t="-3030" r="-1471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3030" r="-504412" b="-5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103030" r="-397101" b="-5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103030" r="-302941" b="-5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103030" r="-186111" b="-5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103030" r="-106154" b="-5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6129" r="-504412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216129" r="-397101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216129" r="-302941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216129" r="-186111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216129" r="-106154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02941" t="-216129" r="-1471" b="-5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6250" r="-504412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306250" r="-39710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306250" r="-30294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306250" r="-18611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306250" r="-106154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419355" r="-39710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419355" r="-30294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419355" r="-18611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419355" r="-106154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519355" r="-39710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519355" r="-30294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519355" r="-18611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519355" r="-10615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581818" r="-39710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581818" r="-30294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581818" r="-18611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581818" r="-106154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98551" t="-681818" r="-39710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471" t="-681818" r="-30294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84722" t="-681818" r="-18611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26154" t="-681818" r="-10615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F8F4E-8C7A-FBF5-BF2C-BAAAB917B6BF}"/>
              </a:ext>
            </a:extLst>
          </p:cNvPr>
          <p:cNvCxnSpPr>
            <a:cxnSpLocks/>
          </p:cNvCxnSpPr>
          <p:nvPr/>
        </p:nvCxnSpPr>
        <p:spPr>
          <a:xfrm>
            <a:off x="7281219" y="1001315"/>
            <a:ext cx="533723" cy="708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2FB81-FF50-1731-A325-762D3B812252}"/>
              </a:ext>
            </a:extLst>
          </p:cNvPr>
          <p:cNvCxnSpPr>
            <a:cxnSpLocks/>
          </p:cNvCxnSpPr>
          <p:nvPr/>
        </p:nvCxnSpPr>
        <p:spPr>
          <a:xfrm>
            <a:off x="7997297" y="1806072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8FF1AC-90B1-6060-7F35-205935AB45AC}"/>
              </a:ext>
            </a:extLst>
          </p:cNvPr>
          <p:cNvCxnSpPr>
            <a:cxnSpLocks/>
          </p:cNvCxnSpPr>
          <p:nvPr/>
        </p:nvCxnSpPr>
        <p:spPr>
          <a:xfrm>
            <a:off x="8910095" y="2587057"/>
            <a:ext cx="402665" cy="383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F0AA3-FEC5-7D80-4C54-84222EFE36D8}"/>
              </a:ext>
            </a:extLst>
          </p:cNvPr>
          <p:cNvCxnSpPr>
            <a:cxnSpLocks/>
          </p:cNvCxnSpPr>
          <p:nvPr/>
        </p:nvCxnSpPr>
        <p:spPr>
          <a:xfrm>
            <a:off x="10068636" y="3361758"/>
            <a:ext cx="3478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AC5F1-B7C5-986C-E63A-D9D97056DB2F}"/>
              </a:ext>
            </a:extLst>
          </p:cNvPr>
          <p:cNvCxnSpPr>
            <a:cxnSpLocks/>
          </p:cNvCxnSpPr>
          <p:nvPr/>
        </p:nvCxnSpPr>
        <p:spPr>
          <a:xfrm flipV="1">
            <a:off x="10641071" y="1515418"/>
            <a:ext cx="508738" cy="18146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5D54C7-2FD9-B377-ECDC-9DC64F32B2A2}"/>
                  </a:ext>
                </a:extLst>
              </p:cNvPr>
              <p:cNvSpPr txBox="1"/>
              <p:nvPr/>
            </p:nvSpPr>
            <p:spPr>
              <a:xfrm>
                <a:off x="5629253" y="4744355"/>
                <a:ext cx="5740108" cy="1780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path -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Choice of a path -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along a path -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(total time taken along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Stagewise associations </a:t>
                </a: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∈{0, 1}</m:t>
                        </m:r>
                      </m:e>
                    </m:nary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Stagewise cost –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𝑝𝑒𝑛𝑎𝑙𝑡𝑖𝑒𝑠</m:t>
                    </m:r>
                  </m:oMath>
                </a14:m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5D54C7-2FD9-B377-ECDC-9DC64F32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744355"/>
                <a:ext cx="5740108" cy="1780872"/>
              </a:xfrm>
              <a:prstGeom prst="rect">
                <a:avLst/>
              </a:prstGeom>
              <a:blipFill>
                <a:blip r:embed="rId13"/>
                <a:stretch>
                  <a:fillRect b="-237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A12F4E-D1EC-3DF0-138C-82596B107C8A}"/>
              </a:ext>
            </a:extLst>
          </p:cNvPr>
          <p:cNvCxnSpPr>
            <a:cxnSpLocks/>
          </p:cNvCxnSpPr>
          <p:nvPr/>
        </p:nvCxnSpPr>
        <p:spPr>
          <a:xfrm>
            <a:off x="7281219" y="987454"/>
            <a:ext cx="533723" cy="36811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9F677F-1938-8D88-BCF1-61B82A6D0E18}"/>
              </a:ext>
            </a:extLst>
          </p:cNvPr>
          <p:cNvCxnSpPr>
            <a:cxnSpLocks/>
          </p:cNvCxnSpPr>
          <p:nvPr/>
        </p:nvCxnSpPr>
        <p:spPr>
          <a:xfrm>
            <a:off x="7289441" y="987454"/>
            <a:ext cx="525501" cy="13861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CDE034-805F-2CAC-A73E-B0FE35C02770}"/>
              </a:ext>
            </a:extLst>
          </p:cNvPr>
          <p:cNvCxnSpPr>
            <a:cxnSpLocks/>
          </p:cNvCxnSpPr>
          <p:nvPr/>
        </p:nvCxnSpPr>
        <p:spPr>
          <a:xfrm>
            <a:off x="7278211" y="994384"/>
            <a:ext cx="525501" cy="1145548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3FA289-975F-225C-DA0D-5424EECEAD0D}"/>
              </a:ext>
            </a:extLst>
          </p:cNvPr>
          <p:cNvCxnSpPr/>
          <p:nvPr/>
        </p:nvCxnSpPr>
        <p:spPr>
          <a:xfrm>
            <a:off x="7997297" y="1792292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45CE0-613E-BD8B-3291-67B21BD3052F}"/>
              </a:ext>
            </a:extLst>
          </p:cNvPr>
          <p:cNvCxnSpPr>
            <a:cxnSpLocks/>
          </p:cNvCxnSpPr>
          <p:nvPr/>
        </p:nvCxnSpPr>
        <p:spPr>
          <a:xfrm flipV="1">
            <a:off x="7997297" y="1389737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16F31C-D871-B4F1-DBF3-9C7960FD9AB5}"/>
              </a:ext>
            </a:extLst>
          </p:cNvPr>
          <p:cNvCxnSpPr>
            <a:cxnSpLocks/>
          </p:cNvCxnSpPr>
          <p:nvPr/>
        </p:nvCxnSpPr>
        <p:spPr>
          <a:xfrm>
            <a:off x="7981973" y="1782542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345407-FDE5-20A9-EE09-464B1BA7C28D}"/>
              </a:ext>
            </a:extLst>
          </p:cNvPr>
          <p:cNvCxnSpPr>
            <a:cxnSpLocks/>
          </p:cNvCxnSpPr>
          <p:nvPr/>
        </p:nvCxnSpPr>
        <p:spPr>
          <a:xfrm>
            <a:off x="7276729" y="980120"/>
            <a:ext cx="588755" cy="2335151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186979-CFB0-037F-D3EB-BB9767B34F5C}"/>
              </a:ext>
            </a:extLst>
          </p:cNvPr>
          <p:cNvCxnSpPr>
            <a:cxnSpLocks/>
          </p:cNvCxnSpPr>
          <p:nvPr/>
        </p:nvCxnSpPr>
        <p:spPr>
          <a:xfrm flipV="1">
            <a:off x="8001272" y="1014207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2A58E8-C2D5-C619-0662-A4FE30EE19AC}"/>
              </a:ext>
            </a:extLst>
          </p:cNvPr>
          <p:cNvCxnSpPr>
            <a:cxnSpLocks/>
          </p:cNvCxnSpPr>
          <p:nvPr/>
        </p:nvCxnSpPr>
        <p:spPr>
          <a:xfrm flipV="1">
            <a:off x="7123816" y="4112361"/>
            <a:ext cx="4187110" cy="167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E88E7F-947A-D60C-F27B-4A150924205F}"/>
              </a:ext>
            </a:extLst>
          </p:cNvPr>
          <p:cNvCxnSpPr/>
          <p:nvPr/>
        </p:nvCxnSpPr>
        <p:spPr>
          <a:xfrm>
            <a:off x="8192649" y="3997038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2E9AE7-A5AC-0F80-1232-8531B5F725F9}"/>
              </a:ext>
            </a:extLst>
          </p:cNvPr>
          <p:cNvCxnSpPr/>
          <p:nvPr/>
        </p:nvCxnSpPr>
        <p:spPr>
          <a:xfrm>
            <a:off x="9078098" y="3999823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6DA6F6-F98D-C349-9CF2-C09BD470C108}"/>
              </a:ext>
            </a:extLst>
          </p:cNvPr>
          <p:cNvCxnSpPr/>
          <p:nvPr/>
        </p:nvCxnSpPr>
        <p:spPr>
          <a:xfrm>
            <a:off x="10187428" y="3999823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5F5FD1-1163-6004-CB53-1A767F2D6E6F}"/>
              </a:ext>
            </a:extLst>
          </p:cNvPr>
          <p:cNvCxnSpPr/>
          <p:nvPr/>
        </p:nvCxnSpPr>
        <p:spPr>
          <a:xfrm>
            <a:off x="10913986" y="3995758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07B687-E584-0DB8-075B-B331271F7101}"/>
              </a:ext>
            </a:extLst>
          </p:cNvPr>
          <p:cNvCxnSpPr/>
          <p:nvPr/>
        </p:nvCxnSpPr>
        <p:spPr>
          <a:xfrm>
            <a:off x="9953512" y="4003907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FD9EBE-A9F9-B4A4-69DC-50A91E2446FC}"/>
                  </a:ext>
                </a:extLst>
              </p:cNvPr>
              <p:cNvSpPr txBox="1"/>
              <p:nvPr/>
            </p:nvSpPr>
            <p:spPr>
              <a:xfrm>
                <a:off x="6880961" y="4007633"/>
                <a:ext cx="247054" cy="24622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FD9EBE-A9F9-B4A4-69DC-50A91E24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61" y="4007633"/>
                <a:ext cx="247054" cy="246221"/>
              </a:xfrm>
              <a:prstGeom prst="rect">
                <a:avLst/>
              </a:prstGeom>
              <a:blipFill>
                <a:blip r:embed="rId14"/>
                <a:stretch>
                  <a:fillRect l="-9524" r="-9524" b="-909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F36AB4-767B-61C1-28E5-FBCC837DFA47}"/>
                  </a:ext>
                </a:extLst>
              </p:cNvPr>
              <p:cNvSpPr txBox="1"/>
              <p:nvPr/>
            </p:nvSpPr>
            <p:spPr>
              <a:xfrm>
                <a:off x="8043458" y="4255730"/>
                <a:ext cx="267316" cy="239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F36AB4-767B-61C1-28E5-FBCC837DF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458" y="4255730"/>
                <a:ext cx="267316" cy="239809"/>
              </a:xfrm>
              <a:prstGeom prst="rect">
                <a:avLst/>
              </a:prstGeom>
              <a:blipFill>
                <a:blip r:embed="rId15"/>
                <a:stretch>
                  <a:fillRect l="-1363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91769C-57EF-C916-3FDA-ED8821AB1370}"/>
                  </a:ext>
                </a:extLst>
              </p:cNvPr>
              <p:cNvSpPr txBox="1"/>
              <p:nvPr/>
            </p:nvSpPr>
            <p:spPr>
              <a:xfrm>
                <a:off x="8940137" y="4259272"/>
                <a:ext cx="267316" cy="240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91769C-57EF-C916-3FDA-ED8821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137" y="4259272"/>
                <a:ext cx="267316" cy="240066"/>
              </a:xfrm>
              <a:prstGeom prst="rect">
                <a:avLst/>
              </a:prstGeom>
              <a:blipFill>
                <a:blip r:embed="rId16"/>
                <a:stretch>
                  <a:fillRect l="-14286" r="-476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6CBA39-AB84-638B-DB54-16C07541FA6B}"/>
                  </a:ext>
                </a:extLst>
              </p:cNvPr>
              <p:cNvSpPr txBox="1"/>
              <p:nvPr/>
            </p:nvSpPr>
            <p:spPr>
              <a:xfrm>
                <a:off x="9827158" y="4263383"/>
                <a:ext cx="5439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………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6CBA39-AB84-638B-DB54-16C07541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8" y="4263383"/>
                <a:ext cx="543995" cy="215444"/>
              </a:xfrm>
              <a:prstGeom prst="rect">
                <a:avLst/>
              </a:prstGeom>
              <a:blipFill>
                <a:blip r:embed="rId17"/>
                <a:stretch>
                  <a:fillRect t="-5556" r="-1363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86E031-6440-BEAD-D155-D6A75C6E6AA7}"/>
                  </a:ext>
                </a:extLst>
              </p:cNvPr>
              <p:cNvSpPr txBox="1"/>
              <p:nvPr/>
            </p:nvSpPr>
            <p:spPr>
              <a:xfrm>
                <a:off x="10792053" y="4242100"/>
                <a:ext cx="267316" cy="239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86E031-6440-BEAD-D155-D6A75C6E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53" y="4242100"/>
                <a:ext cx="267316" cy="239874"/>
              </a:xfrm>
              <a:prstGeom prst="rect">
                <a:avLst/>
              </a:prstGeom>
              <a:blipFill>
                <a:blip r:embed="rId18"/>
                <a:stretch>
                  <a:fillRect l="-909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2CDE41D-C913-54CA-FBE6-95AB59D6A3D5}"/>
              </a:ext>
            </a:extLst>
          </p:cNvPr>
          <p:cNvCxnSpPr/>
          <p:nvPr/>
        </p:nvCxnSpPr>
        <p:spPr>
          <a:xfrm>
            <a:off x="7420014" y="4000576"/>
            <a:ext cx="0" cy="225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084B9E-66FC-D6D7-392F-5B9F3965AD21}"/>
                  </a:ext>
                </a:extLst>
              </p:cNvPr>
              <p:cNvSpPr txBox="1"/>
              <p:nvPr/>
            </p:nvSpPr>
            <p:spPr>
              <a:xfrm>
                <a:off x="7270823" y="4248636"/>
                <a:ext cx="267316" cy="238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084B9E-66FC-D6D7-392F-5B9F3965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3" y="4248636"/>
                <a:ext cx="267316" cy="238527"/>
              </a:xfrm>
              <a:prstGeom prst="rect">
                <a:avLst/>
              </a:prstGeom>
              <a:blipFill>
                <a:blip r:embed="rId19"/>
                <a:stretch>
                  <a:fillRect l="-1363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E981EA-9B28-B40B-CC9C-A1DEC9846B65}"/>
                  </a:ext>
                </a:extLst>
              </p:cNvPr>
              <p:cNvSpPr txBox="1"/>
              <p:nvPr/>
            </p:nvSpPr>
            <p:spPr>
              <a:xfrm>
                <a:off x="11310490" y="4021038"/>
                <a:ext cx="143244" cy="21544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DE981EA-9B28-B40B-CC9C-A1DEC984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490" y="4021038"/>
                <a:ext cx="143244" cy="215444"/>
              </a:xfrm>
              <a:prstGeom prst="rect">
                <a:avLst/>
              </a:prstGeom>
              <a:blipFill>
                <a:blip r:embed="rId20"/>
                <a:stretch>
                  <a:fillRect l="-14286" r="-14286" b="-52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E502BF-B58D-8EF8-A046-E66E5E504915}"/>
                  </a:ext>
                </a:extLst>
              </p:cNvPr>
              <p:cNvSpPr txBox="1"/>
              <p:nvPr/>
            </p:nvSpPr>
            <p:spPr>
              <a:xfrm>
                <a:off x="7224740" y="3741538"/>
                <a:ext cx="5411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E502BF-B58D-8EF8-A046-E66E5E50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40" y="3741538"/>
                <a:ext cx="541110" cy="215444"/>
              </a:xfrm>
              <a:prstGeom prst="rect">
                <a:avLst/>
              </a:prstGeom>
              <a:blipFill>
                <a:blip r:embed="rId21"/>
                <a:stretch>
                  <a:fillRect l="-6818" r="-681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8A3AA0-0C19-EC54-E0D4-E84E2D750725}"/>
                  </a:ext>
                </a:extLst>
              </p:cNvPr>
              <p:cNvSpPr txBox="1"/>
              <p:nvPr/>
            </p:nvSpPr>
            <p:spPr>
              <a:xfrm>
                <a:off x="7954030" y="3725895"/>
                <a:ext cx="545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8A3AA0-0C19-EC54-E0D4-E84E2D75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30" y="3725895"/>
                <a:ext cx="545277" cy="215444"/>
              </a:xfrm>
              <a:prstGeom prst="rect">
                <a:avLst/>
              </a:prstGeom>
              <a:blipFill>
                <a:blip r:embed="rId22"/>
                <a:stretch>
                  <a:fillRect l="-6818" r="-454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01FC175-8E11-776E-4DBD-9A590266E041}"/>
                  </a:ext>
                </a:extLst>
              </p:cNvPr>
              <p:cNvSpPr txBox="1"/>
              <p:nvPr/>
            </p:nvSpPr>
            <p:spPr>
              <a:xfrm>
                <a:off x="8792024" y="3743998"/>
                <a:ext cx="545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01FC175-8E11-776E-4DBD-9A590266E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24" y="3743998"/>
                <a:ext cx="545277" cy="215444"/>
              </a:xfrm>
              <a:prstGeom prst="rect">
                <a:avLst/>
              </a:prstGeom>
              <a:blipFill>
                <a:blip r:embed="rId23"/>
                <a:stretch>
                  <a:fillRect l="-9091" r="-681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F615D01-088A-2CE4-B2D8-ECA0A8E52707}"/>
                  </a:ext>
                </a:extLst>
              </p:cNvPr>
              <p:cNvSpPr txBox="1"/>
              <p:nvPr/>
            </p:nvSpPr>
            <p:spPr>
              <a:xfrm>
                <a:off x="10614765" y="3737962"/>
                <a:ext cx="545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F615D01-088A-2CE4-B2D8-ECA0A8E52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765" y="3737962"/>
                <a:ext cx="545855" cy="215444"/>
              </a:xfrm>
              <a:prstGeom prst="rect">
                <a:avLst/>
              </a:prstGeom>
              <a:blipFill>
                <a:blip r:embed="rId24"/>
                <a:stretch>
                  <a:fillRect l="-6818" r="-681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D2FE7F2-8D8A-BB91-ADE9-03677814ECF8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5400000" flipH="1" flipV="1">
            <a:off x="5593100" y="1780036"/>
            <a:ext cx="765117" cy="1279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4F0F101-76CE-8676-AE96-BDC1B39DFBF0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831616" y="3229966"/>
            <a:ext cx="402865" cy="1394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68B23-CE9B-2923-1EC6-08DEAD45AD3B}"/>
              </a:ext>
            </a:extLst>
          </p:cNvPr>
          <p:cNvCxnSpPr>
            <a:cxnSpLocks/>
          </p:cNvCxnSpPr>
          <p:nvPr/>
        </p:nvCxnSpPr>
        <p:spPr>
          <a:xfrm>
            <a:off x="8012621" y="1799053"/>
            <a:ext cx="672526" cy="34087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74DA95-80B2-2E07-EE3C-F079B056ED85}"/>
                  </a:ext>
                </a:extLst>
              </p:cNvPr>
              <p:cNvSpPr txBox="1"/>
              <p:nvPr/>
            </p:nvSpPr>
            <p:spPr>
              <a:xfrm>
                <a:off x="520557" y="1598792"/>
                <a:ext cx="5019008" cy="90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3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Objective: Minimize average time (or the maximum time)</a:t>
                </a:r>
                <a:endParaRPr lang="en-US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3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3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  <m:sup/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74DA95-80B2-2E07-EE3C-F079B056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7" y="1598792"/>
                <a:ext cx="5019008" cy="902748"/>
              </a:xfrm>
              <a:prstGeom prst="rect">
                <a:avLst/>
              </a:prstGeom>
              <a:blipFill>
                <a:blip r:embed="rId2"/>
                <a:stretch>
                  <a:fillRect l="-252" t="-39726" b="-1013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03644A-3EA7-41D7-009A-CC59D164E330}"/>
                  </a:ext>
                </a:extLst>
              </p:cNvPr>
              <p:cNvSpPr txBox="1"/>
              <p:nvPr/>
            </p:nvSpPr>
            <p:spPr>
              <a:xfrm>
                <a:off x="5674671" y="1598792"/>
                <a:ext cx="6086538" cy="2616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3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 Approach Using Maximum Entropy Principle</a:t>
                </a: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Replace binary associations with a </a:t>
                </a:r>
                <a:r>
                  <a:rPr lang="en-US" sz="13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distribution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3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 free energy for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3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3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  <m:sup/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groupChr>
                                </m:e>
                                <m:lim>
                                  <m:eqArr>
                                    <m:eqArr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𝐸𝑛𝑡𝑟𝑜𝑝𝑦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𝑑𝑖𝑠𝑡𝑟𝑖𝑏𝑢𝑡𝑖𝑜𝑛𝑠</m:t>
                                      </m:r>
                                    </m:e>
                                  </m:eqArr>
                                </m:lim>
                              </m:limLow>
                            </m:e>
                          </m:nary>
                        </m:e>
                      </m:func>
                    </m:oMath>
                  </m:oMathPara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SzPct val="50000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(Subject to constraints)</a:t>
                </a: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Stagewise associations </a:t>
                </a: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∈[0, 1]</m:t>
                        </m:r>
                      </m:e>
                    </m:nary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03644A-3EA7-41D7-009A-CC59D164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671" y="1598792"/>
                <a:ext cx="6086538" cy="2616742"/>
              </a:xfrm>
              <a:prstGeom prst="rect">
                <a:avLst/>
              </a:prstGeom>
              <a:blipFill>
                <a:blip r:embed="rId3"/>
                <a:stretch>
                  <a:fillRect l="-208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CD8BB7-3179-9D14-DA61-295D1F1D06D6}"/>
                  </a:ext>
                </a:extLst>
              </p:cNvPr>
              <p:cNvSpPr txBox="1"/>
              <p:nvPr/>
            </p:nvSpPr>
            <p:spPr>
              <a:xfrm>
                <a:off x="520557" y="2606104"/>
                <a:ext cx="5019008" cy="2638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3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Primary Constraints</a:t>
                </a:r>
                <a:r>
                  <a:rPr lang="en-US" sz="13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collision at nodes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∀ 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Speed of vehicles is limited on the paths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sz="1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vehicle should reach its destination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…,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only if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3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(end </a:t>
                </a:r>
                <a:r>
                  <a:rPr lang="en-US" sz="13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3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:r>
                  <a:rPr lang="en-US" sz="1300" b="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𝑝𝑒𝑛𝑢𝑙𝑡𝑖𝑚𝑎𝑡𝑒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𝑠𝑡𝑎𝑔𝑒</m:t>
                    </m:r>
                  </m:oMath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CD8BB7-3179-9D14-DA61-295D1F1D0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7" y="2606104"/>
                <a:ext cx="5019008" cy="2638158"/>
              </a:xfrm>
              <a:prstGeom prst="rect">
                <a:avLst/>
              </a:prstGeom>
              <a:blipFill>
                <a:blip r:embed="rId4"/>
                <a:stretch>
                  <a:fillRect l="-252" b="-9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18E324-BC44-2C97-8A88-2C9EE117AAA7}"/>
              </a:ext>
            </a:extLst>
          </p:cNvPr>
          <p:cNvSpPr txBox="1"/>
          <p:nvPr/>
        </p:nvSpPr>
        <p:spPr>
          <a:xfrm>
            <a:off x="503222" y="543164"/>
            <a:ext cx="100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0283FD-8110-C4E8-8E96-04B1B05AA8EA}"/>
                  </a:ext>
                </a:extLst>
              </p:cNvPr>
              <p:cNvSpPr txBox="1"/>
              <p:nvPr/>
            </p:nvSpPr>
            <p:spPr>
              <a:xfrm>
                <a:off x="5674671" y="4351710"/>
                <a:ext cx="6086538" cy="8925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Annealing</a:t>
                </a:r>
              </a:p>
              <a:p>
                <a:pPr marL="285750" indent="-285750">
                  <a:buSzPct val="50000"/>
                  <a:buFont typeface="Wingdings" pitchFamily="2" charset="2"/>
                  <a:buChar char="v"/>
                </a:pPr>
                <a:r>
                  <a:rPr lang="en-US" sz="13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 for 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3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starting from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SzPct val="50000"/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⇒ 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𝑐𝑜𝑛𝑣𝑒𝑥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𝑓𝑟𝑒𝑒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𝑒𝑛𝑒𝑟𝑔𝑦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⇒(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𝐺𝑙𝑜𝑏𝑎𝑙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𝑚𝑖𝑛𝑖𝑚𝑎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𝑢𝑛𝑖𝑓𝑜𝑟𝑚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SzPct val="50000"/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⇒ 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⇒  (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h𝑎𝑟𝑑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𝑎𝑠𝑠𝑜𝑐𝑖𝑎𝑡𝑖𝑜𝑛𝑠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0283FD-8110-C4E8-8E96-04B1B05AA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671" y="4351710"/>
                <a:ext cx="6086538" cy="892552"/>
              </a:xfrm>
              <a:prstGeom prst="rect">
                <a:avLst/>
              </a:prstGeom>
              <a:blipFill>
                <a:blip r:embed="rId5"/>
                <a:stretch>
                  <a:fillRect l="-208" b="-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08236-AEC8-7A51-F830-907DA0DD85DD}"/>
              </a:ext>
            </a:extLst>
          </p:cNvPr>
          <p:cNvSpPr txBox="1"/>
          <p:nvPr/>
        </p:nvSpPr>
        <p:spPr>
          <a:xfrm>
            <a:off x="396896" y="436007"/>
            <a:ext cx="100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In Progress Implementation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5CE4DB-D137-BD45-538F-68217AAA875B}"/>
              </a:ext>
            </a:extLst>
          </p:cNvPr>
          <p:cNvCxnSpPr>
            <a:cxnSpLocks/>
          </p:cNvCxnSpPr>
          <p:nvPr/>
        </p:nvCxnSpPr>
        <p:spPr>
          <a:xfrm flipV="1">
            <a:off x="663145" y="1396059"/>
            <a:ext cx="1733106" cy="12546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18120-B6B5-F3A9-D7F0-3C8A619F9CB0}"/>
              </a:ext>
            </a:extLst>
          </p:cNvPr>
          <p:cNvCxnSpPr>
            <a:cxnSpLocks/>
          </p:cNvCxnSpPr>
          <p:nvPr/>
        </p:nvCxnSpPr>
        <p:spPr>
          <a:xfrm>
            <a:off x="2396251" y="1396059"/>
            <a:ext cx="1233377" cy="17809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B7036-B43F-6895-BC26-E142FB4C1A10}"/>
              </a:ext>
            </a:extLst>
          </p:cNvPr>
          <p:cNvCxnSpPr>
            <a:cxnSpLocks/>
          </p:cNvCxnSpPr>
          <p:nvPr/>
        </p:nvCxnSpPr>
        <p:spPr>
          <a:xfrm>
            <a:off x="663145" y="2650700"/>
            <a:ext cx="2966483" cy="5263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06E5D4-ED23-4CD4-FD32-BDC8E092BBE8}"/>
              </a:ext>
            </a:extLst>
          </p:cNvPr>
          <p:cNvSpPr txBox="1"/>
          <p:nvPr/>
        </p:nvSpPr>
        <p:spPr>
          <a:xfrm>
            <a:off x="420026" y="2512200"/>
            <a:ext cx="1853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90A23-FB37-D175-AB4E-8F657E4E5C7E}"/>
              </a:ext>
            </a:extLst>
          </p:cNvPr>
          <p:cNvSpPr txBox="1"/>
          <p:nvPr/>
        </p:nvSpPr>
        <p:spPr>
          <a:xfrm>
            <a:off x="3594690" y="3208911"/>
            <a:ext cx="1853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50D84-9246-C17B-411D-3DF7B3317328}"/>
              </a:ext>
            </a:extLst>
          </p:cNvPr>
          <p:cNvSpPr txBox="1"/>
          <p:nvPr/>
        </p:nvSpPr>
        <p:spPr>
          <a:xfrm>
            <a:off x="2285930" y="1132676"/>
            <a:ext cx="1853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8">
                <a:extLst>
                  <a:ext uri="{FF2B5EF4-FFF2-40B4-BE49-F238E27FC236}">
                    <a16:creationId xmlns:a16="http://schemas.microsoft.com/office/drawing/2014/main" id="{C51F065D-D56B-00B5-437F-A3C3436B0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87314"/>
                  </p:ext>
                </p:extLst>
              </p:nvPr>
            </p:nvGraphicFramePr>
            <p:xfrm>
              <a:off x="4578367" y="1432105"/>
              <a:ext cx="6719777" cy="15045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36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1806017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616688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</a:tblGrid>
                  <a:tr h="356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2551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@ 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23604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12597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8">
                <a:extLst>
                  <a:ext uri="{FF2B5EF4-FFF2-40B4-BE49-F238E27FC236}">
                    <a16:creationId xmlns:a16="http://schemas.microsoft.com/office/drawing/2014/main" id="{C51F065D-D56B-00B5-437F-A3C3436B0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87314"/>
                  </p:ext>
                </p:extLst>
              </p:nvPr>
            </p:nvGraphicFramePr>
            <p:xfrm>
              <a:off x="4578367" y="1432105"/>
              <a:ext cx="6719777" cy="15045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36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1806017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616688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</a:tblGrid>
                  <a:tr h="356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71" r="-453125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06" t="-3571" r="-206338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496" t="-3571" r="-138211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3571" r="-41667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633" t="-3571" r="-2041" b="-33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06" t="-126087" r="-206338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496" t="-126087" r="-138211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126087" r="-41667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6364" r="-453125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06" t="-236364" r="-206338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496" t="-236364" r="-138211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236364" r="-41667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633" t="-236364" r="-2041" b="-2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06" t="-336364" r="-206338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496" t="-336364" r="-138211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336364" r="-41667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12597"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06" t="-384000" r="-20633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3496" t="-384000" r="-138211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33" t="-384000" r="-4166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F002A3-7CB1-361E-BE8D-3520DA712088}"/>
                  </a:ext>
                </a:extLst>
              </p:cNvPr>
              <p:cNvSpPr txBox="1"/>
              <p:nvPr/>
            </p:nvSpPr>
            <p:spPr>
              <a:xfrm>
                <a:off x="6652815" y="2989835"/>
                <a:ext cx="1590243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(4|1)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(1|4)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(4|1)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F002A3-7CB1-361E-BE8D-3520DA71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15" y="2989835"/>
                <a:ext cx="1590243" cy="531749"/>
              </a:xfrm>
              <a:prstGeom prst="rect">
                <a:avLst/>
              </a:prstGeom>
              <a:blipFill>
                <a:blip r:embed="rId3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6BDA2D-18DE-FA49-EE35-CAC0F3AEBA21}"/>
                  </a:ext>
                </a:extLst>
              </p:cNvPr>
              <p:cNvSpPr txBox="1"/>
              <p:nvPr/>
            </p:nvSpPr>
            <p:spPr>
              <a:xfrm>
                <a:off x="8359057" y="2972335"/>
                <a:ext cx="1635576" cy="53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(4|1)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(1|4)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(4|1)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6BDA2D-18DE-FA49-EE35-CAC0F3AE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57" y="2972335"/>
                <a:ext cx="1635576" cy="533416"/>
              </a:xfrm>
              <a:prstGeom prst="rect">
                <a:avLst/>
              </a:prstGeom>
              <a:blipFill>
                <a:blip r:embed="rId4"/>
                <a:stretch>
                  <a:fillRect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8ABA87-1247-803E-DE08-27FDFBEAA663}"/>
                  </a:ext>
                </a:extLst>
              </p:cNvPr>
              <p:cNvSpPr txBox="1"/>
              <p:nvPr/>
            </p:nvSpPr>
            <p:spPr>
              <a:xfrm>
                <a:off x="10169669" y="2974002"/>
                <a:ext cx="662554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|4)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8ABA87-1247-803E-DE08-27FDFBEA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69" y="2974002"/>
                <a:ext cx="662554" cy="53174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7BB280-EF22-C07D-92F9-8AAC493613D4}"/>
                  </a:ext>
                </a:extLst>
              </p:cNvPr>
              <p:cNvSpPr txBox="1"/>
              <p:nvPr/>
            </p:nvSpPr>
            <p:spPr>
              <a:xfrm>
                <a:off x="5091369" y="3011808"/>
                <a:ext cx="13099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(4|1)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7BB280-EF22-C07D-92F9-8AAC4936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69" y="3011808"/>
                <a:ext cx="1309910" cy="184666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BC45F88-C1FB-3813-6C2A-415E08E9F190}"/>
              </a:ext>
            </a:extLst>
          </p:cNvPr>
          <p:cNvSpPr/>
          <p:nvPr/>
        </p:nvSpPr>
        <p:spPr>
          <a:xfrm>
            <a:off x="621664" y="2579046"/>
            <a:ext cx="116958" cy="116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6E19B7-7A17-DFA3-16FB-6A7AE520053B}"/>
                  </a:ext>
                </a:extLst>
              </p:cNvPr>
              <p:cNvSpPr txBox="1"/>
              <p:nvPr/>
            </p:nvSpPr>
            <p:spPr>
              <a:xfrm>
                <a:off x="504077" y="2223279"/>
                <a:ext cx="100847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6E19B7-7A17-DFA3-16FB-6A7AE520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7" y="2223279"/>
                <a:ext cx="1008474" cy="215444"/>
              </a:xfrm>
              <a:prstGeom prst="rect">
                <a:avLst/>
              </a:prstGeom>
              <a:blipFill>
                <a:blip r:embed="rId7"/>
                <a:stretch>
                  <a:fillRect l="-370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6C5FB29-19D8-36ED-0A7C-DB9371038410}"/>
              </a:ext>
            </a:extLst>
          </p:cNvPr>
          <p:cNvSpPr/>
          <p:nvPr/>
        </p:nvSpPr>
        <p:spPr>
          <a:xfrm>
            <a:off x="3570106" y="3124933"/>
            <a:ext cx="116958" cy="1169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428366-469C-7CED-74D0-9C342A55C7D3}"/>
              </a:ext>
            </a:extLst>
          </p:cNvPr>
          <p:cNvCxnSpPr>
            <a:cxnSpLocks/>
          </p:cNvCxnSpPr>
          <p:nvPr/>
        </p:nvCxnSpPr>
        <p:spPr>
          <a:xfrm>
            <a:off x="6789939" y="1950282"/>
            <a:ext cx="1485018" cy="50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F2C4BD-61DA-F8D2-F741-DB5C3D72EA43}"/>
                  </a:ext>
                </a:extLst>
              </p:cNvPr>
              <p:cNvSpPr txBox="1"/>
              <p:nvPr/>
            </p:nvSpPr>
            <p:spPr>
              <a:xfrm>
                <a:off x="7084505" y="1888485"/>
                <a:ext cx="5317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(3|1)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F2C4BD-61DA-F8D2-F741-DB5C3D72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05" y="1888485"/>
                <a:ext cx="531749" cy="184666"/>
              </a:xfrm>
              <a:prstGeom prst="rect">
                <a:avLst/>
              </a:prstGeom>
              <a:blipFill>
                <a:blip r:embed="rId8"/>
                <a:stretch>
                  <a:fillRect l="-6977" r="-93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D5CBEC-1107-0938-6B94-C978B323B413}"/>
                  </a:ext>
                </a:extLst>
              </p:cNvPr>
              <p:cNvSpPr txBox="1"/>
              <p:nvPr/>
            </p:nvSpPr>
            <p:spPr>
              <a:xfrm rot="19585002">
                <a:off x="1046281" y="1792093"/>
                <a:ext cx="9782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 20.28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D5CBEC-1107-0938-6B94-C978B323B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85002">
                <a:off x="1046281" y="1792093"/>
                <a:ext cx="978217" cy="184666"/>
              </a:xfrm>
              <a:prstGeom prst="rect">
                <a:avLst/>
              </a:prstGeom>
              <a:blipFill>
                <a:blip r:embed="rId9"/>
                <a:stretch>
                  <a:fillRect l="-1351" r="-2703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FAB5DE-6A2B-EEC8-6303-7C846A935781}"/>
                  </a:ext>
                </a:extLst>
              </p:cNvPr>
              <p:cNvSpPr txBox="1"/>
              <p:nvPr/>
            </p:nvSpPr>
            <p:spPr>
              <a:xfrm rot="3362911">
                <a:off x="2658726" y="2062960"/>
                <a:ext cx="8595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8.33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FAB5DE-6A2B-EEC8-6303-7C846A93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62911">
                <a:off x="2658726" y="2062960"/>
                <a:ext cx="859594" cy="184666"/>
              </a:xfrm>
              <a:prstGeom prst="rect">
                <a:avLst/>
              </a:prstGeom>
              <a:blipFill>
                <a:blip r:embed="rId10"/>
                <a:stretch>
                  <a:fillRect l="-1923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1999FF-271E-9285-A9D7-21E6F624E633}"/>
                  </a:ext>
                </a:extLst>
              </p:cNvPr>
              <p:cNvSpPr txBox="1"/>
              <p:nvPr/>
            </p:nvSpPr>
            <p:spPr>
              <a:xfrm rot="640702">
                <a:off x="1643653" y="2931051"/>
                <a:ext cx="9782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= 26.72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1999FF-271E-9285-A9D7-21E6F624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0702">
                <a:off x="1643653" y="2931051"/>
                <a:ext cx="978217" cy="184666"/>
              </a:xfrm>
              <a:prstGeom prst="rect">
                <a:avLst/>
              </a:prstGeom>
              <a:blipFill>
                <a:blip r:embed="rId11"/>
                <a:stretch>
                  <a:fillRect l="-2500" r="-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531BCF8C-E1B8-6CB1-839E-D88B1EBF5831}"/>
              </a:ext>
            </a:extLst>
          </p:cNvPr>
          <p:cNvSpPr/>
          <p:nvPr/>
        </p:nvSpPr>
        <p:spPr>
          <a:xfrm>
            <a:off x="489581" y="3854189"/>
            <a:ext cx="11270512" cy="233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79F7C9-4207-20F7-F658-EBCC0D120605}"/>
                  </a:ext>
                </a:extLst>
              </p:cNvPr>
              <p:cNvSpPr txBox="1"/>
              <p:nvPr/>
            </p:nvSpPr>
            <p:spPr>
              <a:xfrm>
                <a:off x="3261272" y="4490392"/>
                <a:ext cx="1546705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0    0.32    0.32    0.35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0.43     0    0.43  0.14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0.42.    0.44    0   0.14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0    0.         0.       0.999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79F7C9-4207-20F7-F658-EBCC0D12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72" y="4490392"/>
                <a:ext cx="1546705" cy="680379"/>
              </a:xfrm>
              <a:prstGeom prst="rect">
                <a:avLst/>
              </a:prstGeom>
              <a:blipFill>
                <a:blip r:embed="rId12"/>
                <a:stretch>
                  <a:fillRect t="-3636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095B980-14C0-A097-D0DF-98A179EEAAF0}"/>
                  </a:ext>
                </a:extLst>
              </p:cNvPr>
              <p:cNvSpPr txBox="1"/>
              <p:nvPr/>
            </p:nvSpPr>
            <p:spPr>
              <a:xfrm>
                <a:off x="4744148" y="4490391"/>
                <a:ext cx="1437701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0   0.34   0.33   0.33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0.33    0  0.34  0.33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0.32    0.34   0  0.34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0        0.        0       1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095B980-14C0-A097-D0DF-98A179EE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148" y="4490391"/>
                <a:ext cx="1437701" cy="680379"/>
              </a:xfrm>
              <a:prstGeom prst="rect">
                <a:avLst/>
              </a:prstGeom>
              <a:blipFill>
                <a:blip r:embed="rId13"/>
                <a:stretch>
                  <a:fillRect t="-3636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768FE27-6DB8-F89F-60BF-D62176E38C28}"/>
                  </a:ext>
                </a:extLst>
              </p:cNvPr>
              <p:cNvSpPr txBox="1"/>
              <p:nvPr/>
            </p:nvSpPr>
            <p:spPr>
              <a:xfrm>
                <a:off x="6134371" y="4490391"/>
                <a:ext cx="249877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768FE27-6DB8-F89F-60BF-D62176E3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71" y="4490391"/>
                <a:ext cx="249877" cy="680379"/>
              </a:xfrm>
              <a:prstGeom prst="rect">
                <a:avLst/>
              </a:prstGeom>
              <a:blipFill>
                <a:blip r:embed="rId1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2AEA86-E788-D6DC-1A18-0A0B7269A7A5}"/>
                  </a:ext>
                </a:extLst>
              </p:cNvPr>
              <p:cNvSpPr txBox="1"/>
              <p:nvPr/>
            </p:nvSpPr>
            <p:spPr>
              <a:xfrm>
                <a:off x="2037860" y="4557486"/>
                <a:ext cx="12234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0  0.47 0.46 0.07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2AEA86-E788-D6DC-1A18-0A0B7269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0" y="4557486"/>
                <a:ext cx="1223412" cy="184666"/>
              </a:xfrm>
              <a:prstGeom prst="rect">
                <a:avLst/>
              </a:prstGeom>
              <a:blipFill>
                <a:blip r:embed="rId1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AABA89-BE7E-9996-78AE-140FA9F2F8F3}"/>
                  </a:ext>
                </a:extLst>
              </p:cNvPr>
              <p:cNvSpPr txBox="1"/>
              <p:nvPr/>
            </p:nvSpPr>
            <p:spPr>
              <a:xfrm>
                <a:off x="8313128" y="4494045"/>
                <a:ext cx="1479379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0    0.35    0.1    0.54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0.     0.     0.04    0.95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0.     0       0      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0      0.     0.      0.999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AABA89-BE7E-9996-78AE-140FA9F2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128" y="4494045"/>
                <a:ext cx="1479379" cy="680379"/>
              </a:xfrm>
              <a:prstGeom prst="rect">
                <a:avLst/>
              </a:prstGeom>
              <a:blipFill>
                <a:blip r:embed="rId16"/>
                <a:stretch>
                  <a:fillRect t="-3636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4CAA9-9BA5-7042-26D7-C7ACE0F9D930}"/>
                  </a:ext>
                </a:extLst>
              </p:cNvPr>
              <p:cNvSpPr txBox="1"/>
              <p:nvPr/>
            </p:nvSpPr>
            <p:spPr>
              <a:xfrm>
                <a:off x="9782516" y="4490391"/>
                <a:ext cx="1464953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0   0.58   0.21   0.20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0.001    0    0.49  0.5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0.05    0.56   0  0.38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0        0.        0       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4CAA9-9BA5-7042-26D7-C7ACE0F9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516" y="4490391"/>
                <a:ext cx="1464953" cy="680379"/>
              </a:xfrm>
              <a:prstGeom prst="rect">
                <a:avLst/>
              </a:prstGeom>
              <a:blipFill>
                <a:blip r:embed="rId17"/>
                <a:stretch>
                  <a:fillRect t="-3636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AAB7D1-3A71-C2AA-0E2B-0387E0C5444D}"/>
                  </a:ext>
                </a:extLst>
              </p:cNvPr>
              <p:cNvSpPr txBox="1"/>
              <p:nvPr/>
            </p:nvSpPr>
            <p:spPr>
              <a:xfrm>
                <a:off x="11233849" y="4490391"/>
                <a:ext cx="249877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AAB7D1-3A71-C2AA-0E2B-0387E0C5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849" y="4490391"/>
                <a:ext cx="249877" cy="680379"/>
              </a:xfrm>
              <a:prstGeom prst="rect">
                <a:avLst/>
              </a:prstGeom>
              <a:blipFill>
                <a:blip r:embed="rId1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1CD159-0258-C02F-25B1-B3DF8ED6A99F}"/>
                  </a:ext>
                </a:extLst>
              </p:cNvPr>
              <p:cNvSpPr txBox="1"/>
              <p:nvPr/>
            </p:nvSpPr>
            <p:spPr>
              <a:xfrm>
                <a:off x="7224368" y="4532647"/>
                <a:ext cx="1088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0   0  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0.96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0.04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1CD159-0258-C02F-25B1-B3DF8ED6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368" y="4532647"/>
                <a:ext cx="1088760" cy="184666"/>
              </a:xfrm>
              <a:prstGeom prst="rect">
                <a:avLst/>
              </a:prstGeom>
              <a:blipFill>
                <a:blip r:embed="rId19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BA0EA1A-24CF-5A08-AD9A-942B39944C0A}"/>
              </a:ext>
            </a:extLst>
          </p:cNvPr>
          <p:cNvSpPr txBox="1"/>
          <p:nvPr/>
        </p:nvSpPr>
        <p:spPr>
          <a:xfrm>
            <a:off x="610583" y="4452808"/>
            <a:ext cx="10567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 </a:t>
            </a:r>
          </a:p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C4077A1-449C-07EE-8C2F-B1AADE041C8A}"/>
                  </a:ext>
                </a:extLst>
              </p:cNvPr>
              <p:cNvSpPr txBox="1"/>
              <p:nvPr/>
            </p:nvSpPr>
            <p:spPr>
              <a:xfrm>
                <a:off x="3928514" y="4086262"/>
                <a:ext cx="7679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C4077A1-449C-07EE-8C2F-B1AADE041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14" y="4086262"/>
                <a:ext cx="767903" cy="184666"/>
              </a:xfrm>
              <a:prstGeom prst="rect">
                <a:avLst/>
              </a:prstGeom>
              <a:blipFill>
                <a:blip r:embed="rId20"/>
                <a:stretch>
                  <a:fillRect l="-6557" r="-4918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473A4A-F7E6-B026-9B5F-11695354E463}"/>
                  </a:ext>
                </a:extLst>
              </p:cNvPr>
              <p:cNvSpPr txBox="1"/>
              <p:nvPr/>
            </p:nvSpPr>
            <p:spPr>
              <a:xfrm>
                <a:off x="9545083" y="4086262"/>
                <a:ext cx="6737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473A4A-F7E6-B026-9B5F-11695354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83" y="4086262"/>
                <a:ext cx="673710" cy="184666"/>
              </a:xfrm>
              <a:prstGeom prst="rect">
                <a:avLst/>
              </a:prstGeom>
              <a:blipFill>
                <a:blip r:embed="rId21"/>
                <a:stretch>
                  <a:fillRect l="-7407" r="-5556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2C67403-AFA5-FCEA-9AC7-6A0288CE19D3}"/>
              </a:ext>
            </a:extLst>
          </p:cNvPr>
          <p:cNvSpPr txBox="1"/>
          <p:nvPr/>
        </p:nvSpPr>
        <p:spPr>
          <a:xfrm>
            <a:off x="730393" y="5463548"/>
            <a:ext cx="776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Time </a:t>
            </a:r>
          </a:p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43F468-BF32-D800-8D39-D15C64E01859}"/>
                  </a:ext>
                </a:extLst>
              </p:cNvPr>
              <p:cNvSpPr txBox="1"/>
              <p:nvPr/>
            </p:nvSpPr>
            <p:spPr>
              <a:xfrm>
                <a:off x="3354374" y="5610878"/>
                <a:ext cx="29072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           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21.6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=28. 4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func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43F468-BF32-D800-8D39-D15C64E0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374" y="5610878"/>
                <a:ext cx="2907206" cy="184666"/>
              </a:xfrm>
              <a:prstGeom prst="rect">
                <a:avLst/>
              </a:prstGeom>
              <a:blipFill>
                <a:blip r:embed="rId22"/>
                <a:stretch>
                  <a:fillRect l="-1747" t="-62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2C39D5-3FB7-6917-BBCF-E609C6A5CB74}"/>
                  </a:ext>
                </a:extLst>
              </p:cNvPr>
              <p:cNvSpPr txBox="1"/>
              <p:nvPr/>
            </p:nvSpPr>
            <p:spPr>
              <a:xfrm>
                <a:off x="8451581" y="5602048"/>
                <a:ext cx="29921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           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25.9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fName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func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2C39D5-3FB7-6917-BBCF-E609C6A5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581" y="5602048"/>
                <a:ext cx="2992166" cy="184666"/>
              </a:xfrm>
              <a:prstGeom prst="rect">
                <a:avLst/>
              </a:prstGeom>
              <a:blipFill>
                <a:blip r:embed="rId23"/>
                <a:stretch>
                  <a:fillRect l="-1695"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D4F5FF-854E-EF93-E3CE-92EBA3231F3D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4696417" y="4178595"/>
            <a:ext cx="48486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316CF3-50D5-1B34-02CA-EB6CCB108087}"/>
                  </a:ext>
                </a:extLst>
              </p:cNvPr>
              <p:cNvSpPr txBox="1"/>
              <p:nvPr/>
            </p:nvSpPr>
            <p:spPr>
              <a:xfrm>
                <a:off x="6602128" y="3981418"/>
                <a:ext cx="6351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316CF3-50D5-1B34-02CA-EB6CCB10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28" y="3981418"/>
                <a:ext cx="635110" cy="184666"/>
              </a:xfrm>
              <a:prstGeom prst="rect">
                <a:avLst/>
              </a:prstGeom>
              <a:blipFill>
                <a:blip r:embed="rId24"/>
                <a:stretch>
                  <a:fillRect l="-7843" t="-6667" r="-784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Striped Right Arrow 80">
            <a:extLst>
              <a:ext uri="{FF2B5EF4-FFF2-40B4-BE49-F238E27FC236}">
                <a16:creationId xmlns:a16="http://schemas.microsoft.com/office/drawing/2014/main" id="{2DDF6F68-A7EE-E855-F4D8-ECDDA6073DC0}"/>
              </a:ext>
            </a:extLst>
          </p:cNvPr>
          <p:cNvSpPr/>
          <p:nvPr/>
        </p:nvSpPr>
        <p:spPr>
          <a:xfrm>
            <a:off x="3629628" y="2258207"/>
            <a:ext cx="724263" cy="18051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  <p:sp>
        <p:nvSpPr>
          <p:cNvPr id="82" name="Striped Right Arrow 81">
            <a:extLst>
              <a:ext uri="{FF2B5EF4-FFF2-40B4-BE49-F238E27FC236}">
                <a16:creationId xmlns:a16="http://schemas.microsoft.com/office/drawing/2014/main" id="{0A466745-D314-CF9E-5752-421B62F02CA2}"/>
              </a:ext>
            </a:extLst>
          </p:cNvPr>
          <p:cNvSpPr/>
          <p:nvPr/>
        </p:nvSpPr>
        <p:spPr>
          <a:xfrm rot="5400000">
            <a:off x="5620920" y="3463544"/>
            <a:ext cx="561475" cy="185370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033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71E13-4F53-6AC1-7EEE-A4AFBE722634}"/>
              </a:ext>
            </a:extLst>
          </p:cNvPr>
          <p:cNvSpPr txBox="1"/>
          <p:nvPr/>
        </p:nvSpPr>
        <p:spPr>
          <a:xfrm>
            <a:off x="503222" y="415574"/>
            <a:ext cx="100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Future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669C7-E4E4-59CB-3C51-2E4E7E2F76EE}"/>
                  </a:ext>
                </a:extLst>
              </p:cNvPr>
              <p:cNvSpPr txBox="1"/>
              <p:nvPr/>
            </p:nvSpPr>
            <p:spPr>
              <a:xfrm>
                <a:off x="1205771" y="1916479"/>
                <a:ext cx="3389749" cy="1900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New vehicles enter in real-time </a:t>
                </a:r>
              </a:p>
              <a:p>
                <a:pPr>
                  <a:lnSpc>
                    <a:spcPct val="150000"/>
                  </a:lnSpc>
                  <a:buSzPct val="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Dynamic entry at different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SzPct val="50000"/>
                  <a:buFont typeface="Wingdings" pitchFamily="2" charset="2"/>
                  <a:buChar char="v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Dynamic exit in any stage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669C7-E4E4-59CB-3C51-2E4E7E2F7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71" y="1916479"/>
                <a:ext cx="3389749" cy="1900520"/>
              </a:xfrm>
              <a:prstGeom prst="rect">
                <a:avLst/>
              </a:prstGeom>
              <a:blipFill>
                <a:blip r:embed="rId2"/>
                <a:stretch>
                  <a:fillRect b="-3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8">
                <a:extLst>
                  <a:ext uri="{FF2B5EF4-FFF2-40B4-BE49-F238E27FC236}">
                    <a16:creationId xmlns:a16="http://schemas.microsoft.com/office/drawing/2014/main" id="{83CF2523-5440-9A52-CCF4-BC7EC8F8D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345766"/>
                  </p:ext>
                </p:extLst>
              </p:nvPr>
            </p:nvGraphicFramePr>
            <p:xfrm>
              <a:off x="4978461" y="1052837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8">
                <a:extLst>
                  <a:ext uri="{FF2B5EF4-FFF2-40B4-BE49-F238E27FC236}">
                    <a16:creationId xmlns:a16="http://schemas.microsoft.com/office/drawing/2014/main" id="{83CF2523-5440-9A52-CCF4-BC7EC8F8D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345766"/>
                  </p:ext>
                </p:extLst>
              </p:nvPr>
            </p:nvGraphicFramePr>
            <p:xfrm>
              <a:off x="4978461" y="1052837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r="-50294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r="-40294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r="-30294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r="-186111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r="-106154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941" r="-1471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97059" r="-502941" b="-5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97059" r="-402941" b="-5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97059" r="-302941" b="-5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97059" r="-186111" b="-5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97059" r="-106154" b="-5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216129" r="-5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216129" r="-4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216129" r="-3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216129" r="-18611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216129" r="-106154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941" t="-216129" r="-1471" b="-5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316129" r="-50294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316129" r="-40294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316129" r="-30294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316129" r="-18611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316129" r="-106154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416129" r="-50294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416129" r="-40294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416129" r="-30294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416129" r="-186111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416129" r="-106154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516129" r="-50294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516129" r="-40294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516129" r="-30294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516129" r="-186111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516129" r="-10615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1" t="-561765" r="-502941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561765" r="-402941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561765" r="-302941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561765" r="-186111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561765" r="-106154" b="-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71" t="-681818" r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471" t="-681818" r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681818" r="-1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154" t="-681818" r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F66A11-61C0-AB21-B9A9-6628DC1209C4}"/>
              </a:ext>
            </a:extLst>
          </p:cNvPr>
          <p:cNvCxnSpPr>
            <a:cxnSpLocks/>
          </p:cNvCxnSpPr>
          <p:nvPr/>
        </p:nvCxnSpPr>
        <p:spPr>
          <a:xfrm>
            <a:off x="6360128" y="2449597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87B74D-6DD7-42AE-0517-EB2747F14057}"/>
              </a:ext>
            </a:extLst>
          </p:cNvPr>
          <p:cNvCxnSpPr>
            <a:cxnSpLocks/>
          </p:cNvCxnSpPr>
          <p:nvPr/>
        </p:nvCxnSpPr>
        <p:spPr>
          <a:xfrm>
            <a:off x="8431467" y="4005283"/>
            <a:ext cx="3478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AEAE04-75F2-BBC0-D774-DAB7A9B690CA}"/>
              </a:ext>
            </a:extLst>
          </p:cNvPr>
          <p:cNvCxnSpPr>
            <a:cxnSpLocks/>
          </p:cNvCxnSpPr>
          <p:nvPr/>
        </p:nvCxnSpPr>
        <p:spPr>
          <a:xfrm flipV="1">
            <a:off x="9003902" y="2449597"/>
            <a:ext cx="473403" cy="1523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689A1A-E9E1-82ED-0FFA-250C015AD2C1}"/>
              </a:ext>
            </a:extLst>
          </p:cNvPr>
          <p:cNvCxnSpPr>
            <a:cxnSpLocks/>
          </p:cNvCxnSpPr>
          <p:nvPr/>
        </p:nvCxnSpPr>
        <p:spPr>
          <a:xfrm>
            <a:off x="6360128" y="2435817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DD29FB-D25B-88F1-CE17-CACACA1ACB18}"/>
              </a:ext>
            </a:extLst>
          </p:cNvPr>
          <p:cNvCxnSpPr>
            <a:cxnSpLocks/>
          </p:cNvCxnSpPr>
          <p:nvPr/>
        </p:nvCxnSpPr>
        <p:spPr>
          <a:xfrm flipV="1">
            <a:off x="6360128" y="2033262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FAFD67-F184-0A11-51E2-C563ECB1C0FA}"/>
              </a:ext>
            </a:extLst>
          </p:cNvPr>
          <p:cNvCxnSpPr>
            <a:cxnSpLocks/>
          </p:cNvCxnSpPr>
          <p:nvPr/>
        </p:nvCxnSpPr>
        <p:spPr>
          <a:xfrm>
            <a:off x="6360128" y="2433012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3077C5-0636-EFA0-96E7-D4DB5CCD5336}"/>
              </a:ext>
            </a:extLst>
          </p:cNvPr>
          <p:cNvCxnSpPr>
            <a:cxnSpLocks/>
          </p:cNvCxnSpPr>
          <p:nvPr/>
        </p:nvCxnSpPr>
        <p:spPr>
          <a:xfrm>
            <a:off x="6344804" y="2426067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BEBD73-3451-8FA6-1842-E22CF1AE4B8A}"/>
              </a:ext>
            </a:extLst>
          </p:cNvPr>
          <p:cNvCxnSpPr>
            <a:cxnSpLocks/>
          </p:cNvCxnSpPr>
          <p:nvPr/>
        </p:nvCxnSpPr>
        <p:spPr>
          <a:xfrm flipV="1">
            <a:off x="6364103" y="1657732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32D77C-EE2C-C883-6F14-68735D53493A}"/>
                  </a:ext>
                </a:extLst>
              </p:cNvPr>
              <p:cNvSpPr txBox="1"/>
              <p:nvPr/>
            </p:nvSpPr>
            <p:spPr>
              <a:xfrm>
                <a:off x="4682941" y="4666727"/>
                <a:ext cx="1482127" cy="116955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SzPct val="50000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time-dependent distribution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vehicles over all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32D77C-EE2C-C883-6F14-68735D53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1" y="4666727"/>
                <a:ext cx="1482127" cy="1169551"/>
              </a:xfrm>
              <a:prstGeom prst="rect">
                <a:avLst/>
              </a:prstGeom>
              <a:blipFill>
                <a:blip r:embed="rId4"/>
                <a:stretch>
                  <a:fillRect l="-847" t="-1075" b="-430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F93185-346B-04AE-A480-40E9389985FA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424005" y="3837041"/>
            <a:ext cx="0" cy="829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326C99-B199-6144-25A3-8C211DAA2E80}"/>
              </a:ext>
            </a:extLst>
          </p:cNvPr>
          <p:cNvCxnSpPr>
            <a:cxnSpLocks/>
          </p:cNvCxnSpPr>
          <p:nvPr/>
        </p:nvCxnSpPr>
        <p:spPr>
          <a:xfrm>
            <a:off x="6384935" y="2889070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BC49F4-8130-D341-7139-C3E07941291F}"/>
              </a:ext>
            </a:extLst>
          </p:cNvPr>
          <p:cNvCxnSpPr>
            <a:cxnSpLocks/>
          </p:cNvCxnSpPr>
          <p:nvPr/>
        </p:nvCxnSpPr>
        <p:spPr>
          <a:xfrm>
            <a:off x="6384935" y="2875290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FB0438-7F8D-F789-7DD5-3B72CFF8EA8E}"/>
              </a:ext>
            </a:extLst>
          </p:cNvPr>
          <p:cNvCxnSpPr>
            <a:cxnSpLocks/>
          </p:cNvCxnSpPr>
          <p:nvPr/>
        </p:nvCxnSpPr>
        <p:spPr>
          <a:xfrm flipV="1">
            <a:off x="6384935" y="2472735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40BA5A-A3E7-183A-A227-8A3F36DD0109}"/>
              </a:ext>
            </a:extLst>
          </p:cNvPr>
          <p:cNvCxnSpPr>
            <a:cxnSpLocks/>
          </p:cNvCxnSpPr>
          <p:nvPr/>
        </p:nvCxnSpPr>
        <p:spPr>
          <a:xfrm>
            <a:off x="6384935" y="2872485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89509E-1063-F803-8AA5-E554CBFB4223}"/>
              </a:ext>
            </a:extLst>
          </p:cNvPr>
          <p:cNvCxnSpPr>
            <a:cxnSpLocks/>
          </p:cNvCxnSpPr>
          <p:nvPr/>
        </p:nvCxnSpPr>
        <p:spPr>
          <a:xfrm flipV="1">
            <a:off x="6388910" y="2097205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2872DD-ACA6-04A5-4AE9-2A4C539189BE}"/>
              </a:ext>
            </a:extLst>
          </p:cNvPr>
          <p:cNvCxnSpPr>
            <a:cxnSpLocks/>
          </p:cNvCxnSpPr>
          <p:nvPr/>
        </p:nvCxnSpPr>
        <p:spPr>
          <a:xfrm>
            <a:off x="6374302" y="2049102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156AD4-B11B-ED8D-FEFE-8F050C085723}"/>
              </a:ext>
            </a:extLst>
          </p:cNvPr>
          <p:cNvCxnSpPr>
            <a:cxnSpLocks/>
          </p:cNvCxnSpPr>
          <p:nvPr/>
        </p:nvCxnSpPr>
        <p:spPr>
          <a:xfrm>
            <a:off x="6374302" y="2035322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D4AE34-141A-F2E7-8417-C477549B3DF3}"/>
              </a:ext>
            </a:extLst>
          </p:cNvPr>
          <p:cNvCxnSpPr>
            <a:cxnSpLocks/>
          </p:cNvCxnSpPr>
          <p:nvPr/>
        </p:nvCxnSpPr>
        <p:spPr>
          <a:xfrm flipV="1">
            <a:off x="6374302" y="1632767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1405B3-8A42-6A4C-D8A6-A2ED1107F040}"/>
              </a:ext>
            </a:extLst>
          </p:cNvPr>
          <p:cNvCxnSpPr>
            <a:cxnSpLocks/>
          </p:cNvCxnSpPr>
          <p:nvPr/>
        </p:nvCxnSpPr>
        <p:spPr>
          <a:xfrm>
            <a:off x="6374302" y="2032517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56E846-48FF-D841-EDA3-5F4E4666CBC9}"/>
              </a:ext>
            </a:extLst>
          </p:cNvPr>
          <p:cNvCxnSpPr>
            <a:cxnSpLocks/>
          </p:cNvCxnSpPr>
          <p:nvPr/>
        </p:nvCxnSpPr>
        <p:spPr>
          <a:xfrm>
            <a:off x="6358978" y="2025572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63574-F056-B978-B949-9F06674094FE}"/>
              </a:ext>
            </a:extLst>
          </p:cNvPr>
          <p:cNvCxnSpPr>
            <a:cxnSpLocks/>
          </p:cNvCxnSpPr>
          <p:nvPr/>
        </p:nvCxnSpPr>
        <p:spPr>
          <a:xfrm flipV="1">
            <a:off x="8986725" y="2230264"/>
            <a:ext cx="490580" cy="1301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B0DD3C-B4D5-1E44-2E23-776239912658}"/>
              </a:ext>
            </a:extLst>
          </p:cNvPr>
          <p:cNvCxnSpPr>
            <a:cxnSpLocks/>
          </p:cNvCxnSpPr>
          <p:nvPr/>
        </p:nvCxnSpPr>
        <p:spPr>
          <a:xfrm flipV="1">
            <a:off x="8990271" y="2148704"/>
            <a:ext cx="487034" cy="610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025AEC-3BE2-FAD7-7B09-642B6564A0DE}"/>
              </a:ext>
            </a:extLst>
          </p:cNvPr>
          <p:cNvCxnSpPr>
            <a:cxnSpLocks/>
          </p:cNvCxnSpPr>
          <p:nvPr/>
        </p:nvCxnSpPr>
        <p:spPr>
          <a:xfrm flipV="1">
            <a:off x="8997086" y="2099378"/>
            <a:ext cx="480219" cy="333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F0E3B0-642E-B4BD-A1FE-D12BA8BC7548}"/>
              </a:ext>
            </a:extLst>
          </p:cNvPr>
          <p:cNvCxnSpPr>
            <a:cxnSpLocks/>
          </p:cNvCxnSpPr>
          <p:nvPr/>
        </p:nvCxnSpPr>
        <p:spPr>
          <a:xfrm>
            <a:off x="9000629" y="2032517"/>
            <a:ext cx="4766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0DEB9E-1C57-6892-881C-695DA71E2BF4}"/>
              </a:ext>
            </a:extLst>
          </p:cNvPr>
          <p:cNvCxnSpPr>
            <a:cxnSpLocks/>
          </p:cNvCxnSpPr>
          <p:nvPr/>
        </p:nvCxnSpPr>
        <p:spPr>
          <a:xfrm>
            <a:off x="8963098" y="1644840"/>
            <a:ext cx="514207" cy="307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FCFD4C-D0DC-17C9-DEDC-50678E59F6D6}"/>
              </a:ext>
            </a:extLst>
          </p:cNvPr>
          <p:cNvCxnSpPr>
            <a:cxnSpLocks/>
          </p:cNvCxnSpPr>
          <p:nvPr/>
        </p:nvCxnSpPr>
        <p:spPr>
          <a:xfrm>
            <a:off x="7215753" y="2432281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BCA8D2E-427C-B07D-538B-E4BE645775AD}"/>
              </a:ext>
            </a:extLst>
          </p:cNvPr>
          <p:cNvCxnSpPr>
            <a:cxnSpLocks/>
          </p:cNvCxnSpPr>
          <p:nvPr/>
        </p:nvCxnSpPr>
        <p:spPr>
          <a:xfrm>
            <a:off x="7215753" y="2418501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2BEF5CC-EC34-2FEC-2596-08F01AFA75DF}"/>
              </a:ext>
            </a:extLst>
          </p:cNvPr>
          <p:cNvCxnSpPr>
            <a:cxnSpLocks/>
          </p:cNvCxnSpPr>
          <p:nvPr/>
        </p:nvCxnSpPr>
        <p:spPr>
          <a:xfrm flipV="1">
            <a:off x="7215753" y="2015946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BBEEBDB-E969-0CE6-A8FA-85F6F8DEB5EC}"/>
              </a:ext>
            </a:extLst>
          </p:cNvPr>
          <p:cNvCxnSpPr>
            <a:cxnSpLocks/>
          </p:cNvCxnSpPr>
          <p:nvPr/>
        </p:nvCxnSpPr>
        <p:spPr>
          <a:xfrm>
            <a:off x="7215753" y="2415696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1B8220-5451-EC8B-A9E5-91595B0B2127}"/>
              </a:ext>
            </a:extLst>
          </p:cNvPr>
          <p:cNvCxnSpPr>
            <a:cxnSpLocks/>
          </p:cNvCxnSpPr>
          <p:nvPr/>
        </p:nvCxnSpPr>
        <p:spPr>
          <a:xfrm>
            <a:off x="7200429" y="2408751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0C368B-609F-A407-59F2-F480E666E8E5}"/>
              </a:ext>
            </a:extLst>
          </p:cNvPr>
          <p:cNvCxnSpPr>
            <a:cxnSpLocks/>
          </p:cNvCxnSpPr>
          <p:nvPr/>
        </p:nvCxnSpPr>
        <p:spPr>
          <a:xfrm flipV="1">
            <a:off x="7219728" y="1640416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169C85-E364-B4D9-E39D-EA11A4657729}"/>
              </a:ext>
            </a:extLst>
          </p:cNvPr>
          <p:cNvCxnSpPr>
            <a:cxnSpLocks/>
          </p:cNvCxnSpPr>
          <p:nvPr/>
        </p:nvCxnSpPr>
        <p:spPr>
          <a:xfrm>
            <a:off x="7240560" y="2871754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EAD064-894D-C7A1-DEB2-A2188D544822}"/>
              </a:ext>
            </a:extLst>
          </p:cNvPr>
          <p:cNvCxnSpPr>
            <a:cxnSpLocks/>
          </p:cNvCxnSpPr>
          <p:nvPr/>
        </p:nvCxnSpPr>
        <p:spPr>
          <a:xfrm>
            <a:off x="7240560" y="2857974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9FB5598-D987-7436-53EF-DD62D2ED3E6C}"/>
              </a:ext>
            </a:extLst>
          </p:cNvPr>
          <p:cNvCxnSpPr>
            <a:cxnSpLocks/>
          </p:cNvCxnSpPr>
          <p:nvPr/>
        </p:nvCxnSpPr>
        <p:spPr>
          <a:xfrm flipV="1">
            <a:off x="7240560" y="2455419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E03E85-434E-091D-6107-31DCD115610E}"/>
              </a:ext>
            </a:extLst>
          </p:cNvPr>
          <p:cNvCxnSpPr>
            <a:cxnSpLocks/>
          </p:cNvCxnSpPr>
          <p:nvPr/>
        </p:nvCxnSpPr>
        <p:spPr>
          <a:xfrm>
            <a:off x="7240560" y="2855169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49D10F-13A4-B900-BB3B-59EC42F4679B}"/>
              </a:ext>
            </a:extLst>
          </p:cNvPr>
          <p:cNvCxnSpPr>
            <a:cxnSpLocks/>
          </p:cNvCxnSpPr>
          <p:nvPr/>
        </p:nvCxnSpPr>
        <p:spPr>
          <a:xfrm flipV="1">
            <a:off x="7244535" y="2079889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4706C7-5334-CC3D-5A60-65F94A8F19A4}"/>
              </a:ext>
            </a:extLst>
          </p:cNvPr>
          <p:cNvCxnSpPr>
            <a:cxnSpLocks/>
          </p:cNvCxnSpPr>
          <p:nvPr/>
        </p:nvCxnSpPr>
        <p:spPr>
          <a:xfrm>
            <a:off x="7229927" y="2031786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716FBC-6F15-EB5D-C8BC-2A7FB936C1AA}"/>
              </a:ext>
            </a:extLst>
          </p:cNvPr>
          <p:cNvCxnSpPr>
            <a:cxnSpLocks/>
          </p:cNvCxnSpPr>
          <p:nvPr/>
        </p:nvCxnSpPr>
        <p:spPr>
          <a:xfrm>
            <a:off x="7229927" y="2018006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11186C7-29CC-D6EA-292E-6F16FB34E27D}"/>
              </a:ext>
            </a:extLst>
          </p:cNvPr>
          <p:cNvCxnSpPr>
            <a:cxnSpLocks/>
          </p:cNvCxnSpPr>
          <p:nvPr/>
        </p:nvCxnSpPr>
        <p:spPr>
          <a:xfrm flipV="1">
            <a:off x="7229927" y="1615451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4165CB-2DE5-7EA3-F86F-3EE86F75CD6F}"/>
              </a:ext>
            </a:extLst>
          </p:cNvPr>
          <p:cNvCxnSpPr>
            <a:cxnSpLocks/>
          </p:cNvCxnSpPr>
          <p:nvPr/>
        </p:nvCxnSpPr>
        <p:spPr>
          <a:xfrm>
            <a:off x="7229927" y="2015201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AA7016-E26C-1874-4CE6-340DD1496BCC}"/>
              </a:ext>
            </a:extLst>
          </p:cNvPr>
          <p:cNvCxnSpPr>
            <a:cxnSpLocks/>
          </p:cNvCxnSpPr>
          <p:nvPr/>
        </p:nvCxnSpPr>
        <p:spPr>
          <a:xfrm>
            <a:off x="7214603" y="2008256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732EE-9000-3000-D0EB-10526127E011}"/>
              </a:ext>
            </a:extLst>
          </p:cNvPr>
          <p:cNvCxnSpPr>
            <a:cxnSpLocks/>
          </p:cNvCxnSpPr>
          <p:nvPr/>
        </p:nvCxnSpPr>
        <p:spPr>
          <a:xfrm>
            <a:off x="5491796" y="2431872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7213945-2841-6363-EAE2-FE1EFEFF2518}"/>
              </a:ext>
            </a:extLst>
          </p:cNvPr>
          <p:cNvCxnSpPr>
            <a:cxnSpLocks/>
          </p:cNvCxnSpPr>
          <p:nvPr/>
        </p:nvCxnSpPr>
        <p:spPr>
          <a:xfrm>
            <a:off x="5491796" y="2418092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EAA9C9-5062-4775-31DD-7C34C332A84B}"/>
              </a:ext>
            </a:extLst>
          </p:cNvPr>
          <p:cNvCxnSpPr>
            <a:cxnSpLocks/>
          </p:cNvCxnSpPr>
          <p:nvPr/>
        </p:nvCxnSpPr>
        <p:spPr>
          <a:xfrm flipV="1">
            <a:off x="5491796" y="2015537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6898053-ACCD-FFAA-D242-B33B7CE2349D}"/>
              </a:ext>
            </a:extLst>
          </p:cNvPr>
          <p:cNvCxnSpPr>
            <a:cxnSpLocks/>
          </p:cNvCxnSpPr>
          <p:nvPr/>
        </p:nvCxnSpPr>
        <p:spPr>
          <a:xfrm>
            <a:off x="5491796" y="2415287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642F69A-CD20-D1CF-50EF-71DC827EAEAD}"/>
              </a:ext>
            </a:extLst>
          </p:cNvPr>
          <p:cNvCxnSpPr>
            <a:cxnSpLocks/>
          </p:cNvCxnSpPr>
          <p:nvPr/>
        </p:nvCxnSpPr>
        <p:spPr>
          <a:xfrm>
            <a:off x="5476472" y="2408342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C9E26A-1E56-6C06-95FC-F68D65E8620C}"/>
              </a:ext>
            </a:extLst>
          </p:cNvPr>
          <p:cNvCxnSpPr>
            <a:cxnSpLocks/>
          </p:cNvCxnSpPr>
          <p:nvPr/>
        </p:nvCxnSpPr>
        <p:spPr>
          <a:xfrm flipV="1">
            <a:off x="5495771" y="1640007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14028B8-2E9A-1ACD-9F77-0456BE6B1914}"/>
              </a:ext>
            </a:extLst>
          </p:cNvPr>
          <p:cNvCxnSpPr>
            <a:cxnSpLocks/>
          </p:cNvCxnSpPr>
          <p:nvPr/>
        </p:nvCxnSpPr>
        <p:spPr>
          <a:xfrm>
            <a:off x="5516603" y="2871345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57C7B49-4A08-C250-85D0-6A16B186F409}"/>
              </a:ext>
            </a:extLst>
          </p:cNvPr>
          <p:cNvCxnSpPr>
            <a:cxnSpLocks/>
          </p:cNvCxnSpPr>
          <p:nvPr/>
        </p:nvCxnSpPr>
        <p:spPr>
          <a:xfrm>
            <a:off x="5516603" y="2857565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98639B0-476A-9B3F-E49D-71DD28655847}"/>
              </a:ext>
            </a:extLst>
          </p:cNvPr>
          <p:cNvCxnSpPr>
            <a:cxnSpLocks/>
          </p:cNvCxnSpPr>
          <p:nvPr/>
        </p:nvCxnSpPr>
        <p:spPr>
          <a:xfrm flipV="1">
            <a:off x="5516603" y="2455010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881178-9F90-AB35-A33B-D5E804936CC9}"/>
              </a:ext>
            </a:extLst>
          </p:cNvPr>
          <p:cNvCxnSpPr>
            <a:cxnSpLocks/>
          </p:cNvCxnSpPr>
          <p:nvPr/>
        </p:nvCxnSpPr>
        <p:spPr>
          <a:xfrm>
            <a:off x="5516603" y="2854760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065D51-9DBD-6953-4421-0BE889D70895}"/>
              </a:ext>
            </a:extLst>
          </p:cNvPr>
          <p:cNvCxnSpPr>
            <a:cxnSpLocks/>
          </p:cNvCxnSpPr>
          <p:nvPr/>
        </p:nvCxnSpPr>
        <p:spPr>
          <a:xfrm flipV="1">
            <a:off x="5520578" y="2079480"/>
            <a:ext cx="677331" cy="75234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2BB2CF8-EF63-1E8A-C09A-1BEDF1EA1E97}"/>
              </a:ext>
            </a:extLst>
          </p:cNvPr>
          <p:cNvCxnSpPr>
            <a:cxnSpLocks/>
          </p:cNvCxnSpPr>
          <p:nvPr/>
        </p:nvCxnSpPr>
        <p:spPr>
          <a:xfrm>
            <a:off x="5505970" y="2031377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DAE21BC-2A7E-972E-F985-5E82FC794F3D}"/>
              </a:ext>
            </a:extLst>
          </p:cNvPr>
          <p:cNvCxnSpPr>
            <a:cxnSpLocks/>
          </p:cNvCxnSpPr>
          <p:nvPr/>
        </p:nvCxnSpPr>
        <p:spPr>
          <a:xfrm>
            <a:off x="5505970" y="2017597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69D170-BDC8-7912-BF40-2104825D3F56}"/>
              </a:ext>
            </a:extLst>
          </p:cNvPr>
          <p:cNvCxnSpPr>
            <a:cxnSpLocks/>
          </p:cNvCxnSpPr>
          <p:nvPr/>
        </p:nvCxnSpPr>
        <p:spPr>
          <a:xfrm flipV="1">
            <a:off x="5505970" y="1615042"/>
            <a:ext cx="665982" cy="394004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4B1F2C1-58E9-4E11-BF57-44A9AB6A0570}"/>
              </a:ext>
            </a:extLst>
          </p:cNvPr>
          <p:cNvCxnSpPr>
            <a:cxnSpLocks/>
          </p:cNvCxnSpPr>
          <p:nvPr/>
        </p:nvCxnSpPr>
        <p:spPr>
          <a:xfrm>
            <a:off x="5505970" y="2014792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7ADED6-1104-C42F-19BF-24281BAB63ED}"/>
              </a:ext>
            </a:extLst>
          </p:cNvPr>
          <p:cNvCxnSpPr>
            <a:cxnSpLocks/>
          </p:cNvCxnSpPr>
          <p:nvPr/>
        </p:nvCxnSpPr>
        <p:spPr>
          <a:xfrm>
            <a:off x="5490646" y="2007847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6B33F07-33D4-712C-9313-434DEBFD15CB}"/>
              </a:ext>
            </a:extLst>
          </p:cNvPr>
          <p:cNvCxnSpPr>
            <a:cxnSpLocks/>
          </p:cNvCxnSpPr>
          <p:nvPr/>
        </p:nvCxnSpPr>
        <p:spPr>
          <a:xfrm>
            <a:off x="5530774" y="1630882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7136FF0-6617-228B-343B-1CCD733CF86F}"/>
              </a:ext>
            </a:extLst>
          </p:cNvPr>
          <p:cNvCxnSpPr>
            <a:cxnSpLocks/>
          </p:cNvCxnSpPr>
          <p:nvPr/>
        </p:nvCxnSpPr>
        <p:spPr>
          <a:xfrm>
            <a:off x="5530774" y="1617102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890B45-5B69-A9A6-B3AD-44003009FBA6}"/>
              </a:ext>
            </a:extLst>
          </p:cNvPr>
          <p:cNvCxnSpPr>
            <a:cxnSpLocks/>
          </p:cNvCxnSpPr>
          <p:nvPr/>
        </p:nvCxnSpPr>
        <p:spPr>
          <a:xfrm>
            <a:off x="5530774" y="1614297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8EAAF0-817C-0359-0C3E-9FF525AA8FA3}"/>
              </a:ext>
            </a:extLst>
          </p:cNvPr>
          <p:cNvCxnSpPr>
            <a:cxnSpLocks/>
          </p:cNvCxnSpPr>
          <p:nvPr/>
        </p:nvCxnSpPr>
        <p:spPr>
          <a:xfrm>
            <a:off x="5515450" y="1607352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306843-A06E-E709-7E2D-6D9A8519E472}"/>
              </a:ext>
            </a:extLst>
          </p:cNvPr>
          <p:cNvCxnSpPr>
            <a:cxnSpLocks/>
          </p:cNvCxnSpPr>
          <p:nvPr/>
        </p:nvCxnSpPr>
        <p:spPr>
          <a:xfrm>
            <a:off x="6363659" y="1623790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AFE8E0-FB02-36A0-B9D0-537B55D26F59}"/>
              </a:ext>
            </a:extLst>
          </p:cNvPr>
          <p:cNvCxnSpPr>
            <a:cxnSpLocks/>
          </p:cNvCxnSpPr>
          <p:nvPr/>
        </p:nvCxnSpPr>
        <p:spPr>
          <a:xfrm>
            <a:off x="6363659" y="1610010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EE4C6DB-24E7-E4C4-7D81-5D02CFBA11B5}"/>
              </a:ext>
            </a:extLst>
          </p:cNvPr>
          <p:cNvCxnSpPr>
            <a:cxnSpLocks/>
          </p:cNvCxnSpPr>
          <p:nvPr/>
        </p:nvCxnSpPr>
        <p:spPr>
          <a:xfrm>
            <a:off x="6363659" y="1607205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E92643-47EF-D02D-86C6-38D2CD0CFDD8}"/>
              </a:ext>
            </a:extLst>
          </p:cNvPr>
          <p:cNvCxnSpPr>
            <a:cxnSpLocks/>
          </p:cNvCxnSpPr>
          <p:nvPr/>
        </p:nvCxnSpPr>
        <p:spPr>
          <a:xfrm>
            <a:off x="6348335" y="1600260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6631D49-18D6-A78C-D4E8-708E49438C47}"/>
              </a:ext>
            </a:extLst>
          </p:cNvPr>
          <p:cNvCxnSpPr>
            <a:cxnSpLocks/>
          </p:cNvCxnSpPr>
          <p:nvPr/>
        </p:nvCxnSpPr>
        <p:spPr>
          <a:xfrm>
            <a:off x="7246165" y="1645053"/>
            <a:ext cx="681306" cy="672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D2A3DD-8B99-1A47-5861-1751D2E49F7C}"/>
              </a:ext>
            </a:extLst>
          </p:cNvPr>
          <p:cNvCxnSpPr>
            <a:cxnSpLocks/>
          </p:cNvCxnSpPr>
          <p:nvPr/>
        </p:nvCxnSpPr>
        <p:spPr>
          <a:xfrm>
            <a:off x="7246165" y="1631273"/>
            <a:ext cx="665982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713ADD2-3E6F-5159-D9F5-494E26E85868}"/>
              </a:ext>
            </a:extLst>
          </p:cNvPr>
          <p:cNvCxnSpPr>
            <a:cxnSpLocks/>
          </p:cNvCxnSpPr>
          <p:nvPr/>
        </p:nvCxnSpPr>
        <p:spPr>
          <a:xfrm>
            <a:off x="7246165" y="1628468"/>
            <a:ext cx="687850" cy="1098677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C974D87-D5F0-B7D2-DECC-A0A323E30B0D}"/>
              </a:ext>
            </a:extLst>
          </p:cNvPr>
          <p:cNvCxnSpPr>
            <a:cxnSpLocks/>
          </p:cNvCxnSpPr>
          <p:nvPr/>
        </p:nvCxnSpPr>
        <p:spPr>
          <a:xfrm>
            <a:off x="7230841" y="1621523"/>
            <a:ext cx="726801" cy="157921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6F05BC5-D0A3-FC02-F5D4-2884B29A60A7}"/>
                  </a:ext>
                </a:extLst>
              </p:cNvPr>
              <p:cNvSpPr txBox="1"/>
              <p:nvPr/>
            </p:nvSpPr>
            <p:spPr>
              <a:xfrm>
                <a:off x="6384934" y="4681087"/>
                <a:ext cx="1919087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SzPct val="50000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stage and time-dependent distribution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vehicles exiting the graph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6F05BC5-D0A3-FC02-F5D4-2884B29A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34" y="4681087"/>
                <a:ext cx="1919087" cy="1169551"/>
              </a:xfrm>
              <a:prstGeom prst="rect">
                <a:avLst/>
              </a:prstGeom>
              <a:blipFill>
                <a:blip r:embed="rId5"/>
                <a:stretch>
                  <a:fillRect l="-654" t="-1064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DC16B35-F98F-1722-82D2-77A0D62BC00E}"/>
              </a:ext>
            </a:extLst>
          </p:cNvPr>
          <p:cNvCxnSpPr>
            <a:cxnSpLocks/>
          </p:cNvCxnSpPr>
          <p:nvPr/>
        </p:nvCxnSpPr>
        <p:spPr>
          <a:xfrm flipV="1">
            <a:off x="7122512" y="4146419"/>
            <a:ext cx="0" cy="520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6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77FCB5D-DE16-809B-D6D4-399616C06169}"/>
              </a:ext>
            </a:extLst>
          </p:cNvPr>
          <p:cNvGrpSpPr/>
          <p:nvPr/>
        </p:nvGrpSpPr>
        <p:grpSpPr>
          <a:xfrm>
            <a:off x="722863" y="2046834"/>
            <a:ext cx="3996375" cy="3957223"/>
            <a:chOff x="202401" y="250883"/>
            <a:chExt cx="3996375" cy="3957223"/>
          </a:xfrm>
        </p:grpSpPr>
        <p:pic>
          <p:nvPicPr>
            <p:cNvPr id="3" name="Graphic 2" descr="Quadcopter with solid fill">
              <a:extLst>
                <a:ext uri="{FF2B5EF4-FFF2-40B4-BE49-F238E27FC236}">
                  <a16:creationId xmlns:a16="http://schemas.microsoft.com/office/drawing/2014/main" id="{0BAE0330-5C5D-C366-131E-A32DC13C1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4438" y="3765422"/>
              <a:ext cx="373645" cy="386060"/>
            </a:xfrm>
            <a:prstGeom prst="rect">
              <a:avLst/>
            </a:prstGeom>
          </p:spPr>
        </p:pic>
        <p:pic>
          <p:nvPicPr>
            <p:cNvPr id="9" name="Graphic 8" descr="Quadcopter with solid fill">
              <a:extLst>
                <a:ext uri="{FF2B5EF4-FFF2-40B4-BE49-F238E27FC236}">
                  <a16:creationId xmlns:a16="http://schemas.microsoft.com/office/drawing/2014/main" id="{ADC8A1EE-3622-1089-2441-E196C6490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2307" y="2413451"/>
              <a:ext cx="373645" cy="386060"/>
            </a:xfrm>
            <a:prstGeom prst="rect">
              <a:avLst/>
            </a:prstGeom>
          </p:spPr>
        </p:pic>
        <p:pic>
          <p:nvPicPr>
            <p:cNvPr id="10" name="Graphic 9" descr="Quadcopter with solid fill">
              <a:extLst>
                <a:ext uri="{FF2B5EF4-FFF2-40B4-BE49-F238E27FC236}">
                  <a16:creationId xmlns:a16="http://schemas.microsoft.com/office/drawing/2014/main" id="{D06F9610-ED88-BE40-3D0E-ED585DB8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9341" y="1785159"/>
              <a:ext cx="373645" cy="386060"/>
            </a:xfrm>
            <a:prstGeom prst="rect">
              <a:avLst/>
            </a:prstGeom>
          </p:spPr>
        </p:pic>
        <p:pic>
          <p:nvPicPr>
            <p:cNvPr id="11" name="Graphic 10" descr="Quadcopter with solid fill">
              <a:extLst>
                <a:ext uri="{FF2B5EF4-FFF2-40B4-BE49-F238E27FC236}">
                  <a16:creationId xmlns:a16="http://schemas.microsoft.com/office/drawing/2014/main" id="{BE2929B9-2E8B-3DA8-0106-32A16F89C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7662" y="664827"/>
              <a:ext cx="373645" cy="386060"/>
            </a:xfrm>
            <a:prstGeom prst="rect">
              <a:avLst/>
            </a:prstGeom>
          </p:spPr>
        </p:pic>
        <p:pic>
          <p:nvPicPr>
            <p:cNvPr id="13" name="Graphic 12" descr="Empty battery with solid fill">
              <a:extLst>
                <a:ext uri="{FF2B5EF4-FFF2-40B4-BE49-F238E27FC236}">
                  <a16:creationId xmlns:a16="http://schemas.microsoft.com/office/drawing/2014/main" id="{0AAD0D08-6440-F981-E8B7-D8844624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444" y="1626981"/>
              <a:ext cx="261551" cy="270241"/>
            </a:xfrm>
            <a:prstGeom prst="rect">
              <a:avLst/>
            </a:prstGeom>
          </p:spPr>
        </p:pic>
        <p:pic>
          <p:nvPicPr>
            <p:cNvPr id="14" name="Graphic 13" descr="Empty battery with solid fill">
              <a:extLst>
                <a:ext uri="{FF2B5EF4-FFF2-40B4-BE49-F238E27FC236}">
                  <a16:creationId xmlns:a16="http://schemas.microsoft.com/office/drawing/2014/main" id="{EA3307F5-F869-6FB2-8EA2-6DE0CA46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7045" y="3617127"/>
              <a:ext cx="261551" cy="270241"/>
            </a:xfrm>
            <a:prstGeom prst="rect">
              <a:avLst/>
            </a:prstGeom>
          </p:spPr>
        </p:pic>
        <p:pic>
          <p:nvPicPr>
            <p:cNvPr id="18" name="Graphic 17" descr="Full battery with solid fill">
              <a:extLst>
                <a:ext uri="{FF2B5EF4-FFF2-40B4-BE49-F238E27FC236}">
                  <a16:creationId xmlns:a16="http://schemas.microsoft.com/office/drawing/2014/main" id="{CC18937B-C8C7-57A0-A223-902320FED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3297" y="2242761"/>
              <a:ext cx="251664" cy="260026"/>
            </a:xfrm>
            <a:prstGeom prst="rect">
              <a:avLst/>
            </a:prstGeom>
          </p:spPr>
        </p:pic>
        <p:pic>
          <p:nvPicPr>
            <p:cNvPr id="19" name="Graphic 18" descr="Full battery with solid fill">
              <a:extLst>
                <a:ext uri="{FF2B5EF4-FFF2-40B4-BE49-F238E27FC236}">
                  <a16:creationId xmlns:a16="http://schemas.microsoft.com/office/drawing/2014/main" id="{18302BBB-EA85-A0D5-294D-6EEFE67F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8651" y="508582"/>
              <a:ext cx="251664" cy="260026"/>
            </a:xfrm>
            <a:prstGeom prst="rect">
              <a:avLst/>
            </a:prstGeom>
          </p:spPr>
        </p:pic>
        <p:pic>
          <p:nvPicPr>
            <p:cNvPr id="21" name="Graphic 20" descr="Home outline">
              <a:extLst>
                <a:ext uri="{FF2B5EF4-FFF2-40B4-BE49-F238E27FC236}">
                  <a16:creationId xmlns:a16="http://schemas.microsoft.com/office/drawing/2014/main" id="{456231CB-F154-1968-2738-B889C76C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33766" y="1310157"/>
              <a:ext cx="522186" cy="539536"/>
            </a:xfrm>
            <a:prstGeom prst="rect">
              <a:avLst/>
            </a:prstGeom>
          </p:spPr>
        </p:pic>
        <p:pic>
          <p:nvPicPr>
            <p:cNvPr id="23" name="Graphic 22" descr="Hospital outline">
              <a:extLst>
                <a:ext uri="{FF2B5EF4-FFF2-40B4-BE49-F238E27FC236}">
                  <a16:creationId xmlns:a16="http://schemas.microsoft.com/office/drawing/2014/main" id="{0A199839-858C-DBF0-1580-3AFA7C5B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995" y="440380"/>
              <a:ext cx="584648" cy="604073"/>
            </a:xfrm>
            <a:prstGeom prst="rect">
              <a:avLst/>
            </a:prstGeom>
          </p:spPr>
        </p:pic>
        <p:pic>
          <p:nvPicPr>
            <p:cNvPr id="25" name="Graphic 24" descr="Factory outline">
              <a:extLst>
                <a:ext uri="{FF2B5EF4-FFF2-40B4-BE49-F238E27FC236}">
                  <a16:creationId xmlns:a16="http://schemas.microsoft.com/office/drawing/2014/main" id="{F9B49FDB-2D5B-81D3-ABB7-9CE885EB8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521" y="3562171"/>
              <a:ext cx="584647" cy="604073"/>
            </a:xfrm>
            <a:prstGeom prst="rect">
              <a:avLst/>
            </a:prstGeom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63E5DF-CC2B-F125-94C9-D2578E0716C5}"/>
                </a:ext>
              </a:extLst>
            </p:cNvPr>
            <p:cNvSpPr/>
            <p:nvPr/>
          </p:nvSpPr>
          <p:spPr>
            <a:xfrm>
              <a:off x="491713" y="1837623"/>
              <a:ext cx="3314099" cy="1058230"/>
            </a:xfrm>
            <a:custGeom>
              <a:avLst/>
              <a:gdLst>
                <a:gd name="connsiteX0" fmla="*/ 0 w 3666931"/>
                <a:gd name="connsiteY0" fmla="*/ 270588 h 1133241"/>
                <a:gd name="connsiteX1" fmla="*/ 895739 w 3666931"/>
                <a:gd name="connsiteY1" fmla="*/ 1119674 h 1133241"/>
                <a:gd name="connsiteX2" fmla="*/ 2435290 w 3666931"/>
                <a:gd name="connsiteY2" fmla="*/ 737119 h 1133241"/>
                <a:gd name="connsiteX3" fmla="*/ 3666931 w 3666931"/>
                <a:gd name="connsiteY3" fmla="*/ 0 h 113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931" h="1133241">
                  <a:moveTo>
                    <a:pt x="0" y="270588"/>
                  </a:moveTo>
                  <a:cubicBezTo>
                    <a:pt x="244928" y="656253"/>
                    <a:pt x="489857" y="1041919"/>
                    <a:pt x="895739" y="1119674"/>
                  </a:cubicBezTo>
                  <a:cubicBezTo>
                    <a:pt x="1301621" y="1197429"/>
                    <a:pt x="1973425" y="923731"/>
                    <a:pt x="2435290" y="737119"/>
                  </a:cubicBezTo>
                  <a:cubicBezTo>
                    <a:pt x="2897155" y="550507"/>
                    <a:pt x="3489649" y="85531"/>
                    <a:pt x="3666931" y="0"/>
                  </a:cubicBezTo>
                </a:path>
              </a:pathLst>
            </a:cu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3947EA-A9C7-CC1A-6C01-A852D8CE3B12}"/>
                </a:ext>
              </a:extLst>
            </p:cNvPr>
            <p:cNvSpPr/>
            <p:nvPr/>
          </p:nvSpPr>
          <p:spPr>
            <a:xfrm>
              <a:off x="778429" y="2682785"/>
              <a:ext cx="3187607" cy="1089125"/>
            </a:xfrm>
            <a:custGeom>
              <a:avLst/>
              <a:gdLst>
                <a:gd name="connsiteX0" fmla="*/ 3526972 w 3526972"/>
                <a:gd name="connsiteY0" fmla="*/ 0 h 1166326"/>
                <a:gd name="connsiteX1" fmla="*/ 1511559 w 3526972"/>
                <a:gd name="connsiteY1" fmla="*/ 457200 h 1166326"/>
                <a:gd name="connsiteX2" fmla="*/ 0 w 3526972"/>
                <a:gd name="connsiteY2" fmla="*/ 1166326 h 116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6972" h="1166326">
                  <a:moveTo>
                    <a:pt x="3526972" y="0"/>
                  </a:moveTo>
                  <a:cubicBezTo>
                    <a:pt x="2813180" y="131406"/>
                    <a:pt x="2099388" y="262812"/>
                    <a:pt x="1511559" y="457200"/>
                  </a:cubicBezTo>
                  <a:cubicBezTo>
                    <a:pt x="923730" y="651588"/>
                    <a:pt x="256592" y="1090126"/>
                    <a:pt x="0" y="1166326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0CFD14-A7DB-35A4-3B1C-AA959185CBFA}"/>
                </a:ext>
              </a:extLst>
            </p:cNvPr>
            <p:cNvSpPr/>
            <p:nvPr/>
          </p:nvSpPr>
          <p:spPr>
            <a:xfrm>
              <a:off x="904921" y="250883"/>
              <a:ext cx="2285294" cy="549893"/>
            </a:xfrm>
            <a:custGeom>
              <a:avLst/>
              <a:gdLst>
                <a:gd name="connsiteX0" fmla="*/ 2528596 w 2528596"/>
                <a:gd name="connsiteY0" fmla="*/ 588871 h 588871"/>
                <a:gd name="connsiteX1" fmla="*/ 1828800 w 2528596"/>
                <a:gd name="connsiteY1" fmla="*/ 187654 h 588871"/>
                <a:gd name="connsiteX2" fmla="*/ 886408 w 2528596"/>
                <a:gd name="connsiteY2" fmla="*/ 1042 h 588871"/>
                <a:gd name="connsiteX3" fmla="*/ 0 w 2528596"/>
                <a:gd name="connsiteY3" fmla="*/ 262299 h 58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596" h="588871">
                  <a:moveTo>
                    <a:pt x="2528596" y="588871"/>
                  </a:moveTo>
                  <a:cubicBezTo>
                    <a:pt x="2315547" y="437248"/>
                    <a:pt x="2102498" y="285625"/>
                    <a:pt x="1828800" y="187654"/>
                  </a:cubicBezTo>
                  <a:cubicBezTo>
                    <a:pt x="1555102" y="89683"/>
                    <a:pt x="1191208" y="-11399"/>
                    <a:pt x="886408" y="1042"/>
                  </a:cubicBezTo>
                  <a:cubicBezTo>
                    <a:pt x="581608" y="13483"/>
                    <a:pt x="166396" y="251413"/>
                    <a:pt x="0" y="262299"/>
                  </a:cubicBezTo>
                </a:path>
              </a:pathLst>
            </a:cu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05E02D-BEF5-1CDF-D5F8-32F1CF266604}"/>
                    </a:ext>
                  </a:extLst>
                </p:cNvPr>
                <p:cNvSpPr txBox="1"/>
                <p:nvPr/>
              </p:nvSpPr>
              <p:spPr>
                <a:xfrm>
                  <a:off x="3512755" y="705524"/>
                  <a:ext cx="417882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05E02D-BEF5-1CDF-D5F8-32F1CF266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755" y="705524"/>
                  <a:ext cx="417882" cy="344885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65859CA-129C-CA56-52A3-64DFA5EB3A41}"/>
                    </a:ext>
                  </a:extLst>
                </p:cNvPr>
                <p:cNvSpPr txBox="1"/>
                <p:nvPr/>
              </p:nvSpPr>
              <p:spPr>
                <a:xfrm>
                  <a:off x="3776085" y="2694856"/>
                  <a:ext cx="422691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65859CA-129C-CA56-52A3-64DFA5EB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85" y="2694856"/>
                  <a:ext cx="422691" cy="344885"/>
                </a:xfrm>
                <a:prstGeom prst="rect">
                  <a:avLst/>
                </a:prstGeom>
                <a:blipFill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393920-9821-6E32-998F-50E138F48960}"/>
                    </a:ext>
                  </a:extLst>
                </p:cNvPr>
                <p:cNvSpPr txBox="1"/>
                <p:nvPr/>
              </p:nvSpPr>
              <p:spPr>
                <a:xfrm>
                  <a:off x="2064020" y="3863221"/>
                  <a:ext cx="422691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393920-9821-6E32-998F-50E138F48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20" y="3863221"/>
                  <a:ext cx="422691" cy="344885"/>
                </a:xfrm>
                <a:prstGeom prst="rect">
                  <a:avLst/>
                </a:prstGeom>
                <a:blipFill>
                  <a:blip r:embed="rId1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B12381C-6537-E82A-C870-524B1809BF8F}"/>
                    </a:ext>
                  </a:extLst>
                </p:cNvPr>
                <p:cNvSpPr txBox="1"/>
                <p:nvPr/>
              </p:nvSpPr>
              <p:spPr>
                <a:xfrm>
                  <a:off x="202401" y="2051240"/>
                  <a:ext cx="413767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B12381C-6537-E82A-C870-524B1809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01" y="2051240"/>
                  <a:ext cx="413767" cy="344885"/>
                </a:xfrm>
                <a:prstGeom prst="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09A6A6-3F32-B79E-8E9B-8CB18797BBDA}"/>
                    </a:ext>
                  </a:extLst>
                </p:cNvPr>
                <p:cNvSpPr txBox="1"/>
                <p:nvPr/>
              </p:nvSpPr>
              <p:spPr>
                <a:xfrm>
                  <a:off x="3716624" y="1780943"/>
                  <a:ext cx="412376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09A6A6-3F32-B79E-8E9B-8CB18797B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624" y="1780943"/>
                  <a:ext cx="412376" cy="344885"/>
                </a:xfrm>
                <a:prstGeom prst="rect">
                  <a:avLst/>
                </a:prstGeom>
                <a:blipFill>
                  <a:blip r:embed="rId1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F44E8D-D4B6-000F-63F6-A76C1C232EAF}"/>
                    </a:ext>
                  </a:extLst>
                </p:cNvPr>
                <p:cNvSpPr txBox="1"/>
                <p:nvPr/>
              </p:nvSpPr>
              <p:spPr>
                <a:xfrm>
                  <a:off x="522655" y="3371060"/>
                  <a:ext cx="417185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F44E8D-D4B6-000F-63F6-A76C1C232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5" y="3371060"/>
                  <a:ext cx="417185" cy="344885"/>
                </a:xfrm>
                <a:prstGeom prst="rect">
                  <a:avLst/>
                </a:prstGeom>
                <a:blipFill>
                  <a:blip r:embed="rId19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A9F0DC9-5DB9-150F-7F3D-B49DD899BC71}"/>
                    </a:ext>
                  </a:extLst>
                </p:cNvPr>
                <p:cNvSpPr txBox="1"/>
                <p:nvPr/>
              </p:nvSpPr>
              <p:spPr>
                <a:xfrm>
                  <a:off x="699607" y="954823"/>
                  <a:ext cx="417185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A9F0DC9-5DB9-150F-7F3D-B49DD899B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07" y="954823"/>
                  <a:ext cx="417185" cy="344885"/>
                </a:xfrm>
                <a:prstGeom prst="rect">
                  <a:avLst/>
                </a:prstGeom>
                <a:blipFill>
                  <a:blip r:embed="rId2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1A4F836-4E5A-89B5-89FE-9DF1B2B8AB3B}"/>
                    </a:ext>
                  </a:extLst>
                </p:cNvPr>
                <p:cNvSpPr txBox="1"/>
                <p:nvPr/>
              </p:nvSpPr>
              <p:spPr>
                <a:xfrm>
                  <a:off x="2041534" y="860789"/>
                  <a:ext cx="388790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1A4F836-4E5A-89B5-89FE-9DF1B2B8A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534" y="860789"/>
                  <a:ext cx="388790" cy="344885"/>
                </a:xfrm>
                <a:prstGeom prst="rect">
                  <a:avLst/>
                </a:prstGeom>
                <a:blipFill>
                  <a:blip r:embed="rId21"/>
                  <a:stretch>
                    <a:fillRect l="-312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89AA82-0C22-32C8-DB33-D6A9A650ED56}"/>
                    </a:ext>
                  </a:extLst>
                </p:cNvPr>
                <p:cNvSpPr txBox="1"/>
                <p:nvPr/>
              </p:nvSpPr>
              <p:spPr>
                <a:xfrm>
                  <a:off x="2486710" y="1844025"/>
                  <a:ext cx="393600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89AA82-0C22-32C8-DB33-D6A9A650E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10" y="1844025"/>
                  <a:ext cx="393600" cy="344885"/>
                </a:xfrm>
                <a:prstGeom prst="rect">
                  <a:avLst/>
                </a:prstGeom>
                <a:blipFill>
                  <a:blip r:embed="rId22"/>
                  <a:stretch>
                    <a:fillRect l="-307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316FF0-436C-5CFD-97F9-2C230A7F83BB}"/>
                    </a:ext>
                  </a:extLst>
                </p:cNvPr>
                <p:cNvSpPr txBox="1"/>
                <p:nvPr/>
              </p:nvSpPr>
              <p:spPr>
                <a:xfrm>
                  <a:off x="999843" y="2238037"/>
                  <a:ext cx="393600" cy="34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316FF0-436C-5CFD-97F9-2C230A7F8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43" y="2238037"/>
                  <a:ext cx="393600" cy="344885"/>
                </a:xfrm>
                <a:prstGeom prst="rect">
                  <a:avLst/>
                </a:prstGeom>
                <a:blipFill>
                  <a:blip r:embed="rId23"/>
                  <a:stretch>
                    <a:fillRect l="-3077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788C1-9B87-E582-0861-9D3FC3179BB8}"/>
                </a:ext>
              </a:extLst>
            </p:cNvPr>
            <p:cNvSpPr/>
            <p:nvPr/>
          </p:nvSpPr>
          <p:spPr>
            <a:xfrm>
              <a:off x="914400" y="933061"/>
              <a:ext cx="1374356" cy="3088433"/>
            </a:xfrm>
            <a:custGeom>
              <a:avLst/>
              <a:gdLst>
                <a:gd name="connsiteX0" fmla="*/ 1073020 w 1374356"/>
                <a:gd name="connsiteY0" fmla="*/ 3088433 h 3088433"/>
                <a:gd name="connsiteX1" fmla="*/ 373224 w 1374356"/>
                <a:gd name="connsiteY1" fmla="*/ 1931437 h 3088433"/>
                <a:gd name="connsiteX2" fmla="*/ 1371600 w 1374356"/>
                <a:gd name="connsiteY2" fmla="*/ 578498 h 3088433"/>
                <a:gd name="connsiteX3" fmla="*/ 0 w 1374356"/>
                <a:gd name="connsiteY3" fmla="*/ 0 h 30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356" h="3088433">
                  <a:moveTo>
                    <a:pt x="1073020" y="3088433"/>
                  </a:moveTo>
                  <a:cubicBezTo>
                    <a:pt x="698240" y="2719096"/>
                    <a:pt x="323461" y="2349759"/>
                    <a:pt x="373224" y="1931437"/>
                  </a:cubicBezTo>
                  <a:cubicBezTo>
                    <a:pt x="422987" y="1513115"/>
                    <a:pt x="1433804" y="900404"/>
                    <a:pt x="1371600" y="578498"/>
                  </a:cubicBezTo>
                  <a:cubicBezTo>
                    <a:pt x="1309396" y="256592"/>
                    <a:pt x="209939" y="65314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ttery charging with solid fill">
              <a:extLst>
                <a:ext uri="{FF2B5EF4-FFF2-40B4-BE49-F238E27FC236}">
                  <a16:creationId xmlns:a16="http://schemas.microsoft.com/office/drawing/2014/main" id="{065418DE-605F-6C0C-443B-3CA1B15C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995894" y="2557909"/>
              <a:ext cx="604071" cy="584645"/>
            </a:xfrm>
            <a:prstGeom prst="rect">
              <a:avLst/>
            </a:prstGeom>
          </p:spPr>
        </p:pic>
        <p:pic>
          <p:nvPicPr>
            <p:cNvPr id="6" name="Graphic 5" descr="Battery charging with solid fill">
              <a:extLst>
                <a:ext uri="{FF2B5EF4-FFF2-40B4-BE49-F238E27FC236}">
                  <a16:creationId xmlns:a16="http://schemas.microsoft.com/office/drawing/2014/main" id="{3B613C37-8031-DBB4-6CF2-A74949DE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2399630" y="2173362"/>
              <a:ext cx="604071" cy="584645"/>
            </a:xfrm>
            <a:prstGeom prst="rect">
              <a:avLst/>
            </a:prstGeom>
          </p:spPr>
        </p:pic>
        <p:pic>
          <p:nvPicPr>
            <p:cNvPr id="7" name="Graphic 6" descr="Battery charging with solid fill">
              <a:extLst>
                <a:ext uri="{FF2B5EF4-FFF2-40B4-BE49-F238E27FC236}">
                  <a16:creationId xmlns:a16="http://schemas.microsoft.com/office/drawing/2014/main" id="{7F33FFE4-8E74-130C-2E31-A601D373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1943393" y="1191066"/>
              <a:ext cx="604071" cy="584645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A1C8023-BB62-3B82-3896-E2B1CD8EF780}"/>
              </a:ext>
            </a:extLst>
          </p:cNvPr>
          <p:cNvSpPr txBox="1"/>
          <p:nvPr/>
        </p:nvSpPr>
        <p:spPr>
          <a:xfrm>
            <a:off x="275895" y="330473"/>
            <a:ext cx="10601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Optimizing Drone Deployment and Charging Strategies for Minimizing </a:t>
            </a:r>
            <a:r>
              <a:rPr lang="en-US" sz="2400" b="1" dirty="0" err="1">
                <a:solidFill>
                  <a:srgbClr val="C00000"/>
                </a:solidFill>
                <a:ea typeface="Cambria Math" panose="02040503050406030204" pitchFamily="18" charset="0"/>
              </a:rPr>
              <a:t>Makespan</a:t>
            </a:r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 in Delivery Systems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690FE0-D3C4-05EA-82B8-E9509332305E}"/>
              </a:ext>
            </a:extLst>
          </p:cNvPr>
          <p:cNvSpPr txBox="1"/>
          <p:nvPr/>
        </p:nvSpPr>
        <p:spPr>
          <a:xfrm>
            <a:off x="5154305" y="1886399"/>
            <a:ext cx="6575629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latin typeface="Amasis MT Pro" panose="02040504050005020304" pitchFamily="18" charset="0"/>
              </a:rPr>
              <a:t>N drones, k stationary charging stations, and T destination targets.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latin typeface="Amasis MT Pro" panose="02040504050005020304" pitchFamily="18" charset="0"/>
              </a:rPr>
              <a:t>Each drone has a pre-defined charging capacity and operates at a pre-specified speed.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C00000"/>
                </a:solidFill>
                <a:latin typeface="Amasis MT Pro" panose="02040504050005020304" pitchFamily="18" charset="0"/>
              </a:rPr>
              <a:t>The objective is to minimize the </a:t>
            </a:r>
            <a:r>
              <a:rPr lang="en-US" sz="1600" dirty="0" err="1">
                <a:solidFill>
                  <a:srgbClr val="C00000"/>
                </a:solidFill>
                <a:latin typeface="Amasis MT Pro" panose="02040504050005020304" pitchFamily="18" charset="0"/>
              </a:rPr>
              <a:t>makespan</a:t>
            </a:r>
            <a:r>
              <a:rPr lang="en-US" sz="1600" dirty="0">
                <a:solidFill>
                  <a:srgbClr val="C00000"/>
                </a:solidFill>
                <a:latin typeface="Amasis MT Pro" panose="02040504050005020304" pitchFamily="18" charset="0"/>
              </a:rPr>
              <a:t>, which is the maximum total time over all drones to reach their destination, while ensuring that no drone runs out of charge on its way to the destination.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latin typeface="Amasis MT Pro" panose="02040504050005020304" pitchFamily="18" charset="0"/>
              </a:rPr>
              <a:t>The charging stations have certain load capacity.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C00000"/>
                </a:solidFill>
                <a:latin typeface="Amasis MT Pro" panose="02040504050005020304" pitchFamily="18" charset="0"/>
              </a:rPr>
              <a:t>The solution involves scheduling drones to charging facilities along the route.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latin typeface="Amasis MT Pro" panose="02040504050005020304" pitchFamily="18" charset="0"/>
              </a:rPr>
              <a:t>The drones can choose to go to the destination directly or via a subset of charging facilities to ensure battery capacity, depending on the deploying coordinates and the destination.</a:t>
            </a:r>
          </a:p>
          <a:p>
            <a:pPr marL="285750" indent="-285750" algn="just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C00000"/>
                </a:solidFill>
                <a:latin typeface="Amasis MT Pro" panose="02040504050005020304" pitchFamily="18" charset="0"/>
              </a:rPr>
              <a:t>The cost associated with going to the charging stations is: a) transportation time b) (possible) waiting time for other drones to recharge c) charging time. For the destination points, the cost is only the transportation time.</a:t>
            </a:r>
          </a:p>
        </p:txBody>
      </p:sp>
    </p:spTree>
    <p:extLst>
      <p:ext uri="{BB962C8B-B14F-4D97-AF65-F5344CB8AC3E}">
        <p14:creationId xmlns:p14="http://schemas.microsoft.com/office/powerpoint/2010/main" val="18334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265C0-3736-E72B-76C9-55ADF638ADBE}"/>
              </a:ext>
            </a:extLst>
          </p:cNvPr>
          <p:cNvSpPr txBox="1"/>
          <p:nvPr/>
        </p:nvSpPr>
        <p:spPr>
          <a:xfrm>
            <a:off x="795394" y="2821287"/>
            <a:ext cx="106012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a typeface="Cambria Math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50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5F356976-A71F-9382-7599-8025E18E1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996806"/>
                  </p:ext>
                </p:extLst>
              </p:nvPr>
            </p:nvGraphicFramePr>
            <p:xfrm>
              <a:off x="3277007" y="1270549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/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………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5F356976-A71F-9382-7599-8025E18E1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996806"/>
                  </p:ext>
                </p:extLst>
              </p:nvPr>
            </p:nvGraphicFramePr>
            <p:xfrm>
              <a:off x="3277007" y="1270549"/>
              <a:ext cx="5191381" cy="32562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230">
                      <a:extLst>
                        <a:ext uri="{9D8B030D-6E8A-4147-A177-3AD203B41FA5}">
                          <a16:colId xmlns:a16="http://schemas.microsoft.com/office/drawing/2014/main" val="3229237253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1750414641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4125443327"/>
                        </a:ext>
                      </a:extLst>
                    </a:gridCol>
                    <a:gridCol w="910020">
                      <a:extLst>
                        <a:ext uri="{9D8B030D-6E8A-4147-A177-3AD203B41FA5}">
                          <a16:colId xmlns:a16="http://schemas.microsoft.com/office/drawing/2014/main" val="2003575616"/>
                        </a:ext>
                      </a:extLst>
                    </a:gridCol>
                    <a:gridCol w="820441">
                      <a:extLst>
                        <a:ext uri="{9D8B030D-6E8A-4147-A177-3AD203B41FA5}">
                          <a16:colId xmlns:a16="http://schemas.microsoft.com/office/drawing/2014/main" val="521839359"/>
                        </a:ext>
                      </a:extLst>
                    </a:gridCol>
                    <a:gridCol w="865230">
                      <a:extLst>
                        <a:ext uri="{9D8B030D-6E8A-4147-A177-3AD203B41FA5}">
                          <a16:colId xmlns:a16="http://schemas.microsoft.com/office/drawing/2014/main" val="3160173626"/>
                        </a:ext>
                      </a:extLst>
                    </a:gridCol>
                  </a:tblGrid>
                  <a:tr h="4204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1" t="-3030" r="-502941" b="-6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3030" r="-402941" b="-6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3030" r="-302941" b="-6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3030" r="-186111" b="-6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3030" r="-106154" b="-6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941" t="-3030" r="-1471" b="-67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27855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/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103030" r="-402941" b="-5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103030" r="-302941" b="-5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103030" r="-186111" b="-5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103030" r="-106154" b="-5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0928055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1" t="-216129" r="-5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216129" r="-4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216129" r="-30294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216129" r="-186111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216129" r="-106154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941" t="-216129" r="-1471" b="-5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435754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1" t="-306250" r="-50294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306250" r="-40294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306250" r="-30294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306250" r="-18611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306250" r="-1061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941" t="-306250" r="-147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2309117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1" t="-419355" r="-502941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419355" r="-402941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419355" r="-302941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419355" r="-186111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419355" r="-106154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941" t="-419355" r="-1471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436518"/>
                      </a:ext>
                    </a:extLst>
                  </a:tr>
                  <a:tr h="3936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1" t="-519355" r="-502941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519355" r="-402941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519355" r="-302941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519355" r="-186111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519355" r="-106154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7526916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581818" r="-4029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581818" r="-3029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581818" r="-18611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581818" r="-1061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6919872"/>
                      </a:ext>
                    </a:extLst>
                  </a:tr>
                  <a:tr h="4204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71" t="-681818" r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71" t="-681818" r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722" t="-681818" r="-1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154" t="-681818" r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66311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704468-C1DE-0352-85DE-0D1ED89ADE1E}"/>
              </a:ext>
            </a:extLst>
          </p:cNvPr>
          <p:cNvCxnSpPr>
            <a:cxnSpLocks/>
          </p:cNvCxnSpPr>
          <p:nvPr/>
        </p:nvCxnSpPr>
        <p:spPr>
          <a:xfrm>
            <a:off x="3827722" y="2296632"/>
            <a:ext cx="64858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599542-7312-50DE-5811-C308C4B0608C}"/>
              </a:ext>
            </a:extLst>
          </p:cNvPr>
          <p:cNvCxnSpPr>
            <a:cxnSpLocks/>
          </p:cNvCxnSpPr>
          <p:nvPr/>
        </p:nvCxnSpPr>
        <p:spPr>
          <a:xfrm>
            <a:off x="4678325" y="2317898"/>
            <a:ext cx="648587" cy="7017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4E717C-FF7E-B755-F067-1761A9CB3812}"/>
              </a:ext>
            </a:extLst>
          </p:cNvPr>
          <p:cNvCxnSpPr>
            <a:cxnSpLocks/>
          </p:cNvCxnSpPr>
          <p:nvPr/>
        </p:nvCxnSpPr>
        <p:spPr>
          <a:xfrm flipV="1">
            <a:off x="5582095" y="2073349"/>
            <a:ext cx="484224" cy="9462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E9507B-3615-BDE5-19C5-905805668260}"/>
              </a:ext>
            </a:extLst>
          </p:cNvPr>
          <p:cNvCxnSpPr>
            <a:cxnSpLocks/>
          </p:cNvCxnSpPr>
          <p:nvPr/>
        </p:nvCxnSpPr>
        <p:spPr>
          <a:xfrm>
            <a:off x="6613451" y="2573079"/>
            <a:ext cx="457200" cy="8559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D711F1-9548-8283-49B5-2FD9F2B27A12}"/>
              </a:ext>
            </a:extLst>
          </p:cNvPr>
          <p:cNvCxnSpPr>
            <a:cxnSpLocks/>
          </p:cNvCxnSpPr>
          <p:nvPr/>
        </p:nvCxnSpPr>
        <p:spPr>
          <a:xfrm flipV="1">
            <a:off x="7272669" y="2392326"/>
            <a:ext cx="627322" cy="102604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1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868</Words>
  <Application>Microsoft Macintosh PowerPoint</Application>
  <PresentationFormat>Widescreen</PresentationFormat>
  <Paragraphs>281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Dhananjay</dc:creator>
  <cp:lastModifiedBy>Tiwari, Dhananjay</cp:lastModifiedBy>
  <cp:revision>13</cp:revision>
  <dcterms:created xsi:type="dcterms:W3CDTF">2023-05-02T20:35:31Z</dcterms:created>
  <dcterms:modified xsi:type="dcterms:W3CDTF">2023-05-25T07:46:11Z</dcterms:modified>
</cp:coreProperties>
</file>