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9165-6B23-D748-A964-44D53308F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891AC-FC1E-B940-8B27-DA3B9179F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A6D9-F3FF-7741-B266-6B5D8AC9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FEDA-738C-9947-AD8F-4D1A071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5054-9546-174F-A172-B5FDEFB7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52F0-BCE9-5846-A610-BC454D2D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7C0D-AE07-9542-88F5-57D3567A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D318-3C2E-B04B-8C54-5FDB005D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110-92D0-454C-A9D8-FD75BF24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46E09-27F1-7149-98C3-EB0C524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A57CC-B9C9-5F45-91EB-9507E098E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1D717-C669-0A49-BF40-4BD87AF9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DBE5-B7ED-774B-90D1-A7D98FAB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A9D7-479F-1D41-ACFF-B0AB313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F15F-0A82-B145-8474-47543B01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3CE3-AFFB-5346-AEEE-27907976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FEF8-D42A-5440-8EE3-210A9933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4586-FB04-AD4B-A87A-00D780B5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253B-1295-0246-8D53-BD17830C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5E69-9CA4-BE42-A817-5C69A73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70DB-16CC-C84B-8F94-FBDF36EC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8EA7B-188D-1E45-8573-AE2A6A70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8E4C-68F7-C14A-9AC1-E68C35CE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144A-BA90-8D49-BCF2-D8769F55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C866-CE8D-5F4F-BBF1-E4F02E68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F879-259A-0F41-B92F-21A37EA4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C081-BB35-B14A-95A6-97CE61B5B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67906-CC78-7941-A3C5-F7880FD40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48D9-C67D-C242-90BC-A886BABC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52082-E7D0-8C4E-93D7-CA41A024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A08B-925F-034D-B4FC-046EFAEB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49A6-24C5-AE4B-8C81-EB286C2B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12E60-DE0C-8E48-AA9F-FD0DF1DC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475-6426-FB43-B977-19A3BB1B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A08D0-8AEC-A542-991B-BCD7B34FC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72324-C41E-ED4D-8F53-953E6DD6A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C558C-FA1B-A340-8450-AD1DDCFA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8E81C-9EE6-F841-9BD8-74D2444E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0433D-0D52-634F-8CE6-FD524A46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2777-D214-D146-8587-EF74A997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D4298-8899-CE43-B587-CCCF7CC0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A1772-EFB9-B444-A29F-0745ABE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95B6A-0267-7744-B1D4-A8FD5F1C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44F2D-3993-3E4C-A139-B3BC1B4F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42DA2-9C04-B74F-AF1D-759150E0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4788-B534-954F-9650-5136240C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1E0C-3265-B243-A764-4CB2AFC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F5BA-A5EB-1E4D-91D3-1CE8388B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EACF-186F-1843-9A62-D5334C18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0188-47B6-7E46-BD24-674BF32F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40AD-79B5-F346-BBB3-C3655532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C355-8C30-044F-978E-7FD1C40C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52B-57B0-CC4D-83C2-472D744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E8B2A-B0FE-C24A-8952-ACB8B2020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B67BF-AB1C-7B46-9421-3F74F8F4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E4945-37DE-614C-8314-4B6E8D47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05D71-2562-974D-9942-FAC42386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9562-8E06-2B4E-A678-5545BBFC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FAD80-2DE7-DC4D-ACBD-9B16340E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403C-C691-874A-946A-8C2D3766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28F9-D30A-A942-91CA-2ED191FA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7E0F-6B03-B94D-8341-0E1B4FC07A82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3657-E80E-FF4C-953E-C8C96691A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2825-FF2E-8E49-B051-BD2CB78A5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1C6-8A39-8748-A615-09175616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975EA-370B-C042-81B2-BC3220DD86B3}"/>
              </a:ext>
            </a:extLst>
          </p:cNvPr>
          <p:cNvSpPr txBox="1"/>
          <p:nvPr/>
        </p:nvSpPr>
        <p:spPr>
          <a:xfrm>
            <a:off x="4393720" y="3968886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dirty="0">
                <a:latin typeface="+mj-lt"/>
                <a:ea typeface="+mj-ea"/>
                <a:cs typeface="+mj-cs"/>
              </a:rPr>
              <a:t>DEV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6C198-3F89-CE4B-A7B8-FC6EC2B74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r="973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69425-1A27-694A-8521-C80B67AA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483" y="2310714"/>
            <a:ext cx="1405190" cy="13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D586E-CD66-A544-B604-462D16E6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0" y="0"/>
            <a:ext cx="7830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2A858F-FFE9-5B47-99C9-45901768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06" y="1657350"/>
            <a:ext cx="7874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A06BF-0949-C546-92BE-8C411679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2"/>
            <a:ext cx="12192000" cy="62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E55A8-AA26-6645-8819-6629750B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025650"/>
            <a:ext cx="10655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FC821-B4CE-EB4B-A91D-0A6FB61D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695450"/>
            <a:ext cx="826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4FDEB-9011-8148-8043-9F235689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387"/>
            <a:ext cx="12192000" cy="41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6</cp:revision>
  <dcterms:created xsi:type="dcterms:W3CDTF">2019-10-01T13:25:19Z</dcterms:created>
  <dcterms:modified xsi:type="dcterms:W3CDTF">2019-10-02T19:58:00Z</dcterms:modified>
</cp:coreProperties>
</file>