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05EA-47DB-FF42-BFB0-8D90B03E9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ED88-8E40-1148-BF90-EF86FFB2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9135-FB29-0845-8E96-25397F3B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834A-D132-E049-8EFB-18DE0F4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D869-A9C6-744E-93AA-3990403A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1D21-2B1A-DD45-BE87-07CCE7C9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1BD4B-EE8D-B842-8974-C3D46138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EC0A-739E-C74F-8336-4DB35DD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3DF7-695C-BE4C-A72E-DCB5FD0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7C44-79B6-C544-9B7F-2E9414D1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793A-4F45-4947-820A-98A7A670A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D57E-20DE-4443-948B-A547EE8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C316-5D8E-A84B-9B0D-41899EA8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94EC-B641-6C44-AE15-47840925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7AB6-9C99-E74B-8E22-DE4DB77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17C8-474A-8B41-95B2-444B2C91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1164-5287-CD42-B9DD-5F3D4E7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1F7A-BC73-8E48-9145-A866B2B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6DFA-128F-974D-91D2-58224D4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97FB-B069-B141-A07A-2CF52A1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F60F-A32E-E944-BF66-87C6788E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4192-15FE-7541-97F6-F7B9383D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8BD3-D91A-C445-8575-DFDDE11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63DF-8503-8D40-A9FD-3808CDA7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A4E1-699A-5C42-971D-2D509A66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9DA1-75AC-7B4F-A055-6BB494F6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3E87-79D3-E249-A1A9-45D2A7EB3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61D3-0433-744F-A19E-70BA4C3F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6F75-1384-5648-8AEE-BB539E4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3C-AB32-3F47-A166-012CFC2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38F8-418B-D64B-8D61-1E2923FC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D4CC-CC4B-3E4D-A60F-F790CF8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6BD3-BB2C-5641-BEDC-957EA6D5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62E55-A536-C845-BED6-9304A706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13CA6-B8B2-524E-AD03-A5DC37D9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F04F1-81A5-5843-9FA9-1F05BA08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D039-9817-DB47-A57B-3C590EEF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A8ED5-6BCF-8D4D-A3A9-FC7797B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65053-9DE1-344B-AE40-6E204648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90BA-1EF0-E045-BAD7-F10C052A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3F3A-FECC-234B-A5C4-9ECCB51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64B5-E2D7-B447-B3DC-1034F63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C98C-F909-714A-9272-ADCD050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FA55-7202-A047-BC13-7BEA211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49442-2072-5240-B6B2-A2F5B932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3155-5AD0-A643-AF72-707B7A39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624A-F2B1-894C-8306-E2B579D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6DD3-8133-3F4E-8CF6-2ACB5874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3C7E7-6DFD-DF4B-802B-238B6C016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36ED-8DB5-6F42-A9A7-00EA9F32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88917-E911-4A47-9A20-3BC5238F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15C53-91A8-484F-A674-993898C6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BDE-7F8C-4048-B7B8-48BE649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D3494-0721-4B4E-BC78-A2BCF4EB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16B5A-8994-EA4D-B8F7-7841B5D9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693D-DE1E-284E-BC42-EFEA3D7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748A-07F5-DF48-9ACE-F607095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D8E1-35BC-F446-8721-3C957151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7FF64-A0A2-C24E-9D06-5365A658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BA6C-ED5B-674A-87A9-5E1E405B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9E6D-611D-0F45-ABA4-84868B677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4A9A-E350-8C46-A002-3E5A89CB43BD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03F7-3ACA-7646-8059-C458BFF9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9DEF-3244-4849-875C-07E99478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20023-7E16-BA41-A582-FABF5ABB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9F465-315E-714E-A4D9-E31304F6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" y="581249"/>
            <a:ext cx="6777519" cy="35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47924-84E4-AC4F-B89E-A495EA9C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0" y="678112"/>
            <a:ext cx="7393969" cy="33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0A9AE-3389-9447-956D-F760B4F4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625398"/>
            <a:ext cx="6898888" cy="39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5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Jahn, Rob</dc:creator>
  <cp:lastModifiedBy>Jahn, Rob</cp:lastModifiedBy>
  <cp:revision>3</cp:revision>
  <dcterms:created xsi:type="dcterms:W3CDTF">2021-12-17T21:07:36Z</dcterms:created>
  <dcterms:modified xsi:type="dcterms:W3CDTF">2021-12-17T21:19:07Z</dcterms:modified>
</cp:coreProperties>
</file>