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80"/>
    <p:restoredTop sz="94694"/>
  </p:normalViewPr>
  <p:slideViewPr>
    <p:cSldViewPr snapToGrid="0" snapToObjects="1">
      <p:cViewPr varScale="1">
        <p:scale>
          <a:sx n="96" d="100"/>
          <a:sy n="96" d="100"/>
        </p:scale>
        <p:origin x="18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FD7D-1FFF-A144-92A5-C26B2B98F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60DA2-8411-B247-88B1-4B794E473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FE15F-F39A-D343-B874-6679229C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B5D69-9046-1E41-813F-5221AE48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F94AB-0D42-004D-929C-0446B14F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4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D5D4-CF1C-844D-804E-6D683B06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75414-E908-794A-A9E4-7EA39A711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B4D0F-B477-6C42-8405-4A07D05F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E3FD1-802E-BD45-9E7D-49D23EB4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C8408-4BFB-9E41-918A-989030EE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1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7FE896-7EF5-604E-9ABA-94D7CE71C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3E5C4-5640-5E46-A002-15FFF306E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9458E-EA27-744E-BBEE-43538630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01AEA-14A4-E548-94A2-82700851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B5265-4082-CF49-96DD-E5BE9BD3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3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6B93E-D9D8-2246-904A-804161D0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2D578-26D3-C740-AE58-499837BC7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56E51-CB2C-2546-A665-5AE49850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C9291-2659-CA44-B8AE-AC96824A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EDCB6-4465-8C4A-AF02-EF2AF46B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9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209B-2561-4142-A378-471B34C7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35BC6-B72C-8A45-8BFA-107E51A03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714F9-59DE-3C4E-9432-6A23986FD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E883F-A4CA-EF49-A84F-54F37D52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113A0-73FA-7746-97B6-8CD9DB20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7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3F86-9DAF-A040-BA91-62452F2F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B1CCA-E6A1-8542-9595-4552C9BE0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58E5E-4F10-934B-8857-1D7F6BFCE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1FCAC-33BC-7847-BA13-76EF010A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97AAE-F471-1042-A83F-2E7552C4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61223-235F-5B44-A69B-78F04016A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7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CE4C-15E3-1446-A067-3A3F7838B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6F22D-8C85-BE4D-B283-E7473B87B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3B052-D958-E04C-82E0-AB3EE4417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A75B9-1A15-CE4E-86CF-80ACBACF1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65CC9-851F-7540-ACE1-808107AF8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3B375-6BBB-E349-99C9-994618D0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DCF89A-A29E-4A44-A2D8-F4288BE9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FF58DB-FE3B-BE41-A1C3-46849EC1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3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A03B-1067-2149-94BA-74F43B03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78648-8E01-5F46-BFBD-83FAF192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1314A-B285-074B-9223-F333A8188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7AF31-D96B-6B48-B3B2-4F4D19B9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4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2D64AB-DE74-5748-B177-2D39A0F47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451C0-0554-9B4B-A49C-7773C73F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97FE7-6E48-994C-8680-CCEACB0D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0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D1B11-7981-0B4F-8CC6-F2E2A685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2E623-6821-7247-8C3D-7071C1A8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4839D-72EA-F644-8999-D003D74C9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47F2A-D04D-924C-B5FE-E757A3DE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7708D-B0DE-0348-BA5E-C46DD3190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7B709-F811-7643-B025-8D675595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6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377D-6C6A-A847-A120-214923F82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79195-3A9F-514C-9AE7-5B3B2DBBE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5D7F0-FBE9-9245-98CE-B7B3601BF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B7362-A849-3E4A-83A9-3455AE687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3DCB9-07E4-D444-AE8C-89846808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3866F-20D5-5242-894D-4B54CA97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2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947244-56B1-2B4B-B806-2B65FB93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D3264-8DD5-A647-8BD0-2DC6E5D9E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E7180-EDC0-6B4C-B76C-29713001F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65ACA-08A2-A04C-80CB-68DC66F31BF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1998D-44AF-3043-A730-0E29FE656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9A41F-6EDB-4C48-B5D2-A861116FD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8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2872BF-7D4F-E349-AB72-CE99F0D0F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87" y="361284"/>
            <a:ext cx="6227337" cy="22085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6F9832-8AAD-AD40-B6B5-11B8799E0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795" y="2749047"/>
            <a:ext cx="5326273" cy="22883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9327E9-BC7A-6040-887C-77A0E8351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796" y="371386"/>
            <a:ext cx="5326273" cy="23776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A121C-54D4-1B46-B8BD-31D0C5DB46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4928" y="2279373"/>
            <a:ext cx="4352264" cy="404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5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1F2B68-7B4E-654C-A19B-20CEB18C6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24" y="274983"/>
            <a:ext cx="5500776" cy="3429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3D6DCB-02A6-F445-B998-2F53CEB84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74" y="4118113"/>
            <a:ext cx="4432300" cy="222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176406-C754-2C4F-BC22-7B3B97A23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5113" y="447261"/>
            <a:ext cx="2195406" cy="10899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718047-3076-3C40-A46E-A21709D1A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7097" y="3945283"/>
            <a:ext cx="5944903" cy="223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5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99A44B-5C20-8441-9CB2-D21200609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39" y="444803"/>
            <a:ext cx="3675361" cy="26031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1B0C94-0DBF-AE45-8AE2-617C01085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340" y="444802"/>
            <a:ext cx="5837736" cy="260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60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Jahn, Rob</dc:creator>
  <cp:lastModifiedBy>Jahn, Rob</cp:lastModifiedBy>
  <cp:revision>5</cp:revision>
  <dcterms:created xsi:type="dcterms:W3CDTF">2020-10-21T17:29:31Z</dcterms:created>
  <dcterms:modified xsi:type="dcterms:W3CDTF">2020-10-21T19:35:48Z</dcterms:modified>
</cp:coreProperties>
</file>