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6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FD7D-1FFF-A144-92A5-C26B2B9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0DA2-8411-B247-88B1-4B794E47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15F-F39A-D343-B874-6679229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D69-9046-1E41-813F-5221AE4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AB-0D42-004D-929C-0446B14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5D4-CF1C-844D-804E-6D683B0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75414-E908-794A-A9E4-7EA39A71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4D0F-B477-6C42-8405-4A07D05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FD1-802E-BD45-9E7D-49D23EB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408-4BFB-9E41-918A-989030E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E896-7EF5-604E-9ABA-94D7CE71C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5C4-5640-5E46-A002-15FFF30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458E-EA27-744E-BBEE-4353863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1AEA-14A4-E548-94A2-8270085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5265-4082-CF49-96DD-E5BE9BD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93E-D9D8-2246-904A-804161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578-26D3-C740-AE58-499837B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6E51-CB2C-2546-A665-5AE4985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9291-2659-CA44-B8AE-AC96824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DCB6-4465-8C4A-AF02-EF2AF46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09B-2561-4142-A378-471B34C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5BC6-B72C-8A45-8BFA-107E51A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14F9-59DE-3C4E-9432-6A23986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883F-A4CA-EF49-A84F-54F37D5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3A0-73FA-7746-97B6-8CD9DB2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F86-9DAF-A040-BA91-62452F2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CCA-E6A1-8542-9595-4552C9BE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58E5E-4F10-934B-8857-1D7F6BFC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FCAC-33BC-7847-BA13-76EF010A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7AAE-F471-1042-A83F-2E7552C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23-235F-5B44-A69B-78F04016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E4C-15E3-1446-A067-3A3F783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F22D-8C85-BE4D-B283-E7473B87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B052-D958-E04C-82E0-AB3EE441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75B9-1A15-CE4E-86CF-80ACBACF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5CC9-851F-7540-ACE1-808107AF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3B375-6BBB-E349-99C9-994618D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CF89A-A29E-4A44-A2D8-F4288BE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58DB-FE3B-BE41-A1C3-46849EC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03B-1067-2149-94BA-74F43B03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8648-8E01-5F46-BFBD-83FAF192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314A-B285-074B-9223-F333A81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AF31-D96B-6B48-B3B2-4F4D19B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64AB-DE74-5748-B177-2D39A0F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451C0-0554-9B4B-A49C-7773C73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7FE7-6E48-994C-8680-CCEACB0D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B11-7981-0B4F-8CC6-F2E2A68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623-6821-7247-8C3D-7071C1A8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839D-72EA-F644-8999-D003D74C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A-D04D-924C-B5FE-E757A3DE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708D-B0DE-0348-BA5E-C46DD3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B709-F811-7643-B025-8D67559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77D-6C6A-A847-A120-214923F8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9195-3A9F-514C-9AE7-5B3B2DBB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D7F0-FBE9-9245-98CE-B7B3601B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7362-A849-3E4A-83A9-3455AE6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CB9-07E4-D444-AE8C-8984680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866F-20D5-5242-894D-4B54CA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7244-56B1-2B4B-B806-2B65FB93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3264-8DD5-A647-8BD0-2DC6E5D9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7180-EDC0-6B4C-B76C-29713001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5ACA-08A2-A04C-80CB-68DC66F31BF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998D-44AF-3043-A730-0E29FE656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A41F-6EDB-4C48-B5D2-A861116F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872BF-7D4F-E349-AB72-CE99F0D0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7" y="361284"/>
            <a:ext cx="6227337" cy="22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F9832-8AAD-AD40-B6B5-11B8799E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5" y="2749047"/>
            <a:ext cx="5326273" cy="228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327E9-BC7A-6040-887C-77A0E835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96" y="371386"/>
            <a:ext cx="5326273" cy="237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A121C-54D4-1B46-B8BD-31D0C5DB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8" y="2279373"/>
            <a:ext cx="4352264" cy="40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F2B68-7B4E-654C-A19B-20CEB18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" y="274983"/>
            <a:ext cx="5500776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D6DCB-02A6-F445-B998-2F53CEB8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4118113"/>
            <a:ext cx="44323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76406-C754-2C4F-BC22-7B3B97A2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3" y="447261"/>
            <a:ext cx="2195406" cy="108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18047-3076-3C40-A46E-A21709D1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97" y="3945283"/>
            <a:ext cx="5944903" cy="2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56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3</cp:revision>
  <dcterms:created xsi:type="dcterms:W3CDTF">2020-10-21T17:29:31Z</dcterms:created>
  <dcterms:modified xsi:type="dcterms:W3CDTF">2020-10-21T17:49:57Z</dcterms:modified>
</cp:coreProperties>
</file>