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08" d="100"/>
          <a:sy n="108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00F8-9E9A-4449-92C0-F201264B3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608A-5C01-DF4F-9140-39CDE337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A899-0252-184B-A055-09140F08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16BF-3A8A-A64E-8852-812825B7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C15F-140A-884B-817D-656F9C20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3749-CFD9-4F4F-ABCC-CECE6DCF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F742-44BC-9046-9CE9-45444886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5DE4-3D75-3E46-AA36-EF4FDB5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EDCF-19C6-304C-823C-3C4F4385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E228-8093-E04B-B332-31DF975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4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96434-81A2-A643-A20B-F0E3D3F05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2A7A-E545-7248-B62A-1EB432B4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EC98-D74E-354A-A7BF-8D2975B4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46A3-C6EE-BF49-B1A0-03B305F9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4E48-A657-B448-B130-9BFD2F2F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AE2-478C-C844-BD68-0921760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7713-C30C-AA45-BAA7-19670E94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98EE-B807-FB44-99AC-CF5BB813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2407-A706-854D-A204-F4B69076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3E66-19D4-9F4C-802B-D2491D06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635C-97C2-CE4D-B994-573029DC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8AFF-1814-3A4F-A6B8-9567608C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13C6-EBED-624F-9A4D-EAE2D96E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B9EA-AFAE-7745-BA31-660BDF30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88AF-FE0A-E34F-86AD-24C368C8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2951-A329-7946-9D11-3DADAE41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F054-21B4-694C-BAF4-6DA35563C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FE6D8-450A-644F-9F32-FD95F3AC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9908-BE3C-A545-A3D3-BAF04D2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A7ED1-5C5E-B344-A3F5-B69C1C3A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10D2-4411-F34F-9728-08B2A5EC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72F-412B-6C46-9760-352C87F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B3D6-1495-2542-8869-E4F9E360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734A1-8954-214E-9CF8-C0484722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0EEE-9CAE-A44C-B38C-AE41375FB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1E71B-B80A-FB42-8252-2BEA8886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C020A-0138-4A41-B45D-4BF4A91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5BB64-D64A-1047-815D-19316EDD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9696-5915-F145-92B5-1D130B9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DEEB-C111-7B4B-80F5-BA833A55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F0182-F571-B043-84E9-D0767426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B5D54-F851-AD43-8398-01F8EF2D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990B5-8609-FE41-B213-2D254CFD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88ACD-B46A-FD49-B9BE-2EF8FEB9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AE8B7-8633-E648-A4D6-766A3AEA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DDD6-8734-904E-A7F4-D2DEE9D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BFF-DBB8-1940-9321-745F52B7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1DBE-B314-A942-A779-64440971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EC600-F07B-0E44-8A12-7C207218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10F-A90A-F040-9F39-3548BD3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CFB34-E4E9-244A-8FC1-D4D927AF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B00C5-AE9C-904E-BFF9-412C8F5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8773-139C-7A42-8E35-3E43750D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DFDA-5C4E-8841-9C53-0A9B14238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61710-0D01-5540-97BD-4F3CA8DA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DF496-603C-3240-A419-8D387168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087CE-4DC8-574F-836B-B930A7AF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67E91-9C39-2D46-B7B6-2C160A4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977A6-8245-F74B-A94C-0D432503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06D5-F901-6340-B4AD-C5D5FC7C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F5F0-2A0B-1547-969F-DB716F21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22-EDE4-B14F-9AFD-814F54D439E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F72E-5AB0-924E-B218-DE0618394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BF76-A06B-4140-A538-FA112902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9D71-CCF2-D645-8C6D-E942CB1B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D8FCF9D-3D09-F140-B85A-95EDBBB9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31" y="751893"/>
            <a:ext cx="1120921" cy="11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7ED79AD5-DAD2-474D-8D1B-46CA9AA3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87" y="166256"/>
            <a:ext cx="5061937" cy="6371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8501C3-9531-264B-91AD-675221064A41}"/>
              </a:ext>
            </a:extLst>
          </p:cNvPr>
          <p:cNvSpPr txBox="1"/>
          <p:nvPr/>
        </p:nvSpPr>
        <p:spPr>
          <a:xfrm>
            <a:off x="1128156" y="748144"/>
            <a:ext cx="11519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mytask-active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7A424-56E0-D74E-9C41-E4EE5C63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54" y="5315117"/>
            <a:ext cx="3471470" cy="705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934475-4B15-544B-B52D-3834289A5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54" y="4393271"/>
            <a:ext cx="3008332" cy="904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61C0C-2452-DC42-88AC-9870A58F3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323850"/>
            <a:ext cx="53721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0C5219-2748-1A47-B7C5-AB53A1A4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1" y="321069"/>
            <a:ext cx="4454701" cy="621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2A386-0EDF-E941-8294-69A7491B9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21" y="5512294"/>
            <a:ext cx="3567779" cy="771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DFA30-478E-624A-96E3-F27F4F11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83" y="4045115"/>
            <a:ext cx="3856482" cy="1393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B1968-E986-814F-AC1C-F50A3D9E7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0" y="247650"/>
            <a:ext cx="48514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FF91A9-F9F3-274D-9072-BEE618FE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0" y="716773"/>
            <a:ext cx="7082111" cy="46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8A226B-6C47-6D4C-B089-F333FAD4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4" y="743557"/>
            <a:ext cx="11398331" cy="25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3</cp:revision>
  <dcterms:created xsi:type="dcterms:W3CDTF">2021-11-23T18:16:47Z</dcterms:created>
  <dcterms:modified xsi:type="dcterms:W3CDTF">2022-03-28T12:39:11Z</dcterms:modified>
</cp:coreProperties>
</file>