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rIns="0" tIns="0" bIns="0"/>
          <a:p>
            <a:r>
              <a:rPr b="0" lang="nl-NL" sz="2000" spc="-1" strike="noStrike">
                <a:solidFill>
                  <a:srgbClr val="000000"/>
                </a:solidFill>
                <a:uFill>
                  <a:solidFill>
                    <a:srgbClr val="ffffff"/>
                  </a:solidFill>
                </a:uFill>
                <a:latin typeface="Arial"/>
              </a:rPr>
              <a:t>Klik om het formaat van de notities te bewerken</a:t>
            </a:r>
            <a:endParaRPr b="0" lang="nl-NL" sz="2000" spc="-1" strike="noStrike">
              <a:solidFill>
                <a:srgbClr val="000000"/>
              </a:solidFill>
              <a:uFill>
                <a:solidFill>
                  <a:srgbClr val="ffffff"/>
                </a:solidFill>
              </a:uFill>
              <a:latin typeface="Arial"/>
            </a:endParaRPr>
          </a:p>
        </p:txBody>
      </p:sp>
      <p:sp>
        <p:nvSpPr>
          <p:cNvPr id="111" name="PlaceHolder 2"/>
          <p:cNvSpPr>
            <a:spLocks noGrp="1"/>
          </p:cNvSpPr>
          <p:nvPr>
            <p:ph type="hdr"/>
          </p:nvPr>
        </p:nvSpPr>
        <p:spPr>
          <a:xfrm>
            <a:off x="0" y="0"/>
            <a:ext cx="3280680" cy="534240"/>
          </a:xfrm>
          <a:prstGeom prst="rect">
            <a:avLst/>
          </a:prstGeom>
        </p:spPr>
        <p:txBody>
          <a:bodyPr lIns="0" rIns="0" tIns="0" bIns="0"/>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2" name="PlaceHolder 3"/>
          <p:cNvSpPr>
            <a:spLocks noGrp="1"/>
          </p:cNvSpPr>
          <p:nvPr>
            <p:ph type="dt"/>
          </p:nvPr>
        </p:nvSpPr>
        <p:spPr>
          <a:xfrm>
            <a:off x="4278960" y="0"/>
            <a:ext cx="3280680" cy="534240"/>
          </a:xfrm>
          <a:prstGeom prst="rect">
            <a:avLst/>
          </a:prstGeom>
        </p:spPr>
        <p:txBody>
          <a:bodyPr lIns="0" rIns="0" tIns="0" bIns="0"/>
          <a:p>
            <a:pPr algn="r"/>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3" name="PlaceHolder 4"/>
          <p:cNvSpPr>
            <a:spLocks noGrp="1"/>
          </p:cNvSpPr>
          <p:nvPr>
            <p:ph type="ftr"/>
          </p:nvPr>
        </p:nvSpPr>
        <p:spPr>
          <a:xfrm>
            <a:off x="0" y="10157400"/>
            <a:ext cx="3280680" cy="534240"/>
          </a:xfrm>
          <a:prstGeom prst="rect">
            <a:avLst/>
          </a:prstGeom>
        </p:spPr>
        <p:txBody>
          <a:bodyPr lIns="0" rIns="0" tIns="0" bIns="0" anchor="b"/>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4" name="PlaceHolder 5"/>
          <p:cNvSpPr>
            <a:spLocks noGrp="1"/>
          </p:cNvSpPr>
          <p:nvPr>
            <p:ph type="sldNum"/>
          </p:nvPr>
        </p:nvSpPr>
        <p:spPr>
          <a:xfrm>
            <a:off x="4278960" y="10157400"/>
            <a:ext cx="3280680" cy="534240"/>
          </a:xfrm>
          <a:prstGeom prst="rect">
            <a:avLst/>
          </a:prstGeom>
        </p:spPr>
        <p:txBody>
          <a:bodyPr lIns="0" rIns="0" tIns="0" bIns="0" anchor="b"/>
          <a:p>
            <a:pPr algn="r"/>
            <a:fld id="{CDC6044C-C819-4D6A-BC9A-055359092516}" type="slidenum">
              <a:rPr b="0" lang="nl-NL" sz="1400" spc="-1" strike="noStrike">
                <a:solidFill>
                  <a:srgbClr val="000000"/>
                </a:solidFill>
                <a:uFill>
                  <a:solidFill>
                    <a:srgbClr val="ffffff"/>
                  </a:solidFill>
                </a:uFill>
                <a:latin typeface="Times New Roman"/>
              </a:rPr>
              <a:t>1</a:t>
            </a:fld>
            <a:endParaRPr b="0" lang="nl-NL"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4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2E37B0F-A016-4C3E-A142-E918C88874BB}"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5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CE55980-2396-4B99-BD23-CE6249359719}"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5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D63D8E5-E708-4DFE-B4E4-DCA3A4562DFF}"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5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697A2D5-B400-4318-A56E-60E839EAA50A}"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5680" cy="4114080"/>
          </a:xfrm>
          <a:prstGeom prst="rect">
            <a:avLst/>
          </a:prstGeom>
        </p:spPr>
        <p:txBody>
          <a:bodyPr lIns="0" rIns="0" tIns="0" bIns="0"/>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5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F63FCE0-7FB5-460D-B999-D1CCC517967C}" type="slidenum">
              <a:rPr b="0" lang="nl-NL" sz="1200" spc="-1" strike="noStrike">
                <a:solidFill>
                  <a:srgbClr val="000000"/>
                </a:solidFill>
                <a:uFill>
                  <a:solidFill>
                    <a:srgbClr val="ffffff"/>
                  </a:solidFill>
                </a:uFill>
                <a:latin typeface="+mn-lt"/>
                <a:ea typeface="+mn-ea"/>
              </a:rPr>
              <a:t>&lt;getal&gt;</a:t>
            </a:fld>
            <a:endParaRPr b="0" lang="nl-NL"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60" name="PlaceHolder 5"/>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pic>
        <p:nvPicPr>
          <p:cNvPr id="64" name="" descr=""/>
          <p:cNvPicPr/>
          <p:nvPr/>
        </p:nvPicPr>
        <p:blipFill>
          <a:blip r:embed="rId2"/>
          <a:stretch/>
        </p:blipFill>
        <p:spPr>
          <a:xfrm>
            <a:off x="2079000" y="1604520"/>
            <a:ext cx="4984920" cy="3977280"/>
          </a:xfrm>
          <a:prstGeom prst="rect">
            <a:avLst/>
          </a:prstGeom>
          <a:ln>
            <a:noFill/>
          </a:ln>
        </p:spPr>
      </p:pic>
      <p:pic>
        <p:nvPicPr>
          <p:cNvPr id="6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pic>
        <p:nvPicPr>
          <p:cNvPr id="108" name="" descr=""/>
          <p:cNvPicPr/>
          <p:nvPr/>
        </p:nvPicPr>
        <p:blipFill>
          <a:blip r:embed="rId2"/>
          <a:stretch/>
        </p:blipFill>
        <p:spPr>
          <a:xfrm>
            <a:off x="2079000" y="1604520"/>
            <a:ext cx="4984920" cy="3977280"/>
          </a:xfrm>
          <a:prstGeom prst="rect">
            <a:avLst/>
          </a:prstGeom>
          <a:ln>
            <a:noFill/>
          </a:ln>
        </p:spPr>
      </p:pic>
      <p:pic>
        <p:nvPicPr>
          <p:cNvPr id="109"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467424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4674240" y="368208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674240" y="1604520"/>
            <a:ext cx="401580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57200" y="3682080"/>
            <a:ext cx="8229240" cy="1896840"/>
          </a:xfrm>
          <a:prstGeom prst="rect">
            <a:avLst/>
          </a:prstGeom>
        </p:spPr>
        <p:txBody>
          <a:bodyPr lIns="0" rIns="0" tIns="0" bIns="0"/>
          <a:p>
            <a:endParaRPr b="0" lang="nl-NL"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 name="CustomShape 2"/>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2" name="CustomShape 3"/>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3"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ea typeface="DejaVu Sans"/>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ea typeface="DejaVu Sans"/>
              </a:rPr>
              <a:t>Let op:</a:t>
            </a:r>
            <a:r>
              <a:rPr b="0" lang="nl-NL" sz="900" spc="-1" strike="noStrike">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4" name="Afbeelding 16" descr=""/>
          <p:cNvPicPr/>
          <p:nvPr/>
        </p:nvPicPr>
        <p:blipFill>
          <a:blip r:embed="rId3"/>
          <a:stretch/>
        </p:blipFill>
        <p:spPr>
          <a:xfrm>
            <a:off x="9664560" y="5669640"/>
            <a:ext cx="418320" cy="227880"/>
          </a:xfrm>
          <a:prstGeom prst="rect">
            <a:avLst/>
          </a:prstGeom>
          <a:ln>
            <a:noFill/>
          </a:ln>
        </p:spPr>
      </p:pic>
      <p:pic>
        <p:nvPicPr>
          <p:cNvPr id="5" name="Afbeelding 17" descr=""/>
          <p:cNvPicPr/>
          <p:nvPr/>
        </p:nvPicPr>
        <p:blipFill>
          <a:blip r:embed="rId4"/>
          <a:stretch/>
        </p:blipFill>
        <p:spPr>
          <a:xfrm>
            <a:off x="9632160" y="6521400"/>
            <a:ext cx="752040" cy="285120"/>
          </a:xfrm>
          <a:prstGeom prst="rect">
            <a:avLst/>
          </a:prstGeom>
          <a:ln>
            <a:noFill/>
          </a:ln>
        </p:spPr>
      </p:pic>
      <p:sp>
        <p:nvSpPr>
          <p:cNvPr id="6"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8" name="CustomShape 7"/>
          <p:cNvSpPr/>
          <p:nvPr/>
        </p:nvSpPr>
        <p:spPr>
          <a:xfrm>
            <a:off x="0" y="0"/>
            <a:ext cx="7876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0" name="CustomShape 9"/>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1" name="CustomShape 10"/>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2" name="CustomShape 11"/>
          <p:cNvSpPr/>
          <p:nvPr/>
        </p:nvSpPr>
        <p:spPr>
          <a:xfrm>
            <a:off x="1031760" y="184320"/>
            <a:ext cx="213480" cy="240480"/>
          </a:xfrm>
          <a:custGeom>
            <a:avLst/>
            <a:gdLst/>
            <a:ahLst/>
            <a:rect l="l" t="t"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360">
            <a:noFill/>
          </a:ln>
        </p:spPr>
        <p:style>
          <a:lnRef idx="0"/>
          <a:fillRef idx="0"/>
          <a:effectRef idx="0"/>
          <a:fontRef idx="minor"/>
        </p:style>
      </p:sp>
      <p:sp>
        <p:nvSpPr>
          <p:cNvPr id="13" name="CustomShape 12"/>
          <p:cNvSpPr/>
          <p:nvPr/>
        </p:nvSpPr>
        <p:spPr>
          <a:xfrm>
            <a:off x="1284120" y="260280"/>
            <a:ext cx="156600" cy="162720"/>
          </a:xfrm>
          <a:custGeom>
            <a:avLst/>
            <a:gdLst/>
            <a:ahLst/>
            <a:rect l="l" t="t"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4" name="CustomShape 13"/>
          <p:cNvSpPr/>
          <p:nvPr/>
        </p:nvSpPr>
        <p:spPr>
          <a:xfrm>
            <a:off x="1476360" y="260280"/>
            <a:ext cx="239040" cy="158040"/>
          </a:xfrm>
          <a:custGeom>
            <a:avLst/>
            <a:gdLst/>
            <a:ahLst/>
            <a:rect l="l" t="t"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5" name="CustomShape 14"/>
          <p:cNvSpPr/>
          <p:nvPr/>
        </p:nvSpPr>
        <p:spPr>
          <a:xfrm>
            <a:off x="1751040" y="260280"/>
            <a:ext cx="156600" cy="162720"/>
          </a:xfrm>
          <a:custGeom>
            <a:avLst/>
            <a:gdLst/>
            <a:ahLst/>
            <a:rect l="l" t="t"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16" name="CustomShape 15"/>
          <p:cNvSpPr/>
          <p:nvPr/>
        </p:nvSpPr>
        <p:spPr>
          <a:xfrm>
            <a:off x="1936800" y="260280"/>
            <a:ext cx="156600" cy="162720"/>
          </a:xfrm>
          <a:custGeom>
            <a:avLst/>
            <a:gdLst/>
            <a:ahLst/>
            <a:rect l="l" t="t"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7" name="CustomShape 16"/>
          <p:cNvSpPr/>
          <p:nvPr/>
        </p:nvSpPr>
        <p:spPr>
          <a:xfrm>
            <a:off x="2128680" y="260280"/>
            <a:ext cx="142200" cy="158040"/>
          </a:xfrm>
          <a:custGeom>
            <a:avLst/>
            <a:gdLst/>
            <a:ahLst/>
            <a:rect l="l" t="t"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8" name="CustomShape 17"/>
          <p:cNvSpPr/>
          <p:nvPr/>
        </p:nvSpPr>
        <p:spPr>
          <a:xfrm>
            <a:off x="2297160" y="219240"/>
            <a:ext cx="111960" cy="204120"/>
          </a:xfrm>
          <a:custGeom>
            <a:avLst/>
            <a:gdLst/>
            <a:ahLst/>
            <a:rect l="l" t="t"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19" name="CustomShape 18"/>
          <p:cNvSpPr/>
          <p:nvPr/>
        </p:nvSpPr>
        <p:spPr>
          <a:xfrm>
            <a:off x="2433600" y="260280"/>
            <a:ext cx="156600" cy="162720"/>
          </a:xfrm>
          <a:custGeom>
            <a:avLst/>
            <a:gdLst/>
            <a:ahLst/>
            <a:rect l="l" t="t"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360">
            <a:noFill/>
          </a:ln>
        </p:spPr>
        <p:style>
          <a:lnRef idx="0"/>
          <a:fillRef idx="0"/>
          <a:effectRef idx="0"/>
          <a:fontRef idx="minor"/>
        </p:style>
      </p:sp>
      <p:sp>
        <p:nvSpPr>
          <p:cNvPr id="20" name="CustomShape 19"/>
          <p:cNvSpPr/>
          <p:nvPr/>
        </p:nvSpPr>
        <p:spPr>
          <a:xfrm>
            <a:off x="1017720" y="530280"/>
            <a:ext cx="232560" cy="229320"/>
          </a:xfrm>
          <a:custGeom>
            <a:avLst/>
            <a:gdLst/>
            <a:ahLst/>
            <a:rect l="l" t="t"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360">
            <a:noFill/>
          </a:ln>
        </p:spPr>
        <p:style>
          <a:lnRef idx="0"/>
          <a:fillRef idx="0"/>
          <a:effectRef idx="0"/>
          <a:fontRef idx="minor"/>
        </p:style>
      </p:sp>
      <p:sp>
        <p:nvSpPr>
          <p:cNvPr id="21" name="CustomShape 20"/>
          <p:cNvSpPr/>
          <p:nvPr/>
        </p:nvSpPr>
        <p:spPr>
          <a:xfrm>
            <a:off x="1271520" y="600120"/>
            <a:ext cx="240480" cy="15948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2" name="CustomShape 21"/>
          <p:cNvSpPr/>
          <p:nvPr/>
        </p:nvSpPr>
        <p:spPr>
          <a:xfrm>
            <a:off x="1541520" y="600120"/>
            <a:ext cx="126360" cy="162720"/>
          </a:xfrm>
          <a:custGeom>
            <a:avLst/>
            <a:gdLst/>
            <a:ahLst/>
            <a:rect l="l" t="t"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360">
            <a:noFill/>
          </a:ln>
        </p:spPr>
        <p:style>
          <a:lnRef idx="0"/>
          <a:fillRef idx="0"/>
          <a:effectRef idx="0"/>
          <a:fontRef idx="minor"/>
        </p:style>
      </p:sp>
      <p:sp>
        <p:nvSpPr>
          <p:cNvPr id="23" name="CustomShape 22"/>
          <p:cNvSpPr/>
          <p:nvPr/>
        </p:nvSpPr>
        <p:spPr>
          <a:xfrm>
            <a:off x="1679400" y="560520"/>
            <a:ext cx="113760" cy="202320"/>
          </a:xfrm>
          <a:custGeom>
            <a:avLst/>
            <a:gdLst/>
            <a:ahLst/>
            <a:rect l="l" t="t"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24" name="CustomShape 23"/>
          <p:cNvSpPr/>
          <p:nvPr/>
        </p:nvSpPr>
        <p:spPr>
          <a:xfrm>
            <a:off x="1816200" y="600120"/>
            <a:ext cx="156600" cy="162720"/>
          </a:xfrm>
          <a:custGeom>
            <a:avLst/>
            <a:gdLst/>
            <a:ahLst/>
            <a:rect l="l" t="t"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25" name="CustomShape 24"/>
          <p:cNvSpPr/>
          <p:nvPr/>
        </p:nvSpPr>
        <p:spPr>
          <a:xfrm>
            <a:off x="2009880" y="600120"/>
            <a:ext cx="97560" cy="159480"/>
          </a:xfrm>
          <a:custGeom>
            <a:avLst/>
            <a:gdLst/>
            <a:ahLst/>
            <a:rect l="l" t="t"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6" name="CustomShape 25"/>
          <p:cNvSpPr/>
          <p:nvPr/>
        </p:nvSpPr>
        <p:spPr>
          <a:xfrm>
            <a:off x="2122560" y="515880"/>
            <a:ext cx="165960" cy="246960"/>
          </a:xfrm>
          <a:custGeom>
            <a:avLst/>
            <a:gdLst/>
            <a:ahLst/>
            <a:rect l="l" t="t"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360">
            <a:noFill/>
          </a:ln>
        </p:spPr>
        <p:style>
          <a:lnRef idx="0"/>
          <a:fillRef idx="0"/>
          <a:effectRef idx="0"/>
          <a:fontRef idx="minor"/>
        </p:style>
      </p:sp>
      <p:sp>
        <p:nvSpPr>
          <p:cNvPr id="27" name="CustomShape 26"/>
          <p:cNvSpPr/>
          <p:nvPr/>
        </p:nvSpPr>
        <p:spPr>
          <a:xfrm>
            <a:off x="2322360" y="600120"/>
            <a:ext cx="142200" cy="162720"/>
          </a:xfrm>
          <a:custGeom>
            <a:avLst/>
            <a:gdLst/>
            <a:ahLst/>
            <a:rect l="l" t="t"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360">
            <a:noFill/>
          </a:ln>
        </p:spPr>
        <p:style>
          <a:lnRef idx="0"/>
          <a:fillRef idx="0"/>
          <a:effectRef idx="0"/>
          <a:fontRef idx="minor"/>
        </p:style>
      </p:sp>
      <p:sp>
        <p:nvSpPr>
          <p:cNvPr id="28" name="CustomShape 27"/>
          <p:cNvSpPr/>
          <p:nvPr/>
        </p:nvSpPr>
        <p:spPr>
          <a:xfrm>
            <a:off x="2505240" y="600120"/>
            <a:ext cx="240480" cy="15948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9" name="CustomShape 28"/>
          <p:cNvSpPr/>
          <p:nvPr/>
        </p:nvSpPr>
        <p:spPr>
          <a:xfrm>
            <a:off x="-1731600" y="98640"/>
            <a:ext cx="1608840" cy="477000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1000" spc="-1" strike="noStrike">
                <a:solidFill>
                  <a:srgbClr val="000000"/>
                </a:solidFill>
                <a:uFill>
                  <a:solidFill>
                    <a:srgbClr val="ffffff"/>
                  </a:solidFill>
                </a:uFill>
                <a:latin typeface="Corbel"/>
                <a:ea typeface="DejaVu Sans"/>
              </a:rPr>
              <a:t>Deze dia  is zo gemaakt dat je zelf een afbeelding kan invoegen. </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Klik met de rechtermuisknop in de achtergrond en kies Achtergrond opmaken. Klik op Opvulling met figuur of bitmappatroon en dan op Invoegen uit bestand. Kies de afbeelding en klik op Invoegen en Sluiten.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Klik niet op Overal toepassen omdat de afbeelding dan op alle dia’s komt. Met ctrl + z kan je dit ongedaan maken.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ea typeface="DejaVu Sans"/>
              </a:rPr>
              <a:t>Voor het mooiste resultaat is de beeldverhouding 1024 x 768 pixels. Het beeld blijft dan scherp en vervormt niet.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30" name="PlaceHolder 29"/>
          <p:cNvSpPr>
            <a:spLocks noGrp="1"/>
          </p:cNvSpPr>
          <p:nvPr>
            <p:ph type="title"/>
          </p:nvPr>
        </p:nvSpPr>
        <p:spPr>
          <a:xfrm>
            <a:off x="781920" y="1998360"/>
            <a:ext cx="7595280" cy="1142280"/>
          </a:xfrm>
          <a:prstGeom prst="rect">
            <a:avLst/>
          </a:prstGeom>
        </p:spPr>
        <p:txBody>
          <a:bodyPr lIns="0" rIns="0" tIns="0" bIns="0" anchor="ctr"/>
          <a:p>
            <a:pPr algn="ctr"/>
            <a:endParaRPr b="0" lang="nl-NL" sz="4400" spc="-1" strike="noStrike">
              <a:solidFill>
                <a:srgbClr val="000000"/>
              </a:solidFill>
              <a:uFill>
                <a:solidFill>
                  <a:srgbClr val="ffffff"/>
                </a:solidFill>
              </a:uFill>
              <a:latin typeface="Arial"/>
            </a:endParaRPr>
          </a:p>
        </p:txBody>
      </p:sp>
      <p:sp>
        <p:nvSpPr>
          <p:cNvPr id="31" name="PlaceHolder 3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nl-NL" sz="3200" spc="-1" strike="noStrike">
                <a:solidFill>
                  <a:srgbClr val="000000"/>
                </a:solidFill>
                <a:uFill>
                  <a:solidFill>
                    <a:srgbClr val="ffffff"/>
                  </a:solidFill>
                </a:uFill>
                <a:latin typeface="Arial"/>
              </a:rPr>
              <a:t>Klik om de opmaak van de overzichtstekst te bewerken</a:t>
            </a:r>
            <a:endParaRPr b="0" lang="nl-N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nl-NL" sz="2800" spc="-1" strike="noStrike">
                <a:solidFill>
                  <a:srgbClr val="000000"/>
                </a:solidFill>
                <a:uFill>
                  <a:solidFill>
                    <a:srgbClr val="ffffff"/>
                  </a:solidFill>
                </a:uFill>
                <a:latin typeface="Arial"/>
              </a:rPr>
              <a:t>Tweede overzichtsniveau</a:t>
            </a:r>
            <a:endParaRPr b="0" lang="nl-N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nl-NL" sz="2400" spc="-1" strike="noStrike">
                <a:solidFill>
                  <a:srgbClr val="000000"/>
                </a:solidFill>
                <a:uFill>
                  <a:solidFill>
                    <a:srgbClr val="ffffff"/>
                  </a:solidFill>
                </a:uFill>
                <a:latin typeface="Arial"/>
              </a:rPr>
              <a:t>Derde overzichtsniveau</a:t>
            </a:r>
            <a:endParaRPr b="0" lang="nl-N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nl-NL" sz="2000" spc="-1" strike="noStrike">
                <a:solidFill>
                  <a:srgbClr val="000000"/>
                </a:solidFill>
                <a:uFill>
                  <a:solidFill>
                    <a:srgbClr val="ffffff"/>
                  </a:solidFill>
                </a:uFill>
                <a:latin typeface="Arial"/>
              </a:rPr>
              <a:t>Vierde overzichtsniveau</a:t>
            </a:r>
            <a:endParaRPr b="0" lang="nl-N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Vijfde overzichtsniveau</a:t>
            </a:r>
            <a:endParaRPr b="0" lang="nl-N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Zesde overzichtsniveau</a:t>
            </a:r>
            <a:endParaRPr b="0" lang="nl-N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Zevende overzichtsniveau</a:t>
            </a:r>
            <a:endParaRPr b="0" lang="nl-N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CustomShape 1"/>
          <p:cNvSpPr/>
          <p:nvPr/>
        </p:nvSpPr>
        <p:spPr>
          <a:xfrm>
            <a:off x="182520" y="1185840"/>
            <a:ext cx="424800" cy="42480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67" name="CustomShape 2"/>
          <p:cNvSpPr/>
          <p:nvPr/>
        </p:nvSpPr>
        <p:spPr>
          <a:xfrm>
            <a:off x="182520" y="1634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68" name="CustomShape 3"/>
          <p:cNvSpPr/>
          <p:nvPr/>
        </p:nvSpPr>
        <p:spPr>
          <a:xfrm>
            <a:off x="182520" y="674640"/>
            <a:ext cx="424800" cy="42480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69"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ea typeface="DejaVu Sans"/>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ea typeface="DejaVu Sans"/>
              </a:rPr>
              <a:t>Let op:</a:t>
            </a:r>
            <a:r>
              <a:rPr b="0" lang="nl-NL" sz="900" spc="-1" strike="noStrike">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ea typeface="DejaVu Sans"/>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70" name="Afbeelding 16" descr=""/>
          <p:cNvPicPr/>
          <p:nvPr/>
        </p:nvPicPr>
        <p:blipFill>
          <a:blip r:embed="rId2"/>
          <a:stretch/>
        </p:blipFill>
        <p:spPr>
          <a:xfrm>
            <a:off x="9664560" y="5669640"/>
            <a:ext cx="418320" cy="227880"/>
          </a:xfrm>
          <a:prstGeom prst="rect">
            <a:avLst/>
          </a:prstGeom>
          <a:ln>
            <a:noFill/>
          </a:ln>
        </p:spPr>
      </p:pic>
      <p:pic>
        <p:nvPicPr>
          <p:cNvPr id="71" name="Afbeelding 17" descr=""/>
          <p:cNvPicPr/>
          <p:nvPr/>
        </p:nvPicPr>
        <p:blipFill>
          <a:blip r:embed="rId3"/>
          <a:stretch/>
        </p:blipFill>
        <p:spPr>
          <a:xfrm>
            <a:off x="9632160" y="6521400"/>
            <a:ext cx="752040" cy="285120"/>
          </a:xfrm>
          <a:prstGeom prst="rect">
            <a:avLst/>
          </a:prstGeom>
          <a:ln>
            <a:noFill/>
          </a:ln>
        </p:spPr>
      </p:pic>
      <p:sp>
        <p:nvSpPr>
          <p:cNvPr id="72"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3"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4" name="PlaceHolder 7"/>
          <p:cNvSpPr>
            <a:spLocks noGrp="1"/>
          </p:cNvSpPr>
          <p:nvPr>
            <p:ph type="title"/>
          </p:nvPr>
        </p:nvSpPr>
        <p:spPr>
          <a:xfrm>
            <a:off x="457200" y="273600"/>
            <a:ext cx="8229240" cy="1144800"/>
          </a:xfrm>
          <a:prstGeom prst="rect">
            <a:avLst/>
          </a:prstGeom>
        </p:spPr>
        <p:txBody>
          <a:bodyPr lIns="0" rIns="0" tIns="0" bIns="0" anchor="ctr"/>
          <a:p>
            <a:pPr algn="ctr"/>
            <a:r>
              <a:rPr b="0" lang="nl-NL" sz="4400" spc="-1" strike="noStrike">
                <a:solidFill>
                  <a:srgbClr val="000000"/>
                </a:solidFill>
                <a:uFill>
                  <a:solidFill>
                    <a:srgbClr val="ffffff"/>
                  </a:solidFill>
                </a:uFill>
                <a:latin typeface="Arial"/>
              </a:rPr>
              <a:t>Klik om de opmaak van de titeltekst te bewerken</a:t>
            </a:r>
            <a:endParaRPr b="0" lang="nl-NL" sz="4400" spc="-1" strike="noStrike">
              <a:solidFill>
                <a:srgbClr val="000000"/>
              </a:solidFill>
              <a:uFill>
                <a:solidFill>
                  <a:srgbClr val="ffffff"/>
                </a:solidFill>
              </a:uFill>
              <a:latin typeface="Arial"/>
            </a:endParaRPr>
          </a:p>
        </p:txBody>
      </p:sp>
      <p:sp>
        <p:nvSpPr>
          <p:cNvPr id="75"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nl-NL" sz="3200" spc="-1" strike="noStrike">
                <a:solidFill>
                  <a:srgbClr val="000000"/>
                </a:solidFill>
                <a:uFill>
                  <a:solidFill>
                    <a:srgbClr val="ffffff"/>
                  </a:solidFill>
                </a:uFill>
                <a:latin typeface="Arial"/>
              </a:rPr>
              <a:t>Klik om de opmaak van de overzichtstekst te bewerken</a:t>
            </a:r>
            <a:endParaRPr b="0" lang="nl-N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nl-NL" sz="2800" spc="-1" strike="noStrike">
                <a:solidFill>
                  <a:srgbClr val="000000"/>
                </a:solidFill>
                <a:uFill>
                  <a:solidFill>
                    <a:srgbClr val="ffffff"/>
                  </a:solidFill>
                </a:uFill>
                <a:latin typeface="Arial"/>
              </a:rPr>
              <a:t>Tweede overzichtsniveau</a:t>
            </a:r>
            <a:endParaRPr b="0" lang="nl-N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nl-NL" sz="2400" spc="-1" strike="noStrike">
                <a:solidFill>
                  <a:srgbClr val="000000"/>
                </a:solidFill>
                <a:uFill>
                  <a:solidFill>
                    <a:srgbClr val="ffffff"/>
                  </a:solidFill>
                </a:uFill>
                <a:latin typeface="Arial"/>
              </a:rPr>
              <a:t>Derde overzichtsniveau</a:t>
            </a:r>
            <a:endParaRPr b="0" lang="nl-N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nl-NL" sz="2000" spc="-1" strike="noStrike">
                <a:solidFill>
                  <a:srgbClr val="000000"/>
                </a:solidFill>
                <a:uFill>
                  <a:solidFill>
                    <a:srgbClr val="ffffff"/>
                  </a:solidFill>
                </a:uFill>
                <a:latin typeface="Arial"/>
              </a:rPr>
              <a:t>Vierde overzichtsniveau</a:t>
            </a:r>
            <a:endParaRPr b="0" lang="nl-N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Vijfde overzichtsniveau</a:t>
            </a:r>
            <a:endParaRPr b="0" lang="nl-N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Zesde overzichtsniveau</a:t>
            </a:r>
            <a:endParaRPr b="0" lang="nl-N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nl-NL" sz="2000" spc="-1" strike="noStrike">
                <a:solidFill>
                  <a:srgbClr val="000000"/>
                </a:solidFill>
                <a:uFill>
                  <a:solidFill>
                    <a:srgbClr val="ffffff"/>
                  </a:solidFill>
                </a:uFill>
                <a:latin typeface="Arial"/>
              </a:rPr>
              <a:t>Zevende overzichtsniveau</a:t>
            </a:r>
            <a:endParaRPr b="0" lang="nl-N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0000"/>
        </a:solidFill>
      </p:bgPr>
    </p:bg>
    <p:spTree>
      <p:nvGrpSpPr>
        <p:cNvPr id="1" name=""/>
        <p:cNvGrpSpPr/>
        <p:nvPr/>
      </p:nvGrpSpPr>
      <p:grpSpPr>
        <a:xfrm>
          <a:off x="0" y="0"/>
          <a:ext cx="0" cy="0"/>
          <a:chOff x="0" y="0"/>
          <a:chExt cx="0" cy="0"/>
        </a:xfrm>
      </p:grpSpPr>
      <p:sp>
        <p:nvSpPr>
          <p:cNvPr id="115" name="CustomShape 1"/>
          <p:cNvSpPr/>
          <p:nvPr/>
        </p:nvSpPr>
        <p:spPr>
          <a:xfrm>
            <a:off x="981000" y="1758960"/>
            <a:ext cx="7343280" cy="1835280"/>
          </a:xfrm>
          <a:prstGeom prst="rect">
            <a:avLst/>
          </a:prstGeom>
          <a:noFill/>
          <a:ln>
            <a:noFill/>
          </a:ln>
        </p:spPr>
        <p:style>
          <a:lnRef idx="0"/>
          <a:fillRef idx="0"/>
          <a:effectRef idx="0"/>
          <a:fontRef idx="minor"/>
        </p:style>
        <p:txBody>
          <a:bodyPr lIns="0" rIns="0" tIns="0" bIns="0"/>
          <a:p>
            <a:r>
              <a:rPr b="1" lang="nl-NL" sz="5500" spc="-1" strike="noStrike">
                <a:solidFill>
                  <a:srgbClr val="ffffff"/>
                </a:solidFill>
                <a:uFill>
                  <a:solidFill>
                    <a:srgbClr val="ffffff"/>
                  </a:solidFill>
                </a:uFill>
                <a:latin typeface="Corbel"/>
              </a:rPr>
              <a:t>Architecture Context</a:t>
            </a:r>
            <a:endParaRPr b="0" lang="nl-NL" sz="1800" spc="-1" strike="noStrike">
              <a:solidFill>
                <a:srgbClr val="000000"/>
              </a:solidFill>
              <a:uFill>
                <a:solidFill>
                  <a:srgbClr val="ffffff"/>
                </a:solidFill>
              </a:uFill>
              <a:latin typeface="Arial"/>
            </a:endParaRPr>
          </a:p>
          <a:p>
            <a:pPr>
              <a:lnSpc>
                <a:spcPct val="100000"/>
              </a:lnSpc>
            </a:pPr>
            <a:r>
              <a:rPr b="1" lang="nl-NL" sz="5500" spc="-1" strike="noStrike">
                <a:solidFill>
                  <a:srgbClr val="ffffff"/>
                </a:solidFill>
                <a:uFill>
                  <a:solidFill>
                    <a:srgbClr val="ffffff"/>
                  </a:solidFill>
                </a:uFill>
                <a:latin typeface="Corbel"/>
              </a:rPr>
              <a:t>Project Sarphati</a:t>
            </a:r>
            <a:endParaRPr b="0" lang="nl-NL" sz="1800" spc="-1" strike="noStrike">
              <a:solidFill>
                <a:srgbClr val="000000"/>
              </a:solidFill>
              <a:uFill>
                <a:solidFill>
                  <a:srgbClr val="ffffff"/>
                </a:solidFill>
              </a:uFill>
              <a:latin typeface="Arial"/>
            </a:endParaRPr>
          </a:p>
        </p:txBody>
      </p:sp>
      <p:sp>
        <p:nvSpPr>
          <p:cNvPr id="116" name="CustomShape 2"/>
          <p:cNvSpPr/>
          <p:nvPr/>
        </p:nvSpPr>
        <p:spPr>
          <a:xfrm>
            <a:off x="887040" y="6356880"/>
            <a:ext cx="2133000" cy="364320"/>
          </a:xfrm>
          <a:prstGeom prst="rect">
            <a:avLst/>
          </a:prstGeom>
          <a:noFill/>
          <a:ln>
            <a:noFill/>
          </a:ln>
        </p:spPr>
        <p:style>
          <a:lnRef idx="0"/>
          <a:fillRef idx="0"/>
          <a:effectRef idx="0"/>
          <a:fontRef idx="minor"/>
        </p:style>
        <p:txBody>
          <a:bodyPr lIns="90000" rIns="90000" tIns="45000" bIns="45000"/>
          <a:p>
            <a:pPr>
              <a:lnSpc>
                <a:spcPct val="100000"/>
              </a:lnSpc>
            </a:pPr>
            <a:r>
              <a:rPr b="1" lang="nl-NL" sz="1750" spc="-1" strike="noStrike">
                <a:solidFill>
                  <a:srgbClr val="ffffff"/>
                </a:solidFill>
                <a:uFill>
                  <a:solidFill>
                    <a:srgbClr val="ffffff"/>
                  </a:solidFill>
                </a:uFill>
                <a:latin typeface="Corbel"/>
              </a:rPr>
              <a:t>27-01-17</a:t>
            </a:r>
            <a:endParaRPr b="0" lang="nl-NL"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781920" y="692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Optie SuwiMail</a:t>
            </a:r>
            <a:endParaRPr b="0" lang="nl-NL" sz="1800" spc="-1" strike="noStrike">
              <a:solidFill>
                <a:srgbClr val="000000"/>
              </a:solidFill>
              <a:uFill>
                <a:solidFill>
                  <a:srgbClr val="ffffff"/>
                </a:solidFill>
              </a:uFill>
              <a:latin typeface="Arial"/>
            </a:endParaRPr>
          </a:p>
        </p:txBody>
      </p:sp>
      <p:pic>
        <p:nvPicPr>
          <p:cNvPr id="138" name="Tijdelijke aanduiding voor inhoud 3" descr=""/>
          <p:cNvPicPr/>
          <p:nvPr/>
        </p:nvPicPr>
        <p:blipFill>
          <a:blip r:embed="rId1"/>
          <a:stretch/>
        </p:blipFill>
        <p:spPr>
          <a:xfrm>
            <a:off x="1115640" y="1190160"/>
            <a:ext cx="6840000" cy="5662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81920" y="620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Optie ShareFile</a:t>
            </a:r>
            <a:endParaRPr b="0" lang="nl-NL" sz="1800" spc="-1" strike="noStrike">
              <a:solidFill>
                <a:srgbClr val="000000"/>
              </a:solidFill>
              <a:uFill>
                <a:solidFill>
                  <a:srgbClr val="ffffff"/>
                </a:solidFill>
              </a:uFill>
              <a:latin typeface="Arial"/>
            </a:endParaRPr>
          </a:p>
        </p:txBody>
      </p:sp>
      <p:pic>
        <p:nvPicPr>
          <p:cNvPr id="140" name="Tijdelijke aanduiding voor inhoud 5" descr=""/>
          <p:cNvPicPr/>
          <p:nvPr/>
        </p:nvPicPr>
        <p:blipFill>
          <a:blip r:embed="rId1"/>
          <a:stretch/>
        </p:blipFill>
        <p:spPr>
          <a:xfrm>
            <a:off x="1403640" y="1866600"/>
            <a:ext cx="7632000" cy="4955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81920" y="620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Optie DocZend</a:t>
            </a:r>
            <a:endParaRPr b="0" lang="nl-NL" sz="1800" spc="-1" strike="noStrike">
              <a:solidFill>
                <a:srgbClr val="000000"/>
              </a:solidFill>
              <a:uFill>
                <a:solidFill>
                  <a:srgbClr val="ffffff"/>
                </a:solidFill>
              </a:uFill>
              <a:latin typeface="Arial"/>
            </a:endParaRPr>
          </a:p>
        </p:txBody>
      </p:sp>
      <p:pic>
        <p:nvPicPr>
          <p:cNvPr id="142" name="Tijdelijke aanduiding voor inhoud 3" descr=""/>
          <p:cNvPicPr/>
          <p:nvPr/>
        </p:nvPicPr>
        <p:blipFill>
          <a:blip r:embed="rId1"/>
          <a:stretch/>
        </p:blipFill>
        <p:spPr>
          <a:xfrm>
            <a:off x="1763640" y="1401120"/>
            <a:ext cx="7379640" cy="5430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81920" y="199836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Optie VeiligOversteken.nl</a:t>
            </a:r>
            <a:endParaRPr b="0" lang="nl-NL" sz="1800" spc="-1" strike="noStrike">
              <a:solidFill>
                <a:srgbClr val="000000"/>
              </a:solidFill>
              <a:uFill>
                <a:solidFill>
                  <a:srgbClr val="ffffff"/>
                </a:solidFill>
              </a:uFill>
              <a:latin typeface="Arial"/>
            </a:endParaRPr>
          </a:p>
        </p:txBody>
      </p:sp>
      <p:sp>
        <p:nvSpPr>
          <p:cNvPr id="144" name="CustomShape 2"/>
          <p:cNvSpPr/>
          <p:nvPr/>
        </p:nvSpPr>
        <p:spPr>
          <a:xfrm>
            <a:off x="781560" y="3367440"/>
            <a:ext cx="7595280" cy="2786400"/>
          </a:xfrm>
          <a:prstGeom prst="rect">
            <a:avLst/>
          </a:prstGeom>
          <a:no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81920" y="1124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IV</a:t>
            </a:r>
            <a:endParaRPr b="0" lang="nl-NL" sz="1800" spc="-1" strike="noStrike">
              <a:solidFill>
                <a:srgbClr val="000000"/>
              </a:solidFill>
              <a:uFill>
                <a:solidFill>
                  <a:srgbClr val="ffffff"/>
                </a:solidFill>
              </a:uFill>
              <a:latin typeface="Arial"/>
            </a:endParaRPr>
          </a:p>
        </p:txBody>
      </p:sp>
      <p:pic>
        <p:nvPicPr>
          <p:cNvPr id="146" name="Tijdelijke aanduiding voor inhoud 3" descr=""/>
          <p:cNvPicPr/>
          <p:nvPr/>
        </p:nvPicPr>
        <p:blipFill>
          <a:blip r:embed="rId1"/>
          <a:stretch/>
        </p:blipFill>
        <p:spPr>
          <a:xfrm>
            <a:off x="781920" y="2394360"/>
            <a:ext cx="8109720" cy="4449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81920" y="199836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Sarphati </a:t>
            </a:r>
            <a:r>
              <a:rPr b="1" lang="en-US" sz="3500" spc="-1" strike="noStrike">
                <a:solidFill>
                  <a:srgbClr val="ff0000"/>
                </a:solidFill>
                <a:uFill>
                  <a:solidFill>
                    <a:srgbClr val="ffffff"/>
                  </a:solidFill>
                </a:uFill>
                <a:latin typeface="Corbel"/>
              </a:rPr>
              <a:t>principles</a:t>
            </a:r>
            <a:r>
              <a:rPr b="1" lang="nl-NL" sz="3500" spc="-1" strike="noStrike">
                <a:solidFill>
                  <a:srgbClr val="ff0000"/>
                </a:solidFill>
                <a:uFill>
                  <a:solidFill>
                    <a:srgbClr val="ffffff"/>
                  </a:solidFill>
                </a:uFill>
                <a:latin typeface="Corbel"/>
              </a:rPr>
              <a:t>:</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Youth health</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Informed consent</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User engagement</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Longitudinal research</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Big data</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Privacy by design</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Security by design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118" name="CustomShape 2"/>
          <p:cNvSpPr/>
          <p:nvPr/>
        </p:nvSpPr>
        <p:spPr>
          <a:xfrm>
            <a:off x="781560" y="3367440"/>
            <a:ext cx="7595280" cy="278640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81920" y="199836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ItforCare principes:</a:t>
            </a:r>
            <a:endParaRPr b="0" lang="nl-NL" sz="1800" spc="-1" strike="noStrike">
              <a:solidFill>
                <a:srgbClr val="000000"/>
              </a:solidFill>
              <a:uFill>
                <a:solidFill>
                  <a:srgbClr val="ffffff"/>
                </a:solidFill>
              </a:uFill>
              <a:latin typeface="Arial"/>
            </a:endParaRPr>
          </a:p>
          <a:p>
            <a:pPr>
              <a:lnSpc>
                <a:spcPct val="100000"/>
              </a:lnSpc>
            </a:pPr>
            <a:r>
              <a:rPr b="1" lang="nl-NL" sz="3500" spc="-1" strike="noStrike">
                <a:solidFill>
                  <a:srgbClr val="ff0000"/>
                </a:solidFill>
                <a:uFill>
                  <a:solidFill>
                    <a:srgbClr val="ffffff"/>
                  </a:solidFill>
                </a:uFill>
                <a:latin typeface="Corbel"/>
              </a:rPr>
              <a:t>–  </a:t>
            </a:r>
            <a:r>
              <a:rPr b="1" lang="nl-NL" sz="3500" spc="-1" strike="noStrike">
                <a:solidFill>
                  <a:srgbClr val="ff0000"/>
                </a:solidFill>
                <a:uFill>
                  <a:solidFill>
                    <a:srgbClr val="ffffff"/>
                  </a:solidFill>
                </a:uFill>
                <a:latin typeface="Corbel"/>
              </a:rPr>
              <a: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120" name="CustomShape 2"/>
          <p:cNvSpPr/>
          <p:nvPr/>
        </p:nvSpPr>
        <p:spPr>
          <a:xfrm>
            <a:off x="781560" y="3367440"/>
            <a:ext cx="7595280" cy="278640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proceslaag </a:t>
            </a:r>
            <a:endParaRPr b="0" lang="nl-NL" sz="1800" spc="-1" strike="noStrike">
              <a:solidFill>
                <a:srgbClr val="000000"/>
              </a:solidFill>
              <a:uFill>
                <a:solidFill>
                  <a:srgbClr val="ffffff"/>
                </a:solidFill>
              </a:uFill>
              <a:latin typeface="Arial"/>
            </a:endParaRPr>
          </a:p>
        </p:txBody>
      </p:sp>
      <p:sp>
        <p:nvSpPr>
          <p:cNvPr id="122"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Verifying parent identity is an extra task for the nurse practitioner.</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Consent and questionnaire data is gathered on paper.</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 files are stored separately on network shares within the GGD LAN.</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Datamanager manually combines the files into anonimized file for the researchers.</a:t>
            </a:r>
            <a:endParaRPr b="0" lang="nl-NL" sz="1800" spc="-1" strike="noStrike">
              <a:solidFill>
                <a:srgbClr val="000000"/>
              </a:solidFill>
              <a:uFill>
                <a:solidFill>
                  <a:srgbClr val="ffffff"/>
                </a:solidFill>
              </a:uFill>
              <a:latin typeface="Arial"/>
            </a:endParaRPr>
          </a:p>
        </p:txBody>
      </p:sp>
      <p:pic>
        <p:nvPicPr>
          <p:cNvPr id="123" name="" descr=""/>
          <p:cNvPicPr/>
          <p:nvPr/>
        </p:nvPicPr>
        <p:blipFill>
          <a:blip r:embed="rId1"/>
          <a:stretch/>
        </p:blipFill>
        <p:spPr>
          <a:xfrm>
            <a:off x="909000" y="792000"/>
            <a:ext cx="7515000" cy="4885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proceslaag </a:t>
            </a:r>
            <a:endParaRPr b="0" lang="nl-NL" sz="1800" spc="-1" strike="noStrike">
              <a:solidFill>
                <a:srgbClr val="000000"/>
              </a:solidFill>
              <a:uFill>
                <a:solidFill>
                  <a:srgbClr val="ffffff"/>
                </a:solidFill>
              </a:uFill>
              <a:latin typeface="Arial"/>
            </a:endParaRPr>
          </a:p>
        </p:txBody>
      </p:sp>
      <p:sp>
        <p:nvSpPr>
          <p:cNvPr id="125"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Consent and questionnaire data is gathered digitally trough a (web) app.</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Data is never stored on any accessible (network) drive, but in a secure database.</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Anonimized data is made available to the researchers in a secure environment.</a:t>
            </a:r>
            <a:endParaRPr b="0" lang="nl-NL" sz="1800" spc="-1" strike="noStrike">
              <a:solidFill>
                <a:srgbClr val="000000"/>
              </a:solidFill>
              <a:uFill>
                <a:solidFill>
                  <a:srgbClr val="ffffff"/>
                </a:solidFill>
              </a:uFill>
              <a:latin typeface="Arial"/>
            </a:endParaRPr>
          </a:p>
        </p:txBody>
      </p:sp>
      <p:pic>
        <p:nvPicPr>
          <p:cNvPr id="126" name="" descr=""/>
          <p:cNvPicPr/>
          <p:nvPr/>
        </p:nvPicPr>
        <p:blipFill>
          <a:blip r:embed="rId1"/>
          <a:stretch/>
        </p:blipFill>
        <p:spPr>
          <a:xfrm>
            <a:off x="909000" y="792000"/>
            <a:ext cx="7515000" cy="4885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bedrijfslaag </a:t>
            </a:r>
            <a:endParaRPr b="0" lang="nl-NL" sz="1800" spc="-1" strike="noStrike">
              <a:solidFill>
                <a:srgbClr val="000000"/>
              </a:solidFill>
              <a:uFill>
                <a:solidFill>
                  <a:srgbClr val="ffffff"/>
                </a:solidFill>
              </a:uFill>
              <a:latin typeface="Arial"/>
            </a:endParaRPr>
          </a:p>
        </p:txBody>
      </p:sp>
      <p:sp>
        <p:nvSpPr>
          <p:cNvPr id="128"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56720" y="14400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bedrijfslaag </a:t>
            </a:r>
            <a:endParaRPr b="0" lang="nl-NL" sz="1800" spc="-1" strike="noStrike">
              <a:solidFill>
                <a:srgbClr val="000000"/>
              </a:solidFill>
              <a:uFill>
                <a:solidFill>
                  <a:srgbClr val="ffffff"/>
                </a:solidFill>
              </a:uFill>
              <a:latin typeface="Arial"/>
            </a:endParaRPr>
          </a:p>
        </p:txBody>
      </p:sp>
      <p:sp>
        <p:nvSpPr>
          <p:cNvPr id="130" name="CustomShape 2"/>
          <p:cNvSpPr/>
          <p:nvPr/>
        </p:nvSpPr>
        <p:spPr>
          <a:xfrm>
            <a:off x="1432800" y="5589360"/>
            <a:ext cx="6069240" cy="1097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74000" y="188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Doelsituatie, bedrijfslaag </a:t>
            </a:r>
            <a:endParaRPr b="0" lang="nl-NL" sz="1800" spc="-1" strike="noStrike">
              <a:solidFill>
                <a:srgbClr val="000000"/>
              </a:solidFill>
              <a:uFill>
                <a:solidFill>
                  <a:srgbClr val="ffffff"/>
                </a:solidFill>
              </a:uFill>
              <a:latin typeface="Arial"/>
            </a:endParaRPr>
          </a:p>
        </p:txBody>
      </p:sp>
      <p:sp>
        <p:nvSpPr>
          <p:cNvPr id="132" name="CustomShape 2"/>
          <p:cNvSpPr/>
          <p:nvPr/>
        </p:nvSpPr>
        <p:spPr>
          <a:xfrm>
            <a:off x="1434240" y="5085360"/>
            <a:ext cx="6040440" cy="164592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ea typeface="DejaVu Sans"/>
              </a:rPr>
              <a:t>Professionals die betrokken zijn bij een cliënt kunnen nog steeds</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ea typeface="DejaVu Sans"/>
              </a:rPr>
              <a:t>informatie wisselen over de cliënt en zijn situatie. Maar nu</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Goed beveiligd</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Met bijlagen</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Gebruiksvriendelijk</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a:t>
            </a:r>
            <a:endParaRPr b="0" lang="nl-NL" sz="1800" spc="-1" strike="noStrike">
              <a:solidFill>
                <a:srgbClr val="000000"/>
              </a:solidFill>
              <a:uFill>
                <a:solidFill>
                  <a:srgbClr val="ffffff"/>
                </a:solidFill>
              </a:uFill>
              <a:latin typeface="Arial"/>
            </a:endParaRPr>
          </a:p>
        </p:txBody>
      </p:sp>
      <p:pic>
        <p:nvPicPr>
          <p:cNvPr id="133" name="Afbeelding 2" descr=""/>
          <p:cNvPicPr/>
          <p:nvPr/>
        </p:nvPicPr>
        <p:blipFill>
          <a:blip r:embed="rId1"/>
          <a:stretch/>
        </p:blipFill>
        <p:spPr>
          <a:xfrm>
            <a:off x="1407600" y="764640"/>
            <a:ext cx="6476040" cy="42912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Afbeelding 2" descr=""/>
          <p:cNvPicPr/>
          <p:nvPr/>
        </p:nvPicPr>
        <p:blipFill>
          <a:blip r:embed="rId1"/>
          <a:stretch/>
        </p:blipFill>
        <p:spPr>
          <a:xfrm>
            <a:off x="1187640" y="1124640"/>
            <a:ext cx="6552000" cy="4281840"/>
          </a:xfrm>
          <a:prstGeom prst="rect">
            <a:avLst/>
          </a:prstGeom>
          <a:ln>
            <a:noFill/>
          </a:ln>
        </p:spPr>
      </p:pic>
      <p:sp>
        <p:nvSpPr>
          <p:cNvPr id="135" name="CustomShape 1"/>
          <p:cNvSpPr/>
          <p:nvPr/>
        </p:nvSpPr>
        <p:spPr>
          <a:xfrm>
            <a:off x="774000" y="341640"/>
            <a:ext cx="7595280" cy="1142280"/>
          </a:xfrm>
          <a:prstGeom prst="rect">
            <a:avLst/>
          </a:prstGeom>
          <a:noFill/>
          <a:ln>
            <a:noFill/>
          </a:ln>
        </p:spPr>
        <p:style>
          <a:lnRef idx="0"/>
          <a:fillRef idx="0"/>
          <a:effectRef idx="0"/>
          <a:fontRef idx="minor"/>
        </p:style>
        <p:txBody>
          <a:bodyPr lIns="0" rIns="0" tIns="0" bIns="0"/>
          <a:p>
            <a:pPr>
              <a:lnSpc>
                <a:spcPct val="100000"/>
              </a:lnSpc>
            </a:pPr>
            <a:r>
              <a:rPr b="1" lang="nl-NL" sz="3500" spc="-1" strike="noStrike">
                <a:solidFill>
                  <a:srgbClr val="ff0000"/>
                </a:solidFill>
                <a:uFill>
                  <a:solidFill>
                    <a:srgbClr val="ffffff"/>
                  </a:solidFill>
                </a:uFill>
                <a:latin typeface="Corbel"/>
              </a:rPr>
              <a:t>Huidige situatie informatievoorziening</a:t>
            </a:r>
            <a:endParaRPr b="0" lang="nl-NL" sz="1800" spc="-1" strike="noStrike">
              <a:solidFill>
                <a:srgbClr val="000000"/>
              </a:solidFill>
              <a:uFill>
                <a:solidFill>
                  <a:srgbClr val="ffffff"/>
                </a:solidFill>
              </a:uFill>
              <a:latin typeface="Arial"/>
            </a:endParaRPr>
          </a:p>
        </p:txBody>
      </p:sp>
      <p:sp>
        <p:nvSpPr>
          <p:cNvPr id="136" name="CustomShape 2"/>
          <p:cNvSpPr/>
          <p:nvPr/>
        </p:nvSpPr>
        <p:spPr>
          <a:xfrm flipH="1" flipV="1" rot="10800000">
            <a:off x="17172000" y="7800480"/>
            <a:ext cx="8352000" cy="1097280"/>
          </a:xfrm>
          <a:prstGeom prst="rect">
            <a:avLst/>
          </a:prstGeom>
          <a:noFill/>
          <a:ln>
            <a:noFill/>
          </a:ln>
        </p:spPr>
        <p:style>
          <a:lnRef idx="0"/>
          <a:fillRef idx="0"/>
          <a:effectRef idx="0"/>
          <a:fontRef idx="minor"/>
        </p:style>
        <p:txBody>
          <a:bodyPr lIns="0" rIns="0" tIns="0" bIns="0"/>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Uitwisseling van cliëntinformatie per email</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Dus met het SMTP protocol over het Internet</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Dat wordt als onvoldoende secure beoordeeld</a:t>
            </a:r>
            <a:endParaRPr b="0" lang="nl-NL"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nl-NL" sz="1800" spc="-1" strike="noStrike">
                <a:solidFill>
                  <a:srgbClr val="000000"/>
                </a:solidFill>
                <a:uFill>
                  <a:solidFill>
                    <a:srgbClr val="ffffff"/>
                  </a:solidFill>
                </a:uFill>
                <a:latin typeface="Corbel"/>
                <a:ea typeface="DejaVu Sans"/>
              </a:rPr>
              <a:t>In ieder geval niet geschikt voor dit soort informatie</a:t>
            </a:r>
            <a:endParaRPr b="0" lang="nl-NL"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5658</TotalTime>
  <Application>LibreOffice/5.1.4.2$Windows_X86_64 LibreOffice_project/f99d75f39f1c57ebdd7ffc5f42867c12031db97a</Application>
  <Words>135</Words>
  <Paragraphs>29</Paragraphs>
  <Company>Gemeente Amsterdam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2016-08-11T14:08:49Z</dcterms:created>
  <dc:creator>Macdonald, Orville</dc:creator>
  <dc:description>Versie 1.3 - 1 juli 2015_x000d_
Ontwikkeling sjabloon en macro's:_x000d_
www.JoulesUnlimited.nl</dc:description>
  <dc:language>nl-NL</dc:language>
  <cp:lastModifiedBy/>
  <dcterms:modified xsi:type="dcterms:W3CDTF">2017-01-30T11:51:53Z</dcterms:modified>
  <cp:revision>152</cp:revision>
  <dc:subject/>
  <dc:title>Architectuurcontext klachten(systeem)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Gemeente Amsterdam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Diavoorstelling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