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4"/>
  </p:notesMasterIdLst>
  <p:sldIdLst>
    <p:sldId id="256" r:id="rId3"/>
    <p:sldId id="265" r:id="rId4"/>
    <p:sldId id="257" r:id="rId5"/>
    <p:sldId id="266" r:id="rId6"/>
    <p:sldId id="267" r:id="rId7"/>
    <p:sldId id="269" r:id="rId8"/>
    <p:sldId id="268" r:id="rId9"/>
    <p:sldId id="270" r:id="rId10"/>
    <p:sldId id="258" r:id="rId11"/>
    <p:sldId id="259" r:id="rId12"/>
    <p:sldId id="260" r:id="rId13"/>
  </p:sldIdLst>
  <p:sldSz cx="9144000" cy="6858000" type="screen4x3"/>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4" d="100"/>
          <a:sy n="94" d="100"/>
        </p:scale>
        <p:origin x="1038" y="8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0" name="PlaceHolder 1"/>
          <p:cNvSpPr>
            <a:spLocks noGrp="1"/>
          </p:cNvSpPr>
          <p:nvPr>
            <p:ph type="body"/>
          </p:nvPr>
        </p:nvSpPr>
        <p:spPr>
          <a:xfrm>
            <a:off x="756000" y="5078520"/>
            <a:ext cx="6047640" cy="4811040"/>
          </a:xfrm>
          <a:prstGeom prst="rect">
            <a:avLst/>
          </a:prstGeom>
        </p:spPr>
        <p:txBody>
          <a:bodyPr lIns="0" tIns="0" rIns="0" bIns="0"/>
          <a:lstStyle/>
          <a:p>
            <a:r>
              <a:rPr lang="nl-NL" sz="2000" b="0" strike="noStrike" spc="-1">
                <a:solidFill>
                  <a:srgbClr val="000000"/>
                </a:solidFill>
                <a:uFill>
                  <a:solidFill>
                    <a:srgbClr val="FFFFFF"/>
                  </a:solidFill>
                </a:uFill>
                <a:latin typeface="Arial"/>
              </a:rPr>
              <a:t>Klik om het formaat van de notities te bewerken</a:t>
            </a:r>
          </a:p>
        </p:txBody>
      </p:sp>
      <p:sp>
        <p:nvSpPr>
          <p:cNvPr id="111" name="PlaceHolder 2"/>
          <p:cNvSpPr>
            <a:spLocks noGrp="1"/>
          </p:cNvSpPr>
          <p:nvPr>
            <p:ph type="hdr"/>
          </p:nvPr>
        </p:nvSpPr>
        <p:spPr>
          <a:xfrm>
            <a:off x="0" y="0"/>
            <a:ext cx="3280680" cy="534240"/>
          </a:xfrm>
          <a:prstGeom prst="rect">
            <a:avLst/>
          </a:prstGeom>
        </p:spPr>
        <p:txBody>
          <a:bodyPr lIns="0" tIns="0" rIns="0" bIns="0"/>
          <a:lstStyle/>
          <a:p>
            <a:r>
              <a:rPr lang="nl-NL" sz="1400" b="0" strike="noStrike" spc="-1">
                <a:solidFill>
                  <a:srgbClr val="000000"/>
                </a:solidFill>
                <a:uFill>
                  <a:solidFill>
                    <a:srgbClr val="FFFFFF"/>
                  </a:solidFill>
                </a:uFill>
                <a:latin typeface="Times New Roman"/>
              </a:rPr>
              <a:t> </a:t>
            </a:r>
          </a:p>
        </p:txBody>
      </p:sp>
      <p:sp>
        <p:nvSpPr>
          <p:cNvPr id="112" name="PlaceHolder 3"/>
          <p:cNvSpPr>
            <a:spLocks noGrp="1"/>
          </p:cNvSpPr>
          <p:nvPr>
            <p:ph type="dt"/>
          </p:nvPr>
        </p:nvSpPr>
        <p:spPr>
          <a:xfrm>
            <a:off x="4278960" y="0"/>
            <a:ext cx="3280680" cy="534240"/>
          </a:xfrm>
          <a:prstGeom prst="rect">
            <a:avLst/>
          </a:prstGeom>
        </p:spPr>
        <p:txBody>
          <a:bodyPr lIns="0" tIns="0" rIns="0" bIns="0"/>
          <a:lstStyle/>
          <a:p>
            <a:pPr algn="r"/>
            <a:r>
              <a:rPr lang="nl-NL" sz="1400" b="0" strike="noStrike" spc="-1">
                <a:solidFill>
                  <a:srgbClr val="000000"/>
                </a:solidFill>
                <a:uFill>
                  <a:solidFill>
                    <a:srgbClr val="FFFFFF"/>
                  </a:solidFill>
                </a:uFill>
                <a:latin typeface="Times New Roman"/>
              </a:rPr>
              <a:t> </a:t>
            </a:r>
          </a:p>
        </p:txBody>
      </p:sp>
      <p:sp>
        <p:nvSpPr>
          <p:cNvPr id="113" name="PlaceHolder 4"/>
          <p:cNvSpPr>
            <a:spLocks noGrp="1"/>
          </p:cNvSpPr>
          <p:nvPr>
            <p:ph type="ftr"/>
          </p:nvPr>
        </p:nvSpPr>
        <p:spPr>
          <a:xfrm>
            <a:off x="0" y="10157400"/>
            <a:ext cx="3280680" cy="534240"/>
          </a:xfrm>
          <a:prstGeom prst="rect">
            <a:avLst/>
          </a:prstGeom>
        </p:spPr>
        <p:txBody>
          <a:bodyPr lIns="0" tIns="0" rIns="0" bIns="0" anchor="b"/>
          <a:lstStyle/>
          <a:p>
            <a:r>
              <a:rPr lang="nl-NL" sz="1400" b="0" strike="noStrike" spc="-1">
                <a:solidFill>
                  <a:srgbClr val="000000"/>
                </a:solidFill>
                <a:uFill>
                  <a:solidFill>
                    <a:srgbClr val="FFFFFF"/>
                  </a:solidFill>
                </a:uFill>
                <a:latin typeface="Times New Roman"/>
              </a:rPr>
              <a:t> </a:t>
            </a:r>
          </a:p>
        </p:txBody>
      </p:sp>
      <p:sp>
        <p:nvSpPr>
          <p:cNvPr id="114" name="PlaceHolder 5"/>
          <p:cNvSpPr>
            <a:spLocks noGrp="1"/>
          </p:cNvSpPr>
          <p:nvPr>
            <p:ph type="sldNum"/>
          </p:nvPr>
        </p:nvSpPr>
        <p:spPr>
          <a:xfrm>
            <a:off x="4278960" y="10157400"/>
            <a:ext cx="3280680" cy="534240"/>
          </a:xfrm>
          <a:prstGeom prst="rect">
            <a:avLst/>
          </a:prstGeom>
        </p:spPr>
        <p:txBody>
          <a:bodyPr lIns="0" tIns="0" rIns="0" bIns="0" anchor="b"/>
          <a:lstStyle/>
          <a:p>
            <a:pPr algn="r"/>
            <a:fld id="{4573929D-845E-4890-99AB-E2791A47079D}" type="slidenum">
              <a:rPr lang="nl-NL" sz="1400" b="0" strike="noStrike" spc="-1">
                <a:solidFill>
                  <a:srgbClr val="000000"/>
                </a:solidFill>
                <a:uFill>
                  <a:solidFill>
                    <a:srgbClr val="FFFFFF"/>
                  </a:solidFill>
                </a:uFill>
                <a:latin typeface="Times New Roman"/>
              </a:rPr>
              <a:t>‹nr.›</a:t>
            </a:fld>
            <a:endParaRPr lang="nl-NL"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5114707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PlaceHolder 1"/>
          <p:cNvSpPr>
            <a:spLocks noGrp="1"/>
          </p:cNvSpPr>
          <p:nvPr>
            <p:ph type="body"/>
          </p:nvPr>
        </p:nvSpPr>
        <p:spPr>
          <a:xfrm>
            <a:off x="685800" y="4343400"/>
            <a:ext cx="5485680" cy="4114080"/>
          </a:xfrm>
          <a:prstGeom prst="rect">
            <a:avLst/>
          </a:prstGeom>
        </p:spPr>
        <p:txBody>
          <a:bodyPr lIns="0" tIns="0" rIns="0" bIns="0"/>
          <a:lstStyle/>
          <a:p>
            <a:r>
              <a:rPr lang="nl-NL" sz="2000" b="0" strike="noStrike" spc="-1">
                <a:solidFill>
                  <a:srgbClr val="000000"/>
                </a:solidFill>
                <a:uFill>
                  <a:solidFill>
                    <a:srgbClr val="FFFFFF"/>
                  </a:solidFill>
                </a:uFill>
                <a:latin typeface="Arial"/>
              </a:rPr>
              <a:t>Speelt de ombudsman nog een actieve noemenswaardige rol in deze situatie of alleen bij uitzondering?</a:t>
            </a:r>
          </a:p>
          <a:p>
            <a:endParaRPr lang="nl-NL" sz="2000" b="0" strike="noStrike" spc="-1">
              <a:solidFill>
                <a:srgbClr val="000000"/>
              </a:solidFill>
              <a:uFill>
                <a:solidFill>
                  <a:srgbClr val="FFFFFF"/>
                </a:solidFill>
              </a:uFill>
              <a:latin typeface="Arial"/>
            </a:endParaRPr>
          </a:p>
        </p:txBody>
      </p:sp>
      <p:sp>
        <p:nvSpPr>
          <p:cNvPr id="136"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D8EA832-DF6E-4251-B309-76DCEEC38E9E}" type="slidenum">
              <a:rPr lang="nl-NL" sz="1200" b="0" strike="noStrike" spc="-1">
                <a:solidFill>
                  <a:srgbClr val="000000"/>
                </a:solidFill>
                <a:uFill>
                  <a:solidFill>
                    <a:srgbClr val="FFFFFF"/>
                  </a:solidFill>
                </a:uFill>
                <a:latin typeface="+mn-lt"/>
                <a:ea typeface="+mn-ea"/>
              </a:rPr>
              <a:t>10</a:t>
            </a:fld>
            <a:endParaRPr lang="nl-NL" sz="1800" b="0" strike="noStrike" spc="-1">
              <a:solidFill>
                <a:srgbClr val="000000"/>
              </a:solidFill>
              <a:uFill>
                <a:solidFill>
                  <a:srgbClr val="FFFFFF"/>
                </a:solidFill>
              </a:uFill>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PlaceHolder 1"/>
          <p:cNvSpPr>
            <a:spLocks noGrp="1"/>
          </p:cNvSpPr>
          <p:nvPr>
            <p:ph type="body"/>
          </p:nvPr>
        </p:nvSpPr>
        <p:spPr>
          <a:xfrm>
            <a:off x="685800" y="4343400"/>
            <a:ext cx="5485680" cy="4114080"/>
          </a:xfrm>
          <a:prstGeom prst="rect">
            <a:avLst/>
          </a:prstGeom>
        </p:spPr>
        <p:txBody>
          <a:bodyPr lIns="0" tIns="0" rIns="0" bIns="0"/>
          <a:lstStyle/>
          <a:p>
            <a:r>
              <a:rPr lang="nl-NL" sz="2000" b="0" strike="noStrike" spc="-1">
                <a:solidFill>
                  <a:srgbClr val="000000"/>
                </a:solidFill>
                <a:uFill>
                  <a:solidFill>
                    <a:srgbClr val="FFFFFF"/>
                  </a:solidFill>
                </a:uFill>
                <a:latin typeface="Arial"/>
              </a:rPr>
              <a:t>Speelt de ombudsman nog een actieve noemenswaardige rol in deze situatie of alleen bij uitzondering?</a:t>
            </a:r>
          </a:p>
          <a:p>
            <a:endParaRPr lang="nl-NL" sz="2000" b="0" strike="noStrike" spc="-1">
              <a:solidFill>
                <a:srgbClr val="000000"/>
              </a:solidFill>
              <a:uFill>
                <a:solidFill>
                  <a:srgbClr val="FFFFFF"/>
                </a:solidFill>
              </a:uFill>
              <a:latin typeface="Arial"/>
            </a:endParaRPr>
          </a:p>
        </p:txBody>
      </p:sp>
      <p:sp>
        <p:nvSpPr>
          <p:cNvPr id="138"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42CE97F-7E4B-4033-A708-8CFD4DFAC15F}" type="slidenum">
              <a:rPr lang="nl-NL" sz="1200" b="0" strike="noStrike" spc="-1">
                <a:solidFill>
                  <a:srgbClr val="000000"/>
                </a:solidFill>
                <a:uFill>
                  <a:solidFill>
                    <a:srgbClr val="FFFFFF"/>
                  </a:solidFill>
                </a:uFill>
                <a:latin typeface="+mn-lt"/>
                <a:ea typeface="+mn-ea"/>
              </a:rPr>
              <a:t>11</a:t>
            </a:fld>
            <a:endParaRPr lang="nl-NL" sz="1800" b="0" strike="noStrike" spc="-1">
              <a:solidFill>
                <a:srgbClr val="000000"/>
              </a:solidFill>
              <a:uFill>
                <a:solidFill>
                  <a:srgbClr val="FFFFFF"/>
                </a:solidFill>
              </a:uFill>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nl-NL" sz="4400" b="0" strike="noStrike" spc="-1">
              <a:solidFill>
                <a:srgbClr val="000000"/>
              </a:solidFill>
              <a:uFill>
                <a:solidFill>
                  <a:srgbClr val="FFFFFF"/>
                </a:solidFill>
              </a:uFill>
              <a:latin typeface="Arial"/>
            </a:endParaRPr>
          </a:p>
        </p:txBody>
      </p:sp>
      <p:sp>
        <p:nvSpPr>
          <p:cNvPr id="54" name="PlaceHolder 2"/>
          <p:cNvSpPr>
            <a:spLocks noGrp="1"/>
          </p:cNvSpPr>
          <p:nvPr>
            <p:ph type="body"/>
          </p:nvPr>
        </p:nvSpPr>
        <p:spPr>
          <a:xfrm>
            <a:off x="457200" y="1604520"/>
            <a:ext cx="8229240" cy="1896840"/>
          </a:xfrm>
          <a:prstGeom prst="rect">
            <a:avLst/>
          </a:prstGeom>
        </p:spPr>
        <p:txBody>
          <a:bodyPr lIns="0" tIns="0" rIns="0" bIns="0"/>
          <a:lstStyle/>
          <a:p>
            <a:endParaRPr lang="nl-NL" sz="3200" b="0" strike="noStrike" spc="-1">
              <a:solidFill>
                <a:srgbClr val="000000"/>
              </a:solidFill>
              <a:uFill>
                <a:solidFill>
                  <a:srgbClr val="FFFFFF"/>
                </a:solidFill>
              </a:uFill>
              <a:latin typeface="Arial"/>
            </a:endParaRPr>
          </a:p>
        </p:txBody>
      </p:sp>
      <p:sp>
        <p:nvSpPr>
          <p:cNvPr id="55" name="PlaceHolder 3"/>
          <p:cNvSpPr>
            <a:spLocks noGrp="1"/>
          </p:cNvSpPr>
          <p:nvPr>
            <p:ph type="body"/>
          </p:nvPr>
        </p:nvSpPr>
        <p:spPr>
          <a:xfrm>
            <a:off x="457200" y="3682080"/>
            <a:ext cx="8229240" cy="1896840"/>
          </a:xfrm>
          <a:prstGeom prst="rect">
            <a:avLst/>
          </a:prstGeom>
        </p:spPr>
        <p:txBody>
          <a:bodyPr lIns="0" tIns="0" rIns="0" bIns="0"/>
          <a:lstStyle/>
          <a:p>
            <a:endParaRPr lang="nl-NL"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nl-NL" sz="4400" b="0" strike="noStrike" spc="-1">
              <a:solidFill>
                <a:srgbClr val="000000"/>
              </a:solidFill>
              <a:uFill>
                <a:solidFill>
                  <a:srgbClr val="FFFFFF"/>
                </a:solidFill>
              </a:uFill>
              <a:latin typeface="Arial"/>
            </a:endParaRPr>
          </a:p>
        </p:txBody>
      </p:sp>
      <p:sp>
        <p:nvSpPr>
          <p:cNvPr id="57" name="PlaceHolder 2"/>
          <p:cNvSpPr>
            <a:spLocks noGrp="1"/>
          </p:cNvSpPr>
          <p:nvPr>
            <p:ph type="body"/>
          </p:nvPr>
        </p:nvSpPr>
        <p:spPr>
          <a:xfrm>
            <a:off x="457200" y="1604520"/>
            <a:ext cx="4015800" cy="1896840"/>
          </a:xfrm>
          <a:prstGeom prst="rect">
            <a:avLst/>
          </a:prstGeom>
        </p:spPr>
        <p:txBody>
          <a:bodyPr lIns="0" tIns="0" rIns="0" bIns="0"/>
          <a:lstStyle/>
          <a:p>
            <a:endParaRPr lang="nl-NL" sz="3200" b="0" strike="noStrike" spc="-1">
              <a:solidFill>
                <a:srgbClr val="000000"/>
              </a:solidFill>
              <a:uFill>
                <a:solidFill>
                  <a:srgbClr val="FFFFFF"/>
                </a:solidFill>
              </a:uFill>
              <a:latin typeface="Arial"/>
            </a:endParaRPr>
          </a:p>
        </p:txBody>
      </p:sp>
      <p:sp>
        <p:nvSpPr>
          <p:cNvPr id="58" name="PlaceHolder 3"/>
          <p:cNvSpPr>
            <a:spLocks noGrp="1"/>
          </p:cNvSpPr>
          <p:nvPr>
            <p:ph type="body"/>
          </p:nvPr>
        </p:nvSpPr>
        <p:spPr>
          <a:xfrm>
            <a:off x="4674240" y="1604520"/>
            <a:ext cx="4015800" cy="1896840"/>
          </a:xfrm>
          <a:prstGeom prst="rect">
            <a:avLst/>
          </a:prstGeom>
        </p:spPr>
        <p:txBody>
          <a:bodyPr lIns="0" tIns="0" rIns="0" bIns="0"/>
          <a:lstStyle/>
          <a:p>
            <a:endParaRPr lang="nl-NL" sz="3200" b="0" strike="noStrike" spc="-1">
              <a:solidFill>
                <a:srgbClr val="000000"/>
              </a:solidFill>
              <a:uFill>
                <a:solidFill>
                  <a:srgbClr val="FFFFFF"/>
                </a:solidFill>
              </a:uFill>
              <a:latin typeface="Arial"/>
            </a:endParaRPr>
          </a:p>
        </p:txBody>
      </p:sp>
      <p:sp>
        <p:nvSpPr>
          <p:cNvPr id="59" name="PlaceHolder 4"/>
          <p:cNvSpPr>
            <a:spLocks noGrp="1"/>
          </p:cNvSpPr>
          <p:nvPr>
            <p:ph type="body"/>
          </p:nvPr>
        </p:nvSpPr>
        <p:spPr>
          <a:xfrm>
            <a:off x="4674240" y="3682080"/>
            <a:ext cx="4015800" cy="1896840"/>
          </a:xfrm>
          <a:prstGeom prst="rect">
            <a:avLst/>
          </a:prstGeom>
        </p:spPr>
        <p:txBody>
          <a:bodyPr lIns="0" tIns="0" rIns="0" bIns="0"/>
          <a:lstStyle/>
          <a:p>
            <a:endParaRPr lang="nl-NL" sz="3200" b="0" strike="noStrike" spc="-1">
              <a:solidFill>
                <a:srgbClr val="000000"/>
              </a:solidFill>
              <a:uFill>
                <a:solidFill>
                  <a:srgbClr val="FFFFFF"/>
                </a:solidFill>
              </a:uFill>
              <a:latin typeface="Arial"/>
            </a:endParaRPr>
          </a:p>
        </p:txBody>
      </p:sp>
      <p:sp>
        <p:nvSpPr>
          <p:cNvPr id="60" name="PlaceHolder 5"/>
          <p:cNvSpPr>
            <a:spLocks noGrp="1"/>
          </p:cNvSpPr>
          <p:nvPr>
            <p:ph type="body"/>
          </p:nvPr>
        </p:nvSpPr>
        <p:spPr>
          <a:xfrm>
            <a:off x="457200" y="3682080"/>
            <a:ext cx="4015800" cy="1896840"/>
          </a:xfrm>
          <a:prstGeom prst="rect">
            <a:avLst/>
          </a:prstGeom>
        </p:spPr>
        <p:txBody>
          <a:bodyPr lIns="0" tIns="0" rIns="0" bIns="0"/>
          <a:lstStyle/>
          <a:p>
            <a:endParaRPr lang="nl-NL"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nl-NL" sz="4400" b="0" strike="noStrike" spc="-1">
              <a:solidFill>
                <a:srgbClr val="000000"/>
              </a:solidFill>
              <a:uFill>
                <a:solidFill>
                  <a:srgbClr val="FFFFFF"/>
                </a:solidFill>
              </a:uFill>
              <a:latin typeface="Arial"/>
            </a:endParaRPr>
          </a:p>
        </p:txBody>
      </p:sp>
      <p:sp>
        <p:nvSpPr>
          <p:cNvPr id="62" name="PlaceHolder 2"/>
          <p:cNvSpPr>
            <a:spLocks noGrp="1"/>
          </p:cNvSpPr>
          <p:nvPr>
            <p:ph type="body"/>
          </p:nvPr>
        </p:nvSpPr>
        <p:spPr>
          <a:xfrm>
            <a:off x="457200" y="1604520"/>
            <a:ext cx="8229240" cy="3977280"/>
          </a:xfrm>
          <a:prstGeom prst="rect">
            <a:avLst/>
          </a:prstGeom>
        </p:spPr>
        <p:txBody>
          <a:bodyPr lIns="0" tIns="0" rIns="0" bIns="0"/>
          <a:lstStyle/>
          <a:p>
            <a:endParaRPr lang="nl-NL" sz="3200" b="0" strike="noStrike" spc="-1">
              <a:solidFill>
                <a:srgbClr val="000000"/>
              </a:solidFill>
              <a:uFill>
                <a:solidFill>
                  <a:srgbClr val="FFFFFF"/>
                </a:solidFill>
              </a:uFill>
              <a:latin typeface="Arial"/>
            </a:endParaRPr>
          </a:p>
        </p:txBody>
      </p:sp>
      <p:sp>
        <p:nvSpPr>
          <p:cNvPr id="63" name="PlaceHolder 3"/>
          <p:cNvSpPr>
            <a:spLocks noGrp="1"/>
          </p:cNvSpPr>
          <p:nvPr>
            <p:ph type="body"/>
          </p:nvPr>
        </p:nvSpPr>
        <p:spPr>
          <a:xfrm>
            <a:off x="457200" y="1604520"/>
            <a:ext cx="8229240" cy="3977280"/>
          </a:xfrm>
          <a:prstGeom prst="rect">
            <a:avLst/>
          </a:prstGeom>
        </p:spPr>
        <p:txBody>
          <a:bodyPr lIns="0" tIns="0" rIns="0" bIns="0"/>
          <a:lstStyle/>
          <a:p>
            <a:endParaRPr lang="nl-NL" sz="3200" b="0" strike="noStrike" spc="-1">
              <a:solidFill>
                <a:srgbClr val="000000"/>
              </a:solidFill>
              <a:uFill>
                <a:solidFill>
                  <a:srgbClr val="FFFFFF"/>
                </a:solidFill>
              </a:uFill>
              <a:latin typeface="Arial"/>
            </a:endParaRPr>
          </a:p>
        </p:txBody>
      </p:sp>
      <p:pic>
        <p:nvPicPr>
          <p:cNvPr id="64" name="Afbeelding 63"/>
          <p:cNvPicPr/>
          <p:nvPr/>
        </p:nvPicPr>
        <p:blipFill>
          <a:blip r:embed="rId2"/>
          <a:stretch/>
        </p:blipFill>
        <p:spPr>
          <a:xfrm>
            <a:off x="2079000" y="1604520"/>
            <a:ext cx="4984920" cy="3977280"/>
          </a:xfrm>
          <a:prstGeom prst="rect">
            <a:avLst/>
          </a:prstGeom>
          <a:ln>
            <a:noFill/>
          </a:ln>
        </p:spPr>
      </p:pic>
      <p:pic>
        <p:nvPicPr>
          <p:cNvPr id="65" name="Afbeelding 64"/>
          <p:cNvPicPr/>
          <p:nvPr/>
        </p:nvPicPr>
        <p:blipFill>
          <a:blip r:embed="rId2"/>
          <a:stretch/>
        </p:blipFill>
        <p:spPr>
          <a:xfrm>
            <a:off x="207900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nl-NL" sz="4400" b="0" strike="noStrike" spc="-1">
              <a:solidFill>
                <a:srgbClr val="000000"/>
              </a:solidFill>
              <a:uFill>
                <a:solidFill>
                  <a:srgbClr val="FFFFFF"/>
                </a:solidFill>
              </a:uFill>
              <a:latin typeface="Arial"/>
            </a:endParaRPr>
          </a:p>
        </p:txBody>
      </p:sp>
      <p:sp>
        <p:nvSpPr>
          <p:cNvPr id="77"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nl-NL"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nl-NL" sz="4400" b="0" strike="noStrike" spc="-1">
              <a:solidFill>
                <a:srgbClr val="000000"/>
              </a:solidFill>
              <a:uFill>
                <a:solidFill>
                  <a:srgbClr val="FFFFFF"/>
                </a:solidFill>
              </a:uFill>
              <a:latin typeface="Arial"/>
            </a:endParaRPr>
          </a:p>
        </p:txBody>
      </p:sp>
      <p:sp>
        <p:nvSpPr>
          <p:cNvPr id="79" name="PlaceHolder 2"/>
          <p:cNvSpPr>
            <a:spLocks noGrp="1"/>
          </p:cNvSpPr>
          <p:nvPr>
            <p:ph type="body"/>
          </p:nvPr>
        </p:nvSpPr>
        <p:spPr>
          <a:xfrm>
            <a:off x="457200" y="1604520"/>
            <a:ext cx="8229240" cy="3977280"/>
          </a:xfrm>
          <a:prstGeom prst="rect">
            <a:avLst/>
          </a:prstGeom>
        </p:spPr>
        <p:txBody>
          <a:bodyPr lIns="0" tIns="0" rIns="0" bIns="0"/>
          <a:lstStyle/>
          <a:p>
            <a:endParaRPr lang="nl-NL"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nl-NL" sz="4400" b="0" strike="noStrike" spc="-1">
              <a:solidFill>
                <a:srgbClr val="000000"/>
              </a:solidFill>
              <a:uFill>
                <a:solidFill>
                  <a:srgbClr val="FFFFFF"/>
                </a:solidFill>
              </a:uFill>
              <a:latin typeface="Arial"/>
            </a:endParaRPr>
          </a:p>
        </p:txBody>
      </p:sp>
      <p:sp>
        <p:nvSpPr>
          <p:cNvPr id="81" name="PlaceHolder 2"/>
          <p:cNvSpPr>
            <a:spLocks noGrp="1"/>
          </p:cNvSpPr>
          <p:nvPr>
            <p:ph type="body"/>
          </p:nvPr>
        </p:nvSpPr>
        <p:spPr>
          <a:xfrm>
            <a:off x="457200" y="1604520"/>
            <a:ext cx="4015800" cy="3977280"/>
          </a:xfrm>
          <a:prstGeom prst="rect">
            <a:avLst/>
          </a:prstGeom>
        </p:spPr>
        <p:txBody>
          <a:bodyPr lIns="0" tIns="0" rIns="0" bIns="0"/>
          <a:lstStyle/>
          <a:p>
            <a:endParaRPr lang="nl-NL" sz="3200" b="0" strike="noStrike" spc="-1">
              <a:solidFill>
                <a:srgbClr val="000000"/>
              </a:solidFill>
              <a:uFill>
                <a:solidFill>
                  <a:srgbClr val="FFFFFF"/>
                </a:solidFill>
              </a:uFill>
              <a:latin typeface="Arial"/>
            </a:endParaRPr>
          </a:p>
        </p:txBody>
      </p:sp>
      <p:sp>
        <p:nvSpPr>
          <p:cNvPr id="82" name="PlaceHolder 3"/>
          <p:cNvSpPr>
            <a:spLocks noGrp="1"/>
          </p:cNvSpPr>
          <p:nvPr>
            <p:ph type="body"/>
          </p:nvPr>
        </p:nvSpPr>
        <p:spPr>
          <a:xfrm>
            <a:off x="4674240" y="1604520"/>
            <a:ext cx="4015800" cy="3977280"/>
          </a:xfrm>
          <a:prstGeom prst="rect">
            <a:avLst/>
          </a:prstGeom>
        </p:spPr>
        <p:txBody>
          <a:bodyPr lIns="0" tIns="0" rIns="0" bIns="0"/>
          <a:lstStyle/>
          <a:p>
            <a:endParaRPr lang="nl-NL"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nl-NL"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4"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nl-NL"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nl-NL" sz="4400" b="0" strike="noStrike" spc="-1">
              <a:solidFill>
                <a:srgbClr val="000000"/>
              </a:solidFill>
              <a:uFill>
                <a:solidFill>
                  <a:srgbClr val="FFFFFF"/>
                </a:solidFill>
              </a:uFill>
              <a:latin typeface="Arial"/>
            </a:endParaRPr>
          </a:p>
        </p:txBody>
      </p:sp>
      <p:sp>
        <p:nvSpPr>
          <p:cNvPr id="86" name="PlaceHolder 2"/>
          <p:cNvSpPr>
            <a:spLocks noGrp="1"/>
          </p:cNvSpPr>
          <p:nvPr>
            <p:ph type="body"/>
          </p:nvPr>
        </p:nvSpPr>
        <p:spPr>
          <a:xfrm>
            <a:off x="457200" y="1604520"/>
            <a:ext cx="4015800" cy="1896840"/>
          </a:xfrm>
          <a:prstGeom prst="rect">
            <a:avLst/>
          </a:prstGeom>
        </p:spPr>
        <p:txBody>
          <a:bodyPr lIns="0" tIns="0" rIns="0" bIns="0"/>
          <a:lstStyle/>
          <a:p>
            <a:endParaRPr lang="nl-NL" sz="3200" b="0" strike="noStrike" spc="-1">
              <a:solidFill>
                <a:srgbClr val="000000"/>
              </a:solidFill>
              <a:uFill>
                <a:solidFill>
                  <a:srgbClr val="FFFFFF"/>
                </a:solidFill>
              </a:uFill>
              <a:latin typeface="Arial"/>
            </a:endParaRPr>
          </a:p>
        </p:txBody>
      </p:sp>
      <p:sp>
        <p:nvSpPr>
          <p:cNvPr id="87" name="PlaceHolder 3"/>
          <p:cNvSpPr>
            <a:spLocks noGrp="1"/>
          </p:cNvSpPr>
          <p:nvPr>
            <p:ph type="body"/>
          </p:nvPr>
        </p:nvSpPr>
        <p:spPr>
          <a:xfrm>
            <a:off x="457200" y="3682080"/>
            <a:ext cx="4015800" cy="1896840"/>
          </a:xfrm>
          <a:prstGeom prst="rect">
            <a:avLst/>
          </a:prstGeom>
        </p:spPr>
        <p:txBody>
          <a:bodyPr lIns="0" tIns="0" rIns="0" bIns="0"/>
          <a:lstStyle/>
          <a:p>
            <a:endParaRPr lang="nl-NL" sz="3200" b="0" strike="noStrike" spc="-1">
              <a:solidFill>
                <a:srgbClr val="000000"/>
              </a:solidFill>
              <a:uFill>
                <a:solidFill>
                  <a:srgbClr val="FFFFFF"/>
                </a:solidFill>
              </a:uFill>
              <a:latin typeface="Arial"/>
            </a:endParaRPr>
          </a:p>
        </p:txBody>
      </p:sp>
      <p:sp>
        <p:nvSpPr>
          <p:cNvPr id="88" name="PlaceHolder 4"/>
          <p:cNvSpPr>
            <a:spLocks noGrp="1"/>
          </p:cNvSpPr>
          <p:nvPr>
            <p:ph type="body"/>
          </p:nvPr>
        </p:nvSpPr>
        <p:spPr>
          <a:xfrm>
            <a:off x="4674240" y="1604520"/>
            <a:ext cx="4015800" cy="3977280"/>
          </a:xfrm>
          <a:prstGeom prst="rect">
            <a:avLst/>
          </a:prstGeom>
        </p:spPr>
        <p:txBody>
          <a:bodyPr lIns="0" tIns="0" rIns="0" bIns="0"/>
          <a:lstStyle/>
          <a:p>
            <a:endParaRPr lang="nl-NL"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nl-NL" sz="4400" b="0" strike="noStrike" spc="-1">
              <a:solidFill>
                <a:srgbClr val="000000"/>
              </a:solidFill>
              <a:uFill>
                <a:solidFill>
                  <a:srgbClr val="FFFFFF"/>
                </a:solidFill>
              </a:uFill>
              <a:latin typeface="Arial"/>
            </a:endParaRPr>
          </a:p>
        </p:txBody>
      </p:sp>
      <p:sp>
        <p:nvSpPr>
          <p:cNvPr id="33"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nl-NL"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nl-NL" sz="4400" b="0" strike="noStrike" spc="-1">
              <a:solidFill>
                <a:srgbClr val="000000"/>
              </a:solidFill>
              <a:uFill>
                <a:solidFill>
                  <a:srgbClr val="FFFFFF"/>
                </a:solidFill>
              </a:uFill>
              <a:latin typeface="Arial"/>
            </a:endParaRPr>
          </a:p>
        </p:txBody>
      </p:sp>
      <p:sp>
        <p:nvSpPr>
          <p:cNvPr id="90" name="PlaceHolder 2"/>
          <p:cNvSpPr>
            <a:spLocks noGrp="1"/>
          </p:cNvSpPr>
          <p:nvPr>
            <p:ph type="body"/>
          </p:nvPr>
        </p:nvSpPr>
        <p:spPr>
          <a:xfrm>
            <a:off x="457200" y="1604520"/>
            <a:ext cx="4015800" cy="3977280"/>
          </a:xfrm>
          <a:prstGeom prst="rect">
            <a:avLst/>
          </a:prstGeom>
        </p:spPr>
        <p:txBody>
          <a:bodyPr lIns="0" tIns="0" rIns="0" bIns="0"/>
          <a:lstStyle/>
          <a:p>
            <a:endParaRPr lang="nl-NL" sz="3200" b="0" strike="noStrike" spc="-1">
              <a:solidFill>
                <a:srgbClr val="000000"/>
              </a:solidFill>
              <a:uFill>
                <a:solidFill>
                  <a:srgbClr val="FFFFFF"/>
                </a:solidFill>
              </a:uFill>
              <a:latin typeface="Arial"/>
            </a:endParaRPr>
          </a:p>
        </p:txBody>
      </p:sp>
      <p:sp>
        <p:nvSpPr>
          <p:cNvPr id="91" name="PlaceHolder 3"/>
          <p:cNvSpPr>
            <a:spLocks noGrp="1"/>
          </p:cNvSpPr>
          <p:nvPr>
            <p:ph type="body"/>
          </p:nvPr>
        </p:nvSpPr>
        <p:spPr>
          <a:xfrm>
            <a:off x="4674240" y="1604520"/>
            <a:ext cx="4015800" cy="1896840"/>
          </a:xfrm>
          <a:prstGeom prst="rect">
            <a:avLst/>
          </a:prstGeom>
        </p:spPr>
        <p:txBody>
          <a:bodyPr lIns="0" tIns="0" rIns="0" bIns="0"/>
          <a:lstStyle/>
          <a:p>
            <a:endParaRPr lang="nl-NL" sz="3200" b="0" strike="noStrike" spc="-1">
              <a:solidFill>
                <a:srgbClr val="000000"/>
              </a:solidFill>
              <a:uFill>
                <a:solidFill>
                  <a:srgbClr val="FFFFFF"/>
                </a:solidFill>
              </a:uFill>
              <a:latin typeface="Arial"/>
            </a:endParaRPr>
          </a:p>
        </p:txBody>
      </p:sp>
      <p:sp>
        <p:nvSpPr>
          <p:cNvPr id="92" name="PlaceHolder 4"/>
          <p:cNvSpPr>
            <a:spLocks noGrp="1"/>
          </p:cNvSpPr>
          <p:nvPr>
            <p:ph type="body"/>
          </p:nvPr>
        </p:nvSpPr>
        <p:spPr>
          <a:xfrm>
            <a:off x="4674240" y="3682080"/>
            <a:ext cx="4015800" cy="1896840"/>
          </a:xfrm>
          <a:prstGeom prst="rect">
            <a:avLst/>
          </a:prstGeom>
        </p:spPr>
        <p:txBody>
          <a:bodyPr lIns="0" tIns="0" rIns="0" bIns="0"/>
          <a:lstStyle/>
          <a:p>
            <a:endParaRPr lang="nl-NL"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nl-NL" sz="4400" b="0" strike="noStrike" spc="-1">
              <a:solidFill>
                <a:srgbClr val="000000"/>
              </a:solidFill>
              <a:uFill>
                <a:solidFill>
                  <a:srgbClr val="FFFFFF"/>
                </a:solidFill>
              </a:uFill>
              <a:latin typeface="Arial"/>
            </a:endParaRPr>
          </a:p>
        </p:txBody>
      </p:sp>
      <p:sp>
        <p:nvSpPr>
          <p:cNvPr id="94" name="PlaceHolder 2"/>
          <p:cNvSpPr>
            <a:spLocks noGrp="1"/>
          </p:cNvSpPr>
          <p:nvPr>
            <p:ph type="body"/>
          </p:nvPr>
        </p:nvSpPr>
        <p:spPr>
          <a:xfrm>
            <a:off x="457200" y="1604520"/>
            <a:ext cx="4015800" cy="1896840"/>
          </a:xfrm>
          <a:prstGeom prst="rect">
            <a:avLst/>
          </a:prstGeom>
        </p:spPr>
        <p:txBody>
          <a:bodyPr lIns="0" tIns="0" rIns="0" bIns="0"/>
          <a:lstStyle/>
          <a:p>
            <a:endParaRPr lang="nl-NL" sz="3200" b="0" strike="noStrike" spc="-1">
              <a:solidFill>
                <a:srgbClr val="000000"/>
              </a:solidFill>
              <a:uFill>
                <a:solidFill>
                  <a:srgbClr val="FFFFFF"/>
                </a:solidFill>
              </a:uFill>
              <a:latin typeface="Arial"/>
            </a:endParaRPr>
          </a:p>
        </p:txBody>
      </p:sp>
      <p:sp>
        <p:nvSpPr>
          <p:cNvPr id="95" name="PlaceHolder 3"/>
          <p:cNvSpPr>
            <a:spLocks noGrp="1"/>
          </p:cNvSpPr>
          <p:nvPr>
            <p:ph type="body"/>
          </p:nvPr>
        </p:nvSpPr>
        <p:spPr>
          <a:xfrm>
            <a:off x="4674240" y="1604520"/>
            <a:ext cx="4015800" cy="1896840"/>
          </a:xfrm>
          <a:prstGeom prst="rect">
            <a:avLst/>
          </a:prstGeom>
        </p:spPr>
        <p:txBody>
          <a:bodyPr lIns="0" tIns="0" rIns="0" bIns="0"/>
          <a:lstStyle/>
          <a:p>
            <a:endParaRPr lang="nl-NL" sz="3200" b="0" strike="noStrike" spc="-1">
              <a:solidFill>
                <a:srgbClr val="000000"/>
              </a:solidFill>
              <a:uFill>
                <a:solidFill>
                  <a:srgbClr val="FFFFFF"/>
                </a:solidFill>
              </a:uFill>
              <a:latin typeface="Arial"/>
            </a:endParaRPr>
          </a:p>
        </p:txBody>
      </p:sp>
      <p:sp>
        <p:nvSpPr>
          <p:cNvPr id="96" name="PlaceHolder 4"/>
          <p:cNvSpPr>
            <a:spLocks noGrp="1"/>
          </p:cNvSpPr>
          <p:nvPr>
            <p:ph type="body"/>
          </p:nvPr>
        </p:nvSpPr>
        <p:spPr>
          <a:xfrm>
            <a:off x="457200" y="3682080"/>
            <a:ext cx="8229240" cy="1896840"/>
          </a:xfrm>
          <a:prstGeom prst="rect">
            <a:avLst/>
          </a:prstGeom>
        </p:spPr>
        <p:txBody>
          <a:bodyPr lIns="0" tIns="0" rIns="0" bIns="0"/>
          <a:lstStyle/>
          <a:p>
            <a:endParaRPr lang="nl-NL"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nl-NL" sz="4400" b="0" strike="noStrike" spc="-1">
              <a:solidFill>
                <a:srgbClr val="000000"/>
              </a:solidFill>
              <a:uFill>
                <a:solidFill>
                  <a:srgbClr val="FFFFFF"/>
                </a:solidFill>
              </a:uFill>
              <a:latin typeface="Arial"/>
            </a:endParaRPr>
          </a:p>
        </p:txBody>
      </p:sp>
      <p:sp>
        <p:nvSpPr>
          <p:cNvPr id="98" name="PlaceHolder 2"/>
          <p:cNvSpPr>
            <a:spLocks noGrp="1"/>
          </p:cNvSpPr>
          <p:nvPr>
            <p:ph type="body"/>
          </p:nvPr>
        </p:nvSpPr>
        <p:spPr>
          <a:xfrm>
            <a:off x="457200" y="1604520"/>
            <a:ext cx="8229240" cy="1896840"/>
          </a:xfrm>
          <a:prstGeom prst="rect">
            <a:avLst/>
          </a:prstGeom>
        </p:spPr>
        <p:txBody>
          <a:bodyPr lIns="0" tIns="0" rIns="0" bIns="0"/>
          <a:lstStyle/>
          <a:p>
            <a:endParaRPr lang="nl-NL" sz="3200" b="0" strike="noStrike" spc="-1">
              <a:solidFill>
                <a:srgbClr val="000000"/>
              </a:solidFill>
              <a:uFill>
                <a:solidFill>
                  <a:srgbClr val="FFFFFF"/>
                </a:solidFill>
              </a:uFill>
              <a:latin typeface="Arial"/>
            </a:endParaRPr>
          </a:p>
        </p:txBody>
      </p:sp>
      <p:sp>
        <p:nvSpPr>
          <p:cNvPr id="99" name="PlaceHolder 3"/>
          <p:cNvSpPr>
            <a:spLocks noGrp="1"/>
          </p:cNvSpPr>
          <p:nvPr>
            <p:ph type="body"/>
          </p:nvPr>
        </p:nvSpPr>
        <p:spPr>
          <a:xfrm>
            <a:off x="457200" y="3682080"/>
            <a:ext cx="8229240" cy="1896840"/>
          </a:xfrm>
          <a:prstGeom prst="rect">
            <a:avLst/>
          </a:prstGeom>
        </p:spPr>
        <p:txBody>
          <a:bodyPr lIns="0" tIns="0" rIns="0" bIns="0"/>
          <a:lstStyle/>
          <a:p>
            <a:endParaRPr lang="nl-NL"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nl-NL" sz="4400" b="0" strike="noStrike" spc="-1">
              <a:solidFill>
                <a:srgbClr val="000000"/>
              </a:solidFill>
              <a:uFill>
                <a:solidFill>
                  <a:srgbClr val="FFFFFF"/>
                </a:solidFill>
              </a:uFill>
              <a:latin typeface="Arial"/>
            </a:endParaRPr>
          </a:p>
        </p:txBody>
      </p:sp>
      <p:sp>
        <p:nvSpPr>
          <p:cNvPr id="101" name="PlaceHolder 2"/>
          <p:cNvSpPr>
            <a:spLocks noGrp="1"/>
          </p:cNvSpPr>
          <p:nvPr>
            <p:ph type="body"/>
          </p:nvPr>
        </p:nvSpPr>
        <p:spPr>
          <a:xfrm>
            <a:off x="457200" y="1604520"/>
            <a:ext cx="4015800" cy="1896840"/>
          </a:xfrm>
          <a:prstGeom prst="rect">
            <a:avLst/>
          </a:prstGeom>
        </p:spPr>
        <p:txBody>
          <a:bodyPr lIns="0" tIns="0" rIns="0" bIns="0"/>
          <a:lstStyle/>
          <a:p>
            <a:endParaRPr lang="nl-NL" sz="3200" b="0" strike="noStrike" spc="-1">
              <a:solidFill>
                <a:srgbClr val="000000"/>
              </a:solidFill>
              <a:uFill>
                <a:solidFill>
                  <a:srgbClr val="FFFFFF"/>
                </a:solidFill>
              </a:uFill>
              <a:latin typeface="Arial"/>
            </a:endParaRPr>
          </a:p>
        </p:txBody>
      </p:sp>
      <p:sp>
        <p:nvSpPr>
          <p:cNvPr id="102" name="PlaceHolder 3"/>
          <p:cNvSpPr>
            <a:spLocks noGrp="1"/>
          </p:cNvSpPr>
          <p:nvPr>
            <p:ph type="body"/>
          </p:nvPr>
        </p:nvSpPr>
        <p:spPr>
          <a:xfrm>
            <a:off x="4674240" y="1604520"/>
            <a:ext cx="4015800" cy="1896840"/>
          </a:xfrm>
          <a:prstGeom prst="rect">
            <a:avLst/>
          </a:prstGeom>
        </p:spPr>
        <p:txBody>
          <a:bodyPr lIns="0" tIns="0" rIns="0" bIns="0"/>
          <a:lstStyle/>
          <a:p>
            <a:endParaRPr lang="nl-NL" sz="3200" b="0" strike="noStrike" spc="-1">
              <a:solidFill>
                <a:srgbClr val="000000"/>
              </a:solidFill>
              <a:uFill>
                <a:solidFill>
                  <a:srgbClr val="FFFFFF"/>
                </a:solidFill>
              </a:uFill>
              <a:latin typeface="Arial"/>
            </a:endParaRPr>
          </a:p>
        </p:txBody>
      </p:sp>
      <p:sp>
        <p:nvSpPr>
          <p:cNvPr id="103" name="PlaceHolder 4"/>
          <p:cNvSpPr>
            <a:spLocks noGrp="1"/>
          </p:cNvSpPr>
          <p:nvPr>
            <p:ph type="body"/>
          </p:nvPr>
        </p:nvSpPr>
        <p:spPr>
          <a:xfrm>
            <a:off x="4674240" y="3682080"/>
            <a:ext cx="4015800" cy="1896840"/>
          </a:xfrm>
          <a:prstGeom prst="rect">
            <a:avLst/>
          </a:prstGeom>
        </p:spPr>
        <p:txBody>
          <a:bodyPr lIns="0" tIns="0" rIns="0" bIns="0"/>
          <a:lstStyle/>
          <a:p>
            <a:endParaRPr lang="nl-NL" sz="3200" b="0" strike="noStrike" spc="-1">
              <a:solidFill>
                <a:srgbClr val="000000"/>
              </a:solidFill>
              <a:uFill>
                <a:solidFill>
                  <a:srgbClr val="FFFFFF"/>
                </a:solidFill>
              </a:uFill>
              <a:latin typeface="Arial"/>
            </a:endParaRPr>
          </a:p>
        </p:txBody>
      </p:sp>
      <p:sp>
        <p:nvSpPr>
          <p:cNvPr id="104" name="PlaceHolder 5"/>
          <p:cNvSpPr>
            <a:spLocks noGrp="1"/>
          </p:cNvSpPr>
          <p:nvPr>
            <p:ph type="body"/>
          </p:nvPr>
        </p:nvSpPr>
        <p:spPr>
          <a:xfrm>
            <a:off x="457200" y="3682080"/>
            <a:ext cx="4015800" cy="1896840"/>
          </a:xfrm>
          <a:prstGeom prst="rect">
            <a:avLst/>
          </a:prstGeom>
        </p:spPr>
        <p:txBody>
          <a:bodyPr lIns="0" tIns="0" rIns="0" bIns="0"/>
          <a:lstStyle/>
          <a:p>
            <a:endParaRPr lang="nl-NL"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nl-NL" sz="4400" b="0" strike="noStrike" spc="-1">
              <a:solidFill>
                <a:srgbClr val="000000"/>
              </a:solidFill>
              <a:uFill>
                <a:solidFill>
                  <a:srgbClr val="FFFFFF"/>
                </a:solidFill>
              </a:uFill>
              <a:latin typeface="Arial"/>
            </a:endParaRPr>
          </a:p>
        </p:txBody>
      </p:sp>
      <p:sp>
        <p:nvSpPr>
          <p:cNvPr id="106" name="PlaceHolder 2"/>
          <p:cNvSpPr>
            <a:spLocks noGrp="1"/>
          </p:cNvSpPr>
          <p:nvPr>
            <p:ph type="body"/>
          </p:nvPr>
        </p:nvSpPr>
        <p:spPr>
          <a:xfrm>
            <a:off x="457200" y="1604520"/>
            <a:ext cx="8229240" cy="3977280"/>
          </a:xfrm>
          <a:prstGeom prst="rect">
            <a:avLst/>
          </a:prstGeom>
        </p:spPr>
        <p:txBody>
          <a:bodyPr lIns="0" tIns="0" rIns="0" bIns="0"/>
          <a:lstStyle/>
          <a:p>
            <a:endParaRPr lang="nl-NL" sz="3200" b="0" strike="noStrike" spc="-1">
              <a:solidFill>
                <a:srgbClr val="000000"/>
              </a:solidFill>
              <a:uFill>
                <a:solidFill>
                  <a:srgbClr val="FFFFFF"/>
                </a:solidFill>
              </a:uFill>
              <a:latin typeface="Arial"/>
            </a:endParaRPr>
          </a:p>
        </p:txBody>
      </p:sp>
      <p:sp>
        <p:nvSpPr>
          <p:cNvPr id="107" name="PlaceHolder 3"/>
          <p:cNvSpPr>
            <a:spLocks noGrp="1"/>
          </p:cNvSpPr>
          <p:nvPr>
            <p:ph type="body"/>
          </p:nvPr>
        </p:nvSpPr>
        <p:spPr>
          <a:xfrm>
            <a:off x="457200" y="1604520"/>
            <a:ext cx="8229240" cy="3977280"/>
          </a:xfrm>
          <a:prstGeom prst="rect">
            <a:avLst/>
          </a:prstGeom>
        </p:spPr>
        <p:txBody>
          <a:bodyPr lIns="0" tIns="0" rIns="0" bIns="0"/>
          <a:lstStyle/>
          <a:p>
            <a:endParaRPr lang="nl-NL" sz="3200" b="0" strike="noStrike" spc="-1">
              <a:solidFill>
                <a:srgbClr val="000000"/>
              </a:solidFill>
              <a:uFill>
                <a:solidFill>
                  <a:srgbClr val="FFFFFF"/>
                </a:solidFill>
              </a:uFill>
              <a:latin typeface="Arial"/>
            </a:endParaRPr>
          </a:p>
        </p:txBody>
      </p:sp>
      <p:pic>
        <p:nvPicPr>
          <p:cNvPr id="108" name="Afbeelding 107"/>
          <p:cNvPicPr/>
          <p:nvPr/>
        </p:nvPicPr>
        <p:blipFill>
          <a:blip r:embed="rId2"/>
          <a:stretch/>
        </p:blipFill>
        <p:spPr>
          <a:xfrm>
            <a:off x="2079000" y="1604520"/>
            <a:ext cx="4984920" cy="3977280"/>
          </a:xfrm>
          <a:prstGeom prst="rect">
            <a:avLst/>
          </a:prstGeom>
          <a:ln>
            <a:noFill/>
          </a:ln>
        </p:spPr>
      </p:pic>
      <p:pic>
        <p:nvPicPr>
          <p:cNvPr id="109" name="Afbeelding 108"/>
          <p:cNvPicPr/>
          <p:nvPr/>
        </p:nvPicPr>
        <p:blipFill>
          <a:blip r:embed="rId2"/>
          <a:stretch/>
        </p:blipFill>
        <p:spPr>
          <a:xfrm>
            <a:off x="2079000" y="1604520"/>
            <a:ext cx="4984920" cy="397728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nl-NL" sz="4400" b="0" strike="noStrike" spc="-1">
              <a:solidFill>
                <a:srgbClr val="000000"/>
              </a:solidFill>
              <a:uFill>
                <a:solidFill>
                  <a:srgbClr val="FFFFFF"/>
                </a:solidFill>
              </a:uFill>
              <a:latin typeface="Arial"/>
            </a:endParaRPr>
          </a:p>
        </p:txBody>
      </p:sp>
      <p:sp>
        <p:nvSpPr>
          <p:cNvPr id="35" name="PlaceHolder 2"/>
          <p:cNvSpPr>
            <a:spLocks noGrp="1"/>
          </p:cNvSpPr>
          <p:nvPr>
            <p:ph type="body"/>
          </p:nvPr>
        </p:nvSpPr>
        <p:spPr>
          <a:xfrm>
            <a:off x="457200" y="1604520"/>
            <a:ext cx="8229240" cy="3977280"/>
          </a:xfrm>
          <a:prstGeom prst="rect">
            <a:avLst/>
          </a:prstGeom>
        </p:spPr>
        <p:txBody>
          <a:bodyPr lIns="0" tIns="0" rIns="0" bIns="0"/>
          <a:lstStyle/>
          <a:p>
            <a:endParaRPr lang="nl-NL"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nl-NL" sz="4400" b="0" strike="noStrike" spc="-1">
              <a:solidFill>
                <a:srgbClr val="000000"/>
              </a:solidFill>
              <a:uFill>
                <a:solidFill>
                  <a:srgbClr val="FFFFFF"/>
                </a:solidFill>
              </a:uFill>
              <a:latin typeface="Arial"/>
            </a:endParaRPr>
          </a:p>
        </p:txBody>
      </p:sp>
      <p:sp>
        <p:nvSpPr>
          <p:cNvPr id="37" name="PlaceHolder 2"/>
          <p:cNvSpPr>
            <a:spLocks noGrp="1"/>
          </p:cNvSpPr>
          <p:nvPr>
            <p:ph type="body"/>
          </p:nvPr>
        </p:nvSpPr>
        <p:spPr>
          <a:xfrm>
            <a:off x="457200" y="1604520"/>
            <a:ext cx="4015800" cy="3977280"/>
          </a:xfrm>
          <a:prstGeom prst="rect">
            <a:avLst/>
          </a:prstGeom>
        </p:spPr>
        <p:txBody>
          <a:bodyPr lIns="0" tIns="0" rIns="0" bIns="0"/>
          <a:lstStyle/>
          <a:p>
            <a:endParaRPr lang="nl-NL" sz="3200" b="0" strike="noStrike" spc="-1">
              <a:solidFill>
                <a:srgbClr val="000000"/>
              </a:solidFill>
              <a:uFill>
                <a:solidFill>
                  <a:srgbClr val="FFFFFF"/>
                </a:solidFill>
              </a:uFill>
              <a:latin typeface="Arial"/>
            </a:endParaRPr>
          </a:p>
        </p:txBody>
      </p:sp>
      <p:sp>
        <p:nvSpPr>
          <p:cNvPr id="38" name="PlaceHolder 3"/>
          <p:cNvSpPr>
            <a:spLocks noGrp="1"/>
          </p:cNvSpPr>
          <p:nvPr>
            <p:ph type="body"/>
          </p:nvPr>
        </p:nvSpPr>
        <p:spPr>
          <a:xfrm>
            <a:off x="4674240" y="1604520"/>
            <a:ext cx="4015800" cy="3977280"/>
          </a:xfrm>
          <a:prstGeom prst="rect">
            <a:avLst/>
          </a:prstGeom>
        </p:spPr>
        <p:txBody>
          <a:bodyPr lIns="0" tIns="0" rIns="0" bIns="0"/>
          <a:lstStyle/>
          <a:p>
            <a:endParaRPr lang="nl-NL"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nl-NL"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0"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nl-NL"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nl-NL" sz="4400" b="0" strike="noStrike" spc="-1">
              <a:solidFill>
                <a:srgbClr val="000000"/>
              </a:solidFill>
              <a:uFill>
                <a:solidFill>
                  <a:srgbClr val="FFFFFF"/>
                </a:solidFill>
              </a:uFill>
              <a:latin typeface="Arial"/>
            </a:endParaRPr>
          </a:p>
        </p:txBody>
      </p:sp>
      <p:sp>
        <p:nvSpPr>
          <p:cNvPr id="42" name="PlaceHolder 2"/>
          <p:cNvSpPr>
            <a:spLocks noGrp="1"/>
          </p:cNvSpPr>
          <p:nvPr>
            <p:ph type="body"/>
          </p:nvPr>
        </p:nvSpPr>
        <p:spPr>
          <a:xfrm>
            <a:off x="457200" y="1604520"/>
            <a:ext cx="4015800" cy="1896840"/>
          </a:xfrm>
          <a:prstGeom prst="rect">
            <a:avLst/>
          </a:prstGeom>
        </p:spPr>
        <p:txBody>
          <a:bodyPr lIns="0" tIns="0" rIns="0" bIns="0"/>
          <a:lstStyle/>
          <a:p>
            <a:endParaRPr lang="nl-NL" sz="3200" b="0" strike="noStrike" spc="-1">
              <a:solidFill>
                <a:srgbClr val="000000"/>
              </a:solidFill>
              <a:uFill>
                <a:solidFill>
                  <a:srgbClr val="FFFFFF"/>
                </a:solidFill>
              </a:uFill>
              <a:latin typeface="Arial"/>
            </a:endParaRPr>
          </a:p>
        </p:txBody>
      </p:sp>
      <p:sp>
        <p:nvSpPr>
          <p:cNvPr id="43" name="PlaceHolder 3"/>
          <p:cNvSpPr>
            <a:spLocks noGrp="1"/>
          </p:cNvSpPr>
          <p:nvPr>
            <p:ph type="body"/>
          </p:nvPr>
        </p:nvSpPr>
        <p:spPr>
          <a:xfrm>
            <a:off x="457200" y="3682080"/>
            <a:ext cx="4015800" cy="1896840"/>
          </a:xfrm>
          <a:prstGeom prst="rect">
            <a:avLst/>
          </a:prstGeom>
        </p:spPr>
        <p:txBody>
          <a:bodyPr lIns="0" tIns="0" rIns="0" bIns="0"/>
          <a:lstStyle/>
          <a:p>
            <a:endParaRPr lang="nl-NL" sz="3200" b="0" strike="noStrike" spc="-1">
              <a:solidFill>
                <a:srgbClr val="000000"/>
              </a:solidFill>
              <a:uFill>
                <a:solidFill>
                  <a:srgbClr val="FFFFFF"/>
                </a:solidFill>
              </a:uFill>
              <a:latin typeface="Arial"/>
            </a:endParaRPr>
          </a:p>
        </p:txBody>
      </p:sp>
      <p:sp>
        <p:nvSpPr>
          <p:cNvPr id="44" name="PlaceHolder 4"/>
          <p:cNvSpPr>
            <a:spLocks noGrp="1"/>
          </p:cNvSpPr>
          <p:nvPr>
            <p:ph type="body"/>
          </p:nvPr>
        </p:nvSpPr>
        <p:spPr>
          <a:xfrm>
            <a:off x="4674240" y="1604520"/>
            <a:ext cx="4015800" cy="3977280"/>
          </a:xfrm>
          <a:prstGeom prst="rect">
            <a:avLst/>
          </a:prstGeom>
        </p:spPr>
        <p:txBody>
          <a:bodyPr lIns="0" tIns="0" rIns="0" bIns="0"/>
          <a:lstStyle/>
          <a:p>
            <a:endParaRPr lang="nl-NL"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nl-NL" sz="4400" b="0" strike="noStrike" spc="-1">
              <a:solidFill>
                <a:srgbClr val="000000"/>
              </a:solidFill>
              <a:uFill>
                <a:solidFill>
                  <a:srgbClr val="FFFFFF"/>
                </a:solidFill>
              </a:uFill>
              <a:latin typeface="Arial"/>
            </a:endParaRPr>
          </a:p>
        </p:txBody>
      </p:sp>
      <p:sp>
        <p:nvSpPr>
          <p:cNvPr id="46" name="PlaceHolder 2"/>
          <p:cNvSpPr>
            <a:spLocks noGrp="1"/>
          </p:cNvSpPr>
          <p:nvPr>
            <p:ph type="body"/>
          </p:nvPr>
        </p:nvSpPr>
        <p:spPr>
          <a:xfrm>
            <a:off x="457200" y="1604520"/>
            <a:ext cx="4015800" cy="3977280"/>
          </a:xfrm>
          <a:prstGeom prst="rect">
            <a:avLst/>
          </a:prstGeom>
        </p:spPr>
        <p:txBody>
          <a:bodyPr lIns="0" tIns="0" rIns="0" bIns="0"/>
          <a:lstStyle/>
          <a:p>
            <a:endParaRPr lang="nl-NL" sz="3200" b="0" strike="noStrike" spc="-1">
              <a:solidFill>
                <a:srgbClr val="000000"/>
              </a:solidFill>
              <a:uFill>
                <a:solidFill>
                  <a:srgbClr val="FFFFFF"/>
                </a:solidFill>
              </a:uFill>
              <a:latin typeface="Arial"/>
            </a:endParaRPr>
          </a:p>
        </p:txBody>
      </p:sp>
      <p:sp>
        <p:nvSpPr>
          <p:cNvPr id="47" name="PlaceHolder 3"/>
          <p:cNvSpPr>
            <a:spLocks noGrp="1"/>
          </p:cNvSpPr>
          <p:nvPr>
            <p:ph type="body"/>
          </p:nvPr>
        </p:nvSpPr>
        <p:spPr>
          <a:xfrm>
            <a:off x="4674240" y="1604520"/>
            <a:ext cx="4015800" cy="1896840"/>
          </a:xfrm>
          <a:prstGeom prst="rect">
            <a:avLst/>
          </a:prstGeom>
        </p:spPr>
        <p:txBody>
          <a:bodyPr lIns="0" tIns="0" rIns="0" bIns="0"/>
          <a:lstStyle/>
          <a:p>
            <a:endParaRPr lang="nl-NL" sz="3200" b="0" strike="noStrike" spc="-1">
              <a:solidFill>
                <a:srgbClr val="000000"/>
              </a:solidFill>
              <a:uFill>
                <a:solidFill>
                  <a:srgbClr val="FFFFFF"/>
                </a:solidFill>
              </a:uFill>
              <a:latin typeface="Arial"/>
            </a:endParaRPr>
          </a:p>
        </p:txBody>
      </p:sp>
      <p:sp>
        <p:nvSpPr>
          <p:cNvPr id="48" name="PlaceHolder 4"/>
          <p:cNvSpPr>
            <a:spLocks noGrp="1"/>
          </p:cNvSpPr>
          <p:nvPr>
            <p:ph type="body"/>
          </p:nvPr>
        </p:nvSpPr>
        <p:spPr>
          <a:xfrm>
            <a:off x="4674240" y="3682080"/>
            <a:ext cx="4015800" cy="1896840"/>
          </a:xfrm>
          <a:prstGeom prst="rect">
            <a:avLst/>
          </a:prstGeom>
        </p:spPr>
        <p:txBody>
          <a:bodyPr lIns="0" tIns="0" rIns="0" bIns="0"/>
          <a:lstStyle/>
          <a:p>
            <a:endParaRPr lang="nl-NL"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nl-NL" sz="4400" b="0" strike="noStrike" spc="-1">
              <a:solidFill>
                <a:srgbClr val="000000"/>
              </a:solidFill>
              <a:uFill>
                <a:solidFill>
                  <a:srgbClr val="FFFFFF"/>
                </a:solidFill>
              </a:uFill>
              <a:latin typeface="Arial"/>
            </a:endParaRPr>
          </a:p>
        </p:txBody>
      </p:sp>
      <p:sp>
        <p:nvSpPr>
          <p:cNvPr id="50" name="PlaceHolder 2"/>
          <p:cNvSpPr>
            <a:spLocks noGrp="1"/>
          </p:cNvSpPr>
          <p:nvPr>
            <p:ph type="body"/>
          </p:nvPr>
        </p:nvSpPr>
        <p:spPr>
          <a:xfrm>
            <a:off x="457200" y="1604520"/>
            <a:ext cx="4015800" cy="1896840"/>
          </a:xfrm>
          <a:prstGeom prst="rect">
            <a:avLst/>
          </a:prstGeom>
        </p:spPr>
        <p:txBody>
          <a:bodyPr lIns="0" tIns="0" rIns="0" bIns="0"/>
          <a:lstStyle/>
          <a:p>
            <a:endParaRPr lang="nl-NL" sz="3200" b="0" strike="noStrike" spc="-1">
              <a:solidFill>
                <a:srgbClr val="000000"/>
              </a:solidFill>
              <a:uFill>
                <a:solidFill>
                  <a:srgbClr val="FFFFFF"/>
                </a:solidFill>
              </a:uFill>
              <a:latin typeface="Arial"/>
            </a:endParaRPr>
          </a:p>
        </p:txBody>
      </p:sp>
      <p:sp>
        <p:nvSpPr>
          <p:cNvPr id="51" name="PlaceHolder 3"/>
          <p:cNvSpPr>
            <a:spLocks noGrp="1"/>
          </p:cNvSpPr>
          <p:nvPr>
            <p:ph type="body"/>
          </p:nvPr>
        </p:nvSpPr>
        <p:spPr>
          <a:xfrm>
            <a:off x="4674240" y="1604520"/>
            <a:ext cx="4015800" cy="1896840"/>
          </a:xfrm>
          <a:prstGeom prst="rect">
            <a:avLst/>
          </a:prstGeom>
        </p:spPr>
        <p:txBody>
          <a:bodyPr lIns="0" tIns="0" rIns="0" bIns="0"/>
          <a:lstStyle/>
          <a:p>
            <a:endParaRPr lang="nl-NL" sz="3200" b="0" strike="noStrike" spc="-1">
              <a:solidFill>
                <a:srgbClr val="000000"/>
              </a:solidFill>
              <a:uFill>
                <a:solidFill>
                  <a:srgbClr val="FFFFFF"/>
                </a:solidFill>
              </a:uFill>
              <a:latin typeface="Arial"/>
            </a:endParaRPr>
          </a:p>
        </p:txBody>
      </p:sp>
      <p:sp>
        <p:nvSpPr>
          <p:cNvPr id="52" name="PlaceHolder 4"/>
          <p:cNvSpPr>
            <a:spLocks noGrp="1"/>
          </p:cNvSpPr>
          <p:nvPr>
            <p:ph type="body"/>
          </p:nvPr>
        </p:nvSpPr>
        <p:spPr>
          <a:xfrm>
            <a:off x="457200" y="3682080"/>
            <a:ext cx="8229240" cy="1896840"/>
          </a:xfrm>
          <a:prstGeom prst="rect">
            <a:avLst/>
          </a:prstGeom>
        </p:spPr>
        <p:txBody>
          <a:bodyPr lIns="0" tIns="0" rIns="0" bIns="0"/>
          <a:lstStyle/>
          <a:p>
            <a:endParaRPr lang="nl-NL" sz="32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3.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32" name="CustomShape 1"/>
          <p:cNvSpPr/>
          <p:nvPr/>
        </p:nvSpPr>
        <p:spPr>
          <a:xfrm>
            <a:off x="182520" y="1185840"/>
            <a:ext cx="424800" cy="424800"/>
          </a:xfrm>
          <a:custGeom>
            <a:avLst/>
            <a:gdLst/>
            <a:ahLst/>
            <a:cxnLst/>
            <a:rect l="l" t="t" r="r" b="b"/>
            <a:pathLst>
              <a:path w="268" h="268">
                <a:moveTo>
                  <a:pt x="0" y="214"/>
                </a:moveTo>
                <a:lnTo>
                  <a:pt x="81" y="134"/>
                </a:lnTo>
                <a:lnTo>
                  <a:pt x="0" y="54"/>
                </a:lnTo>
                <a:lnTo>
                  <a:pt x="54" y="0"/>
                </a:lnTo>
                <a:lnTo>
                  <a:pt x="134" y="80"/>
                </a:lnTo>
                <a:lnTo>
                  <a:pt x="214" y="0"/>
                </a:lnTo>
                <a:lnTo>
                  <a:pt x="268" y="54"/>
                </a:lnTo>
                <a:lnTo>
                  <a:pt x="188" y="134"/>
                </a:lnTo>
                <a:lnTo>
                  <a:pt x="268" y="214"/>
                </a:lnTo>
                <a:lnTo>
                  <a:pt x="214" y="268"/>
                </a:lnTo>
                <a:lnTo>
                  <a:pt x="134" y="187"/>
                </a:lnTo>
                <a:lnTo>
                  <a:pt x="54" y="268"/>
                </a:lnTo>
                <a:lnTo>
                  <a:pt x="0" y="214"/>
                </a:lnTo>
                <a:close/>
              </a:path>
            </a:pathLst>
          </a:custGeom>
          <a:solidFill>
            <a:srgbClr val="FF0000"/>
          </a:solidFill>
          <a:ln w="9360">
            <a:noFill/>
          </a:ln>
        </p:spPr>
        <p:style>
          <a:lnRef idx="0">
            <a:scrgbClr r="0" g="0" b="0"/>
          </a:lnRef>
          <a:fillRef idx="0">
            <a:scrgbClr r="0" g="0" b="0"/>
          </a:fillRef>
          <a:effectRef idx="0">
            <a:scrgbClr r="0" g="0" b="0"/>
          </a:effectRef>
          <a:fontRef idx="minor"/>
        </p:style>
      </p:sp>
      <p:sp>
        <p:nvSpPr>
          <p:cNvPr id="33" name="CustomShape 2"/>
          <p:cNvSpPr/>
          <p:nvPr/>
        </p:nvSpPr>
        <p:spPr>
          <a:xfrm>
            <a:off x="182520" y="163440"/>
            <a:ext cx="424800" cy="424800"/>
          </a:xfrm>
          <a:custGeom>
            <a:avLst/>
            <a:gdLst/>
            <a:ahLst/>
            <a:cxnLst/>
            <a:rect l="l" t="t" r="r" b="b"/>
            <a:pathLst>
              <a:path w="268" h="268">
                <a:moveTo>
                  <a:pt x="0" y="215"/>
                </a:moveTo>
                <a:lnTo>
                  <a:pt x="81" y="134"/>
                </a:lnTo>
                <a:lnTo>
                  <a:pt x="0" y="54"/>
                </a:lnTo>
                <a:lnTo>
                  <a:pt x="54" y="0"/>
                </a:lnTo>
                <a:lnTo>
                  <a:pt x="134" y="81"/>
                </a:lnTo>
                <a:lnTo>
                  <a:pt x="214" y="0"/>
                </a:lnTo>
                <a:lnTo>
                  <a:pt x="268" y="54"/>
                </a:lnTo>
                <a:lnTo>
                  <a:pt x="188" y="134"/>
                </a:lnTo>
                <a:lnTo>
                  <a:pt x="268" y="215"/>
                </a:lnTo>
                <a:lnTo>
                  <a:pt x="214" y="268"/>
                </a:lnTo>
                <a:lnTo>
                  <a:pt x="134" y="188"/>
                </a:lnTo>
                <a:lnTo>
                  <a:pt x="54" y="268"/>
                </a:lnTo>
                <a:lnTo>
                  <a:pt x="0" y="215"/>
                </a:lnTo>
                <a:close/>
              </a:path>
            </a:pathLst>
          </a:custGeom>
          <a:solidFill>
            <a:srgbClr val="FF0000"/>
          </a:solidFill>
          <a:ln w="9360">
            <a:noFill/>
          </a:ln>
        </p:spPr>
        <p:style>
          <a:lnRef idx="0">
            <a:scrgbClr r="0" g="0" b="0"/>
          </a:lnRef>
          <a:fillRef idx="0">
            <a:scrgbClr r="0" g="0" b="0"/>
          </a:fillRef>
          <a:effectRef idx="0">
            <a:scrgbClr r="0" g="0" b="0"/>
          </a:effectRef>
          <a:fontRef idx="minor"/>
        </p:style>
      </p:sp>
      <p:sp>
        <p:nvSpPr>
          <p:cNvPr id="2" name="CustomShape 3"/>
          <p:cNvSpPr/>
          <p:nvPr/>
        </p:nvSpPr>
        <p:spPr>
          <a:xfrm>
            <a:off x="182520" y="674640"/>
            <a:ext cx="424800" cy="424800"/>
          </a:xfrm>
          <a:custGeom>
            <a:avLst/>
            <a:gdLst/>
            <a:ahLst/>
            <a:cxnLst/>
            <a:rect l="l" t="t" r="r" b="b"/>
            <a:pathLst>
              <a:path w="268" h="268">
                <a:moveTo>
                  <a:pt x="0" y="215"/>
                </a:moveTo>
                <a:lnTo>
                  <a:pt x="81" y="134"/>
                </a:lnTo>
                <a:lnTo>
                  <a:pt x="0" y="54"/>
                </a:lnTo>
                <a:lnTo>
                  <a:pt x="54" y="0"/>
                </a:lnTo>
                <a:lnTo>
                  <a:pt x="134" y="81"/>
                </a:lnTo>
                <a:lnTo>
                  <a:pt x="214" y="0"/>
                </a:lnTo>
                <a:lnTo>
                  <a:pt x="268" y="54"/>
                </a:lnTo>
                <a:lnTo>
                  <a:pt x="188" y="134"/>
                </a:lnTo>
                <a:lnTo>
                  <a:pt x="268" y="215"/>
                </a:lnTo>
                <a:lnTo>
                  <a:pt x="214" y="268"/>
                </a:lnTo>
                <a:lnTo>
                  <a:pt x="134" y="188"/>
                </a:lnTo>
                <a:lnTo>
                  <a:pt x="54" y="268"/>
                </a:lnTo>
                <a:lnTo>
                  <a:pt x="0" y="215"/>
                </a:lnTo>
                <a:close/>
              </a:path>
            </a:pathLst>
          </a:custGeom>
          <a:solidFill>
            <a:srgbClr val="FF0000"/>
          </a:solidFill>
          <a:ln w="9360">
            <a:noFill/>
          </a:ln>
        </p:spPr>
        <p:style>
          <a:lnRef idx="0">
            <a:scrgbClr r="0" g="0" b="0"/>
          </a:lnRef>
          <a:fillRef idx="0">
            <a:scrgbClr r="0" g="0" b="0"/>
          </a:fillRef>
          <a:effectRef idx="0">
            <a:scrgbClr r="0" g="0" b="0"/>
          </a:effectRef>
          <a:fontRef idx="minor"/>
        </p:style>
      </p:sp>
      <p:sp>
        <p:nvSpPr>
          <p:cNvPr id="3" name="CustomShape 4"/>
          <p:cNvSpPr/>
          <p:nvPr/>
        </p:nvSpPr>
        <p:spPr>
          <a:xfrm>
            <a:off x="9252720" y="-47520"/>
            <a:ext cx="1608840" cy="6947280"/>
          </a:xfrm>
          <a:prstGeom prst="roundRect">
            <a:avLst>
              <a:gd name="adj" fmla="val 9701"/>
            </a:avLst>
          </a:prstGeom>
          <a:solidFill>
            <a:schemeClr val="bg1"/>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lstStyle/>
          <a:p>
            <a:pPr>
              <a:lnSpc>
                <a:spcPct val="100000"/>
              </a:lnSpc>
            </a:pPr>
            <a:r>
              <a:rPr lang="nl-NL" sz="900" b="0" strike="noStrike" spc="-1">
                <a:solidFill>
                  <a:srgbClr val="000000"/>
                </a:solidFill>
                <a:uFill>
                  <a:solidFill>
                    <a:srgbClr val="FFFFFF"/>
                  </a:solidFill>
                </a:uFill>
                <a:latin typeface="Corbel"/>
                <a:ea typeface="DejaVu Sans"/>
              </a:rPr>
              <a:t>Klik op het pijltje naast Nieuwe dia om een nieuwe dia aan te maken. Kies een van de indelingen.</a:t>
            </a:r>
            <a:endParaRPr lang="nl-NL" sz="1800" b="0" strike="noStrike" spc="-1">
              <a:solidFill>
                <a:srgbClr val="000000"/>
              </a:solidFill>
              <a:uFill>
                <a:solidFill>
                  <a:srgbClr val="FFFFFF"/>
                </a:solidFill>
              </a:uFill>
              <a:latin typeface="Arial"/>
            </a:endParaRPr>
          </a:p>
          <a:p>
            <a:pPr>
              <a:lnSpc>
                <a:spcPct val="100000"/>
              </a:lnSpc>
            </a:pPr>
            <a:endParaRPr lang="nl-NL" sz="1800" b="0" strike="noStrike" spc="-1">
              <a:solidFill>
                <a:srgbClr val="000000"/>
              </a:solidFill>
              <a:uFill>
                <a:solidFill>
                  <a:srgbClr val="FFFFFF"/>
                </a:solidFill>
              </a:uFill>
              <a:latin typeface="Arial"/>
            </a:endParaRPr>
          </a:p>
          <a:p>
            <a:pPr>
              <a:lnSpc>
                <a:spcPct val="100000"/>
              </a:lnSpc>
            </a:pPr>
            <a:r>
              <a:rPr lang="nl-NL" sz="900" b="0" strike="noStrike" spc="-1">
                <a:solidFill>
                  <a:srgbClr val="000000"/>
                </a:solidFill>
                <a:uFill>
                  <a:solidFill>
                    <a:srgbClr val="FFFFFF"/>
                  </a:solidFill>
                </a:uFill>
                <a:latin typeface="Corbel"/>
                <a:ea typeface="DejaVu Sans"/>
              </a:rPr>
              <a:t>Klik op Indeling als de dia opnieuw moet worden aangepast aan de huidige indeling, of om een andere indeling toe te passen.</a:t>
            </a:r>
            <a:endParaRPr lang="nl-NL" sz="1800" b="0" strike="noStrike" spc="-1">
              <a:solidFill>
                <a:srgbClr val="000000"/>
              </a:solidFill>
              <a:uFill>
                <a:solidFill>
                  <a:srgbClr val="FFFFFF"/>
                </a:solidFill>
              </a:uFill>
              <a:latin typeface="Arial"/>
            </a:endParaRPr>
          </a:p>
          <a:p>
            <a:pPr>
              <a:lnSpc>
                <a:spcPct val="100000"/>
              </a:lnSpc>
            </a:pPr>
            <a:endParaRPr lang="nl-NL" sz="1800" b="0" strike="noStrike" spc="-1">
              <a:solidFill>
                <a:srgbClr val="000000"/>
              </a:solidFill>
              <a:uFill>
                <a:solidFill>
                  <a:srgbClr val="FFFFFF"/>
                </a:solidFill>
              </a:uFill>
              <a:latin typeface="Arial"/>
            </a:endParaRPr>
          </a:p>
          <a:p>
            <a:pPr>
              <a:lnSpc>
                <a:spcPct val="100000"/>
              </a:lnSpc>
            </a:pPr>
            <a:r>
              <a:rPr lang="nl-NL" sz="900" b="0" strike="noStrike" spc="-1">
                <a:solidFill>
                  <a:srgbClr val="000000"/>
                </a:solidFill>
                <a:uFill>
                  <a:solidFill>
                    <a:srgbClr val="FFFFFF"/>
                  </a:solidFill>
                </a:uFill>
                <a:latin typeface="Corbel"/>
                <a:ea typeface="DejaVu Sans"/>
              </a:rPr>
              <a:t>De tekstvakken van de dia’s hebben allen 9 niveaus.</a:t>
            </a:r>
            <a:endParaRPr lang="nl-NL" sz="1800" b="0" strike="noStrike" spc="-1">
              <a:solidFill>
                <a:srgbClr val="000000"/>
              </a:solidFill>
              <a:uFill>
                <a:solidFill>
                  <a:srgbClr val="FFFFFF"/>
                </a:solidFill>
              </a:uFill>
              <a:latin typeface="Arial"/>
            </a:endParaRPr>
          </a:p>
          <a:p>
            <a:pPr>
              <a:lnSpc>
                <a:spcPct val="100000"/>
              </a:lnSpc>
            </a:pPr>
            <a:r>
              <a:rPr lang="nl-NL" sz="900" b="0" strike="noStrike" spc="-1">
                <a:solidFill>
                  <a:srgbClr val="000000"/>
                </a:solidFill>
                <a:uFill>
                  <a:solidFill>
                    <a:srgbClr val="FFFFFF"/>
                  </a:solidFill>
                </a:uFill>
                <a:latin typeface="Corbel"/>
                <a:ea typeface="DejaVu Sans"/>
              </a:rPr>
              <a:t>Eerste, tweede en derde niveau hebben een opsomming. Het vierde niveau is bold en geschikt voor een kopje.</a:t>
            </a:r>
            <a:endParaRPr lang="nl-NL" sz="1800" b="0" strike="noStrike" spc="-1">
              <a:solidFill>
                <a:srgbClr val="000000"/>
              </a:solidFill>
              <a:uFill>
                <a:solidFill>
                  <a:srgbClr val="FFFFFF"/>
                </a:solidFill>
              </a:uFill>
              <a:latin typeface="Arial"/>
            </a:endParaRPr>
          </a:p>
          <a:p>
            <a:pPr>
              <a:lnSpc>
                <a:spcPct val="100000"/>
              </a:lnSpc>
            </a:pPr>
            <a:r>
              <a:rPr lang="nl-NL" sz="900" b="0" strike="noStrike" spc="-1">
                <a:solidFill>
                  <a:srgbClr val="000000"/>
                </a:solidFill>
                <a:uFill>
                  <a:solidFill>
                    <a:srgbClr val="FFFFFF"/>
                  </a:solidFill>
                </a:uFill>
                <a:latin typeface="Corbel"/>
                <a:ea typeface="DejaVu Sans"/>
              </a:rPr>
              <a:t>Het vijfde niveau is voor de basistekst. Zowel niveau  vier als vijf lijnen automatisch uit aan de linkerkantlijn.</a:t>
            </a:r>
            <a:endParaRPr lang="nl-NL" sz="1800" b="0" strike="noStrike" spc="-1">
              <a:solidFill>
                <a:srgbClr val="000000"/>
              </a:solidFill>
              <a:uFill>
                <a:solidFill>
                  <a:srgbClr val="FFFFFF"/>
                </a:solidFill>
              </a:uFill>
              <a:latin typeface="Arial"/>
            </a:endParaRPr>
          </a:p>
          <a:p>
            <a:pPr>
              <a:lnSpc>
                <a:spcPct val="100000"/>
              </a:lnSpc>
            </a:pPr>
            <a:r>
              <a:rPr lang="nl-NL" sz="900" b="0" strike="noStrike" spc="-1">
                <a:solidFill>
                  <a:srgbClr val="000000"/>
                </a:solidFill>
                <a:uFill>
                  <a:solidFill>
                    <a:srgbClr val="FFFFFF"/>
                  </a:solidFill>
                </a:uFill>
                <a:latin typeface="Corbel"/>
                <a:ea typeface="DejaVu Sans"/>
              </a:rPr>
              <a:t>Het zesde, zevende en achtste niveau lijnen uit onder resp. eerste, tweede en derde opsomming.</a:t>
            </a:r>
            <a:endParaRPr lang="nl-NL" sz="1800" b="0" strike="noStrike" spc="-1">
              <a:solidFill>
                <a:srgbClr val="000000"/>
              </a:solidFill>
              <a:uFill>
                <a:solidFill>
                  <a:srgbClr val="FFFFFF"/>
                </a:solidFill>
              </a:uFill>
              <a:latin typeface="Arial"/>
            </a:endParaRPr>
          </a:p>
          <a:p>
            <a:pPr>
              <a:lnSpc>
                <a:spcPct val="100000"/>
              </a:lnSpc>
            </a:pPr>
            <a:r>
              <a:rPr lang="nl-NL" sz="900" b="0" strike="noStrike" spc="-1">
                <a:solidFill>
                  <a:srgbClr val="000000"/>
                </a:solidFill>
                <a:uFill>
                  <a:solidFill>
                    <a:srgbClr val="FFFFFF"/>
                  </a:solidFill>
                </a:uFill>
                <a:latin typeface="Corbel"/>
                <a:ea typeface="DejaVu Sans"/>
              </a:rPr>
              <a:t>Het negende niveau is een kleiner lettertype dat uitlijnt aan de linkermarge. Deze is geschikt voor bijvoorbeeld een bijschrift.</a:t>
            </a:r>
            <a:endParaRPr lang="nl-NL" sz="1800" b="0" strike="noStrike" spc="-1">
              <a:solidFill>
                <a:srgbClr val="000000"/>
              </a:solidFill>
              <a:uFill>
                <a:solidFill>
                  <a:srgbClr val="FFFFFF"/>
                </a:solidFill>
              </a:uFill>
              <a:latin typeface="Arial"/>
            </a:endParaRPr>
          </a:p>
          <a:p>
            <a:pPr>
              <a:lnSpc>
                <a:spcPct val="100000"/>
              </a:lnSpc>
            </a:pPr>
            <a:endParaRPr lang="nl-NL" sz="1800" b="0" strike="noStrike" spc="-1">
              <a:solidFill>
                <a:srgbClr val="000000"/>
              </a:solidFill>
              <a:uFill>
                <a:solidFill>
                  <a:srgbClr val="FFFFFF"/>
                </a:solidFill>
              </a:uFill>
              <a:latin typeface="Arial"/>
            </a:endParaRPr>
          </a:p>
          <a:p>
            <a:pPr>
              <a:lnSpc>
                <a:spcPct val="100000"/>
              </a:lnSpc>
            </a:pPr>
            <a:r>
              <a:rPr lang="nl-NL" sz="900" b="1" strike="noStrike" spc="-1">
                <a:solidFill>
                  <a:srgbClr val="000000"/>
                </a:solidFill>
                <a:uFill>
                  <a:solidFill>
                    <a:srgbClr val="FFFFFF"/>
                  </a:solidFill>
                </a:uFill>
                <a:latin typeface="Corbel"/>
                <a:ea typeface="DejaVu Sans"/>
              </a:rPr>
              <a:t>Let op:</a:t>
            </a:r>
            <a:r>
              <a:rPr lang="nl-NL" sz="900" b="0" strike="noStrike" spc="-1">
                <a:solidFill>
                  <a:srgbClr val="000000"/>
                </a:solidFill>
                <a:uFill>
                  <a:solidFill>
                    <a:srgbClr val="FFFFFF"/>
                  </a:solidFill>
                </a:uFill>
                <a:latin typeface="Corbel"/>
                <a:ea typeface="DejaVu Sans"/>
              </a:rPr>
              <a:t>  Let op: wissel van stijl met de knoppen              voor lijstniveau verhogen of verlagen, of in MS Office met verkorte toetscombinatie Alt+Shift+← of Alt+Shift+→</a:t>
            </a:r>
            <a:endParaRPr lang="nl-NL" sz="1800" b="0" strike="noStrike" spc="-1">
              <a:solidFill>
                <a:srgbClr val="000000"/>
              </a:solidFill>
              <a:uFill>
                <a:solidFill>
                  <a:srgbClr val="FFFFFF"/>
                </a:solidFill>
              </a:uFill>
              <a:latin typeface="Arial"/>
            </a:endParaRPr>
          </a:p>
          <a:p>
            <a:pPr>
              <a:lnSpc>
                <a:spcPct val="100000"/>
              </a:lnSpc>
            </a:pPr>
            <a:endParaRPr lang="nl-NL" sz="1800" b="0" strike="noStrike" spc="-1">
              <a:solidFill>
                <a:srgbClr val="000000"/>
              </a:solidFill>
              <a:uFill>
                <a:solidFill>
                  <a:srgbClr val="FFFFFF"/>
                </a:solidFill>
              </a:uFill>
              <a:latin typeface="Arial"/>
            </a:endParaRPr>
          </a:p>
          <a:p>
            <a:pPr>
              <a:lnSpc>
                <a:spcPct val="100000"/>
              </a:lnSpc>
            </a:pPr>
            <a:endParaRPr lang="nl-NL" sz="1800" b="0" strike="noStrike" spc="-1">
              <a:solidFill>
                <a:srgbClr val="000000"/>
              </a:solidFill>
              <a:uFill>
                <a:solidFill>
                  <a:srgbClr val="FFFFFF"/>
                </a:solidFill>
              </a:uFill>
              <a:latin typeface="Arial"/>
            </a:endParaRPr>
          </a:p>
          <a:p>
            <a:pPr>
              <a:lnSpc>
                <a:spcPct val="100000"/>
              </a:lnSpc>
            </a:pPr>
            <a:r>
              <a:rPr lang="nl-NL" sz="900" b="0" strike="noStrike" spc="-1">
                <a:solidFill>
                  <a:srgbClr val="000000"/>
                </a:solidFill>
                <a:uFill>
                  <a:solidFill>
                    <a:srgbClr val="FFFFFF"/>
                  </a:solidFill>
                </a:uFill>
                <a:latin typeface="Corbel"/>
                <a:ea typeface="DejaVu Sans"/>
              </a:rPr>
              <a:t>Gebruik dus niet de standaard opsomming- knoppen van MS Office om de stijl te veranderen!</a:t>
            </a:r>
            <a:endParaRPr lang="nl-NL" sz="1800" b="0" strike="noStrike" spc="-1">
              <a:solidFill>
                <a:srgbClr val="000000"/>
              </a:solidFill>
              <a:uFill>
                <a:solidFill>
                  <a:srgbClr val="FFFFFF"/>
                </a:solidFill>
              </a:uFill>
              <a:latin typeface="Arial"/>
            </a:endParaRPr>
          </a:p>
        </p:txBody>
      </p:sp>
      <p:pic>
        <p:nvPicPr>
          <p:cNvPr id="4" name="Afbeelding 16"/>
          <p:cNvPicPr/>
          <p:nvPr/>
        </p:nvPicPr>
        <p:blipFill>
          <a:blip r:embed="rId15"/>
          <a:stretch/>
        </p:blipFill>
        <p:spPr>
          <a:xfrm>
            <a:off x="9664560" y="5669640"/>
            <a:ext cx="418320" cy="227880"/>
          </a:xfrm>
          <a:prstGeom prst="rect">
            <a:avLst/>
          </a:prstGeom>
          <a:ln>
            <a:noFill/>
          </a:ln>
        </p:spPr>
      </p:pic>
      <p:pic>
        <p:nvPicPr>
          <p:cNvPr id="5" name="Afbeelding 17"/>
          <p:cNvPicPr/>
          <p:nvPr/>
        </p:nvPicPr>
        <p:blipFill>
          <a:blip r:embed="rId16"/>
          <a:stretch/>
        </p:blipFill>
        <p:spPr>
          <a:xfrm>
            <a:off x="9632160" y="6521400"/>
            <a:ext cx="752040" cy="285120"/>
          </a:xfrm>
          <a:prstGeom prst="rect">
            <a:avLst/>
          </a:prstGeom>
          <a:ln>
            <a:noFill/>
          </a:ln>
        </p:spPr>
      </p:pic>
      <p:sp>
        <p:nvSpPr>
          <p:cNvPr id="6" name="Line 5"/>
          <p:cNvSpPr/>
          <p:nvPr/>
        </p:nvSpPr>
        <p:spPr>
          <a:xfrm flipH="1">
            <a:off x="9664560" y="6527160"/>
            <a:ext cx="677520" cy="279720"/>
          </a:xfrm>
          <a:prstGeom prst="line">
            <a:avLst/>
          </a:prstGeom>
          <a:ln w="25560">
            <a:solidFill>
              <a:srgbClr val="4A7EBB"/>
            </a:solidFill>
            <a:round/>
          </a:ln>
        </p:spPr>
        <p:style>
          <a:lnRef idx="1">
            <a:schemeClr val="accent1"/>
          </a:lnRef>
          <a:fillRef idx="0">
            <a:schemeClr val="accent1"/>
          </a:fillRef>
          <a:effectRef idx="0">
            <a:schemeClr val="accent1"/>
          </a:effectRef>
          <a:fontRef idx="minor"/>
        </p:style>
      </p:sp>
      <p:sp>
        <p:nvSpPr>
          <p:cNvPr id="7" name="Line 6"/>
          <p:cNvSpPr/>
          <p:nvPr/>
        </p:nvSpPr>
        <p:spPr>
          <a:xfrm flipH="1" flipV="1">
            <a:off x="9664560" y="6527160"/>
            <a:ext cx="677520" cy="279720"/>
          </a:xfrm>
          <a:prstGeom prst="line">
            <a:avLst/>
          </a:prstGeom>
          <a:ln w="25560">
            <a:solidFill>
              <a:srgbClr val="4A7EBB"/>
            </a:solidFill>
            <a:round/>
          </a:ln>
        </p:spPr>
        <p:style>
          <a:lnRef idx="1">
            <a:schemeClr val="accent1"/>
          </a:lnRef>
          <a:fillRef idx="0">
            <a:schemeClr val="accent1"/>
          </a:fillRef>
          <a:effectRef idx="0">
            <a:schemeClr val="accent1"/>
          </a:effectRef>
          <a:fontRef idx="minor"/>
        </p:style>
      </p:sp>
      <p:sp>
        <p:nvSpPr>
          <p:cNvPr id="8" name="CustomShape 7"/>
          <p:cNvSpPr/>
          <p:nvPr/>
        </p:nvSpPr>
        <p:spPr>
          <a:xfrm>
            <a:off x="0" y="0"/>
            <a:ext cx="787680" cy="6857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9" name="CustomShape 8"/>
          <p:cNvSpPr/>
          <p:nvPr/>
        </p:nvSpPr>
        <p:spPr>
          <a:xfrm>
            <a:off x="182520" y="1185840"/>
            <a:ext cx="424800" cy="424800"/>
          </a:xfrm>
          <a:custGeom>
            <a:avLst/>
            <a:gdLst/>
            <a:ahLst/>
            <a:cxnLst/>
            <a:rect l="l" t="t" r="r" b="b"/>
            <a:pathLst>
              <a:path w="268" h="268">
                <a:moveTo>
                  <a:pt x="0" y="214"/>
                </a:moveTo>
                <a:lnTo>
                  <a:pt x="81" y="134"/>
                </a:lnTo>
                <a:lnTo>
                  <a:pt x="0" y="54"/>
                </a:lnTo>
                <a:lnTo>
                  <a:pt x="54" y="0"/>
                </a:lnTo>
                <a:lnTo>
                  <a:pt x="134" y="80"/>
                </a:lnTo>
                <a:lnTo>
                  <a:pt x="214" y="0"/>
                </a:lnTo>
                <a:lnTo>
                  <a:pt x="268" y="54"/>
                </a:lnTo>
                <a:lnTo>
                  <a:pt x="188" y="134"/>
                </a:lnTo>
                <a:lnTo>
                  <a:pt x="268" y="214"/>
                </a:lnTo>
                <a:lnTo>
                  <a:pt x="214" y="268"/>
                </a:lnTo>
                <a:lnTo>
                  <a:pt x="134" y="187"/>
                </a:lnTo>
                <a:lnTo>
                  <a:pt x="54" y="268"/>
                </a:lnTo>
                <a:lnTo>
                  <a:pt x="0" y="214"/>
                </a:lnTo>
                <a:close/>
              </a:path>
            </a:pathLst>
          </a:custGeom>
          <a:solidFill>
            <a:srgbClr val="FF0000"/>
          </a:solidFill>
          <a:ln w="9360">
            <a:noFill/>
          </a:ln>
        </p:spPr>
        <p:style>
          <a:lnRef idx="0">
            <a:scrgbClr r="0" g="0" b="0"/>
          </a:lnRef>
          <a:fillRef idx="0">
            <a:scrgbClr r="0" g="0" b="0"/>
          </a:fillRef>
          <a:effectRef idx="0">
            <a:scrgbClr r="0" g="0" b="0"/>
          </a:effectRef>
          <a:fontRef idx="minor"/>
        </p:style>
      </p:sp>
      <p:sp>
        <p:nvSpPr>
          <p:cNvPr id="10" name="CustomShape 9"/>
          <p:cNvSpPr/>
          <p:nvPr/>
        </p:nvSpPr>
        <p:spPr>
          <a:xfrm>
            <a:off x="182520" y="163440"/>
            <a:ext cx="424800" cy="424800"/>
          </a:xfrm>
          <a:custGeom>
            <a:avLst/>
            <a:gdLst/>
            <a:ahLst/>
            <a:cxnLst/>
            <a:rect l="l" t="t" r="r" b="b"/>
            <a:pathLst>
              <a:path w="268" h="268">
                <a:moveTo>
                  <a:pt x="0" y="215"/>
                </a:moveTo>
                <a:lnTo>
                  <a:pt x="81" y="134"/>
                </a:lnTo>
                <a:lnTo>
                  <a:pt x="0" y="54"/>
                </a:lnTo>
                <a:lnTo>
                  <a:pt x="54" y="0"/>
                </a:lnTo>
                <a:lnTo>
                  <a:pt x="134" y="81"/>
                </a:lnTo>
                <a:lnTo>
                  <a:pt x="214" y="0"/>
                </a:lnTo>
                <a:lnTo>
                  <a:pt x="268" y="54"/>
                </a:lnTo>
                <a:lnTo>
                  <a:pt x="188" y="134"/>
                </a:lnTo>
                <a:lnTo>
                  <a:pt x="268" y="215"/>
                </a:lnTo>
                <a:lnTo>
                  <a:pt x="214" y="268"/>
                </a:lnTo>
                <a:lnTo>
                  <a:pt x="134" y="188"/>
                </a:lnTo>
                <a:lnTo>
                  <a:pt x="54" y="268"/>
                </a:lnTo>
                <a:lnTo>
                  <a:pt x="0" y="215"/>
                </a:lnTo>
                <a:close/>
              </a:path>
            </a:pathLst>
          </a:custGeom>
          <a:solidFill>
            <a:srgbClr val="FF0000"/>
          </a:solidFill>
          <a:ln w="9360">
            <a:noFill/>
          </a:ln>
        </p:spPr>
        <p:style>
          <a:lnRef idx="0">
            <a:scrgbClr r="0" g="0" b="0"/>
          </a:lnRef>
          <a:fillRef idx="0">
            <a:scrgbClr r="0" g="0" b="0"/>
          </a:fillRef>
          <a:effectRef idx="0">
            <a:scrgbClr r="0" g="0" b="0"/>
          </a:effectRef>
          <a:fontRef idx="minor"/>
        </p:style>
      </p:sp>
      <p:sp>
        <p:nvSpPr>
          <p:cNvPr id="11" name="CustomShape 10"/>
          <p:cNvSpPr/>
          <p:nvPr/>
        </p:nvSpPr>
        <p:spPr>
          <a:xfrm>
            <a:off x="182520" y="674640"/>
            <a:ext cx="424800" cy="424800"/>
          </a:xfrm>
          <a:custGeom>
            <a:avLst/>
            <a:gdLst/>
            <a:ahLst/>
            <a:cxnLst/>
            <a:rect l="l" t="t" r="r" b="b"/>
            <a:pathLst>
              <a:path w="268" h="268">
                <a:moveTo>
                  <a:pt x="0" y="215"/>
                </a:moveTo>
                <a:lnTo>
                  <a:pt x="81" y="134"/>
                </a:lnTo>
                <a:lnTo>
                  <a:pt x="0" y="54"/>
                </a:lnTo>
                <a:lnTo>
                  <a:pt x="54" y="0"/>
                </a:lnTo>
                <a:lnTo>
                  <a:pt x="134" y="81"/>
                </a:lnTo>
                <a:lnTo>
                  <a:pt x="214" y="0"/>
                </a:lnTo>
                <a:lnTo>
                  <a:pt x="268" y="54"/>
                </a:lnTo>
                <a:lnTo>
                  <a:pt x="188" y="134"/>
                </a:lnTo>
                <a:lnTo>
                  <a:pt x="268" y="215"/>
                </a:lnTo>
                <a:lnTo>
                  <a:pt x="214" y="268"/>
                </a:lnTo>
                <a:lnTo>
                  <a:pt x="134" y="188"/>
                </a:lnTo>
                <a:lnTo>
                  <a:pt x="54" y="268"/>
                </a:lnTo>
                <a:lnTo>
                  <a:pt x="0" y="215"/>
                </a:lnTo>
                <a:close/>
              </a:path>
            </a:pathLst>
          </a:custGeom>
          <a:solidFill>
            <a:srgbClr val="FF0000"/>
          </a:solidFill>
          <a:ln w="9360">
            <a:noFill/>
          </a:ln>
        </p:spPr>
        <p:style>
          <a:lnRef idx="0">
            <a:scrgbClr r="0" g="0" b="0"/>
          </a:lnRef>
          <a:fillRef idx="0">
            <a:scrgbClr r="0" g="0" b="0"/>
          </a:fillRef>
          <a:effectRef idx="0">
            <a:scrgbClr r="0" g="0" b="0"/>
          </a:effectRef>
          <a:fontRef idx="minor"/>
        </p:style>
      </p:sp>
      <p:sp>
        <p:nvSpPr>
          <p:cNvPr id="12" name="CustomShape 11"/>
          <p:cNvSpPr/>
          <p:nvPr/>
        </p:nvSpPr>
        <p:spPr>
          <a:xfrm>
            <a:off x="1031760" y="184320"/>
            <a:ext cx="213480" cy="240480"/>
          </a:xfrm>
          <a:custGeom>
            <a:avLst/>
            <a:gdLst/>
            <a:ahLst/>
            <a:cxnLst/>
            <a:rect l="l" t="t" r="r" b="b"/>
            <a:pathLst>
              <a:path w="966" h="1077">
                <a:moveTo>
                  <a:pt x="966" y="976"/>
                </a:moveTo>
                <a:cubicBezTo>
                  <a:pt x="842" y="1043"/>
                  <a:pt x="700" y="1077"/>
                  <a:pt x="542" y="1077"/>
                </a:cubicBezTo>
                <a:cubicBezTo>
                  <a:pt x="226" y="1077"/>
                  <a:pt x="0" y="863"/>
                  <a:pt x="0" y="543"/>
                </a:cubicBezTo>
                <a:cubicBezTo>
                  <a:pt x="0" y="214"/>
                  <a:pt x="226" y="0"/>
                  <a:pt x="542" y="0"/>
                </a:cubicBezTo>
                <a:cubicBezTo>
                  <a:pt x="698" y="0"/>
                  <a:pt x="839" y="33"/>
                  <a:pt x="946" y="129"/>
                </a:cubicBezTo>
                <a:cubicBezTo>
                  <a:pt x="811" y="265"/>
                  <a:pt x="811" y="265"/>
                  <a:pt x="811" y="265"/>
                </a:cubicBezTo>
                <a:cubicBezTo>
                  <a:pt x="746" y="201"/>
                  <a:pt x="646" y="165"/>
                  <a:pt x="543" y="165"/>
                </a:cubicBezTo>
                <a:cubicBezTo>
                  <a:pt x="332" y="165"/>
                  <a:pt x="191" y="327"/>
                  <a:pt x="191" y="531"/>
                </a:cubicBezTo>
                <a:cubicBezTo>
                  <a:pt x="191" y="750"/>
                  <a:pt x="332" y="912"/>
                  <a:pt x="543" y="912"/>
                </a:cubicBezTo>
                <a:cubicBezTo>
                  <a:pt x="636" y="912"/>
                  <a:pt x="720" y="895"/>
                  <a:pt x="784" y="859"/>
                </a:cubicBezTo>
                <a:cubicBezTo>
                  <a:pt x="784" y="617"/>
                  <a:pt x="784" y="617"/>
                  <a:pt x="784" y="617"/>
                </a:cubicBezTo>
                <a:cubicBezTo>
                  <a:pt x="574" y="617"/>
                  <a:pt x="574" y="617"/>
                  <a:pt x="574" y="617"/>
                </a:cubicBezTo>
                <a:cubicBezTo>
                  <a:pt x="574" y="452"/>
                  <a:pt x="574" y="452"/>
                  <a:pt x="574" y="452"/>
                </a:cubicBezTo>
                <a:cubicBezTo>
                  <a:pt x="966" y="452"/>
                  <a:pt x="966" y="452"/>
                  <a:pt x="966" y="452"/>
                </a:cubicBezTo>
                <a:lnTo>
                  <a:pt x="966" y="976"/>
                </a:lnTo>
                <a:close/>
              </a:path>
            </a:pathLst>
          </a:custGeom>
          <a:solidFill>
            <a:srgbClr val="FFFFFF"/>
          </a:solidFill>
          <a:ln w="9360">
            <a:noFill/>
          </a:ln>
        </p:spPr>
        <p:style>
          <a:lnRef idx="0">
            <a:scrgbClr r="0" g="0" b="0"/>
          </a:lnRef>
          <a:fillRef idx="0">
            <a:scrgbClr r="0" g="0" b="0"/>
          </a:fillRef>
          <a:effectRef idx="0">
            <a:scrgbClr r="0" g="0" b="0"/>
          </a:effectRef>
          <a:fontRef idx="minor"/>
        </p:style>
      </p:sp>
      <p:sp>
        <p:nvSpPr>
          <p:cNvPr id="13" name="CustomShape 12"/>
          <p:cNvSpPr/>
          <p:nvPr/>
        </p:nvSpPr>
        <p:spPr>
          <a:xfrm>
            <a:off x="1284120" y="260280"/>
            <a:ext cx="156600" cy="162720"/>
          </a:xfrm>
          <a:custGeom>
            <a:avLst/>
            <a:gdLst/>
            <a:ahLst/>
            <a:cxnLst/>
            <a:rect l="l" t="t" r="r" b="b"/>
            <a:pathLst>
              <a:path w="704" h="730">
                <a:moveTo>
                  <a:pt x="174" y="426"/>
                </a:moveTo>
                <a:cubicBezTo>
                  <a:pt x="185" y="528"/>
                  <a:pt x="263" y="591"/>
                  <a:pt x="361" y="591"/>
                </a:cubicBezTo>
                <a:cubicBezTo>
                  <a:pt x="447" y="591"/>
                  <a:pt x="504" y="550"/>
                  <a:pt x="547" y="497"/>
                </a:cubicBezTo>
                <a:cubicBezTo>
                  <a:pt x="672" y="591"/>
                  <a:pt x="672" y="591"/>
                  <a:pt x="672" y="591"/>
                </a:cubicBezTo>
                <a:cubicBezTo>
                  <a:pt x="591" y="691"/>
                  <a:pt x="488" y="730"/>
                  <a:pt x="378" y="730"/>
                </a:cubicBezTo>
                <a:cubicBezTo>
                  <a:pt x="168" y="730"/>
                  <a:pt x="0" y="583"/>
                  <a:pt x="0" y="365"/>
                </a:cubicBezTo>
                <a:cubicBezTo>
                  <a:pt x="0" y="146"/>
                  <a:pt x="168" y="0"/>
                  <a:pt x="378" y="0"/>
                </a:cubicBezTo>
                <a:cubicBezTo>
                  <a:pt x="572" y="0"/>
                  <a:pt x="704" y="136"/>
                  <a:pt x="704" y="378"/>
                </a:cubicBezTo>
                <a:cubicBezTo>
                  <a:pt x="704" y="426"/>
                  <a:pt x="704" y="426"/>
                  <a:pt x="704" y="426"/>
                </a:cubicBezTo>
                <a:lnTo>
                  <a:pt x="174" y="426"/>
                </a:lnTo>
                <a:close/>
                <a:moveTo>
                  <a:pt x="530" y="295"/>
                </a:moveTo>
                <a:cubicBezTo>
                  <a:pt x="529" y="194"/>
                  <a:pt x="462" y="130"/>
                  <a:pt x="353" y="130"/>
                </a:cubicBezTo>
                <a:cubicBezTo>
                  <a:pt x="250" y="130"/>
                  <a:pt x="187" y="195"/>
                  <a:pt x="174" y="295"/>
                </a:cubicBezTo>
                <a:lnTo>
                  <a:pt x="530" y="295"/>
                </a:lnTo>
                <a:close/>
              </a:path>
            </a:pathLst>
          </a:custGeom>
          <a:solidFill>
            <a:srgbClr val="FFFFFF"/>
          </a:solidFill>
          <a:ln w="9360">
            <a:noFill/>
          </a:ln>
        </p:spPr>
        <p:style>
          <a:lnRef idx="0">
            <a:scrgbClr r="0" g="0" b="0"/>
          </a:lnRef>
          <a:fillRef idx="0">
            <a:scrgbClr r="0" g="0" b="0"/>
          </a:fillRef>
          <a:effectRef idx="0">
            <a:scrgbClr r="0" g="0" b="0"/>
          </a:effectRef>
          <a:fontRef idx="minor"/>
        </p:style>
      </p:sp>
      <p:sp>
        <p:nvSpPr>
          <p:cNvPr id="14" name="CustomShape 13"/>
          <p:cNvSpPr/>
          <p:nvPr/>
        </p:nvSpPr>
        <p:spPr>
          <a:xfrm>
            <a:off x="1476360" y="260280"/>
            <a:ext cx="239040" cy="158040"/>
          </a:xfrm>
          <a:custGeom>
            <a:avLst/>
            <a:gdLst/>
            <a:ahLst/>
            <a:cxnLst/>
            <a:rect l="l" t="t" r="r" b="b"/>
            <a:pathLst>
              <a:path w="1078" h="712">
                <a:moveTo>
                  <a:pt x="0" y="17"/>
                </a:moveTo>
                <a:cubicBezTo>
                  <a:pt x="165" y="17"/>
                  <a:pt x="165" y="17"/>
                  <a:pt x="165" y="17"/>
                </a:cubicBezTo>
                <a:cubicBezTo>
                  <a:pt x="165" y="126"/>
                  <a:pt x="165" y="126"/>
                  <a:pt x="165" y="126"/>
                </a:cubicBezTo>
                <a:cubicBezTo>
                  <a:pt x="168" y="126"/>
                  <a:pt x="168" y="126"/>
                  <a:pt x="168" y="126"/>
                </a:cubicBezTo>
                <a:cubicBezTo>
                  <a:pt x="198" y="61"/>
                  <a:pt x="265" y="0"/>
                  <a:pt x="381" y="0"/>
                </a:cubicBezTo>
                <a:cubicBezTo>
                  <a:pt x="488" y="0"/>
                  <a:pt x="562" y="42"/>
                  <a:pt x="598" y="129"/>
                </a:cubicBezTo>
                <a:cubicBezTo>
                  <a:pt x="649" y="40"/>
                  <a:pt x="723" y="0"/>
                  <a:pt x="827" y="0"/>
                </a:cubicBezTo>
                <a:cubicBezTo>
                  <a:pt x="1013" y="0"/>
                  <a:pt x="1078" y="132"/>
                  <a:pt x="1078" y="298"/>
                </a:cubicBezTo>
                <a:cubicBezTo>
                  <a:pt x="1078" y="712"/>
                  <a:pt x="1078" y="712"/>
                  <a:pt x="1078" y="712"/>
                </a:cubicBezTo>
                <a:cubicBezTo>
                  <a:pt x="904" y="712"/>
                  <a:pt x="904" y="712"/>
                  <a:pt x="904" y="712"/>
                </a:cubicBezTo>
                <a:cubicBezTo>
                  <a:pt x="904" y="318"/>
                  <a:pt x="904" y="318"/>
                  <a:pt x="904" y="318"/>
                </a:cubicBezTo>
                <a:cubicBezTo>
                  <a:pt x="904" y="231"/>
                  <a:pt x="878" y="156"/>
                  <a:pt x="775" y="156"/>
                </a:cubicBezTo>
                <a:cubicBezTo>
                  <a:pt x="666" y="156"/>
                  <a:pt x="626" y="246"/>
                  <a:pt x="626" y="336"/>
                </a:cubicBezTo>
                <a:cubicBezTo>
                  <a:pt x="626" y="712"/>
                  <a:pt x="626" y="712"/>
                  <a:pt x="626" y="712"/>
                </a:cubicBezTo>
                <a:cubicBezTo>
                  <a:pt x="452" y="712"/>
                  <a:pt x="452" y="712"/>
                  <a:pt x="452" y="712"/>
                </a:cubicBezTo>
                <a:cubicBezTo>
                  <a:pt x="452" y="298"/>
                  <a:pt x="452" y="298"/>
                  <a:pt x="452" y="298"/>
                </a:cubicBezTo>
                <a:cubicBezTo>
                  <a:pt x="452" y="213"/>
                  <a:pt x="417" y="156"/>
                  <a:pt x="333" y="156"/>
                </a:cubicBezTo>
                <a:cubicBezTo>
                  <a:pt x="219" y="156"/>
                  <a:pt x="174" y="240"/>
                  <a:pt x="174" y="333"/>
                </a:cubicBezTo>
                <a:cubicBezTo>
                  <a:pt x="174" y="712"/>
                  <a:pt x="174" y="712"/>
                  <a:pt x="174" y="712"/>
                </a:cubicBezTo>
                <a:cubicBezTo>
                  <a:pt x="0" y="712"/>
                  <a:pt x="0" y="712"/>
                  <a:pt x="0" y="712"/>
                </a:cubicBezTo>
                <a:lnTo>
                  <a:pt x="0" y="17"/>
                </a:lnTo>
                <a:close/>
              </a:path>
            </a:pathLst>
          </a:custGeom>
          <a:solidFill>
            <a:srgbClr val="FFFFFF"/>
          </a:solidFill>
          <a:ln w="9360">
            <a:noFill/>
          </a:ln>
        </p:spPr>
        <p:style>
          <a:lnRef idx="0">
            <a:scrgbClr r="0" g="0" b="0"/>
          </a:lnRef>
          <a:fillRef idx="0">
            <a:scrgbClr r="0" g="0" b="0"/>
          </a:fillRef>
          <a:effectRef idx="0">
            <a:scrgbClr r="0" g="0" b="0"/>
          </a:effectRef>
          <a:fontRef idx="minor"/>
        </p:style>
      </p:sp>
      <p:sp>
        <p:nvSpPr>
          <p:cNvPr id="15" name="CustomShape 14"/>
          <p:cNvSpPr/>
          <p:nvPr/>
        </p:nvSpPr>
        <p:spPr>
          <a:xfrm>
            <a:off x="1751040" y="260280"/>
            <a:ext cx="156600" cy="162720"/>
          </a:xfrm>
          <a:custGeom>
            <a:avLst/>
            <a:gdLst/>
            <a:ahLst/>
            <a:cxnLst/>
            <a:rect l="l" t="t" r="r" b="b"/>
            <a:pathLst>
              <a:path w="704" h="730">
                <a:moveTo>
                  <a:pt x="174" y="426"/>
                </a:moveTo>
                <a:cubicBezTo>
                  <a:pt x="185" y="528"/>
                  <a:pt x="264" y="591"/>
                  <a:pt x="361" y="591"/>
                </a:cubicBezTo>
                <a:cubicBezTo>
                  <a:pt x="448" y="591"/>
                  <a:pt x="504" y="550"/>
                  <a:pt x="548" y="497"/>
                </a:cubicBezTo>
                <a:cubicBezTo>
                  <a:pt x="672" y="591"/>
                  <a:pt x="672" y="591"/>
                  <a:pt x="672" y="591"/>
                </a:cubicBezTo>
                <a:cubicBezTo>
                  <a:pt x="591" y="691"/>
                  <a:pt x="488" y="730"/>
                  <a:pt x="378" y="730"/>
                </a:cubicBezTo>
                <a:cubicBezTo>
                  <a:pt x="168" y="730"/>
                  <a:pt x="0" y="583"/>
                  <a:pt x="0" y="365"/>
                </a:cubicBezTo>
                <a:cubicBezTo>
                  <a:pt x="0" y="146"/>
                  <a:pt x="168" y="0"/>
                  <a:pt x="378" y="0"/>
                </a:cubicBezTo>
                <a:cubicBezTo>
                  <a:pt x="572" y="0"/>
                  <a:pt x="704" y="136"/>
                  <a:pt x="704" y="378"/>
                </a:cubicBezTo>
                <a:cubicBezTo>
                  <a:pt x="704" y="426"/>
                  <a:pt x="704" y="426"/>
                  <a:pt x="704" y="426"/>
                </a:cubicBezTo>
                <a:lnTo>
                  <a:pt x="174" y="426"/>
                </a:lnTo>
                <a:close/>
                <a:moveTo>
                  <a:pt x="530" y="295"/>
                </a:moveTo>
                <a:cubicBezTo>
                  <a:pt x="529" y="194"/>
                  <a:pt x="462" y="130"/>
                  <a:pt x="354" y="130"/>
                </a:cubicBezTo>
                <a:cubicBezTo>
                  <a:pt x="251" y="130"/>
                  <a:pt x="187" y="195"/>
                  <a:pt x="174" y="295"/>
                </a:cubicBezTo>
                <a:lnTo>
                  <a:pt x="530" y="295"/>
                </a:lnTo>
                <a:close/>
              </a:path>
            </a:pathLst>
          </a:custGeom>
          <a:solidFill>
            <a:srgbClr val="FFFFFF"/>
          </a:solidFill>
          <a:ln w="9360">
            <a:noFill/>
          </a:ln>
        </p:spPr>
        <p:style>
          <a:lnRef idx="0">
            <a:scrgbClr r="0" g="0" b="0"/>
          </a:lnRef>
          <a:fillRef idx="0">
            <a:scrgbClr r="0" g="0" b="0"/>
          </a:fillRef>
          <a:effectRef idx="0">
            <a:scrgbClr r="0" g="0" b="0"/>
          </a:effectRef>
          <a:fontRef idx="minor"/>
        </p:style>
      </p:sp>
      <p:sp>
        <p:nvSpPr>
          <p:cNvPr id="16" name="CustomShape 15"/>
          <p:cNvSpPr/>
          <p:nvPr/>
        </p:nvSpPr>
        <p:spPr>
          <a:xfrm>
            <a:off x="1936800" y="260280"/>
            <a:ext cx="156600" cy="162720"/>
          </a:xfrm>
          <a:custGeom>
            <a:avLst/>
            <a:gdLst/>
            <a:ahLst/>
            <a:cxnLst/>
            <a:rect l="l" t="t" r="r" b="b"/>
            <a:pathLst>
              <a:path w="704" h="730">
                <a:moveTo>
                  <a:pt x="174" y="426"/>
                </a:moveTo>
                <a:cubicBezTo>
                  <a:pt x="185" y="528"/>
                  <a:pt x="263" y="591"/>
                  <a:pt x="360" y="591"/>
                </a:cubicBezTo>
                <a:cubicBezTo>
                  <a:pt x="447" y="591"/>
                  <a:pt x="504" y="550"/>
                  <a:pt x="547" y="497"/>
                </a:cubicBezTo>
                <a:cubicBezTo>
                  <a:pt x="672" y="591"/>
                  <a:pt x="672" y="591"/>
                  <a:pt x="672" y="591"/>
                </a:cubicBezTo>
                <a:cubicBezTo>
                  <a:pt x="591" y="691"/>
                  <a:pt x="488" y="730"/>
                  <a:pt x="378" y="730"/>
                </a:cubicBezTo>
                <a:cubicBezTo>
                  <a:pt x="168" y="730"/>
                  <a:pt x="0" y="583"/>
                  <a:pt x="0" y="365"/>
                </a:cubicBezTo>
                <a:cubicBezTo>
                  <a:pt x="0" y="146"/>
                  <a:pt x="168" y="0"/>
                  <a:pt x="378" y="0"/>
                </a:cubicBezTo>
                <a:cubicBezTo>
                  <a:pt x="572" y="0"/>
                  <a:pt x="704" y="136"/>
                  <a:pt x="704" y="378"/>
                </a:cubicBezTo>
                <a:cubicBezTo>
                  <a:pt x="704" y="426"/>
                  <a:pt x="704" y="426"/>
                  <a:pt x="704" y="426"/>
                </a:cubicBezTo>
                <a:lnTo>
                  <a:pt x="174" y="426"/>
                </a:lnTo>
                <a:close/>
                <a:moveTo>
                  <a:pt x="530" y="295"/>
                </a:moveTo>
                <a:cubicBezTo>
                  <a:pt x="528" y="194"/>
                  <a:pt x="462" y="130"/>
                  <a:pt x="353" y="130"/>
                </a:cubicBezTo>
                <a:cubicBezTo>
                  <a:pt x="250" y="130"/>
                  <a:pt x="187" y="195"/>
                  <a:pt x="174" y="295"/>
                </a:cubicBezTo>
                <a:lnTo>
                  <a:pt x="530" y="295"/>
                </a:lnTo>
                <a:close/>
              </a:path>
            </a:pathLst>
          </a:custGeom>
          <a:solidFill>
            <a:srgbClr val="FFFFFF"/>
          </a:solidFill>
          <a:ln w="9360">
            <a:noFill/>
          </a:ln>
        </p:spPr>
        <p:style>
          <a:lnRef idx="0">
            <a:scrgbClr r="0" g="0" b="0"/>
          </a:lnRef>
          <a:fillRef idx="0">
            <a:scrgbClr r="0" g="0" b="0"/>
          </a:fillRef>
          <a:effectRef idx="0">
            <a:scrgbClr r="0" g="0" b="0"/>
          </a:effectRef>
          <a:fontRef idx="minor"/>
        </p:style>
      </p:sp>
      <p:sp>
        <p:nvSpPr>
          <p:cNvPr id="17" name="CustomShape 16"/>
          <p:cNvSpPr/>
          <p:nvPr/>
        </p:nvSpPr>
        <p:spPr>
          <a:xfrm>
            <a:off x="2128680" y="260280"/>
            <a:ext cx="142200" cy="158040"/>
          </a:xfrm>
          <a:custGeom>
            <a:avLst/>
            <a:gdLst/>
            <a:ahLst/>
            <a:cxnLst/>
            <a:rect l="l" t="t" r="r" b="b"/>
            <a:pathLst>
              <a:path w="635" h="712">
                <a:moveTo>
                  <a:pt x="0" y="17"/>
                </a:moveTo>
                <a:cubicBezTo>
                  <a:pt x="165" y="17"/>
                  <a:pt x="165" y="17"/>
                  <a:pt x="165" y="17"/>
                </a:cubicBezTo>
                <a:cubicBezTo>
                  <a:pt x="165" y="129"/>
                  <a:pt x="165" y="129"/>
                  <a:pt x="165" y="129"/>
                </a:cubicBezTo>
                <a:cubicBezTo>
                  <a:pt x="168" y="129"/>
                  <a:pt x="168" y="129"/>
                  <a:pt x="168" y="129"/>
                </a:cubicBezTo>
                <a:cubicBezTo>
                  <a:pt x="200" y="59"/>
                  <a:pt x="265" y="0"/>
                  <a:pt x="381" y="0"/>
                </a:cubicBezTo>
                <a:cubicBezTo>
                  <a:pt x="568" y="0"/>
                  <a:pt x="635" y="132"/>
                  <a:pt x="635" y="273"/>
                </a:cubicBezTo>
                <a:cubicBezTo>
                  <a:pt x="635" y="712"/>
                  <a:pt x="635" y="712"/>
                  <a:pt x="635" y="712"/>
                </a:cubicBezTo>
                <a:cubicBezTo>
                  <a:pt x="461" y="712"/>
                  <a:pt x="461" y="712"/>
                  <a:pt x="461" y="712"/>
                </a:cubicBezTo>
                <a:cubicBezTo>
                  <a:pt x="461" y="360"/>
                  <a:pt x="461" y="360"/>
                  <a:pt x="461" y="360"/>
                </a:cubicBezTo>
                <a:cubicBezTo>
                  <a:pt x="461" y="284"/>
                  <a:pt x="455" y="156"/>
                  <a:pt x="333" y="156"/>
                </a:cubicBezTo>
                <a:cubicBezTo>
                  <a:pt x="219" y="156"/>
                  <a:pt x="174" y="240"/>
                  <a:pt x="174" y="333"/>
                </a:cubicBezTo>
                <a:cubicBezTo>
                  <a:pt x="174" y="712"/>
                  <a:pt x="174" y="712"/>
                  <a:pt x="174" y="712"/>
                </a:cubicBezTo>
                <a:cubicBezTo>
                  <a:pt x="0" y="712"/>
                  <a:pt x="0" y="712"/>
                  <a:pt x="0" y="712"/>
                </a:cubicBezTo>
                <a:lnTo>
                  <a:pt x="0" y="17"/>
                </a:lnTo>
                <a:close/>
              </a:path>
            </a:pathLst>
          </a:custGeom>
          <a:solidFill>
            <a:srgbClr val="FFFFFF"/>
          </a:solidFill>
          <a:ln w="9360">
            <a:noFill/>
          </a:ln>
        </p:spPr>
        <p:style>
          <a:lnRef idx="0">
            <a:scrgbClr r="0" g="0" b="0"/>
          </a:lnRef>
          <a:fillRef idx="0">
            <a:scrgbClr r="0" g="0" b="0"/>
          </a:fillRef>
          <a:effectRef idx="0">
            <a:scrgbClr r="0" g="0" b="0"/>
          </a:effectRef>
          <a:fontRef idx="minor"/>
        </p:style>
      </p:sp>
      <p:sp>
        <p:nvSpPr>
          <p:cNvPr id="18" name="CustomShape 17"/>
          <p:cNvSpPr/>
          <p:nvPr/>
        </p:nvSpPr>
        <p:spPr>
          <a:xfrm>
            <a:off x="2297160" y="219240"/>
            <a:ext cx="111960" cy="204120"/>
          </a:xfrm>
          <a:custGeom>
            <a:avLst/>
            <a:gdLst/>
            <a:ahLst/>
            <a:cxnLst/>
            <a:rect l="l" t="t" r="r" b="b"/>
            <a:pathLst>
              <a:path w="508" h="914">
                <a:moveTo>
                  <a:pt x="0" y="349"/>
                </a:moveTo>
                <a:cubicBezTo>
                  <a:pt x="0" y="201"/>
                  <a:pt x="0" y="201"/>
                  <a:pt x="0" y="201"/>
                </a:cubicBezTo>
                <a:cubicBezTo>
                  <a:pt x="143" y="201"/>
                  <a:pt x="143" y="201"/>
                  <a:pt x="143" y="201"/>
                </a:cubicBezTo>
                <a:cubicBezTo>
                  <a:pt x="143" y="0"/>
                  <a:pt x="143" y="0"/>
                  <a:pt x="143" y="0"/>
                </a:cubicBezTo>
                <a:cubicBezTo>
                  <a:pt x="317" y="0"/>
                  <a:pt x="317" y="0"/>
                  <a:pt x="317" y="0"/>
                </a:cubicBezTo>
                <a:cubicBezTo>
                  <a:pt x="317" y="201"/>
                  <a:pt x="317" y="201"/>
                  <a:pt x="317" y="201"/>
                </a:cubicBezTo>
                <a:cubicBezTo>
                  <a:pt x="508" y="201"/>
                  <a:pt x="508" y="201"/>
                  <a:pt x="508" y="201"/>
                </a:cubicBezTo>
                <a:cubicBezTo>
                  <a:pt x="508" y="349"/>
                  <a:pt x="508" y="349"/>
                  <a:pt x="508" y="349"/>
                </a:cubicBezTo>
                <a:cubicBezTo>
                  <a:pt x="317" y="349"/>
                  <a:pt x="317" y="349"/>
                  <a:pt x="317" y="349"/>
                </a:cubicBezTo>
                <a:cubicBezTo>
                  <a:pt x="317" y="653"/>
                  <a:pt x="317" y="653"/>
                  <a:pt x="317" y="653"/>
                </a:cubicBezTo>
                <a:cubicBezTo>
                  <a:pt x="317" y="723"/>
                  <a:pt x="337" y="766"/>
                  <a:pt x="414" y="766"/>
                </a:cubicBezTo>
                <a:cubicBezTo>
                  <a:pt x="444" y="766"/>
                  <a:pt x="486" y="760"/>
                  <a:pt x="508" y="744"/>
                </a:cubicBezTo>
                <a:cubicBezTo>
                  <a:pt x="508" y="891"/>
                  <a:pt x="508" y="891"/>
                  <a:pt x="508" y="891"/>
                </a:cubicBezTo>
                <a:cubicBezTo>
                  <a:pt x="472" y="908"/>
                  <a:pt x="411" y="914"/>
                  <a:pt x="371" y="914"/>
                </a:cubicBezTo>
                <a:cubicBezTo>
                  <a:pt x="186" y="914"/>
                  <a:pt x="143" y="831"/>
                  <a:pt x="143" y="668"/>
                </a:cubicBezTo>
                <a:cubicBezTo>
                  <a:pt x="143" y="349"/>
                  <a:pt x="143" y="349"/>
                  <a:pt x="143" y="349"/>
                </a:cubicBezTo>
                <a:lnTo>
                  <a:pt x="0" y="349"/>
                </a:lnTo>
                <a:close/>
              </a:path>
            </a:pathLst>
          </a:custGeom>
          <a:solidFill>
            <a:srgbClr val="FFFFFF"/>
          </a:solidFill>
          <a:ln w="9360">
            <a:noFill/>
          </a:ln>
        </p:spPr>
        <p:style>
          <a:lnRef idx="0">
            <a:scrgbClr r="0" g="0" b="0"/>
          </a:lnRef>
          <a:fillRef idx="0">
            <a:scrgbClr r="0" g="0" b="0"/>
          </a:fillRef>
          <a:effectRef idx="0">
            <a:scrgbClr r="0" g="0" b="0"/>
          </a:effectRef>
          <a:fontRef idx="minor"/>
        </p:style>
      </p:sp>
      <p:sp>
        <p:nvSpPr>
          <p:cNvPr id="19" name="CustomShape 18"/>
          <p:cNvSpPr/>
          <p:nvPr/>
        </p:nvSpPr>
        <p:spPr>
          <a:xfrm>
            <a:off x="2433600" y="260280"/>
            <a:ext cx="156600" cy="162720"/>
          </a:xfrm>
          <a:custGeom>
            <a:avLst/>
            <a:gdLst/>
            <a:ahLst/>
            <a:cxnLst/>
            <a:rect l="l" t="t" r="r" b="b"/>
            <a:pathLst>
              <a:path w="704" h="730">
                <a:moveTo>
                  <a:pt x="173" y="426"/>
                </a:moveTo>
                <a:cubicBezTo>
                  <a:pt x="185" y="528"/>
                  <a:pt x="263" y="591"/>
                  <a:pt x="360" y="591"/>
                </a:cubicBezTo>
                <a:cubicBezTo>
                  <a:pt x="447" y="591"/>
                  <a:pt x="504" y="550"/>
                  <a:pt x="547" y="497"/>
                </a:cubicBezTo>
                <a:cubicBezTo>
                  <a:pt x="672" y="591"/>
                  <a:pt x="672" y="591"/>
                  <a:pt x="672" y="591"/>
                </a:cubicBezTo>
                <a:cubicBezTo>
                  <a:pt x="591" y="691"/>
                  <a:pt x="488" y="730"/>
                  <a:pt x="378" y="730"/>
                </a:cubicBezTo>
                <a:cubicBezTo>
                  <a:pt x="168" y="730"/>
                  <a:pt x="0" y="583"/>
                  <a:pt x="0" y="365"/>
                </a:cubicBezTo>
                <a:cubicBezTo>
                  <a:pt x="0" y="146"/>
                  <a:pt x="168" y="0"/>
                  <a:pt x="378" y="0"/>
                </a:cubicBezTo>
                <a:cubicBezTo>
                  <a:pt x="572" y="0"/>
                  <a:pt x="704" y="136"/>
                  <a:pt x="704" y="378"/>
                </a:cubicBezTo>
                <a:cubicBezTo>
                  <a:pt x="704" y="426"/>
                  <a:pt x="704" y="426"/>
                  <a:pt x="704" y="426"/>
                </a:cubicBezTo>
                <a:lnTo>
                  <a:pt x="173" y="426"/>
                </a:lnTo>
                <a:close/>
                <a:moveTo>
                  <a:pt x="530" y="295"/>
                </a:moveTo>
                <a:cubicBezTo>
                  <a:pt x="528" y="194"/>
                  <a:pt x="462" y="130"/>
                  <a:pt x="353" y="130"/>
                </a:cubicBezTo>
                <a:cubicBezTo>
                  <a:pt x="250" y="130"/>
                  <a:pt x="186" y="195"/>
                  <a:pt x="173" y="295"/>
                </a:cubicBezTo>
                <a:lnTo>
                  <a:pt x="530" y="295"/>
                </a:lnTo>
                <a:close/>
              </a:path>
            </a:pathLst>
          </a:custGeom>
          <a:solidFill>
            <a:srgbClr val="FFFFFF"/>
          </a:solidFill>
          <a:ln w="9360">
            <a:noFill/>
          </a:ln>
        </p:spPr>
        <p:style>
          <a:lnRef idx="0">
            <a:scrgbClr r="0" g="0" b="0"/>
          </a:lnRef>
          <a:fillRef idx="0">
            <a:scrgbClr r="0" g="0" b="0"/>
          </a:fillRef>
          <a:effectRef idx="0">
            <a:scrgbClr r="0" g="0" b="0"/>
          </a:effectRef>
          <a:fontRef idx="minor"/>
        </p:style>
      </p:sp>
      <p:sp>
        <p:nvSpPr>
          <p:cNvPr id="20" name="CustomShape 19"/>
          <p:cNvSpPr/>
          <p:nvPr/>
        </p:nvSpPr>
        <p:spPr>
          <a:xfrm>
            <a:off x="1017720" y="530280"/>
            <a:ext cx="232560" cy="229320"/>
          </a:xfrm>
          <a:custGeom>
            <a:avLst/>
            <a:gdLst/>
            <a:ahLst/>
            <a:cxnLst/>
            <a:rect l="l" t="t" r="r" b="b"/>
            <a:pathLst>
              <a:path w="147" h="145">
                <a:moveTo>
                  <a:pt x="63" y="0"/>
                </a:moveTo>
                <a:lnTo>
                  <a:pt x="85" y="0"/>
                </a:lnTo>
                <a:lnTo>
                  <a:pt x="147" y="145"/>
                </a:lnTo>
                <a:lnTo>
                  <a:pt x="118" y="145"/>
                </a:lnTo>
                <a:lnTo>
                  <a:pt x="105" y="112"/>
                </a:lnTo>
                <a:lnTo>
                  <a:pt x="42" y="112"/>
                </a:lnTo>
                <a:lnTo>
                  <a:pt x="29" y="145"/>
                </a:lnTo>
                <a:lnTo>
                  <a:pt x="0" y="145"/>
                </a:lnTo>
                <a:lnTo>
                  <a:pt x="63" y="0"/>
                </a:lnTo>
                <a:close/>
                <a:moveTo>
                  <a:pt x="96" y="90"/>
                </a:moveTo>
                <a:lnTo>
                  <a:pt x="74" y="31"/>
                </a:lnTo>
                <a:lnTo>
                  <a:pt x="51" y="90"/>
                </a:lnTo>
                <a:lnTo>
                  <a:pt x="96" y="90"/>
                </a:lnTo>
                <a:close/>
              </a:path>
            </a:pathLst>
          </a:custGeom>
          <a:solidFill>
            <a:srgbClr val="FFFFFF"/>
          </a:solidFill>
          <a:ln w="9360">
            <a:noFill/>
          </a:ln>
        </p:spPr>
        <p:style>
          <a:lnRef idx="0">
            <a:scrgbClr r="0" g="0" b="0"/>
          </a:lnRef>
          <a:fillRef idx="0">
            <a:scrgbClr r="0" g="0" b="0"/>
          </a:fillRef>
          <a:effectRef idx="0">
            <a:scrgbClr r="0" g="0" b="0"/>
          </a:effectRef>
          <a:fontRef idx="minor"/>
        </p:style>
      </p:sp>
      <p:sp>
        <p:nvSpPr>
          <p:cNvPr id="21" name="CustomShape 20"/>
          <p:cNvSpPr/>
          <p:nvPr/>
        </p:nvSpPr>
        <p:spPr>
          <a:xfrm>
            <a:off x="1271520" y="600120"/>
            <a:ext cx="240480" cy="159480"/>
          </a:xfrm>
          <a:custGeom>
            <a:avLst/>
            <a:gdLst/>
            <a:ahLst/>
            <a:cxnLst/>
            <a:rect l="l" t="t" r="r" b="b"/>
            <a:pathLst>
              <a:path w="1078" h="713">
                <a:moveTo>
                  <a:pt x="0" y="17"/>
                </a:moveTo>
                <a:cubicBezTo>
                  <a:pt x="165" y="17"/>
                  <a:pt x="165" y="17"/>
                  <a:pt x="165" y="17"/>
                </a:cubicBezTo>
                <a:cubicBezTo>
                  <a:pt x="165" y="126"/>
                  <a:pt x="165" y="126"/>
                  <a:pt x="165" y="126"/>
                </a:cubicBezTo>
                <a:cubicBezTo>
                  <a:pt x="168" y="126"/>
                  <a:pt x="168" y="126"/>
                  <a:pt x="168" y="126"/>
                </a:cubicBezTo>
                <a:cubicBezTo>
                  <a:pt x="199" y="61"/>
                  <a:pt x="265" y="0"/>
                  <a:pt x="381" y="0"/>
                </a:cubicBezTo>
                <a:cubicBezTo>
                  <a:pt x="488" y="0"/>
                  <a:pt x="562" y="42"/>
                  <a:pt x="599" y="129"/>
                </a:cubicBezTo>
                <a:cubicBezTo>
                  <a:pt x="649" y="40"/>
                  <a:pt x="723" y="0"/>
                  <a:pt x="827" y="0"/>
                </a:cubicBezTo>
                <a:cubicBezTo>
                  <a:pt x="1013" y="0"/>
                  <a:pt x="1078" y="132"/>
                  <a:pt x="1078" y="298"/>
                </a:cubicBezTo>
                <a:cubicBezTo>
                  <a:pt x="1078" y="713"/>
                  <a:pt x="1078" y="713"/>
                  <a:pt x="1078" y="713"/>
                </a:cubicBezTo>
                <a:cubicBezTo>
                  <a:pt x="904" y="713"/>
                  <a:pt x="904" y="713"/>
                  <a:pt x="904" y="713"/>
                </a:cubicBezTo>
                <a:cubicBezTo>
                  <a:pt x="904" y="319"/>
                  <a:pt x="904" y="319"/>
                  <a:pt x="904" y="319"/>
                </a:cubicBezTo>
                <a:cubicBezTo>
                  <a:pt x="904" y="232"/>
                  <a:pt x="878" y="156"/>
                  <a:pt x="775" y="156"/>
                </a:cubicBezTo>
                <a:cubicBezTo>
                  <a:pt x="667" y="156"/>
                  <a:pt x="626" y="246"/>
                  <a:pt x="626" y="336"/>
                </a:cubicBezTo>
                <a:cubicBezTo>
                  <a:pt x="626" y="713"/>
                  <a:pt x="626" y="713"/>
                  <a:pt x="626" y="713"/>
                </a:cubicBezTo>
                <a:cubicBezTo>
                  <a:pt x="452" y="713"/>
                  <a:pt x="452" y="713"/>
                  <a:pt x="452" y="713"/>
                </a:cubicBezTo>
                <a:cubicBezTo>
                  <a:pt x="452" y="298"/>
                  <a:pt x="452" y="298"/>
                  <a:pt x="452" y="298"/>
                </a:cubicBezTo>
                <a:cubicBezTo>
                  <a:pt x="452" y="213"/>
                  <a:pt x="417" y="156"/>
                  <a:pt x="333" y="156"/>
                </a:cubicBezTo>
                <a:cubicBezTo>
                  <a:pt x="219" y="156"/>
                  <a:pt x="174" y="240"/>
                  <a:pt x="174" y="333"/>
                </a:cubicBezTo>
                <a:cubicBezTo>
                  <a:pt x="174" y="713"/>
                  <a:pt x="174" y="713"/>
                  <a:pt x="174" y="713"/>
                </a:cubicBezTo>
                <a:cubicBezTo>
                  <a:pt x="0" y="713"/>
                  <a:pt x="0" y="713"/>
                  <a:pt x="0" y="713"/>
                </a:cubicBezTo>
                <a:lnTo>
                  <a:pt x="0" y="17"/>
                </a:lnTo>
                <a:close/>
              </a:path>
            </a:pathLst>
          </a:custGeom>
          <a:solidFill>
            <a:srgbClr val="FFFFFF"/>
          </a:solidFill>
          <a:ln w="9360">
            <a:noFill/>
          </a:ln>
        </p:spPr>
        <p:style>
          <a:lnRef idx="0">
            <a:scrgbClr r="0" g="0" b="0"/>
          </a:lnRef>
          <a:fillRef idx="0">
            <a:scrgbClr r="0" g="0" b="0"/>
          </a:fillRef>
          <a:effectRef idx="0">
            <a:scrgbClr r="0" g="0" b="0"/>
          </a:effectRef>
          <a:fontRef idx="minor"/>
        </p:style>
      </p:sp>
      <p:sp>
        <p:nvSpPr>
          <p:cNvPr id="22" name="CustomShape 21"/>
          <p:cNvSpPr/>
          <p:nvPr/>
        </p:nvSpPr>
        <p:spPr>
          <a:xfrm>
            <a:off x="1541520" y="600120"/>
            <a:ext cx="126360" cy="162720"/>
          </a:xfrm>
          <a:custGeom>
            <a:avLst/>
            <a:gdLst/>
            <a:ahLst/>
            <a:cxnLst/>
            <a:rect l="l" t="t" r="r" b="b"/>
            <a:pathLst>
              <a:path w="570" h="730">
                <a:moveTo>
                  <a:pt x="433" y="210"/>
                </a:moveTo>
                <a:cubicBezTo>
                  <a:pt x="399" y="164"/>
                  <a:pt x="356" y="139"/>
                  <a:pt x="297" y="139"/>
                </a:cubicBezTo>
                <a:cubicBezTo>
                  <a:pt x="250" y="139"/>
                  <a:pt x="195" y="161"/>
                  <a:pt x="195" y="213"/>
                </a:cubicBezTo>
                <a:cubicBezTo>
                  <a:pt x="195" y="337"/>
                  <a:pt x="570" y="236"/>
                  <a:pt x="570" y="507"/>
                </a:cubicBezTo>
                <a:cubicBezTo>
                  <a:pt x="570" y="672"/>
                  <a:pt x="413" y="730"/>
                  <a:pt x="271" y="730"/>
                </a:cubicBezTo>
                <a:cubicBezTo>
                  <a:pt x="163" y="730"/>
                  <a:pt x="71" y="702"/>
                  <a:pt x="0" y="623"/>
                </a:cubicBezTo>
                <a:cubicBezTo>
                  <a:pt x="116" y="514"/>
                  <a:pt x="116" y="514"/>
                  <a:pt x="116" y="514"/>
                </a:cubicBezTo>
                <a:cubicBezTo>
                  <a:pt x="161" y="563"/>
                  <a:pt x="207" y="600"/>
                  <a:pt x="281" y="600"/>
                </a:cubicBezTo>
                <a:cubicBezTo>
                  <a:pt x="331" y="600"/>
                  <a:pt x="397" y="575"/>
                  <a:pt x="397" y="520"/>
                </a:cubicBezTo>
                <a:cubicBezTo>
                  <a:pt x="397" y="376"/>
                  <a:pt x="21" y="489"/>
                  <a:pt x="21" y="224"/>
                </a:cubicBezTo>
                <a:cubicBezTo>
                  <a:pt x="21" y="69"/>
                  <a:pt x="161" y="0"/>
                  <a:pt x="301" y="0"/>
                </a:cubicBezTo>
                <a:cubicBezTo>
                  <a:pt x="394" y="0"/>
                  <a:pt x="492" y="29"/>
                  <a:pt x="549" y="106"/>
                </a:cubicBezTo>
                <a:lnTo>
                  <a:pt x="433" y="210"/>
                </a:lnTo>
                <a:close/>
              </a:path>
            </a:pathLst>
          </a:custGeom>
          <a:solidFill>
            <a:srgbClr val="FFFFFF"/>
          </a:solidFill>
          <a:ln w="9360">
            <a:noFill/>
          </a:ln>
        </p:spPr>
        <p:style>
          <a:lnRef idx="0">
            <a:scrgbClr r="0" g="0" b="0"/>
          </a:lnRef>
          <a:fillRef idx="0">
            <a:scrgbClr r="0" g="0" b="0"/>
          </a:fillRef>
          <a:effectRef idx="0">
            <a:scrgbClr r="0" g="0" b="0"/>
          </a:effectRef>
          <a:fontRef idx="minor"/>
        </p:style>
      </p:sp>
      <p:sp>
        <p:nvSpPr>
          <p:cNvPr id="23" name="CustomShape 22"/>
          <p:cNvSpPr/>
          <p:nvPr/>
        </p:nvSpPr>
        <p:spPr>
          <a:xfrm>
            <a:off x="1679400" y="560520"/>
            <a:ext cx="113760" cy="202320"/>
          </a:xfrm>
          <a:custGeom>
            <a:avLst/>
            <a:gdLst/>
            <a:ahLst/>
            <a:cxnLst/>
            <a:rect l="l" t="t" r="r" b="b"/>
            <a:pathLst>
              <a:path w="509" h="914">
                <a:moveTo>
                  <a:pt x="0" y="349"/>
                </a:moveTo>
                <a:cubicBezTo>
                  <a:pt x="0" y="201"/>
                  <a:pt x="0" y="201"/>
                  <a:pt x="0" y="201"/>
                </a:cubicBezTo>
                <a:cubicBezTo>
                  <a:pt x="143" y="201"/>
                  <a:pt x="143" y="201"/>
                  <a:pt x="143" y="201"/>
                </a:cubicBezTo>
                <a:cubicBezTo>
                  <a:pt x="143" y="0"/>
                  <a:pt x="143" y="0"/>
                  <a:pt x="143" y="0"/>
                </a:cubicBezTo>
                <a:cubicBezTo>
                  <a:pt x="317" y="0"/>
                  <a:pt x="317" y="0"/>
                  <a:pt x="317" y="0"/>
                </a:cubicBezTo>
                <a:cubicBezTo>
                  <a:pt x="317" y="201"/>
                  <a:pt x="317" y="201"/>
                  <a:pt x="317" y="201"/>
                </a:cubicBezTo>
                <a:cubicBezTo>
                  <a:pt x="509" y="201"/>
                  <a:pt x="509" y="201"/>
                  <a:pt x="509" y="201"/>
                </a:cubicBezTo>
                <a:cubicBezTo>
                  <a:pt x="509" y="349"/>
                  <a:pt x="509" y="349"/>
                  <a:pt x="509" y="349"/>
                </a:cubicBezTo>
                <a:cubicBezTo>
                  <a:pt x="317" y="349"/>
                  <a:pt x="317" y="349"/>
                  <a:pt x="317" y="349"/>
                </a:cubicBezTo>
                <a:cubicBezTo>
                  <a:pt x="317" y="653"/>
                  <a:pt x="317" y="653"/>
                  <a:pt x="317" y="653"/>
                </a:cubicBezTo>
                <a:cubicBezTo>
                  <a:pt x="317" y="723"/>
                  <a:pt x="338" y="766"/>
                  <a:pt x="414" y="766"/>
                </a:cubicBezTo>
                <a:cubicBezTo>
                  <a:pt x="445" y="766"/>
                  <a:pt x="487" y="760"/>
                  <a:pt x="509" y="744"/>
                </a:cubicBezTo>
                <a:cubicBezTo>
                  <a:pt x="509" y="891"/>
                  <a:pt x="509" y="891"/>
                  <a:pt x="509" y="891"/>
                </a:cubicBezTo>
                <a:cubicBezTo>
                  <a:pt x="472" y="908"/>
                  <a:pt x="412" y="914"/>
                  <a:pt x="371" y="914"/>
                </a:cubicBezTo>
                <a:cubicBezTo>
                  <a:pt x="187" y="914"/>
                  <a:pt x="143" y="831"/>
                  <a:pt x="143" y="668"/>
                </a:cubicBezTo>
                <a:cubicBezTo>
                  <a:pt x="143" y="349"/>
                  <a:pt x="143" y="349"/>
                  <a:pt x="143" y="349"/>
                </a:cubicBezTo>
                <a:lnTo>
                  <a:pt x="0" y="349"/>
                </a:lnTo>
                <a:close/>
              </a:path>
            </a:pathLst>
          </a:custGeom>
          <a:solidFill>
            <a:srgbClr val="FFFFFF"/>
          </a:solidFill>
          <a:ln w="9360">
            <a:noFill/>
          </a:ln>
        </p:spPr>
        <p:style>
          <a:lnRef idx="0">
            <a:scrgbClr r="0" g="0" b="0"/>
          </a:lnRef>
          <a:fillRef idx="0">
            <a:scrgbClr r="0" g="0" b="0"/>
          </a:fillRef>
          <a:effectRef idx="0">
            <a:scrgbClr r="0" g="0" b="0"/>
          </a:effectRef>
          <a:fontRef idx="minor"/>
        </p:style>
      </p:sp>
      <p:sp>
        <p:nvSpPr>
          <p:cNvPr id="24" name="CustomShape 23"/>
          <p:cNvSpPr/>
          <p:nvPr/>
        </p:nvSpPr>
        <p:spPr>
          <a:xfrm>
            <a:off x="1816200" y="600120"/>
            <a:ext cx="156600" cy="162720"/>
          </a:xfrm>
          <a:custGeom>
            <a:avLst/>
            <a:gdLst/>
            <a:ahLst/>
            <a:cxnLst/>
            <a:rect l="l" t="t" r="r" b="b"/>
            <a:pathLst>
              <a:path w="704" h="730">
                <a:moveTo>
                  <a:pt x="174" y="426"/>
                </a:moveTo>
                <a:cubicBezTo>
                  <a:pt x="186" y="529"/>
                  <a:pt x="264" y="591"/>
                  <a:pt x="361" y="591"/>
                </a:cubicBezTo>
                <a:cubicBezTo>
                  <a:pt x="448" y="591"/>
                  <a:pt x="504" y="550"/>
                  <a:pt x="548" y="497"/>
                </a:cubicBezTo>
                <a:cubicBezTo>
                  <a:pt x="672" y="591"/>
                  <a:pt x="672" y="591"/>
                  <a:pt x="672" y="591"/>
                </a:cubicBezTo>
                <a:cubicBezTo>
                  <a:pt x="591" y="691"/>
                  <a:pt x="488" y="730"/>
                  <a:pt x="378" y="730"/>
                </a:cubicBezTo>
                <a:cubicBezTo>
                  <a:pt x="168" y="730"/>
                  <a:pt x="0" y="584"/>
                  <a:pt x="0" y="365"/>
                </a:cubicBezTo>
                <a:cubicBezTo>
                  <a:pt x="0" y="146"/>
                  <a:pt x="168" y="0"/>
                  <a:pt x="378" y="0"/>
                </a:cubicBezTo>
                <a:cubicBezTo>
                  <a:pt x="572" y="0"/>
                  <a:pt x="704" y="136"/>
                  <a:pt x="704" y="378"/>
                </a:cubicBezTo>
                <a:cubicBezTo>
                  <a:pt x="704" y="426"/>
                  <a:pt x="704" y="426"/>
                  <a:pt x="704" y="426"/>
                </a:cubicBezTo>
                <a:lnTo>
                  <a:pt x="174" y="426"/>
                </a:lnTo>
                <a:close/>
                <a:moveTo>
                  <a:pt x="530" y="295"/>
                </a:moveTo>
                <a:cubicBezTo>
                  <a:pt x="529" y="194"/>
                  <a:pt x="462" y="130"/>
                  <a:pt x="354" y="130"/>
                </a:cubicBezTo>
                <a:cubicBezTo>
                  <a:pt x="251" y="130"/>
                  <a:pt x="187" y="195"/>
                  <a:pt x="174" y="295"/>
                </a:cubicBezTo>
                <a:lnTo>
                  <a:pt x="530" y="295"/>
                </a:lnTo>
                <a:close/>
              </a:path>
            </a:pathLst>
          </a:custGeom>
          <a:solidFill>
            <a:srgbClr val="FFFFFF"/>
          </a:solidFill>
          <a:ln w="9360">
            <a:noFill/>
          </a:ln>
        </p:spPr>
        <p:style>
          <a:lnRef idx="0">
            <a:scrgbClr r="0" g="0" b="0"/>
          </a:lnRef>
          <a:fillRef idx="0">
            <a:scrgbClr r="0" g="0" b="0"/>
          </a:fillRef>
          <a:effectRef idx="0">
            <a:scrgbClr r="0" g="0" b="0"/>
          </a:effectRef>
          <a:fontRef idx="minor"/>
        </p:style>
      </p:sp>
      <p:sp>
        <p:nvSpPr>
          <p:cNvPr id="25" name="CustomShape 24"/>
          <p:cNvSpPr/>
          <p:nvPr/>
        </p:nvSpPr>
        <p:spPr>
          <a:xfrm>
            <a:off x="2009880" y="600120"/>
            <a:ext cx="97560" cy="159480"/>
          </a:xfrm>
          <a:custGeom>
            <a:avLst/>
            <a:gdLst/>
            <a:ahLst/>
            <a:cxnLst/>
            <a:rect l="l" t="t" r="r" b="b"/>
            <a:pathLst>
              <a:path w="445" h="713">
                <a:moveTo>
                  <a:pt x="0" y="17"/>
                </a:moveTo>
                <a:cubicBezTo>
                  <a:pt x="174" y="17"/>
                  <a:pt x="174" y="17"/>
                  <a:pt x="174" y="17"/>
                </a:cubicBezTo>
                <a:cubicBezTo>
                  <a:pt x="174" y="127"/>
                  <a:pt x="174" y="127"/>
                  <a:pt x="174" y="127"/>
                </a:cubicBezTo>
                <a:cubicBezTo>
                  <a:pt x="177" y="127"/>
                  <a:pt x="177" y="127"/>
                  <a:pt x="177" y="127"/>
                </a:cubicBezTo>
                <a:cubicBezTo>
                  <a:pt x="215" y="48"/>
                  <a:pt x="292" y="0"/>
                  <a:pt x="383" y="0"/>
                </a:cubicBezTo>
                <a:cubicBezTo>
                  <a:pt x="405" y="0"/>
                  <a:pt x="425" y="4"/>
                  <a:pt x="445" y="10"/>
                </a:cubicBezTo>
                <a:cubicBezTo>
                  <a:pt x="445" y="178"/>
                  <a:pt x="445" y="178"/>
                  <a:pt x="445" y="178"/>
                </a:cubicBezTo>
                <a:cubicBezTo>
                  <a:pt x="416" y="171"/>
                  <a:pt x="389" y="165"/>
                  <a:pt x="361" y="165"/>
                </a:cubicBezTo>
                <a:cubicBezTo>
                  <a:pt x="198" y="165"/>
                  <a:pt x="174" y="303"/>
                  <a:pt x="174" y="340"/>
                </a:cubicBezTo>
                <a:cubicBezTo>
                  <a:pt x="174" y="713"/>
                  <a:pt x="174" y="713"/>
                  <a:pt x="174" y="713"/>
                </a:cubicBezTo>
                <a:cubicBezTo>
                  <a:pt x="0" y="713"/>
                  <a:pt x="0" y="713"/>
                  <a:pt x="0" y="713"/>
                </a:cubicBezTo>
                <a:lnTo>
                  <a:pt x="0" y="17"/>
                </a:lnTo>
                <a:close/>
              </a:path>
            </a:pathLst>
          </a:custGeom>
          <a:solidFill>
            <a:srgbClr val="FFFFFF"/>
          </a:solidFill>
          <a:ln w="9360">
            <a:noFill/>
          </a:ln>
        </p:spPr>
        <p:style>
          <a:lnRef idx="0">
            <a:scrgbClr r="0" g="0" b="0"/>
          </a:lnRef>
          <a:fillRef idx="0">
            <a:scrgbClr r="0" g="0" b="0"/>
          </a:fillRef>
          <a:effectRef idx="0">
            <a:scrgbClr r="0" g="0" b="0"/>
          </a:effectRef>
          <a:fontRef idx="minor"/>
        </p:style>
      </p:sp>
      <p:sp>
        <p:nvSpPr>
          <p:cNvPr id="26" name="CustomShape 25"/>
          <p:cNvSpPr/>
          <p:nvPr/>
        </p:nvSpPr>
        <p:spPr>
          <a:xfrm>
            <a:off x="2122560" y="515880"/>
            <a:ext cx="165960" cy="246960"/>
          </a:xfrm>
          <a:custGeom>
            <a:avLst/>
            <a:gdLst/>
            <a:ahLst/>
            <a:cxnLst/>
            <a:rect l="l" t="t" r="r" b="b"/>
            <a:pathLst>
              <a:path w="750" h="1113">
                <a:moveTo>
                  <a:pt x="585" y="991"/>
                </a:moveTo>
                <a:cubicBezTo>
                  <a:pt x="582" y="991"/>
                  <a:pt x="582" y="991"/>
                  <a:pt x="582" y="991"/>
                </a:cubicBezTo>
                <a:cubicBezTo>
                  <a:pt x="531" y="1075"/>
                  <a:pt x="440" y="1113"/>
                  <a:pt x="343" y="1113"/>
                </a:cubicBezTo>
                <a:cubicBezTo>
                  <a:pt x="129" y="1113"/>
                  <a:pt x="0" y="954"/>
                  <a:pt x="0" y="748"/>
                </a:cubicBezTo>
                <a:cubicBezTo>
                  <a:pt x="0" y="542"/>
                  <a:pt x="137" y="383"/>
                  <a:pt x="336" y="383"/>
                </a:cubicBezTo>
                <a:cubicBezTo>
                  <a:pt x="466" y="383"/>
                  <a:pt x="536" y="444"/>
                  <a:pt x="572" y="489"/>
                </a:cubicBezTo>
                <a:cubicBezTo>
                  <a:pt x="576" y="489"/>
                  <a:pt x="576" y="489"/>
                  <a:pt x="576" y="489"/>
                </a:cubicBezTo>
                <a:cubicBezTo>
                  <a:pt x="576" y="0"/>
                  <a:pt x="576" y="0"/>
                  <a:pt x="576" y="0"/>
                </a:cubicBezTo>
                <a:cubicBezTo>
                  <a:pt x="750" y="0"/>
                  <a:pt x="750" y="0"/>
                  <a:pt x="750" y="0"/>
                </a:cubicBezTo>
                <a:cubicBezTo>
                  <a:pt x="750" y="1096"/>
                  <a:pt x="750" y="1096"/>
                  <a:pt x="750" y="1096"/>
                </a:cubicBezTo>
                <a:cubicBezTo>
                  <a:pt x="585" y="1096"/>
                  <a:pt x="585" y="1096"/>
                  <a:pt x="585" y="1096"/>
                </a:cubicBezTo>
                <a:lnTo>
                  <a:pt x="585" y="991"/>
                </a:lnTo>
                <a:close/>
                <a:moveTo>
                  <a:pt x="378" y="956"/>
                </a:moveTo>
                <a:cubicBezTo>
                  <a:pt x="505" y="956"/>
                  <a:pt x="582" y="857"/>
                  <a:pt x="582" y="748"/>
                </a:cubicBezTo>
                <a:cubicBezTo>
                  <a:pt x="582" y="639"/>
                  <a:pt x="505" y="539"/>
                  <a:pt x="378" y="539"/>
                </a:cubicBezTo>
                <a:cubicBezTo>
                  <a:pt x="250" y="539"/>
                  <a:pt x="174" y="639"/>
                  <a:pt x="174" y="748"/>
                </a:cubicBezTo>
                <a:cubicBezTo>
                  <a:pt x="174" y="857"/>
                  <a:pt x="250" y="956"/>
                  <a:pt x="378" y="956"/>
                </a:cubicBezTo>
              </a:path>
            </a:pathLst>
          </a:custGeom>
          <a:solidFill>
            <a:srgbClr val="FFFFFF"/>
          </a:solidFill>
          <a:ln w="9360">
            <a:noFill/>
          </a:ln>
        </p:spPr>
        <p:style>
          <a:lnRef idx="0">
            <a:scrgbClr r="0" g="0" b="0"/>
          </a:lnRef>
          <a:fillRef idx="0">
            <a:scrgbClr r="0" g="0" b="0"/>
          </a:fillRef>
          <a:effectRef idx="0">
            <a:scrgbClr r="0" g="0" b="0"/>
          </a:effectRef>
          <a:fontRef idx="minor"/>
        </p:style>
      </p:sp>
      <p:sp>
        <p:nvSpPr>
          <p:cNvPr id="27" name="CustomShape 26"/>
          <p:cNvSpPr/>
          <p:nvPr/>
        </p:nvSpPr>
        <p:spPr>
          <a:xfrm>
            <a:off x="2322360" y="600120"/>
            <a:ext cx="142200" cy="162720"/>
          </a:xfrm>
          <a:custGeom>
            <a:avLst/>
            <a:gdLst/>
            <a:ahLst/>
            <a:cxnLst/>
            <a:rect l="l" t="t" r="r" b="b"/>
            <a:pathLst>
              <a:path w="637" h="730">
                <a:moveTo>
                  <a:pt x="481" y="617"/>
                </a:moveTo>
                <a:cubicBezTo>
                  <a:pt x="477" y="617"/>
                  <a:pt x="477" y="617"/>
                  <a:pt x="477" y="617"/>
                </a:cubicBezTo>
                <a:cubicBezTo>
                  <a:pt x="427" y="695"/>
                  <a:pt x="346" y="730"/>
                  <a:pt x="254" y="730"/>
                </a:cubicBezTo>
                <a:cubicBezTo>
                  <a:pt x="125" y="730"/>
                  <a:pt x="0" y="659"/>
                  <a:pt x="0" y="521"/>
                </a:cubicBezTo>
                <a:cubicBezTo>
                  <a:pt x="0" y="295"/>
                  <a:pt x="264" y="279"/>
                  <a:pt x="437" y="279"/>
                </a:cubicBezTo>
                <a:cubicBezTo>
                  <a:pt x="481" y="279"/>
                  <a:pt x="481" y="279"/>
                  <a:pt x="481" y="279"/>
                </a:cubicBezTo>
                <a:cubicBezTo>
                  <a:pt x="481" y="261"/>
                  <a:pt x="481" y="261"/>
                  <a:pt x="481" y="261"/>
                </a:cubicBezTo>
                <a:cubicBezTo>
                  <a:pt x="481" y="175"/>
                  <a:pt x="414" y="130"/>
                  <a:pt x="322" y="130"/>
                </a:cubicBezTo>
                <a:cubicBezTo>
                  <a:pt x="249" y="130"/>
                  <a:pt x="182" y="159"/>
                  <a:pt x="136" y="203"/>
                </a:cubicBezTo>
                <a:cubicBezTo>
                  <a:pt x="45" y="111"/>
                  <a:pt x="45" y="111"/>
                  <a:pt x="45" y="111"/>
                </a:cubicBezTo>
                <a:cubicBezTo>
                  <a:pt x="122" y="33"/>
                  <a:pt x="230" y="0"/>
                  <a:pt x="340" y="0"/>
                </a:cubicBezTo>
                <a:cubicBezTo>
                  <a:pt x="637" y="0"/>
                  <a:pt x="637" y="214"/>
                  <a:pt x="637" y="313"/>
                </a:cubicBezTo>
                <a:cubicBezTo>
                  <a:pt x="637" y="713"/>
                  <a:pt x="637" y="713"/>
                  <a:pt x="637" y="713"/>
                </a:cubicBezTo>
                <a:cubicBezTo>
                  <a:pt x="481" y="713"/>
                  <a:pt x="481" y="713"/>
                  <a:pt x="481" y="713"/>
                </a:cubicBezTo>
                <a:lnTo>
                  <a:pt x="481" y="617"/>
                </a:lnTo>
                <a:close/>
                <a:moveTo>
                  <a:pt x="471" y="401"/>
                </a:moveTo>
                <a:cubicBezTo>
                  <a:pt x="435" y="401"/>
                  <a:pt x="435" y="401"/>
                  <a:pt x="435" y="401"/>
                </a:cubicBezTo>
                <a:cubicBezTo>
                  <a:pt x="339" y="401"/>
                  <a:pt x="174" y="408"/>
                  <a:pt x="174" y="508"/>
                </a:cubicBezTo>
                <a:cubicBezTo>
                  <a:pt x="174" y="572"/>
                  <a:pt x="239" y="600"/>
                  <a:pt x="295" y="600"/>
                </a:cubicBezTo>
                <a:cubicBezTo>
                  <a:pt x="414" y="600"/>
                  <a:pt x="471" y="537"/>
                  <a:pt x="471" y="440"/>
                </a:cubicBezTo>
                <a:lnTo>
                  <a:pt x="471" y="401"/>
                </a:lnTo>
                <a:close/>
              </a:path>
            </a:pathLst>
          </a:custGeom>
          <a:solidFill>
            <a:srgbClr val="FFFFFF"/>
          </a:solidFill>
          <a:ln w="9360">
            <a:noFill/>
          </a:ln>
        </p:spPr>
        <p:style>
          <a:lnRef idx="0">
            <a:scrgbClr r="0" g="0" b="0"/>
          </a:lnRef>
          <a:fillRef idx="0">
            <a:scrgbClr r="0" g="0" b="0"/>
          </a:fillRef>
          <a:effectRef idx="0">
            <a:scrgbClr r="0" g="0" b="0"/>
          </a:effectRef>
          <a:fontRef idx="minor"/>
        </p:style>
      </p:sp>
      <p:sp>
        <p:nvSpPr>
          <p:cNvPr id="28" name="CustomShape 27"/>
          <p:cNvSpPr/>
          <p:nvPr/>
        </p:nvSpPr>
        <p:spPr>
          <a:xfrm>
            <a:off x="2505240" y="600120"/>
            <a:ext cx="240480" cy="159480"/>
          </a:xfrm>
          <a:custGeom>
            <a:avLst/>
            <a:gdLst/>
            <a:ahLst/>
            <a:cxnLst/>
            <a:rect l="l" t="t" r="r" b="b"/>
            <a:pathLst>
              <a:path w="1078" h="713">
                <a:moveTo>
                  <a:pt x="0" y="17"/>
                </a:moveTo>
                <a:cubicBezTo>
                  <a:pt x="165" y="17"/>
                  <a:pt x="165" y="17"/>
                  <a:pt x="165" y="17"/>
                </a:cubicBezTo>
                <a:cubicBezTo>
                  <a:pt x="165" y="126"/>
                  <a:pt x="165" y="126"/>
                  <a:pt x="165" y="126"/>
                </a:cubicBezTo>
                <a:cubicBezTo>
                  <a:pt x="168" y="126"/>
                  <a:pt x="168" y="126"/>
                  <a:pt x="168" y="126"/>
                </a:cubicBezTo>
                <a:cubicBezTo>
                  <a:pt x="199" y="61"/>
                  <a:pt x="265" y="0"/>
                  <a:pt x="381" y="0"/>
                </a:cubicBezTo>
                <a:cubicBezTo>
                  <a:pt x="488" y="0"/>
                  <a:pt x="562" y="42"/>
                  <a:pt x="598" y="129"/>
                </a:cubicBezTo>
                <a:cubicBezTo>
                  <a:pt x="649" y="40"/>
                  <a:pt x="723" y="0"/>
                  <a:pt x="827" y="0"/>
                </a:cubicBezTo>
                <a:cubicBezTo>
                  <a:pt x="1013" y="0"/>
                  <a:pt x="1078" y="132"/>
                  <a:pt x="1078" y="298"/>
                </a:cubicBezTo>
                <a:cubicBezTo>
                  <a:pt x="1078" y="713"/>
                  <a:pt x="1078" y="713"/>
                  <a:pt x="1078" y="713"/>
                </a:cubicBezTo>
                <a:cubicBezTo>
                  <a:pt x="904" y="713"/>
                  <a:pt x="904" y="713"/>
                  <a:pt x="904" y="713"/>
                </a:cubicBezTo>
                <a:cubicBezTo>
                  <a:pt x="904" y="319"/>
                  <a:pt x="904" y="319"/>
                  <a:pt x="904" y="319"/>
                </a:cubicBezTo>
                <a:cubicBezTo>
                  <a:pt x="904" y="232"/>
                  <a:pt x="878" y="156"/>
                  <a:pt x="775" y="156"/>
                </a:cubicBezTo>
                <a:cubicBezTo>
                  <a:pt x="666" y="156"/>
                  <a:pt x="626" y="246"/>
                  <a:pt x="626" y="336"/>
                </a:cubicBezTo>
                <a:cubicBezTo>
                  <a:pt x="626" y="713"/>
                  <a:pt x="626" y="713"/>
                  <a:pt x="626" y="713"/>
                </a:cubicBezTo>
                <a:cubicBezTo>
                  <a:pt x="452" y="713"/>
                  <a:pt x="452" y="713"/>
                  <a:pt x="452" y="713"/>
                </a:cubicBezTo>
                <a:cubicBezTo>
                  <a:pt x="452" y="298"/>
                  <a:pt x="452" y="298"/>
                  <a:pt x="452" y="298"/>
                </a:cubicBezTo>
                <a:cubicBezTo>
                  <a:pt x="452" y="213"/>
                  <a:pt x="417" y="156"/>
                  <a:pt x="333" y="156"/>
                </a:cubicBezTo>
                <a:cubicBezTo>
                  <a:pt x="219" y="156"/>
                  <a:pt x="174" y="240"/>
                  <a:pt x="174" y="333"/>
                </a:cubicBezTo>
                <a:cubicBezTo>
                  <a:pt x="174" y="713"/>
                  <a:pt x="174" y="713"/>
                  <a:pt x="174" y="713"/>
                </a:cubicBezTo>
                <a:cubicBezTo>
                  <a:pt x="0" y="713"/>
                  <a:pt x="0" y="713"/>
                  <a:pt x="0" y="713"/>
                </a:cubicBezTo>
                <a:lnTo>
                  <a:pt x="0" y="17"/>
                </a:lnTo>
                <a:close/>
              </a:path>
            </a:pathLst>
          </a:custGeom>
          <a:solidFill>
            <a:srgbClr val="FFFFFF"/>
          </a:solidFill>
          <a:ln w="9360">
            <a:noFill/>
          </a:ln>
        </p:spPr>
        <p:style>
          <a:lnRef idx="0">
            <a:scrgbClr r="0" g="0" b="0"/>
          </a:lnRef>
          <a:fillRef idx="0">
            <a:scrgbClr r="0" g="0" b="0"/>
          </a:fillRef>
          <a:effectRef idx="0">
            <a:scrgbClr r="0" g="0" b="0"/>
          </a:effectRef>
          <a:fontRef idx="minor"/>
        </p:style>
      </p:sp>
      <p:sp>
        <p:nvSpPr>
          <p:cNvPr id="29" name="CustomShape 28"/>
          <p:cNvSpPr/>
          <p:nvPr/>
        </p:nvSpPr>
        <p:spPr>
          <a:xfrm>
            <a:off x="-1731600" y="98640"/>
            <a:ext cx="1608840" cy="4770000"/>
          </a:xfrm>
          <a:prstGeom prst="roundRect">
            <a:avLst>
              <a:gd name="adj" fmla="val 9701"/>
            </a:avLst>
          </a:prstGeom>
          <a:solidFill>
            <a:schemeClr val="bg1"/>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lstStyle/>
          <a:p>
            <a:pPr>
              <a:lnSpc>
                <a:spcPct val="100000"/>
              </a:lnSpc>
            </a:pPr>
            <a:r>
              <a:rPr lang="nl-NL" sz="1000" b="0" strike="noStrike" spc="-1">
                <a:solidFill>
                  <a:srgbClr val="000000"/>
                </a:solidFill>
                <a:uFill>
                  <a:solidFill>
                    <a:srgbClr val="FFFFFF"/>
                  </a:solidFill>
                </a:uFill>
                <a:latin typeface="Corbel"/>
                <a:ea typeface="DejaVu Sans"/>
              </a:rPr>
              <a:t>Deze dia  is zo gemaakt dat je zelf een afbeelding kan invoegen. </a:t>
            </a:r>
            <a:endParaRPr lang="nl-NL" sz="1800" b="0" strike="noStrike" spc="-1">
              <a:solidFill>
                <a:srgbClr val="000000"/>
              </a:solidFill>
              <a:uFill>
                <a:solidFill>
                  <a:srgbClr val="FFFFFF"/>
                </a:solidFill>
              </a:uFill>
              <a:latin typeface="Arial"/>
            </a:endParaRPr>
          </a:p>
          <a:p>
            <a:pPr>
              <a:lnSpc>
                <a:spcPct val="100000"/>
              </a:lnSpc>
            </a:pPr>
            <a:endParaRPr lang="nl-NL" sz="1800" b="0" strike="noStrike" spc="-1">
              <a:solidFill>
                <a:srgbClr val="000000"/>
              </a:solidFill>
              <a:uFill>
                <a:solidFill>
                  <a:srgbClr val="FFFFFF"/>
                </a:solidFill>
              </a:uFill>
              <a:latin typeface="Arial"/>
            </a:endParaRPr>
          </a:p>
          <a:p>
            <a:pPr>
              <a:lnSpc>
                <a:spcPct val="100000"/>
              </a:lnSpc>
            </a:pPr>
            <a:r>
              <a:rPr lang="nl-NL" sz="1000" b="0" strike="noStrike" spc="-1">
                <a:solidFill>
                  <a:srgbClr val="000000"/>
                </a:solidFill>
                <a:uFill>
                  <a:solidFill>
                    <a:srgbClr val="FFFFFF"/>
                  </a:solidFill>
                </a:uFill>
                <a:latin typeface="Corbel"/>
                <a:ea typeface="DejaVu Sans"/>
              </a:rPr>
              <a:t>Klik met de rechtermuisknop in de achtergrond en kies Achtergrond opmaken. Klik op Opvulling met figuur of bitmappatroon en dan op Invoegen uit bestand. Kies de afbeelding en klik op Invoegen en Sluiten.</a:t>
            </a:r>
            <a:endParaRPr lang="nl-NL" sz="1800" b="0" strike="noStrike" spc="-1">
              <a:solidFill>
                <a:srgbClr val="000000"/>
              </a:solidFill>
              <a:uFill>
                <a:solidFill>
                  <a:srgbClr val="FFFFFF"/>
                </a:solidFill>
              </a:uFill>
              <a:latin typeface="Arial"/>
            </a:endParaRPr>
          </a:p>
          <a:p>
            <a:pPr>
              <a:lnSpc>
                <a:spcPct val="100000"/>
              </a:lnSpc>
            </a:pPr>
            <a:endParaRPr lang="nl-NL" sz="1800" b="0" strike="noStrike" spc="-1">
              <a:solidFill>
                <a:srgbClr val="000000"/>
              </a:solidFill>
              <a:uFill>
                <a:solidFill>
                  <a:srgbClr val="FFFFFF"/>
                </a:solidFill>
              </a:uFill>
              <a:latin typeface="Arial"/>
            </a:endParaRPr>
          </a:p>
          <a:p>
            <a:pPr>
              <a:lnSpc>
                <a:spcPct val="100000"/>
              </a:lnSpc>
            </a:pPr>
            <a:r>
              <a:rPr lang="nl-NL" sz="1000" b="0" strike="noStrike" spc="-1">
                <a:solidFill>
                  <a:srgbClr val="000000"/>
                </a:solidFill>
                <a:uFill>
                  <a:solidFill>
                    <a:srgbClr val="FFFFFF"/>
                  </a:solidFill>
                </a:uFill>
                <a:latin typeface="Corbel"/>
                <a:ea typeface="DejaVu Sans"/>
              </a:rPr>
              <a:t>Klik niet op Overal toepassen omdat de afbeelding dan op alle dia’s komt. Met ctrl + z kan je dit ongedaan maken.</a:t>
            </a:r>
            <a:endParaRPr lang="nl-NL" sz="1800" b="0" strike="noStrike" spc="-1">
              <a:solidFill>
                <a:srgbClr val="000000"/>
              </a:solidFill>
              <a:uFill>
                <a:solidFill>
                  <a:srgbClr val="FFFFFF"/>
                </a:solidFill>
              </a:uFill>
              <a:latin typeface="Arial"/>
            </a:endParaRPr>
          </a:p>
          <a:p>
            <a:pPr>
              <a:lnSpc>
                <a:spcPct val="100000"/>
              </a:lnSpc>
            </a:pPr>
            <a:endParaRPr lang="nl-NL" sz="1800" b="0" strike="noStrike" spc="-1">
              <a:solidFill>
                <a:srgbClr val="000000"/>
              </a:solidFill>
              <a:uFill>
                <a:solidFill>
                  <a:srgbClr val="FFFFFF"/>
                </a:solidFill>
              </a:uFill>
              <a:latin typeface="Arial"/>
            </a:endParaRPr>
          </a:p>
          <a:p>
            <a:pPr>
              <a:lnSpc>
                <a:spcPct val="100000"/>
              </a:lnSpc>
            </a:pPr>
            <a:r>
              <a:rPr lang="nl-NL" sz="1000" b="0" strike="noStrike" spc="-1">
                <a:solidFill>
                  <a:srgbClr val="000000"/>
                </a:solidFill>
                <a:uFill>
                  <a:solidFill>
                    <a:srgbClr val="FFFFFF"/>
                  </a:solidFill>
                </a:uFill>
                <a:latin typeface="Corbel"/>
                <a:ea typeface="DejaVu Sans"/>
              </a:rPr>
              <a:t>Voor het mooiste resultaat is de beeldverhouding 1024 x 768 pixels. Het beeld blijft dan scherp en vervormt niet.</a:t>
            </a:r>
            <a:endParaRPr lang="nl-NL" sz="1800" b="0" strike="noStrike" spc="-1">
              <a:solidFill>
                <a:srgbClr val="000000"/>
              </a:solidFill>
              <a:uFill>
                <a:solidFill>
                  <a:srgbClr val="FFFFFF"/>
                </a:solidFill>
              </a:uFill>
              <a:latin typeface="Arial"/>
            </a:endParaRPr>
          </a:p>
          <a:p>
            <a:pPr>
              <a:lnSpc>
                <a:spcPct val="100000"/>
              </a:lnSpc>
            </a:pPr>
            <a:endParaRPr lang="nl-NL" sz="1800" b="0" strike="noStrike" spc="-1">
              <a:solidFill>
                <a:srgbClr val="000000"/>
              </a:solidFill>
              <a:uFill>
                <a:solidFill>
                  <a:srgbClr val="FFFFFF"/>
                </a:solidFill>
              </a:uFill>
              <a:latin typeface="Arial"/>
            </a:endParaRPr>
          </a:p>
        </p:txBody>
      </p:sp>
      <p:sp>
        <p:nvSpPr>
          <p:cNvPr id="30" name="PlaceHolder 29"/>
          <p:cNvSpPr>
            <a:spLocks noGrp="1"/>
          </p:cNvSpPr>
          <p:nvPr>
            <p:ph type="title"/>
          </p:nvPr>
        </p:nvSpPr>
        <p:spPr>
          <a:xfrm>
            <a:off x="781920" y="1998360"/>
            <a:ext cx="7595280" cy="1142280"/>
          </a:xfrm>
          <a:prstGeom prst="rect">
            <a:avLst/>
          </a:prstGeom>
        </p:spPr>
        <p:txBody>
          <a:bodyPr lIns="0" tIns="0" rIns="0" bIns="0" anchor="ctr"/>
          <a:lstStyle/>
          <a:p>
            <a:pPr algn="ctr"/>
            <a:endParaRPr lang="nl-NL" sz="4400" b="0" strike="noStrike" spc="-1">
              <a:solidFill>
                <a:srgbClr val="000000"/>
              </a:solidFill>
              <a:uFill>
                <a:solidFill>
                  <a:srgbClr val="FFFFFF"/>
                </a:solidFill>
              </a:uFill>
              <a:latin typeface="Arial"/>
            </a:endParaRPr>
          </a:p>
        </p:txBody>
      </p:sp>
      <p:sp>
        <p:nvSpPr>
          <p:cNvPr id="31" name="PlaceHolder 30"/>
          <p:cNvSpPr>
            <a:spLocks noGrp="1"/>
          </p:cNvSpPr>
          <p:nvPr>
            <p:ph type="body"/>
          </p:nvPr>
        </p:nvSpPr>
        <p:spPr>
          <a:xfrm>
            <a:off x="457200" y="1604520"/>
            <a:ext cx="8229240" cy="3977280"/>
          </a:xfrm>
          <a:prstGeom prst="rect">
            <a:avLst/>
          </a:prstGeom>
        </p:spPr>
        <p:txBody>
          <a:bodyPr lIns="0" tIns="0" rIns="0" bIns="0"/>
          <a:lstStyle/>
          <a:p>
            <a:pPr marL="432000" indent="-324000">
              <a:buClr>
                <a:srgbClr val="000000"/>
              </a:buClr>
              <a:buSzPct val="45000"/>
              <a:buFont typeface="Wingdings" charset="2"/>
              <a:buChar char=""/>
            </a:pPr>
            <a:r>
              <a:rPr lang="nl-NL" sz="3200" b="0" strike="noStrike" spc="-1">
                <a:solidFill>
                  <a:srgbClr val="000000"/>
                </a:solidFill>
                <a:uFill>
                  <a:solidFill>
                    <a:srgbClr val="FFFFFF"/>
                  </a:solidFill>
                </a:uFill>
                <a:latin typeface="Arial"/>
              </a:rPr>
              <a:t>Klik om de opmaak van de overzichtstekst te bewerken</a:t>
            </a:r>
          </a:p>
          <a:p>
            <a:pPr marL="864000" lvl="1" indent="-324000">
              <a:buClr>
                <a:srgbClr val="000000"/>
              </a:buClr>
              <a:buSzPct val="75000"/>
              <a:buFont typeface="Symbol" charset="2"/>
              <a:buChar char=""/>
            </a:pPr>
            <a:r>
              <a:rPr lang="nl-NL" sz="2800" b="0" strike="noStrike" spc="-1">
                <a:solidFill>
                  <a:srgbClr val="000000"/>
                </a:solidFill>
                <a:uFill>
                  <a:solidFill>
                    <a:srgbClr val="FFFFFF"/>
                  </a:solidFill>
                </a:uFill>
                <a:latin typeface="Arial"/>
              </a:rPr>
              <a:t>Tweede overzichtsniveau</a:t>
            </a:r>
          </a:p>
          <a:p>
            <a:pPr marL="1296000" lvl="2" indent="-288000">
              <a:buClr>
                <a:srgbClr val="000000"/>
              </a:buClr>
              <a:buSzPct val="45000"/>
              <a:buFont typeface="Wingdings" charset="2"/>
              <a:buChar char=""/>
            </a:pPr>
            <a:r>
              <a:rPr lang="nl-NL" sz="2400" b="0" strike="noStrike" spc="-1">
                <a:solidFill>
                  <a:srgbClr val="000000"/>
                </a:solidFill>
                <a:uFill>
                  <a:solidFill>
                    <a:srgbClr val="FFFFFF"/>
                  </a:solidFill>
                </a:uFill>
                <a:latin typeface="Arial"/>
              </a:rPr>
              <a:t>Derde overzichtsniveau</a:t>
            </a:r>
          </a:p>
          <a:p>
            <a:pPr marL="1728000" lvl="3" indent="-216000">
              <a:buClr>
                <a:srgbClr val="000000"/>
              </a:buClr>
              <a:buSzPct val="75000"/>
              <a:buFont typeface="Symbol" charset="2"/>
              <a:buChar char=""/>
            </a:pPr>
            <a:r>
              <a:rPr lang="nl-NL" sz="2000" b="0" strike="noStrike" spc="-1">
                <a:solidFill>
                  <a:srgbClr val="000000"/>
                </a:solidFill>
                <a:uFill>
                  <a:solidFill>
                    <a:srgbClr val="FFFFFF"/>
                  </a:solidFill>
                </a:uFill>
                <a:latin typeface="Arial"/>
              </a:rPr>
              <a:t>Vierde overzichtsniveau</a:t>
            </a:r>
          </a:p>
          <a:p>
            <a:pPr marL="2160000" lvl="4" indent="-216000">
              <a:buClr>
                <a:srgbClr val="000000"/>
              </a:buClr>
              <a:buSzPct val="45000"/>
              <a:buFont typeface="Wingdings" charset="2"/>
              <a:buChar char=""/>
            </a:pPr>
            <a:r>
              <a:rPr lang="nl-NL" sz="2000" b="0" strike="noStrike" spc="-1">
                <a:solidFill>
                  <a:srgbClr val="000000"/>
                </a:solidFill>
                <a:uFill>
                  <a:solidFill>
                    <a:srgbClr val="FFFFFF"/>
                  </a:solidFill>
                </a:uFill>
                <a:latin typeface="Arial"/>
              </a:rPr>
              <a:t>Vijfde overzichtsniveau</a:t>
            </a:r>
          </a:p>
          <a:p>
            <a:pPr marL="2592000" lvl="5" indent="-216000">
              <a:buClr>
                <a:srgbClr val="000000"/>
              </a:buClr>
              <a:buSzPct val="45000"/>
              <a:buFont typeface="Wingdings" charset="2"/>
              <a:buChar char=""/>
            </a:pPr>
            <a:r>
              <a:rPr lang="nl-NL" sz="2000" b="0" strike="noStrike" spc="-1">
                <a:solidFill>
                  <a:srgbClr val="000000"/>
                </a:solidFill>
                <a:uFill>
                  <a:solidFill>
                    <a:srgbClr val="FFFFFF"/>
                  </a:solidFill>
                </a:uFill>
                <a:latin typeface="Arial"/>
              </a:rPr>
              <a:t>Zesde overzichtsniveau</a:t>
            </a:r>
          </a:p>
          <a:p>
            <a:pPr marL="3024000" lvl="6" indent="-216000">
              <a:buClr>
                <a:srgbClr val="000000"/>
              </a:buClr>
              <a:buSzPct val="45000"/>
              <a:buFont typeface="Wingdings" charset="2"/>
              <a:buChar char=""/>
            </a:pPr>
            <a:r>
              <a:rPr lang="nl-NL" sz="2000" b="0" strike="noStrike" spc="-1">
                <a:solidFill>
                  <a:srgbClr val="000000"/>
                </a:solidFill>
                <a:uFill>
                  <a:solidFill>
                    <a:srgbClr val="FFFFFF"/>
                  </a:solidFill>
                </a:uFill>
                <a:latin typeface="Arial"/>
              </a:rPr>
              <a:t>Zevende overzichtsniveau</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 name="CustomShape 1"/>
          <p:cNvSpPr/>
          <p:nvPr/>
        </p:nvSpPr>
        <p:spPr>
          <a:xfrm>
            <a:off x="182520" y="1185840"/>
            <a:ext cx="424800" cy="424800"/>
          </a:xfrm>
          <a:custGeom>
            <a:avLst/>
            <a:gdLst/>
            <a:ahLst/>
            <a:cxnLst/>
            <a:rect l="l" t="t" r="r" b="b"/>
            <a:pathLst>
              <a:path w="268" h="268">
                <a:moveTo>
                  <a:pt x="0" y="214"/>
                </a:moveTo>
                <a:lnTo>
                  <a:pt x="81" y="134"/>
                </a:lnTo>
                <a:lnTo>
                  <a:pt x="0" y="54"/>
                </a:lnTo>
                <a:lnTo>
                  <a:pt x="54" y="0"/>
                </a:lnTo>
                <a:lnTo>
                  <a:pt x="134" y="80"/>
                </a:lnTo>
                <a:lnTo>
                  <a:pt x="214" y="0"/>
                </a:lnTo>
                <a:lnTo>
                  <a:pt x="268" y="54"/>
                </a:lnTo>
                <a:lnTo>
                  <a:pt x="188" y="134"/>
                </a:lnTo>
                <a:lnTo>
                  <a:pt x="268" y="214"/>
                </a:lnTo>
                <a:lnTo>
                  <a:pt x="214" y="268"/>
                </a:lnTo>
                <a:lnTo>
                  <a:pt x="134" y="187"/>
                </a:lnTo>
                <a:lnTo>
                  <a:pt x="54" y="268"/>
                </a:lnTo>
                <a:lnTo>
                  <a:pt x="0" y="214"/>
                </a:lnTo>
                <a:close/>
              </a:path>
            </a:pathLst>
          </a:custGeom>
          <a:solidFill>
            <a:srgbClr val="FF0000"/>
          </a:solidFill>
          <a:ln w="9360">
            <a:noFill/>
          </a:ln>
        </p:spPr>
        <p:style>
          <a:lnRef idx="0">
            <a:scrgbClr r="0" g="0" b="0"/>
          </a:lnRef>
          <a:fillRef idx="0">
            <a:scrgbClr r="0" g="0" b="0"/>
          </a:fillRef>
          <a:effectRef idx="0">
            <a:scrgbClr r="0" g="0" b="0"/>
          </a:effectRef>
          <a:fontRef idx="minor"/>
        </p:style>
      </p:sp>
      <p:sp>
        <p:nvSpPr>
          <p:cNvPr id="67" name="CustomShape 2"/>
          <p:cNvSpPr/>
          <p:nvPr/>
        </p:nvSpPr>
        <p:spPr>
          <a:xfrm>
            <a:off x="182520" y="163440"/>
            <a:ext cx="424800" cy="424800"/>
          </a:xfrm>
          <a:custGeom>
            <a:avLst/>
            <a:gdLst/>
            <a:ahLst/>
            <a:cxnLst/>
            <a:rect l="l" t="t" r="r" b="b"/>
            <a:pathLst>
              <a:path w="268" h="268">
                <a:moveTo>
                  <a:pt x="0" y="215"/>
                </a:moveTo>
                <a:lnTo>
                  <a:pt x="81" y="134"/>
                </a:lnTo>
                <a:lnTo>
                  <a:pt x="0" y="54"/>
                </a:lnTo>
                <a:lnTo>
                  <a:pt x="54" y="0"/>
                </a:lnTo>
                <a:lnTo>
                  <a:pt x="134" y="81"/>
                </a:lnTo>
                <a:lnTo>
                  <a:pt x="214" y="0"/>
                </a:lnTo>
                <a:lnTo>
                  <a:pt x="268" y="54"/>
                </a:lnTo>
                <a:lnTo>
                  <a:pt x="188" y="134"/>
                </a:lnTo>
                <a:lnTo>
                  <a:pt x="268" y="215"/>
                </a:lnTo>
                <a:lnTo>
                  <a:pt x="214" y="268"/>
                </a:lnTo>
                <a:lnTo>
                  <a:pt x="134" y="188"/>
                </a:lnTo>
                <a:lnTo>
                  <a:pt x="54" y="268"/>
                </a:lnTo>
                <a:lnTo>
                  <a:pt x="0" y="215"/>
                </a:lnTo>
                <a:close/>
              </a:path>
            </a:pathLst>
          </a:custGeom>
          <a:solidFill>
            <a:srgbClr val="FF0000"/>
          </a:solidFill>
          <a:ln w="9360">
            <a:noFill/>
          </a:ln>
        </p:spPr>
        <p:style>
          <a:lnRef idx="0">
            <a:scrgbClr r="0" g="0" b="0"/>
          </a:lnRef>
          <a:fillRef idx="0">
            <a:scrgbClr r="0" g="0" b="0"/>
          </a:fillRef>
          <a:effectRef idx="0">
            <a:scrgbClr r="0" g="0" b="0"/>
          </a:effectRef>
          <a:fontRef idx="minor"/>
        </p:style>
      </p:sp>
      <p:sp>
        <p:nvSpPr>
          <p:cNvPr id="68" name="CustomShape 3"/>
          <p:cNvSpPr/>
          <p:nvPr/>
        </p:nvSpPr>
        <p:spPr>
          <a:xfrm>
            <a:off x="182520" y="674640"/>
            <a:ext cx="424800" cy="424800"/>
          </a:xfrm>
          <a:custGeom>
            <a:avLst/>
            <a:gdLst/>
            <a:ahLst/>
            <a:cxnLst/>
            <a:rect l="l" t="t" r="r" b="b"/>
            <a:pathLst>
              <a:path w="268" h="268">
                <a:moveTo>
                  <a:pt x="0" y="215"/>
                </a:moveTo>
                <a:lnTo>
                  <a:pt x="81" y="134"/>
                </a:lnTo>
                <a:lnTo>
                  <a:pt x="0" y="54"/>
                </a:lnTo>
                <a:lnTo>
                  <a:pt x="54" y="0"/>
                </a:lnTo>
                <a:lnTo>
                  <a:pt x="134" y="81"/>
                </a:lnTo>
                <a:lnTo>
                  <a:pt x="214" y="0"/>
                </a:lnTo>
                <a:lnTo>
                  <a:pt x="268" y="54"/>
                </a:lnTo>
                <a:lnTo>
                  <a:pt x="188" y="134"/>
                </a:lnTo>
                <a:lnTo>
                  <a:pt x="268" y="215"/>
                </a:lnTo>
                <a:lnTo>
                  <a:pt x="214" y="268"/>
                </a:lnTo>
                <a:lnTo>
                  <a:pt x="134" y="188"/>
                </a:lnTo>
                <a:lnTo>
                  <a:pt x="54" y="268"/>
                </a:lnTo>
                <a:lnTo>
                  <a:pt x="0" y="215"/>
                </a:lnTo>
                <a:close/>
              </a:path>
            </a:pathLst>
          </a:custGeom>
          <a:solidFill>
            <a:srgbClr val="FF0000"/>
          </a:solidFill>
          <a:ln w="9360">
            <a:noFill/>
          </a:ln>
        </p:spPr>
        <p:style>
          <a:lnRef idx="0">
            <a:scrgbClr r="0" g="0" b="0"/>
          </a:lnRef>
          <a:fillRef idx="0">
            <a:scrgbClr r="0" g="0" b="0"/>
          </a:fillRef>
          <a:effectRef idx="0">
            <a:scrgbClr r="0" g="0" b="0"/>
          </a:effectRef>
          <a:fontRef idx="minor"/>
        </p:style>
      </p:sp>
      <p:sp>
        <p:nvSpPr>
          <p:cNvPr id="69" name="CustomShape 4"/>
          <p:cNvSpPr/>
          <p:nvPr/>
        </p:nvSpPr>
        <p:spPr>
          <a:xfrm>
            <a:off x="9252720" y="-47520"/>
            <a:ext cx="1608840" cy="6947280"/>
          </a:xfrm>
          <a:prstGeom prst="roundRect">
            <a:avLst>
              <a:gd name="adj" fmla="val 9701"/>
            </a:avLst>
          </a:prstGeom>
          <a:solidFill>
            <a:schemeClr val="bg1"/>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lstStyle/>
          <a:p>
            <a:pPr>
              <a:lnSpc>
                <a:spcPct val="100000"/>
              </a:lnSpc>
            </a:pPr>
            <a:r>
              <a:rPr lang="nl-NL" sz="900" b="0" strike="noStrike" spc="-1">
                <a:solidFill>
                  <a:srgbClr val="000000"/>
                </a:solidFill>
                <a:uFill>
                  <a:solidFill>
                    <a:srgbClr val="FFFFFF"/>
                  </a:solidFill>
                </a:uFill>
                <a:latin typeface="Corbel"/>
                <a:ea typeface="DejaVu Sans"/>
              </a:rPr>
              <a:t>Klik op het pijltje naast Nieuwe dia om een nieuwe dia aan te maken. Kies een van de indelingen.</a:t>
            </a:r>
            <a:endParaRPr lang="nl-NL" sz="1800" b="0" strike="noStrike" spc="-1">
              <a:solidFill>
                <a:srgbClr val="000000"/>
              </a:solidFill>
              <a:uFill>
                <a:solidFill>
                  <a:srgbClr val="FFFFFF"/>
                </a:solidFill>
              </a:uFill>
              <a:latin typeface="Arial"/>
            </a:endParaRPr>
          </a:p>
          <a:p>
            <a:pPr>
              <a:lnSpc>
                <a:spcPct val="100000"/>
              </a:lnSpc>
            </a:pPr>
            <a:endParaRPr lang="nl-NL" sz="1800" b="0" strike="noStrike" spc="-1">
              <a:solidFill>
                <a:srgbClr val="000000"/>
              </a:solidFill>
              <a:uFill>
                <a:solidFill>
                  <a:srgbClr val="FFFFFF"/>
                </a:solidFill>
              </a:uFill>
              <a:latin typeface="Arial"/>
            </a:endParaRPr>
          </a:p>
          <a:p>
            <a:pPr>
              <a:lnSpc>
                <a:spcPct val="100000"/>
              </a:lnSpc>
            </a:pPr>
            <a:r>
              <a:rPr lang="nl-NL" sz="900" b="0" strike="noStrike" spc="-1">
                <a:solidFill>
                  <a:srgbClr val="000000"/>
                </a:solidFill>
                <a:uFill>
                  <a:solidFill>
                    <a:srgbClr val="FFFFFF"/>
                  </a:solidFill>
                </a:uFill>
                <a:latin typeface="Corbel"/>
                <a:ea typeface="DejaVu Sans"/>
              </a:rPr>
              <a:t>Klik op Indeling als de dia opnieuw moet worden aangepast aan de huidige indeling, of om een andere indeling toe te passen.</a:t>
            </a:r>
            <a:endParaRPr lang="nl-NL" sz="1800" b="0" strike="noStrike" spc="-1">
              <a:solidFill>
                <a:srgbClr val="000000"/>
              </a:solidFill>
              <a:uFill>
                <a:solidFill>
                  <a:srgbClr val="FFFFFF"/>
                </a:solidFill>
              </a:uFill>
              <a:latin typeface="Arial"/>
            </a:endParaRPr>
          </a:p>
          <a:p>
            <a:pPr>
              <a:lnSpc>
                <a:spcPct val="100000"/>
              </a:lnSpc>
            </a:pPr>
            <a:endParaRPr lang="nl-NL" sz="1800" b="0" strike="noStrike" spc="-1">
              <a:solidFill>
                <a:srgbClr val="000000"/>
              </a:solidFill>
              <a:uFill>
                <a:solidFill>
                  <a:srgbClr val="FFFFFF"/>
                </a:solidFill>
              </a:uFill>
              <a:latin typeface="Arial"/>
            </a:endParaRPr>
          </a:p>
          <a:p>
            <a:pPr>
              <a:lnSpc>
                <a:spcPct val="100000"/>
              </a:lnSpc>
            </a:pPr>
            <a:r>
              <a:rPr lang="nl-NL" sz="900" b="0" strike="noStrike" spc="-1">
                <a:solidFill>
                  <a:srgbClr val="000000"/>
                </a:solidFill>
                <a:uFill>
                  <a:solidFill>
                    <a:srgbClr val="FFFFFF"/>
                  </a:solidFill>
                </a:uFill>
                <a:latin typeface="Corbel"/>
                <a:ea typeface="DejaVu Sans"/>
              </a:rPr>
              <a:t>De tekstvakken van de dia’s hebben allen 9 niveaus.</a:t>
            </a:r>
            <a:endParaRPr lang="nl-NL" sz="1800" b="0" strike="noStrike" spc="-1">
              <a:solidFill>
                <a:srgbClr val="000000"/>
              </a:solidFill>
              <a:uFill>
                <a:solidFill>
                  <a:srgbClr val="FFFFFF"/>
                </a:solidFill>
              </a:uFill>
              <a:latin typeface="Arial"/>
            </a:endParaRPr>
          </a:p>
          <a:p>
            <a:pPr>
              <a:lnSpc>
                <a:spcPct val="100000"/>
              </a:lnSpc>
            </a:pPr>
            <a:r>
              <a:rPr lang="nl-NL" sz="900" b="0" strike="noStrike" spc="-1">
                <a:solidFill>
                  <a:srgbClr val="000000"/>
                </a:solidFill>
                <a:uFill>
                  <a:solidFill>
                    <a:srgbClr val="FFFFFF"/>
                  </a:solidFill>
                </a:uFill>
                <a:latin typeface="Corbel"/>
                <a:ea typeface="DejaVu Sans"/>
              </a:rPr>
              <a:t>Eerste, tweede en derde niveau hebben een opsomming. Het vierde niveau is bold en geschikt voor een kopje.</a:t>
            </a:r>
            <a:endParaRPr lang="nl-NL" sz="1800" b="0" strike="noStrike" spc="-1">
              <a:solidFill>
                <a:srgbClr val="000000"/>
              </a:solidFill>
              <a:uFill>
                <a:solidFill>
                  <a:srgbClr val="FFFFFF"/>
                </a:solidFill>
              </a:uFill>
              <a:latin typeface="Arial"/>
            </a:endParaRPr>
          </a:p>
          <a:p>
            <a:pPr>
              <a:lnSpc>
                <a:spcPct val="100000"/>
              </a:lnSpc>
            </a:pPr>
            <a:r>
              <a:rPr lang="nl-NL" sz="900" b="0" strike="noStrike" spc="-1">
                <a:solidFill>
                  <a:srgbClr val="000000"/>
                </a:solidFill>
                <a:uFill>
                  <a:solidFill>
                    <a:srgbClr val="FFFFFF"/>
                  </a:solidFill>
                </a:uFill>
                <a:latin typeface="Corbel"/>
                <a:ea typeface="DejaVu Sans"/>
              </a:rPr>
              <a:t>Het vijfde niveau is voor de basistekst. Zowel niveau  vier als vijf lijnen automatisch uit aan de linkerkantlijn.</a:t>
            </a:r>
            <a:endParaRPr lang="nl-NL" sz="1800" b="0" strike="noStrike" spc="-1">
              <a:solidFill>
                <a:srgbClr val="000000"/>
              </a:solidFill>
              <a:uFill>
                <a:solidFill>
                  <a:srgbClr val="FFFFFF"/>
                </a:solidFill>
              </a:uFill>
              <a:latin typeface="Arial"/>
            </a:endParaRPr>
          </a:p>
          <a:p>
            <a:pPr>
              <a:lnSpc>
                <a:spcPct val="100000"/>
              </a:lnSpc>
            </a:pPr>
            <a:r>
              <a:rPr lang="nl-NL" sz="900" b="0" strike="noStrike" spc="-1">
                <a:solidFill>
                  <a:srgbClr val="000000"/>
                </a:solidFill>
                <a:uFill>
                  <a:solidFill>
                    <a:srgbClr val="FFFFFF"/>
                  </a:solidFill>
                </a:uFill>
                <a:latin typeface="Corbel"/>
                <a:ea typeface="DejaVu Sans"/>
              </a:rPr>
              <a:t>Het zesde, zevende en achtste niveau lijnen uit onder resp. eerste, tweede en derde opsomming.</a:t>
            </a:r>
            <a:endParaRPr lang="nl-NL" sz="1800" b="0" strike="noStrike" spc="-1">
              <a:solidFill>
                <a:srgbClr val="000000"/>
              </a:solidFill>
              <a:uFill>
                <a:solidFill>
                  <a:srgbClr val="FFFFFF"/>
                </a:solidFill>
              </a:uFill>
              <a:latin typeface="Arial"/>
            </a:endParaRPr>
          </a:p>
          <a:p>
            <a:pPr>
              <a:lnSpc>
                <a:spcPct val="100000"/>
              </a:lnSpc>
            </a:pPr>
            <a:r>
              <a:rPr lang="nl-NL" sz="900" b="0" strike="noStrike" spc="-1">
                <a:solidFill>
                  <a:srgbClr val="000000"/>
                </a:solidFill>
                <a:uFill>
                  <a:solidFill>
                    <a:srgbClr val="FFFFFF"/>
                  </a:solidFill>
                </a:uFill>
                <a:latin typeface="Corbel"/>
                <a:ea typeface="DejaVu Sans"/>
              </a:rPr>
              <a:t>Het negende niveau is een kleiner lettertype dat uitlijnt aan de linkermarge. Deze is geschikt voor bijvoorbeeld een bijschrift.</a:t>
            </a:r>
            <a:endParaRPr lang="nl-NL" sz="1800" b="0" strike="noStrike" spc="-1">
              <a:solidFill>
                <a:srgbClr val="000000"/>
              </a:solidFill>
              <a:uFill>
                <a:solidFill>
                  <a:srgbClr val="FFFFFF"/>
                </a:solidFill>
              </a:uFill>
              <a:latin typeface="Arial"/>
            </a:endParaRPr>
          </a:p>
          <a:p>
            <a:pPr>
              <a:lnSpc>
                <a:spcPct val="100000"/>
              </a:lnSpc>
            </a:pPr>
            <a:endParaRPr lang="nl-NL" sz="1800" b="0" strike="noStrike" spc="-1">
              <a:solidFill>
                <a:srgbClr val="000000"/>
              </a:solidFill>
              <a:uFill>
                <a:solidFill>
                  <a:srgbClr val="FFFFFF"/>
                </a:solidFill>
              </a:uFill>
              <a:latin typeface="Arial"/>
            </a:endParaRPr>
          </a:p>
          <a:p>
            <a:pPr>
              <a:lnSpc>
                <a:spcPct val="100000"/>
              </a:lnSpc>
            </a:pPr>
            <a:r>
              <a:rPr lang="nl-NL" sz="900" b="1" strike="noStrike" spc="-1">
                <a:solidFill>
                  <a:srgbClr val="000000"/>
                </a:solidFill>
                <a:uFill>
                  <a:solidFill>
                    <a:srgbClr val="FFFFFF"/>
                  </a:solidFill>
                </a:uFill>
                <a:latin typeface="Corbel"/>
                <a:ea typeface="DejaVu Sans"/>
              </a:rPr>
              <a:t>Let op:</a:t>
            </a:r>
            <a:r>
              <a:rPr lang="nl-NL" sz="900" b="0" strike="noStrike" spc="-1">
                <a:solidFill>
                  <a:srgbClr val="000000"/>
                </a:solidFill>
                <a:uFill>
                  <a:solidFill>
                    <a:srgbClr val="FFFFFF"/>
                  </a:solidFill>
                </a:uFill>
                <a:latin typeface="Corbel"/>
                <a:ea typeface="DejaVu Sans"/>
              </a:rPr>
              <a:t>  Let op: wissel van stijl met de knoppen              voor lijstniveau verhogen of verlagen, of in MS Office met verkorte toetscombinatie Alt+Shift+← of Alt+Shift+→</a:t>
            </a:r>
            <a:endParaRPr lang="nl-NL" sz="1800" b="0" strike="noStrike" spc="-1">
              <a:solidFill>
                <a:srgbClr val="000000"/>
              </a:solidFill>
              <a:uFill>
                <a:solidFill>
                  <a:srgbClr val="FFFFFF"/>
                </a:solidFill>
              </a:uFill>
              <a:latin typeface="Arial"/>
            </a:endParaRPr>
          </a:p>
          <a:p>
            <a:pPr>
              <a:lnSpc>
                <a:spcPct val="100000"/>
              </a:lnSpc>
            </a:pPr>
            <a:endParaRPr lang="nl-NL" sz="1800" b="0" strike="noStrike" spc="-1">
              <a:solidFill>
                <a:srgbClr val="000000"/>
              </a:solidFill>
              <a:uFill>
                <a:solidFill>
                  <a:srgbClr val="FFFFFF"/>
                </a:solidFill>
              </a:uFill>
              <a:latin typeface="Arial"/>
            </a:endParaRPr>
          </a:p>
          <a:p>
            <a:pPr>
              <a:lnSpc>
                <a:spcPct val="100000"/>
              </a:lnSpc>
            </a:pPr>
            <a:endParaRPr lang="nl-NL" sz="1800" b="0" strike="noStrike" spc="-1">
              <a:solidFill>
                <a:srgbClr val="000000"/>
              </a:solidFill>
              <a:uFill>
                <a:solidFill>
                  <a:srgbClr val="FFFFFF"/>
                </a:solidFill>
              </a:uFill>
              <a:latin typeface="Arial"/>
            </a:endParaRPr>
          </a:p>
          <a:p>
            <a:pPr>
              <a:lnSpc>
                <a:spcPct val="100000"/>
              </a:lnSpc>
            </a:pPr>
            <a:r>
              <a:rPr lang="nl-NL" sz="900" b="0" strike="noStrike" spc="-1">
                <a:solidFill>
                  <a:srgbClr val="000000"/>
                </a:solidFill>
                <a:uFill>
                  <a:solidFill>
                    <a:srgbClr val="FFFFFF"/>
                  </a:solidFill>
                </a:uFill>
                <a:latin typeface="Corbel"/>
                <a:ea typeface="DejaVu Sans"/>
              </a:rPr>
              <a:t>Gebruik dus niet de standaard opsomming- knoppen van MS Office om de stijl te veranderen!</a:t>
            </a:r>
            <a:endParaRPr lang="nl-NL" sz="1800" b="0" strike="noStrike" spc="-1">
              <a:solidFill>
                <a:srgbClr val="000000"/>
              </a:solidFill>
              <a:uFill>
                <a:solidFill>
                  <a:srgbClr val="FFFFFF"/>
                </a:solidFill>
              </a:uFill>
              <a:latin typeface="Arial"/>
            </a:endParaRPr>
          </a:p>
        </p:txBody>
      </p:sp>
      <p:pic>
        <p:nvPicPr>
          <p:cNvPr id="70" name="Afbeelding 16"/>
          <p:cNvPicPr/>
          <p:nvPr/>
        </p:nvPicPr>
        <p:blipFill>
          <a:blip r:embed="rId14"/>
          <a:stretch/>
        </p:blipFill>
        <p:spPr>
          <a:xfrm>
            <a:off x="9664560" y="5669640"/>
            <a:ext cx="418320" cy="227880"/>
          </a:xfrm>
          <a:prstGeom prst="rect">
            <a:avLst/>
          </a:prstGeom>
          <a:ln>
            <a:noFill/>
          </a:ln>
        </p:spPr>
      </p:pic>
      <p:pic>
        <p:nvPicPr>
          <p:cNvPr id="71" name="Afbeelding 17"/>
          <p:cNvPicPr/>
          <p:nvPr/>
        </p:nvPicPr>
        <p:blipFill>
          <a:blip r:embed="rId15"/>
          <a:stretch/>
        </p:blipFill>
        <p:spPr>
          <a:xfrm>
            <a:off x="9632160" y="6521400"/>
            <a:ext cx="752040" cy="285120"/>
          </a:xfrm>
          <a:prstGeom prst="rect">
            <a:avLst/>
          </a:prstGeom>
          <a:ln>
            <a:noFill/>
          </a:ln>
        </p:spPr>
      </p:pic>
      <p:sp>
        <p:nvSpPr>
          <p:cNvPr id="72" name="Line 5"/>
          <p:cNvSpPr/>
          <p:nvPr/>
        </p:nvSpPr>
        <p:spPr>
          <a:xfrm flipH="1">
            <a:off x="9664560" y="6527160"/>
            <a:ext cx="677520" cy="279720"/>
          </a:xfrm>
          <a:prstGeom prst="line">
            <a:avLst/>
          </a:prstGeom>
          <a:ln w="25560">
            <a:solidFill>
              <a:srgbClr val="4A7EBB"/>
            </a:solidFill>
            <a:round/>
          </a:ln>
        </p:spPr>
        <p:style>
          <a:lnRef idx="1">
            <a:schemeClr val="accent1"/>
          </a:lnRef>
          <a:fillRef idx="0">
            <a:schemeClr val="accent1"/>
          </a:fillRef>
          <a:effectRef idx="0">
            <a:schemeClr val="accent1"/>
          </a:effectRef>
          <a:fontRef idx="minor"/>
        </p:style>
      </p:sp>
      <p:sp>
        <p:nvSpPr>
          <p:cNvPr id="73" name="Line 6"/>
          <p:cNvSpPr/>
          <p:nvPr/>
        </p:nvSpPr>
        <p:spPr>
          <a:xfrm flipH="1" flipV="1">
            <a:off x="9664560" y="6527160"/>
            <a:ext cx="677520" cy="279720"/>
          </a:xfrm>
          <a:prstGeom prst="line">
            <a:avLst/>
          </a:prstGeom>
          <a:ln w="25560">
            <a:solidFill>
              <a:srgbClr val="4A7EBB"/>
            </a:solidFill>
            <a:round/>
          </a:ln>
        </p:spPr>
        <p:style>
          <a:lnRef idx="1">
            <a:schemeClr val="accent1"/>
          </a:lnRef>
          <a:fillRef idx="0">
            <a:schemeClr val="accent1"/>
          </a:fillRef>
          <a:effectRef idx="0">
            <a:schemeClr val="accent1"/>
          </a:effectRef>
          <a:fontRef idx="minor"/>
        </p:style>
      </p:sp>
      <p:sp>
        <p:nvSpPr>
          <p:cNvPr id="74" name="PlaceHolder 7"/>
          <p:cNvSpPr>
            <a:spLocks noGrp="1"/>
          </p:cNvSpPr>
          <p:nvPr>
            <p:ph type="title"/>
          </p:nvPr>
        </p:nvSpPr>
        <p:spPr>
          <a:xfrm>
            <a:off x="457200" y="273600"/>
            <a:ext cx="8229240" cy="1144800"/>
          </a:xfrm>
          <a:prstGeom prst="rect">
            <a:avLst/>
          </a:prstGeom>
        </p:spPr>
        <p:txBody>
          <a:bodyPr lIns="0" tIns="0" rIns="0" bIns="0" anchor="ctr"/>
          <a:lstStyle/>
          <a:p>
            <a:pPr algn="ctr"/>
            <a:r>
              <a:rPr lang="nl-NL" sz="4400" b="0" strike="noStrike" spc="-1">
                <a:solidFill>
                  <a:srgbClr val="000000"/>
                </a:solidFill>
                <a:uFill>
                  <a:solidFill>
                    <a:srgbClr val="FFFFFF"/>
                  </a:solidFill>
                </a:uFill>
                <a:latin typeface="Arial"/>
              </a:rPr>
              <a:t>Klik om de opmaak van de titeltekst te bewerken</a:t>
            </a:r>
          </a:p>
        </p:txBody>
      </p:sp>
      <p:sp>
        <p:nvSpPr>
          <p:cNvPr id="75" name="PlaceHolder 8"/>
          <p:cNvSpPr>
            <a:spLocks noGrp="1"/>
          </p:cNvSpPr>
          <p:nvPr>
            <p:ph type="body"/>
          </p:nvPr>
        </p:nvSpPr>
        <p:spPr>
          <a:xfrm>
            <a:off x="457200" y="1604520"/>
            <a:ext cx="8229240" cy="3977280"/>
          </a:xfrm>
          <a:prstGeom prst="rect">
            <a:avLst/>
          </a:prstGeom>
        </p:spPr>
        <p:txBody>
          <a:bodyPr lIns="0" tIns="0" rIns="0" bIns="0"/>
          <a:lstStyle/>
          <a:p>
            <a:pPr marL="432000" indent="-324000">
              <a:buClr>
                <a:srgbClr val="000000"/>
              </a:buClr>
              <a:buSzPct val="45000"/>
              <a:buFont typeface="Wingdings" charset="2"/>
              <a:buChar char=""/>
            </a:pPr>
            <a:r>
              <a:rPr lang="nl-NL" sz="3200" b="0" strike="noStrike" spc="-1">
                <a:solidFill>
                  <a:srgbClr val="000000"/>
                </a:solidFill>
                <a:uFill>
                  <a:solidFill>
                    <a:srgbClr val="FFFFFF"/>
                  </a:solidFill>
                </a:uFill>
                <a:latin typeface="Arial"/>
              </a:rPr>
              <a:t>Klik om de opmaak van de overzichtstekst te bewerken</a:t>
            </a:r>
          </a:p>
          <a:p>
            <a:pPr marL="864000" lvl="1" indent="-324000">
              <a:buClr>
                <a:srgbClr val="000000"/>
              </a:buClr>
              <a:buSzPct val="75000"/>
              <a:buFont typeface="Symbol" charset="2"/>
              <a:buChar char=""/>
            </a:pPr>
            <a:r>
              <a:rPr lang="nl-NL" sz="2800" b="0" strike="noStrike" spc="-1">
                <a:solidFill>
                  <a:srgbClr val="000000"/>
                </a:solidFill>
                <a:uFill>
                  <a:solidFill>
                    <a:srgbClr val="FFFFFF"/>
                  </a:solidFill>
                </a:uFill>
                <a:latin typeface="Arial"/>
              </a:rPr>
              <a:t>Tweede overzichtsniveau</a:t>
            </a:r>
          </a:p>
          <a:p>
            <a:pPr marL="1296000" lvl="2" indent="-288000">
              <a:buClr>
                <a:srgbClr val="000000"/>
              </a:buClr>
              <a:buSzPct val="45000"/>
              <a:buFont typeface="Wingdings" charset="2"/>
              <a:buChar char=""/>
            </a:pPr>
            <a:r>
              <a:rPr lang="nl-NL" sz="2400" b="0" strike="noStrike" spc="-1">
                <a:solidFill>
                  <a:srgbClr val="000000"/>
                </a:solidFill>
                <a:uFill>
                  <a:solidFill>
                    <a:srgbClr val="FFFFFF"/>
                  </a:solidFill>
                </a:uFill>
                <a:latin typeface="Arial"/>
              </a:rPr>
              <a:t>Derde overzichtsniveau</a:t>
            </a:r>
          </a:p>
          <a:p>
            <a:pPr marL="1728000" lvl="3" indent="-216000">
              <a:buClr>
                <a:srgbClr val="000000"/>
              </a:buClr>
              <a:buSzPct val="75000"/>
              <a:buFont typeface="Symbol" charset="2"/>
              <a:buChar char=""/>
            </a:pPr>
            <a:r>
              <a:rPr lang="nl-NL" sz="2000" b="0" strike="noStrike" spc="-1">
                <a:solidFill>
                  <a:srgbClr val="000000"/>
                </a:solidFill>
                <a:uFill>
                  <a:solidFill>
                    <a:srgbClr val="FFFFFF"/>
                  </a:solidFill>
                </a:uFill>
                <a:latin typeface="Arial"/>
              </a:rPr>
              <a:t>Vierde overzichtsniveau</a:t>
            </a:r>
          </a:p>
          <a:p>
            <a:pPr marL="2160000" lvl="4" indent="-216000">
              <a:buClr>
                <a:srgbClr val="000000"/>
              </a:buClr>
              <a:buSzPct val="45000"/>
              <a:buFont typeface="Wingdings" charset="2"/>
              <a:buChar char=""/>
            </a:pPr>
            <a:r>
              <a:rPr lang="nl-NL" sz="2000" b="0" strike="noStrike" spc="-1">
                <a:solidFill>
                  <a:srgbClr val="000000"/>
                </a:solidFill>
                <a:uFill>
                  <a:solidFill>
                    <a:srgbClr val="FFFFFF"/>
                  </a:solidFill>
                </a:uFill>
                <a:latin typeface="Arial"/>
              </a:rPr>
              <a:t>Vijfde overzichtsniveau</a:t>
            </a:r>
          </a:p>
          <a:p>
            <a:pPr marL="2592000" lvl="5" indent="-216000">
              <a:buClr>
                <a:srgbClr val="000000"/>
              </a:buClr>
              <a:buSzPct val="45000"/>
              <a:buFont typeface="Wingdings" charset="2"/>
              <a:buChar char=""/>
            </a:pPr>
            <a:r>
              <a:rPr lang="nl-NL" sz="2000" b="0" strike="noStrike" spc="-1">
                <a:solidFill>
                  <a:srgbClr val="000000"/>
                </a:solidFill>
                <a:uFill>
                  <a:solidFill>
                    <a:srgbClr val="FFFFFF"/>
                  </a:solidFill>
                </a:uFill>
                <a:latin typeface="Arial"/>
              </a:rPr>
              <a:t>Zesde overzichtsniveau</a:t>
            </a:r>
          </a:p>
          <a:p>
            <a:pPr marL="3024000" lvl="6" indent="-216000">
              <a:buClr>
                <a:srgbClr val="000000"/>
              </a:buClr>
              <a:buSzPct val="45000"/>
              <a:buFont typeface="Wingdings" charset="2"/>
              <a:buChar char=""/>
            </a:pPr>
            <a:r>
              <a:rPr lang="nl-NL" sz="2000" b="0" strike="noStrike" spc="-1">
                <a:solidFill>
                  <a:srgbClr val="000000"/>
                </a:solidFill>
                <a:uFill>
                  <a:solidFill>
                    <a:srgbClr val="FFFFFF"/>
                  </a:solidFill>
                </a:uFill>
                <a:latin typeface="Arial"/>
              </a:rPr>
              <a:t>Zevende overzichtsniveau</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sp>
        <p:nvSpPr>
          <p:cNvPr id="115" name="CustomShape 1"/>
          <p:cNvSpPr/>
          <p:nvPr/>
        </p:nvSpPr>
        <p:spPr>
          <a:xfrm>
            <a:off x="981000" y="1758960"/>
            <a:ext cx="7343280" cy="18352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nl-NL" sz="5500" b="1" strike="noStrike" spc="-1">
                <a:solidFill>
                  <a:srgbClr val="FFFFFF"/>
                </a:solidFill>
                <a:uFill>
                  <a:solidFill>
                    <a:srgbClr val="FFFFFF"/>
                  </a:solidFill>
                </a:uFill>
                <a:latin typeface="Corbel"/>
              </a:rPr>
              <a:t>Architecture Context</a:t>
            </a:r>
            <a:endParaRPr lang="nl-NL" sz="1800" b="0" strike="noStrike" spc="-1">
              <a:solidFill>
                <a:srgbClr val="000000"/>
              </a:solidFill>
              <a:uFill>
                <a:solidFill>
                  <a:srgbClr val="FFFFFF"/>
                </a:solidFill>
              </a:uFill>
              <a:latin typeface="Arial"/>
            </a:endParaRPr>
          </a:p>
          <a:p>
            <a:pPr>
              <a:lnSpc>
                <a:spcPct val="100000"/>
              </a:lnSpc>
            </a:pPr>
            <a:r>
              <a:rPr lang="nl-NL" sz="5500" b="1" strike="noStrike" spc="-1">
                <a:solidFill>
                  <a:srgbClr val="FFFFFF"/>
                </a:solidFill>
                <a:uFill>
                  <a:solidFill>
                    <a:srgbClr val="FFFFFF"/>
                  </a:solidFill>
                </a:uFill>
                <a:latin typeface="Corbel"/>
              </a:rPr>
              <a:t>Project Sarphati</a:t>
            </a:r>
            <a:endParaRPr lang="nl-NL" sz="1800" b="0" strike="noStrike" spc="-1">
              <a:solidFill>
                <a:srgbClr val="000000"/>
              </a:solidFill>
              <a:uFill>
                <a:solidFill>
                  <a:srgbClr val="FFFFFF"/>
                </a:solidFill>
              </a:uFill>
              <a:latin typeface="Arial"/>
            </a:endParaRPr>
          </a:p>
        </p:txBody>
      </p:sp>
      <p:sp>
        <p:nvSpPr>
          <p:cNvPr id="116" name="CustomShape 2"/>
          <p:cNvSpPr/>
          <p:nvPr/>
        </p:nvSpPr>
        <p:spPr>
          <a:xfrm>
            <a:off x="887040" y="635688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nl-NL" sz="1750" b="1" strike="noStrike" spc="-1">
                <a:solidFill>
                  <a:srgbClr val="FFFFFF"/>
                </a:solidFill>
                <a:uFill>
                  <a:solidFill>
                    <a:srgbClr val="FFFFFF"/>
                  </a:solidFill>
                </a:uFill>
                <a:latin typeface="Corbel"/>
              </a:rPr>
              <a:t>27-01-17</a:t>
            </a:r>
            <a:endParaRPr lang="nl-NL"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CustomShape 1"/>
          <p:cNvSpPr/>
          <p:nvPr/>
        </p:nvSpPr>
        <p:spPr>
          <a:xfrm>
            <a:off x="756720" y="144000"/>
            <a:ext cx="7595280" cy="11422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nl-NL" sz="3500" b="1" strike="noStrike" spc="-1" dirty="0">
                <a:solidFill>
                  <a:srgbClr val="FF0000"/>
                </a:solidFill>
                <a:uFill>
                  <a:solidFill>
                    <a:srgbClr val="FFFFFF"/>
                  </a:solidFill>
                </a:uFill>
                <a:latin typeface="Corbel"/>
              </a:rPr>
              <a:t>Huidige situatie IV</a:t>
            </a:r>
          </a:p>
        </p:txBody>
      </p:sp>
      <p:sp>
        <p:nvSpPr>
          <p:cNvPr id="122" name="CustomShape 2"/>
          <p:cNvSpPr/>
          <p:nvPr/>
        </p:nvSpPr>
        <p:spPr>
          <a:xfrm>
            <a:off x="1432800" y="5589360"/>
            <a:ext cx="6069240" cy="109728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nl-NL" sz="1800" b="0" strike="noStrike" spc="-1">
                <a:solidFill>
                  <a:srgbClr val="000000"/>
                </a:solidFill>
                <a:uFill>
                  <a:solidFill>
                    <a:srgbClr val="FFFFFF"/>
                  </a:solidFill>
                </a:uFill>
                <a:latin typeface="Corbel"/>
                <a:ea typeface="DejaVu Sans"/>
              </a:rPr>
              <a:t>Verifying parent identity is an extra task for the nurse practitioner.</a:t>
            </a:r>
            <a:endParaRPr lang="nl-NL" sz="1800" b="0" strike="noStrike" spc="-1">
              <a:solidFill>
                <a:srgbClr val="000000"/>
              </a:solidFill>
              <a:uFill>
                <a:solidFill>
                  <a:srgbClr val="FFFFFF"/>
                </a:solidFill>
              </a:uFill>
              <a:latin typeface="Arial"/>
            </a:endParaRPr>
          </a:p>
          <a:p>
            <a:pPr>
              <a:lnSpc>
                <a:spcPct val="100000"/>
              </a:lnSpc>
            </a:pPr>
            <a:r>
              <a:rPr lang="nl-NL" sz="1800" b="0" strike="noStrike" spc="-1">
                <a:solidFill>
                  <a:srgbClr val="000000"/>
                </a:solidFill>
                <a:uFill>
                  <a:solidFill>
                    <a:srgbClr val="FFFFFF"/>
                  </a:solidFill>
                </a:uFill>
                <a:latin typeface="Corbel"/>
                <a:ea typeface="DejaVu Sans"/>
              </a:rPr>
              <a:t>Consent and questionnaire data is gathered on paper.</a:t>
            </a:r>
            <a:endParaRPr lang="nl-NL" sz="1800" b="0" strike="noStrike" spc="-1">
              <a:solidFill>
                <a:srgbClr val="000000"/>
              </a:solidFill>
              <a:uFill>
                <a:solidFill>
                  <a:srgbClr val="FFFFFF"/>
                </a:solidFill>
              </a:uFill>
              <a:latin typeface="Arial"/>
            </a:endParaRPr>
          </a:p>
          <a:p>
            <a:pPr>
              <a:lnSpc>
                <a:spcPct val="100000"/>
              </a:lnSpc>
            </a:pPr>
            <a:r>
              <a:rPr lang="nl-NL" sz="1800" b="0" strike="noStrike" spc="-1">
                <a:solidFill>
                  <a:srgbClr val="000000"/>
                </a:solidFill>
                <a:uFill>
                  <a:solidFill>
                    <a:srgbClr val="FFFFFF"/>
                  </a:solidFill>
                </a:uFill>
                <a:latin typeface="Corbel"/>
                <a:ea typeface="DejaVu Sans"/>
              </a:rPr>
              <a:t>Data files are stored separately on network shares within the GGD LAN.</a:t>
            </a:r>
            <a:endParaRPr lang="nl-NL" sz="1800" b="0" strike="noStrike" spc="-1">
              <a:solidFill>
                <a:srgbClr val="000000"/>
              </a:solidFill>
              <a:uFill>
                <a:solidFill>
                  <a:srgbClr val="FFFFFF"/>
                </a:solidFill>
              </a:uFill>
              <a:latin typeface="Arial"/>
            </a:endParaRPr>
          </a:p>
          <a:p>
            <a:pPr>
              <a:lnSpc>
                <a:spcPct val="100000"/>
              </a:lnSpc>
            </a:pPr>
            <a:r>
              <a:rPr lang="nl-NL" sz="1800" b="0" strike="noStrike" spc="-1">
                <a:solidFill>
                  <a:srgbClr val="000000"/>
                </a:solidFill>
                <a:uFill>
                  <a:solidFill>
                    <a:srgbClr val="FFFFFF"/>
                  </a:solidFill>
                </a:uFill>
                <a:latin typeface="Corbel"/>
                <a:ea typeface="DejaVu Sans"/>
              </a:rPr>
              <a:t>Datamanager manually combines the files into anonimized file for the researchers.</a:t>
            </a:r>
            <a:endParaRPr lang="nl-NL" sz="1800" b="0" strike="noStrike" spc="-1">
              <a:solidFill>
                <a:srgbClr val="000000"/>
              </a:solidFill>
              <a:uFill>
                <a:solidFill>
                  <a:srgbClr val="FFFFFF"/>
                </a:solidFill>
              </a:uFill>
              <a:latin typeface="Arial"/>
            </a:endParaRPr>
          </a:p>
        </p:txBody>
      </p:sp>
      <p:pic>
        <p:nvPicPr>
          <p:cNvPr id="123" name="Afbeelding 122"/>
          <p:cNvPicPr/>
          <p:nvPr/>
        </p:nvPicPr>
        <p:blipFill>
          <a:blip r:embed="rId3"/>
          <a:stretch/>
        </p:blipFill>
        <p:spPr>
          <a:xfrm>
            <a:off x="909000" y="792000"/>
            <a:ext cx="7515000" cy="48859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CustomShape 1"/>
          <p:cNvSpPr/>
          <p:nvPr/>
        </p:nvSpPr>
        <p:spPr>
          <a:xfrm>
            <a:off x="756720" y="144000"/>
            <a:ext cx="7595280" cy="11422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nl-NL" sz="3500" b="1" strike="noStrike" spc="-1" dirty="0">
                <a:solidFill>
                  <a:srgbClr val="FF0000"/>
                </a:solidFill>
                <a:uFill>
                  <a:solidFill>
                    <a:srgbClr val="FFFFFF"/>
                  </a:solidFill>
                </a:uFill>
                <a:latin typeface="Corbel"/>
              </a:rPr>
              <a:t>Doelsituatie IV</a:t>
            </a:r>
            <a:endParaRPr lang="nl-NL" sz="1800" b="0" strike="noStrike" spc="-1" dirty="0">
              <a:solidFill>
                <a:srgbClr val="000000"/>
              </a:solidFill>
              <a:uFill>
                <a:solidFill>
                  <a:srgbClr val="FFFFFF"/>
                </a:solidFill>
              </a:uFill>
              <a:latin typeface="Arial"/>
            </a:endParaRPr>
          </a:p>
        </p:txBody>
      </p:sp>
      <p:sp>
        <p:nvSpPr>
          <p:cNvPr id="125" name="CustomShape 2"/>
          <p:cNvSpPr/>
          <p:nvPr/>
        </p:nvSpPr>
        <p:spPr>
          <a:xfrm>
            <a:off x="1432800" y="5589360"/>
            <a:ext cx="6069240" cy="109728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nl-NL" sz="1800" b="0" strike="noStrike" spc="-1" dirty="0">
                <a:solidFill>
                  <a:srgbClr val="000000"/>
                </a:solidFill>
                <a:uFill>
                  <a:solidFill>
                    <a:srgbClr val="FFFFFF"/>
                  </a:solidFill>
                </a:uFill>
                <a:latin typeface="Corbel"/>
                <a:ea typeface="DejaVu Sans"/>
              </a:rPr>
              <a:t>Consent </a:t>
            </a:r>
            <a:r>
              <a:rPr lang="nl-NL" sz="1800" b="0" strike="noStrike" spc="-1" dirty="0" err="1">
                <a:solidFill>
                  <a:srgbClr val="000000"/>
                </a:solidFill>
                <a:uFill>
                  <a:solidFill>
                    <a:srgbClr val="FFFFFF"/>
                  </a:solidFill>
                </a:uFill>
                <a:latin typeface="Corbel"/>
                <a:ea typeface="DejaVu Sans"/>
              </a:rPr>
              <a:t>and</a:t>
            </a:r>
            <a:r>
              <a:rPr lang="nl-NL" sz="1800" b="0" strike="noStrike" spc="-1" dirty="0">
                <a:solidFill>
                  <a:srgbClr val="000000"/>
                </a:solidFill>
                <a:uFill>
                  <a:solidFill>
                    <a:srgbClr val="FFFFFF"/>
                  </a:solidFill>
                </a:uFill>
                <a:latin typeface="Corbel"/>
                <a:ea typeface="DejaVu Sans"/>
              </a:rPr>
              <a:t> questionnaire data is </a:t>
            </a:r>
            <a:r>
              <a:rPr lang="nl-NL" sz="1800" b="0" strike="noStrike" spc="-1" dirty="0" err="1">
                <a:solidFill>
                  <a:srgbClr val="000000"/>
                </a:solidFill>
                <a:uFill>
                  <a:solidFill>
                    <a:srgbClr val="FFFFFF"/>
                  </a:solidFill>
                </a:uFill>
                <a:latin typeface="Corbel"/>
                <a:ea typeface="DejaVu Sans"/>
              </a:rPr>
              <a:t>gathered</a:t>
            </a:r>
            <a:r>
              <a:rPr lang="nl-NL" sz="1800" b="0" strike="noStrike" spc="-1" dirty="0">
                <a:solidFill>
                  <a:srgbClr val="000000"/>
                </a:solidFill>
                <a:uFill>
                  <a:solidFill>
                    <a:srgbClr val="FFFFFF"/>
                  </a:solidFill>
                </a:uFill>
                <a:latin typeface="Corbel"/>
                <a:ea typeface="DejaVu Sans"/>
              </a:rPr>
              <a:t> </a:t>
            </a:r>
            <a:r>
              <a:rPr lang="nl-NL" sz="1800" b="0" strike="noStrike" spc="-1" dirty="0" err="1">
                <a:solidFill>
                  <a:srgbClr val="000000"/>
                </a:solidFill>
                <a:uFill>
                  <a:solidFill>
                    <a:srgbClr val="FFFFFF"/>
                  </a:solidFill>
                </a:uFill>
                <a:latin typeface="Corbel"/>
                <a:ea typeface="DejaVu Sans"/>
              </a:rPr>
              <a:t>digitally</a:t>
            </a:r>
            <a:r>
              <a:rPr lang="nl-NL" sz="1800" b="0" strike="noStrike" spc="-1" dirty="0">
                <a:solidFill>
                  <a:srgbClr val="000000"/>
                </a:solidFill>
                <a:uFill>
                  <a:solidFill>
                    <a:srgbClr val="FFFFFF"/>
                  </a:solidFill>
                </a:uFill>
                <a:latin typeface="Corbel"/>
                <a:ea typeface="DejaVu Sans"/>
              </a:rPr>
              <a:t> </a:t>
            </a:r>
            <a:r>
              <a:rPr lang="nl-NL" sz="1800" b="0" strike="noStrike" spc="-1" dirty="0" err="1">
                <a:solidFill>
                  <a:srgbClr val="000000"/>
                </a:solidFill>
                <a:uFill>
                  <a:solidFill>
                    <a:srgbClr val="FFFFFF"/>
                  </a:solidFill>
                </a:uFill>
                <a:latin typeface="Corbel"/>
                <a:ea typeface="DejaVu Sans"/>
              </a:rPr>
              <a:t>trough</a:t>
            </a:r>
            <a:r>
              <a:rPr lang="nl-NL" sz="1800" b="0" strike="noStrike" spc="-1" dirty="0">
                <a:solidFill>
                  <a:srgbClr val="000000"/>
                </a:solidFill>
                <a:uFill>
                  <a:solidFill>
                    <a:srgbClr val="FFFFFF"/>
                  </a:solidFill>
                </a:uFill>
                <a:latin typeface="Corbel"/>
                <a:ea typeface="DejaVu Sans"/>
              </a:rPr>
              <a:t> a (web) app.</a:t>
            </a:r>
            <a:endParaRPr lang="nl-NL" sz="1800" b="0" strike="noStrike" spc="-1" dirty="0">
              <a:solidFill>
                <a:srgbClr val="000000"/>
              </a:solidFill>
              <a:uFill>
                <a:solidFill>
                  <a:srgbClr val="FFFFFF"/>
                </a:solidFill>
              </a:uFill>
              <a:latin typeface="Arial"/>
            </a:endParaRPr>
          </a:p>
          <a:p>
            <a:pPr>
              <a:lnSpc>
                <a:spcPct val="100000"/>
              </a:lnSpc>
            </a:pPr>
            <a:r>
              <a:rPr lang="nl-NL" sz="1800" b="0" strike="noStrike" spc="-1" dirty="0">
                <a:solidFill>
                  <a:srgbClr val="000000"/>
                </a:solidFill>
                <a:uFill>
                  <a:solidFill>
                    <a:srgbClr val="FFFFFF"/>
                  </a:solidFill>
                </a:uFill>
                <a:latin typeface="Corbel"/>
                <a:ea typeface="DejaVu Sans"/>
              </a:rPr>
              <a:t>Data is never </a:t>
            </a:r>
            <a:r>
              <a:rPr lang="nl-NL" sz="1800" b="0" strike="noStrike" spc="-1" dirty="0" err="1">
                <a:solidFill>
                  <a:srgbClr val="000000"/>
                </a:solidFill>
                <a:uFill>
                  <a:solidFill>
                    <a:srgbClr val="FFFFFF"/>
                  </a:solidFill>
                </a:uFill>
                <a:latin typeface="Corbel"/>
                <a:ea typeface="DejaVu Sans"/>
              </a:rPr>
              <a:t>stored</a:t>
            </a:r>
            <a:r>
              <a:rPr lang="nl-NL" sz="1800" b="0" strike="noStrike" spc="-1" dirty="0">
                <a:solidFill>
                  <a:srgbClr val="000000"/>
                </a:solidFill>
                <a:uFill>
                  <a:solidFill>
                    <a:srgbClr val="FFFFFF"/>
                  </a:solidFill>
                </a:uFill>
                <a:latin typeface="Corbel"/>
                <a:ea typeface="DejaVu Sans"/>
              </a:rPr>
              <a:t> on </a:t>
            </a:r>
            <a:r>
              <a:rPr lang="nl-NL" sz="1800" b="0" strike="noStrike" spc="-1" dirty="0" err="1">
                <a:solidFill>
                  <a:srgbClr val="000000"/>
                </a:solidFill>
                <a:uFill>
                  <a:solidFill>
                    <a:srgbClr val="FFFFFF"/>
                  </a:solidFill>
                </a:uFill>
                <a:latin typeface="Corbel"/>
                <a:ea typeface="DejaVu Sans"/>
              </a:rPr>
              <a:t>any</a:t>
            </a:r>
            <a:r>
              <a:rPr lang="nl-NL" sz="1800" b="0" strike="noStrike" spc="-1" dirty="0">
                <a:solidFill>
                  <a:srgbClr val="000000"/>
                </a:solidFill>
                <a:uFill>
                  <a:solidFill>
                    <a:srgbClr val="FFFFFF"/>
                  </a:solidFill>
                </a:uFill>
                <a:latin typeface="Corbel"/>
                <a:ea typeface="DejaVu Sans"/>
              </a:rPr>
              <a:t> </a:t>
            </a:r>
            <a:r>
              <a:rPr lang="nl-NL" sz="1800" b="0" strike="noStrike" spc="-1" dirty="0" err="1">
                <a:solidFill>
                  <a:srgbClr val="000000"/>
                </a:solidFill>
                <a:uFill>
                  <a:solidFill>
                    <a:srgbClr val="FFFFFF"/>
                  </a:solidFill>
                </a:uFill>
                <a:latin typeface="Corbel"/>
                <a:ea typeface="DejaVu Sans"/>
              </a:rPr>
              <a:t>accessible</a:t>
            </a:r>
            <a:r>
              <a:rPr lang="nl-NL" sz="1800" b="0" strike="noStrike" spc="-1" dirty="0">
                <a:solidFill>
                  <a:srgbClr val="000000"/>
                </a:solidFill>
                <a:uFill>
                  <a:solidFill>
                    <a:srgbClr val="FFFFFF"/>
                  </a:solidFill>
                </a:uFill>
                <a:latin typeface="Corbel"/>
                <a:ea typeface="DejaVu Sans"/>
              </a:rPr>
              <a:t> (</a:t>
            </a:r>
            <a:r>
              <a:rPr lang="nl-NL" sz="1800" b="0" strike="noStrike" spc="-1" dirty="0" err="1">
                <a:solidFill>
                  <a:srgbClr val="000000"/>
                </a:solidFill>
                <a:uFill>
                  <a:solidFill>
                    <a:srgbClr val="FFFFFF"/>
                  </a:solidFill>
                </a:uFill>
                <a:latin typeface="Corbel"/>
                <a:ea typeface="DejaVu Sans"/>
              </a:rPr>
              <a:t>network</a:t>
            </a:r>
            <a:r>
              <a:rPr lang="nl-NL" sz="1800" b="0" strike="noStrike" spc="-1" dirty="0">
                <a:solidFill>
                  <a:srgbClr val="000000"/>
                </a:solidFill>
                <a:uFill>
                  <a:solidFill>
                    <a:srgbClr val="FFFFFF"/>
                  </a:solidFill>
                </a:uFill>
                <a:latin typeface="Corbel"/>
                <a:ea typeface="DejaVu Sans"/>
              </a:rPr>
              <a:t>) drive, but in a secure database.</a:t>
            </a:r>
            <a:endParaRPr lang="nl-NL" sz="1800" b="0" strike="noStrike" spc="-1" dirty="0">
              <a:solidFill>
                <a:srgbClr val="000000"/>
              </a:solidFill>
              <a:uFill>
                <a:solidFill>
                  <a:srgbClr val="FFFFFF"/>
                </a:solidFill>
              </a:uFill>
              <a:latin typeface="Arial"/>
            </a:endParaRPr>
          </a:p>
          <a:p>
            <a:pPr>
              <a:lnSpc>
                <a:spcPct val="100000"/>
              </a:lnSpc>
            </a:pPr>
            <a:r>
              <a:rPr lang="nl-NL" sz="1800" b="0" strike="noStrike" spc="-1" dirty="0" err="1">
                <a:solidFill>
                  <a:srgbClr val="000000"/>
                </a:solidFill>
                <a:uFill>
                  <a:solidFill>
                    <a:srgbClr val="FFFFFF"/>
                  </a:solidFill>
                </a:uFill>
                <a:latin typeface="Corbel"/>
                <a:ea typeface="DejaVu Sans"/>
              </a:rPr>
              <a:t>Anonimized</a:t>
            </a:r>
            <a:r>
              <a:rPr lang="nl-NL" sz="1800" b="0" strike="noStrike" spc="-1" dirty="0">
                <a:solidFill>
                  <a:srgbClr val="000000"/>
                </a:solidFill>
                <a:uFill>
                  <a:solidFill>
                    <a:srgbClr val="FFFFFF"/>
                  </a:solidFill>
                </a:uFill>
                <a:latin typeface="Corbel"/>
                <a:ea typeface="DejaVu Sans"/>
              </a:rPr>
              <a:t> data is made </a:t>
            </a:r>
            <a:r>
              <a:rPr lang="nl-NL" sz="1800" b="0" strike="noStrike" spc="-1" dirty="0" err="1">
                <a:solidFill>
                  <a:srgbClr val="000000"/>
                </a:solidFill>
                <a:uFill>
                  <a:solidFill>
                    <a:srgbClr val="FFFFFF"/>
                  </a:solidFill>
                </a:uFill>
                <a:latin typeface="Corbel"/>
                <a:ea typeface="DejaVu Sans"/>
              </a:rPr>
              <a:t>available</a:t>
            </a:r>
            <a:r>
              <a:rPr lang="nl-NL" sz="1800" b="0" strike="noStrike" spc="-1" dirty="0">
                <a:solidFill>
                  <a:srgbClr val="000000"/>
                </a:solidFill>
                <a:uFill>
                  <a:solidFill>
                    <a:srgbClr val="FFFFFF"/>
                  </a:solidFill>
                </a:uFill>
                <a:latin typeface="Corbel"/>
                <a:ea typeface="DejaVu Sans"/>
              </a:rPr>
              <a:t> </a:t>
            </a:r>
            <a:r>
              <a:rPr lang="nl-NL" sz="1800" b="0" strike="noStrike" spc="-1" dirty="0" err="1">
                <a:solidFill>
                  <a:srgbClr val="000000"/>
                </a:solidFill>
                <a:uFill>
                  <a:solidFill>
                    <a:srgbClr val="FFFFFF"/>
                  </a:solidFill>
                </a:uFill>
                <a:latin typeface="Corbel"/>
                <a:ea typeface="DejaVu Sans"/>
              </a:rPr>
              <a:t>to</a:t>
            </a:r>
            <a:r>
              <a:rPr lang="nl-NL" sz="1800" b="0" strike="noStrike" spc="-1" dirty="0">
                <a:solidFill>
                  <a:srgbClr val="000000"/>
                </a:solidFill>
                <a:uFill>
                  <a:solidFill>
                    <a:srgbClr val="FFFFFF"/>
                  </a:solidFill>
                </a:uFill>
                <a:latin typeface="Corbel"/>
                <a:ea typeface="DejaVu Sans"/>
              </a:rPr>
              <a:t> the </a:t>
            </a:r>
            <a:r>
              <a:rPr lang="nl-NL" sz="1800" b="0" strike="noStrike" spc="-1" dirty="0" err="1">
                <a:solidFill>
                  <a:srgbClr val="000000"/>
                </a:solidFill>
                <a:uFill>
                  <a:solidFill>
                    <a:srgbClr val="FFFFFF"/>
                  </a:solidFill>
                </a:uFill>
                <a:latin typeface="Corbel"/>
                <a:ea typeface="DejaVu Sans"/>
              </a:rPr>
              <a:t>researchers</a:t>
            </a:r>
            <a:r>
              <a:rPr lang="nl-NL" sz="1800" b="0" strike="noStrike" spc="-1" dirty="0">
                <a:solidFill>
                  <a:srgbClr val="000000"/>
                </a:solidFill>
                <a:uFill>
                  <a:solidFill>
                    <a:srgbClr val="FFFFFF"/>
                  </a:solidFill>
                </a:uFill>
                <a:latin typeface="Corbel"/>
                <a:ea typeface="DejaVu Sans"/>
              </a:rPr>
              <a:t> in a secure environment.</a:t>
            </a:r>
            <a:endParaRPr lang="nl-NL" sz="1800" b="0" strike="noStrike" spc="-1" dirty="0">
              <a:solidFill>
                <a:srgbClr val="000000"/>
              </a:solidFill>
              <a:uFill>
                <a:solidFill>
                  <a:srgbClr val="FFFFFF"/>
                </a:solidFill>
              </a:uFill>
              <a:latin typeface="Arial"/>
            </a:endParaRPr>
          </a:p>
        </p:txBody>
      </p:sp>
      <p:pic>
        <p:nvPicPr>
          <p:cNvPr id="126" name="Afbeelding 125"/>
          <p:cNvPicPr/>
          <p:nvPr/>
        </p:nvPicPr>
        <p:blipFill>
          <a:blip r:embed="rId3"/>
          <a:stretch/>
        </p:blipFill>
        <p:spPr>
          <a:xfrm>
            <a:off x="909000" y="792000"/>
            <a:ext cx="7515000" cy="48859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idx="4294967295"/>
          </p:nvPr>
        </p:nvSpPr>
        <p:spPr>
          <a:xfrm>
            <a:off x="707136" y="1480058"/>
            <a:ext cx="8229600" cy="1144588"/>
          </a:xfrm>
        </p:spPr>
        <p:txBody>
          <a:bodyPr/>
          <a:lstStyle/>
          <a:p>
            <a:r>
              <a:rPr lang="nl-NL" b="1" spc="-1" dirty="0">
                <a:solidFill>
                  <a:srgbClr val="FF0000"/>
                </a:solidFill>
                <a:uFill>
                  <a:solidFill>
                    <a:srgbClr val="FFFFFF"/>
                  </a:solidFill>
                </a:uFill>
                <a:latin typeface="Corbel"/>
              </a:rPr>
              <a:t>Context</a:t>
            </a:r>
            <a:endParaRPr lang="nl-NL" dirty="0"/>
          </a:p>
        </p:txBody>
      </p:sp>
      <p:pic>
        <p:nvPicPr>
          <p:cNvPr id="5" name="Afbeelding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3193331"/>
            <a:ext cx="9144001" cy="3664670"/>
          </a:xfrm>
          <a:prstGeom prst="rect">
            <a:avLst/>
          </a:prstGeom>
        </p:spPr>
      </p:pic>
    </p:spTree>
    <p:extLst>
      <p:ext uri="{BB962C8B-B14F-4D97-AF65-F5344CB8AC3E}">
        <p14:creationId xmlns:p14="http://schemas.microsoft.com/office/powerpoint/2010/main" val="3239984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781920" y="1998360"/>
            <a:ext cx="7595280" cy="4193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nl-NL" sz="3500" b="1" strike="noStrike" spc="-1" dirty="0" err="1">
                <a:solidFill>
                  <a:srgbClr val="FF0000"/>
                </a:solidFill>
                <a:uFill>
                  <a:solidFill>
                    <a:srgbClr val="FFFFFF"/>
                  </a:solidFill>
                </a:uFill>
                <a:latin typeface="Corbel"/>
              </a:rPr>
              <a:t>Sarphati</a:t>
            </a:r>
            <a:r>
              <a:rPr lang="nl-NL" sz="3500" b="1" strike="noStrike" spc="-1" dirty="0">
                <a:solidFill>
                  <a:srgbClr val="FF0000"/>
                </a:solidFill>
                <a:uFill>
                  <a:solidFill>
                    <a:srgbClr val="FFFFFF"/>
                  </a:solidFill>
                </a:uFill>
                <a:latin typeface="Corbel"/>
              </a:rPr>
              <a:t> </a:t>
            </a:r>
            <a:r>
              <a:rPr lang="en-US" sz="3500" b="1" strike="noStrike" spc="-1" dirty="0">
                <a:solidFill>
                  <a:srgbClr val="FF0000"/>
                </a:solidFill>
                <a:uFill>
                  <a:solidFill>
                    <a:srgbClr val="FFFFFF"/>
                  </a:solidFill>
                </a:uFill>
                <a:latin typeface="Corbel"/>
              </a:rPr>
              <a:t>principles</a:t>
            </a:r>
            <a:r>
              <a:rPr lang="nl-NL" sz="3500" b="1" strike="noStrike" spc="-1" dirty="0">
                <a:solidFill>
                  <a:srgbClr val="FF0000"/>
                </a:solidFill>
                <a:uFill>
                  <a:solidFill>
                    <a:srgbClr val="FFFFFF"/>
                  </a:solidFill>
                </a:uFill>
                <a:latin typeface="Corbel"/>
              </a:rPr>
              <a:t>:</a:t>
            </a:r>
            <a:endParaRPr lang="nl-NL" sz="1800" b="0" strike="noStrike" spc="-1" dirty="0">
              <a:solidFill>
                <a:srgbClr val="000000"/>
              </a:solidFill>
              <a:uFill>
                <a:solidFill>
                  <a:srgbClr val="FFFFFF"/>
                </a:solidFill>
              </a:uFill>
              <a:latin typeface="Arial"/>
            </a:endParaRPr>
          </a:p>
          <a:p>
            <a:pPr marL="216000" indent="-216000">
              <a:lnSpc>
                <a:spcPct val="100000"/>
              </a:lnSpc>
              <a:buClr>
                <a:srgbClr val="000000"/>
              </a:buClr>
              <a:buSzPct val="45000"/>
              <a:buFont typeface="Wingdings" charset="2"/>
              <a:buChar char=""/>
            </a:pPr>
            <a:r>
              <a:rPr lang="nl-NL" sz="3500" b="1" strike="noStrike" spc="-1" dirty="0" err="1">
                <a:solidFill>
                  <a:srgbClr val="000000"/>
                </a:solidFill>
                <a:uFill>
                  <a:solidFill>
                    <a:srgbClr val="FFFFFF"/>
                  </a:solidFill>
                </a:uFill>
                <a:latin typeface="Corbel"/>
              </a:rPr>
              <a:t>Youth</a:t>
            </a:r>
            <a:r>
              <a:rPr lang="nl-NL" sz="3500" b="1" strike="noStrike" spc="-1" dirty="0">
                <a:solidFill>
                  <a:srgbClr val="000000"/>
                </a:solidFill>
                <a:uFill>
                  <a:solidFill>
                    <a:srgbClr val="FFFFFF"/>
                  </a:solidFill>
                </a:uFill>
                <a:latin typeface="Corbel"/>
              </a:rPr>
              <a:t> health</a:t>
            </a:r>
            <a:endParaRPr lang="nl-NL" sz="1800" b="0" strike="noStrike" spc="-1" dirty="0">
              <a:solidFill>
                <a:srgbClr val="000000"/>
              </a:solidFill>
              <a:uFill>
                <a:solidFill>
                  <a:srgbClr val="FFFFFF"/>
                </a:solidFill>
              </a:uFill>
              <a:latin typeface="Arial"/>
            </a:endParaRPr>
          </a:p>
          <a:p>
            <a:pPr marL="216000" indent="-216000">
              <a:lnSpc>
                <a:spcPct val="100000"/>
              </a:lnSpc>
              <a:buClr>
                <a:srgbClr val="000000"/>
              </a:buClr>
              <a:buSzPct val="45000"/>
              <a:buFont typeface="Wingdings" charset="2"/>
              <a:buChar char=""/>
            </a:pPr>
            <a:r>
              <a:rPr lang="nl-NL" sz="3500" b="1" strike="noStrike" spc="-1" dirty="0" err="1">
                <a:solidFill>
                  <a:srgbClr val="000000"/>
                </a:solidFill>
                <a:uFill>
                  <a:solidFill>
                    <a:srgbClr val="FFFFFF"/>
                  </a:solidFill>
                </a:uFill>
                <a:latin typeface="Corbel"/>
              </a:rPr>
              <a:t>Informed</a:t>
            </a:r>
            <a:r>
              <a:rPr lang="nl-NL" sz="3500" b="1" strike="noStrike" spc="-1" dirty="0">
                <a:solidFill>
                  <a:srgbClr val="000000"/>
                </a:solidFill>
                <a:uFill>
                  <a:solidFill>
                    <a:srgbClr val="FFFFFF"/>
                  </a:solidFill>
                </a:uFill>
                <a:latin typeface="Corbel"/>
              </a:rPr>
              <a:t> consent</a:t>
            </a:r>
            <a:endParaRPr lang="nl-NL" sz="1800" b="0" strike="noStrike" spc="-1" dirty="0">
              <a:solidFill>
                <a:srgbClr val="000000"/>
              </a:solidFill>
              <a:uFill>
                <a:solidFill>
                  <a:srgbClr val="FFFFFF"/>
                </a:solidFill>
              </a:uFill>
              <a:latin typeface="Arial"/>
            </a:endParaRPr>
          </a:p>
          <a:p>
            <a:pPr marL="216000" indent="-216000">
              <a:lnSpc>
                <a:spcPct val="100000"/>
              </a:lnSpc>
              <a:buClr>
                <a:srgbClr val="000000"/>
              </a:buClr>
              <a:buSzPct val="45000"/>
              <a:buFont typeface="Wingdings" charset="2"/>
              <a:buChar char=""/>
            </a:pPr>
            <a:r>
              <a:rPr lang="nl-NL" sz="3500" b="1" strike="noStrike" spc="-1" dirty="0">
                <a:solidFill>
                  <a:srgbClr val="000000"/>
                </a:solidFill>
                <a:uFill>
                  <a:solidFill>
                    <a:srgbClr val="FFFFFF"/>
                  </a:solidFill>
                </a:uFill>
                <a:latin typeface="Corbel"/>
              </a:rPr>
              <a:t>User engagement</a:t>
            </a:r>
            <a:endParaRPr lang="nl-NL" sz="1800" b="0" strike="noStrike" spc="-1" dirty="0">
              <a:solidFill>
                <a:srgbClr val="000000"/>
              </a:solidFill>
              <a:uFill>
                <a:solidFill>
                  <a:srgbClr val="FFFFFF"/>
                </a:solidFill>
              </a:uFill>
              <a:latin typeface="Arial"/>
            </a:endParaRPr>
          </a:p>
          <a:p>
            <a:pPr marL="216000" indent="-216000">
              <a:lnSpc>
                <a:spcPct val="100000"/>
              </a:lnSpc>
              <a:buClr>
                <a:srgbClr val="000000"/>
              </a:buClr>
              <a:buSzPct val="45000"/>
              <a:buFont typeface="Wingdings" charset="2"/>
              <a:buChar char=""/>
            </a:pPr>
            <a:r>
              <a:rPr lang="nl-NL" sz="3500" b="1" strike="noStrike" spc="-1" dirty="0" err="1">
                <a:solidFill>
                  <a:srgbClr val="000000"/>
                </a:solidFill>
                <a:uFill>
                  <a:solidFill>
                    <a:srgbClr val="FFFFFF"/>
                  </a:solidFill>
                </a:uFill>
                <a:latin typeface="Corbel"/>
              </a:rPr>
              <a:t>Longitudinal</a:t>
            </a:r>
            <a:r>
              <a:rPr lang="nl-NL" sz="3500" b="1" strike="noStrike" spc="-1" dirty="0">
                <a:solidFill>
                  <a:srgbClr val="000000"/>
                </a:solidFill>
                <a:uFill>
                  <a:solidFill>
                    <a:srgbClr val="FFFFFF"/>
                  </a:solidFill>
                </a:uFill>
                <a:latin typeface="Corbel"/>
              </a:rPr>
              <a:t> research</a:t>
            </a:r>
            <a:endParaRPr lang="nl-NL" sz="1800" b="0" strike="noStrike" spc="-1" dirty="0">
              <a:solidFill>
                <a:srgbClr val="000000"/>
              </a:solidFill>
              <a:uFill>
                <a:solidFill>
                  <a:srgbClr val="FFFFFF"/>
                </a:solidFill>
              </a:uFill>
              <a:latin typeface="Arial"/>
            </a:endParaRPr>
          </a:p>
          <a:p>
            <a:pPr marL="216000" indent="-216000">
              <a:lnSpc>
                <a:spcPct val="100000"/>
              </a:lnSpc>
              <a:buClr>
                <a:srgbClr val="000000"/>
              </a:buClr>
              <a:buSzPct val="45000"/>
              <a:buFont typeface="Wingdings" charset="2"/>
              <a:buChar char=""/>
            </a:pPr>
            <a:r>
              <a:rPr lang="nl-NL" sz="3500" b="1" strike="noStrike" spc="-1" dirty="0">
                <a:solidFill>
                  <a:srgbClr val="000000"/>
                </a:solidFill>
                <a:uFill>
                  <a:solidFill>
                    <a:srgbClr val="FFFFFF"/>
                  </a:solidFill>
                </a:uFill>
                <a:latin typeface="Corbel"/>
              </a:rPr>
              <a:t> </a:t>
            </a:r>
            <a:endParaRPr lang="nl-NL" sz="1800" b="0" strike="noStrike" spc="-1" dirty="0">
              <a:solidFill>
                <a:srgbClr val="000000"/>
              </a:solidFill>
              <a:uFill>
                <a:solidFill>
                  <a:srgbClr val="FFFFFF"/>
                </a:solidFill>
              </a:uFill>
              <a:latin typeface="Arial"/>
            </a:endParaRPr>
          </a:p>
          <a:p>
            <a:pPr>
              <a:lnSpc>
                <a:spcPct val="100000"/>
              </a:lnSpc>
            </a:pPr>
            <a:endParaRPr lang="nl-NL" sz="1800" b="0" strike="noStrike" spc="-1" dirty="0">
              <a:solidFill>
                <a:srgbClr val="000000"/>
              </a:solidFill>
              <a:uFill>
                <a:solidFill>
                  <a:srgbClr val="FFFFFF"/>
                </a:solidFill>
              </a:uFill>
              <a:latin typeface="Arial"/>
            </a:endParaRPr>
          </a:p>
        </p:txBody>
      </p:sp>
      <p:sp>
        <p:nvSpPr>
          <p:cNvPr id="118" name="CustomShape 2"/>
          <p:cNvSpPr/>
          <p:nvPr/>
        </p:nvSpPr>
        <p:spPr>
          <a:xfrm>
            <a:off x="781560" y="3367440"/>
            <a:ext cx="7595280" cy="278640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81920" y="487610"/>
            <a:ext cx="7595640" cy="1142640"/>
          </a:xfrm>
        </p:spPr>
        <p:txBody>
          <a:bodyPr/>
          <a:lstStyle/>
          <a:p>
            <a:r>
              <a:rPr lang="nl-NL" b="1" spc="-1" dirty="0">
                <a:solidFill>
                  <a:srgbClr val="FF0000"/>
                </a:solidFill>
                <a:uFill>
                  <a:solidFill>
                    <a:srgbClr val="FFFFFF"/>
                  </a:solidFill>
                </a:uFill>
                <a:latin typeface="Corbel"/>
              </a:rPr>
              <a:t>Belanghebbenden en verantwoordelijkheden</a:t>
            </a:r>
            <a:endParaRPr lang="nl-NL" dirty="0"/>
          </a:p>
        </p:txBody>
      </p:sp>
      <p:pic>
        <p:nvPicPr>
          <p:cNvPr id="4" name="Afbeelding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78006"/>
            <a:ext cx="9144000" cy="4668689"/>
          </a:xfrm>
          <a:prstGeom prst="rect">
            <a:avLst/>
          </a:prstGeom>
        </p:spPr>
      </p:pic>
    </p:spTree>
    <p:extLst>
      <p:ext uri="{BB962C8B-B14F-4D97-AF65-F5344CB8AC3E}">
        <p14:creationId xmlns:p14="http://schemas.microsoft.com/office/powerpoint/2010/main" val="4228126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81920" y="1193291"/>
            <a:ext cx="7595640" cy="1142640"/>
          </a:xfrm>
        </p:spPr>
        <p:txBody>
          <a:bodyPr/>
          <a:lstStyle/>
          <a:p>
            <a:r>
              <a:rPr lang="nl-NL" b="1" spc="-1" dirty="0">
                <a:solidFill>
                  <a:srgbClr val="FF0000"/>
                </a:solidFill>
                <a:uFill>
                  <a:solidFill>
                    <a:srgbClr val="FFFFFF"/>
                  </a:solidFill>
                </a:uFill>
                <a:latin typeface="Corbel"/>
              </a:rPr>
              <a:t>Proces consultatiebureaubezoek, oude situatie</a:t>
            </a:r>
            <a:endParaRPr lang="nl-NL" dirty="0"/>
          </a:p>
        </p:txBody>
      </p:sp>
      <p:sp>
        <p:nvSpPr>
          <p:cNvPr id="3" name="Ondertitel 2"/>
          <p:cNvSpPr>
            <a:spLocks noGrp="1"/>
          </p:cNvSpPr>
          <p:nvPr>
            <p:ph type="subTitle"/>
          </p:nvPr>
        </p:nvSpPr>
        <p:spPr>
          <a:xfrm>
            <a:off x="646043" y="5456581"/>
            <a:ext cx="7860366" cy="1058519"/>
          </a:xfrm>
        </p:spPr>
        <p:txBody>
          <a:bodyPr/>
          <a:lstStyle/>
          <a:p>
            <a:pPr marL="342900" indent="-342900">
              <a:buFont typeface="Arial" panose="020B0604020202020204" pitchFamily="34" charset="0"/>
              <a:buChar char="•"/>
            </a:pPr>
            <a:r>
              <a:rPr lang="nl-NL" sz="2000" dirty="0"/>
              <a:t>Instemming geven op papier</a:t>
            </a:r>
          </a:p>
          <a:p>
            <a:pPr marL="342900" indent="-342900">
              <a:buFont typeface="Arial" panose="020B0604020202020204" pitchFamily="34" charset="0"/>
              <a:buChar char="•"/>
            </a:pPr>
            <a:r>
              <a:rPr lang="nl-NL" sz="2000" dirty="0"/>
              <a:t>Vragen beantwoorden op papier</a:t>
            </a:r>
          </a:p>
        </p:txBody>
      </p:sp>
      <p:pic>
        <p:nvPicPr>
          <p:cNvPr id="5" name="Afbeelding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94666"/>
            <a:ext cx="9143999" cy="3020322"/>
          </a:xfrm>
          <a:prstGeom prst="rect">
            <a:avLst/>
          </a:prstGeom>
        </p:spPr>
      </p:pic>
    </p:spTree>
    <p:extLst>
      <p:ext uri="{BB962C8B-B14F-4D97-AF65-F5344CB8AC3E}">
        <p14:creationId xmlns:p14="http://schemas.microsoft.com/office/powerpoint/2010/main" val="2352757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81920" y="1193291"/>
            <a:ext cx="7595640" cy="1142640"/>
          </a:xfrm>
        </p:spPr>
        <p:txBody>
          <a:bodyPr/>
          <a:lstStyle/>
          <a:p>
            <a:r>
              <a:rPr lang="nl-NL" b="1" spc="-1" dirty="0">
                <a:solidFill>
                  <a:srgbClr val="FF0000"/>
                </a:solidFill>
                <a:uFill>
                  <a:solidFill>
                    <a:srgbClr val="FFFFFF"/>
                  </a:solidFill>
                </a:uFill>
                <a:latin typeface="Corbel"/>
              </a:rPr>
              <a:t>Proces consultatiebureaubezoek, doelsituatie</a:t>
            </a:r>
            <a:endParaRPr lang="nl-NL" dirty="0"/>
          </a:p>
        </p:txBody>
      </p:sp>
      <p:sp>
        <p:nvSpPr>
          <p:cNvPr id="3" name="Ondertitel 2"/>
          <p:cNvSpPr>
            <a:spLocks noGrp="1"/>
          </p:cNvSpPr>
          <p:nvPr>
            <p:ph type="subTitle"/>
          </p:nvPr>
        </p:nvSpPr>
        <p:spPr>
          <a:xfrm>
            <a:off x="646043" y="5456581"/>
            <a:ext cx="7860366" cy="1058519"/>
          </a:xfrm>
        </p:spPr>
        <p:txBody>
          <a:bodyPr/>
          <a:lstStyle/>
          <a:p>
            <a:pPr marL="342900" indent="-342900">
              <a:buFont typeface="Arial" panose="020B0604020202020204" pitchFamily="34" charset="0"/>
              <a:buChar char="•"/>
            </a:pPr>
            <a:r>
              <a:rPr lang="nl-NL" sz="2000" dirty="0"/>
              <a:t>Instemming geven in </a:t>
            </a:r>
            <a:r>
              <a:rPr lang="nl-NL" sz="2000" dirty="0" err="1"/>
              <a:t>app</a:t>
            </a:r>
            <a:r>
              <a:rPr lang="nl-NL" sz="2000" dirty="0"/>
              <a:t> of op website</a:t>
            </a:r>
          </a:p>
          <a:p>
            <a:pPr marL="342900" indent="-342900">
              <a:buFont typeface="Arial" panose="020B0604020202020204" pitchFamily="34" charset="0"/>
              <a:buChar char="•"/>
            </a:pPr>
            <a:r>
              <a:rPr lang="nl-NL" sz="2000" dirty="0"/>
              <a:t>Vragen beantwoorden in </a:t>
            </a:r>
            <a:r>
              <a:rPr lang="nl-NL" sz="2000" dirty="0" err="1"/>
              <a:t>app</a:t>
            </a:r>
            <a:r>
              <a:rPr lang="nl-NL" sz="2000" dirty="0"/>
              <a:t> of op website</a:t>
            </a:r>
          </a:p>
          <a:p>
            <a:pPr marL="342900" indent="-342900">
              <a:buFont typeface="Arial" panose="020B0604020202020204" pitchFamily="34" charset="0"/>
              <a:buChar char="•"/>
            </a:pPr>
            <a:r>
              <a:rPr lang="nl-NL" sz="2000" dirty="0"/>
              <a:t>Extra </a:t>
            </a:r>
            <a:r>
              <a:rPr lang="nl-NL" sz="2000" dirty="0" err="1"/>
              <a:t>onderzoeksdata</a:t>
            </a:r>
            <a:r>
              <a:rPr lang="nl-NL" sz="2000" dirty="0"/>
              <a:t> (waaronder </a:t>
            </a:r>
            <a:r>
              <a:rPr lang="nl-NL" sz="2000" dirty="0" err="1"/>
              <a:t>microbioom</a:t>
            </a:r>
            <a:r>
              <a:rPr lang="nl-NL" sz="2000" dirty="0"/>
              <a:t>)</a:t>
            </a:r>
          </a:p>
        </p:txBody>
      </p:sp>
      <p:pic>
        <p:nvPicPr>
          <p:cNvPr id="4" name="Afbeelding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916246"/>
            <a:ext cx="9144000" cy="2604925"/>
          </a:xfrm>
          <a:prstGeom prst="rect">
            <a:avLst/>
          </a:prstGeom>
        </p:spPr>
      </p:pic>
    </p:spTree>
    <p:extLst>
      <p:ext uri="{BB962C8B-B14F-4D97-AF65-F5344CB8AC3E}">
        <p14:creationId xmlns:p14="http://schemas.microsoft.com/office/powerpoint/2010/main" val="330129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81920" y="1193291"/>
            <a:ext cx="7595640" cy="1142640"/>
          </a:xfrm>
        </p:spPr>
        <p:txBody>
          <a:bodyPr/>
          <a:lstStyle/>
          <a:p>
            <a:r>
              <a:rPr lang="nl-NL" b="1" spc="-1" dirty="0">
                <a:solidFill>
                  <a:srgbClr val="FF0000"/>
                </a:solidFill>
                <a:uFill>
                  <a:solidFill>
                    <a:srgbClr val="FFFFFF"/>
                  </a:solidFill>
                </a:uFill>
                <a:latin typeface="Corbel"/>
              </a:rPr>
              <a:t>Proces </a:t>
            </a:r>
            <a:r>
              <a:rPr lang="nl-NL" b="1" spc="-1" dirty="0" err="1">
                <a:solidFill>
                  <a:srgbClr val="FF0000"/>
                </a:solidFill>
                <a:uFill>
                  <a:solidFill>
                    <a:srgbClr val="FFFFFF"/>
                  </a:solidFill>
                </a:uFill>
                <a:latin typeface="Corbel"/>
              </a:rPr>
              <a:t>onderzoeksdata</a:t>
            </a:r>
            <a:r>
              <a:rPr lang="nl-NL" b="1" spc="-1" dirty="0">
                <a:solidFill>
                  <a:srgbClr val="FF0000"/>
                </a:solidFill>
                <a:uFill>
                  <a:solidFill>
                    <a:srgbClr val="FFFFFF"/>
                  </a:solidFill>
                </a:uFill>
                <a:latin typeface="Corbel"/>
              </a:rPr>
              <a:t> beschikbaar stellen, oude situatie</a:t>
            </a:r>
            <a:endParaRPr lang="nl-NL" dirty="0"/>
          </a:p>
        </p:txBody>
      </p:sp>
      <p:sp>
        <p:nvSpPr>
          <p:cNvPr id="3" name="Ondertitel 2"/>
          <p:cNvSpPr>
            <a:spLocks noGrp="1"/>
          </p:cNvSpPr>
          <p:nvPr>
            <p:ph type="subTitle"/>
          </p:nvPr>
        </p:nvSpPr>
        <p:spPr>
          <a:xfrm>
            <a:off x="583697" y="5337245"/>
            <a:ext cx="7860366" cy="1520755"/>
          </a:xfrm>
        </p:spPr>
        <p:txBody>
          <a:bodyPr/>
          <a:lstStyle/>
          <a:p>
            <a:r>
              <a:rPr lang="nl-NL" sz="2000" dirty="0"/>
              <a:t>Researcher vraagt aan, datamanager maakt de dataset</a:t>
            </a:r>
          </a:p>
        </p:txBody>
      </p:sp>
      <p:pic>
        <p:nvPicPr>
          <p:cNvPr id="4" name="Afbeelding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22405"/>
            <a:ext cx="9144000" cy="3353977"/>
          </a:xfrm>
          <a:prstGeom prst="rect">
            <a:avLst/>
          </a:prstGeom>
        </p:spPr>
      </p:pic>
    </p:spTree>
    <p:extLst>
      <p:ext uri="{BB962C8B-B14F-4D97-AF65-F5344CB8AC3E}">
        <p14:creationId xmlns:p14="http://schemas.microsoft.com/office/powerpoint/2010/main" val="1569019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81920" y="1193291"/>
            <a:ext cx="7595640" cy="1142640"/>
          </a:xfrm>
        </p:spPr>
        <p:txBody>
          <a:bodyPr/>
          <a:lstStyle/>
          <a:p>
            <a:r>
              <a:rPr lang="nl-NL" b="1" spc="-1" dirty="0">
                <a:solidFill>
                  <a:srgbClr val="FF0000"/>
                </a:solidFill>
                <a:uFill>
                  <a:solidFill>
                    <a:srgbClr val="FFFFFF"/>
                  </a:solidFill>
                </a:uFill>
                <a:latin typeface="Corbel"/>
              </a:rPr>
              <a:t>Proces </a:t>
            </a:r>
            <a:r>
              <a:rPr lang="nl-NL" b="1" spc="-1" dirty="0" err="1">
                <a:solidFill>
                  <a:srgbClr val="FF0000"/>
                </a:solidFill>
                <a:uFill>
                  <a:solidFill>
                    <a:srgbClr val="FFFFFF"/>
                  </a:solidFill>
                </a:uFill>
                <a:latin typeface="Corbel"/>
              </a:rPr>
              <a:t>onderzoeksdata</a:t>
            </a:r>
            <a:r>
              <a:rPr lang="nl-NL" b="1" spc="-1" dirty="0">
                <a:solidFill>
                  <a:srgbClr val="FF0000"/>
                </a:solidFill>
                <a:uFill>
                  <a:solidFill>
                    <a:srgbClr val="FFFFFF"/>
                  </a:solidFill>
                </a:uFill>
                <a:latin typeface="Corbel"/>
              </a:rPr>
              <a:t> beschikbaar stellen, doelsituatie</a:t>
            </a:r>
            <a:endParaRPr lang="nl-NL" dirty="0"/>
          </a:p>
        </p:txBody>
      </p:sp>
      <p:sp>
        <p:nvSpPr>
          <p:cNvPr id="3" name="Ondertitel 2"/>
          <p:cNvSpPr>
            <a:spLocks noGrp="1"/>
          </p:cNvSpPr>
          <p:nvPr>
            <p:ph type="subTitle"/>
          </p:nvPr>
        </p:nvSpPr>
        <p:spPr>
          <a:xfrm>
            <a:off x="583697" y="5337245"/>
            <a:ext cx="7860366" cy="1520755"/>
          </a:xfrm>
        </p:spPr>
        <p:txBody>
          <a:bodyPr/>
          <a:lstStyle/>
          <a:p>
            <a:endParaRPr lang="nl-NL" sz="2000" dirty="0"/>
          </a:p>
        </p:txBody>
      </p:sp>
      <p:pic>
        <p:nvPicPr>
          <p:cNvPr id="5" name="Afbeelding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91232"/>
            <a:ext cx="9144000" cy="3353977"/>
          </a:xfrm>
          <a:prstGeom prst="rect">
            <a:avLst/>
          </a:prstGeom>
        </p:spPr>
      </p:pic>
    </p:spTree>
    <p:extLst>
      <p:ext uri="{BB962C8B-B14F-4D97-AF65-F5344CB8AC3E}">
        <p14:creationId xmlns:p14="http://schemas.microsoft.com/office/powerpoint/2010/main" val="2155529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CustomShape 1"/>
          <p:cNvSpPr/>
          <p:nvPr/>
        </p:nvSpPr>
        <p:spPr>
          <a:xfrm>
            <a:off x="781920" y="1998360"/>
            <a:ext cx="7595280" cy="4625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nl-NL" sz="3500" b="1" strike="noStrike" spc="-1">
                <a:solidFill>
                  <a:srgbClr val="FF0000"/>
                </a:solidFill>
                <a:uFill>
                  <a:solidFill>
                    <a:srgbClr val="FFFFFF"/>
                  </a:solidFill>
                </a:uFill>
                <a:latin typeface="Corbel"/>
              </a:rPr>
              <a:t>ITforCare </a:t>
            </a:r>
            <a:r>
              <a:rPr lang="en-US" sz="3500" b="1" strike="noStrike" spc="-1">
                <a:solidFill>
                  <a:srgbClr val="FF0000"/>
                </a:solidFill>
                <a:uFill>
                  <a:solidFill>
                    <a:srgbClr val="FFFFFF"/>
                  </a:solidFill>
                </a:uFill>
                <a:latin typeface="Corbel"/>
              </a:rPr>
              <a:t>principles</a:t>
            </a:r>
            <a:r>
              <a:rPr lang="nl-NL" sz="3500" b="1" strike="noStrike" spc="-1">
                <a:solidFill>
                  <a:srgbClr val="FF0000"/>
                </a:solidFill>
                <a:uFill>
                  <a:solidFill>
                    <a:srgbClr val="FFFFFF"/>
                  </a:solidFill>
                </a:uFill>
                <a:latin typeface="Corbel"/>
              </a:rPr>
              <a:t>:</a:t>
            </a:r>
            <a:endParaRPr lang="nl-NL" sz="1800" b="0" strike="noStrike" spc="-1">
              <a:solidFill>
                <a:srgbClr val="000000"/>
              </a:solidFill>
              <a:uFill>
                <a:solidFill>
                  <a:srgbClr val="FFFFFF"/>
                </a:solidFill>
              </a:uFill>
              <a:latin typeface="Arial"/>
            </a:endParaRPr>
          </a:p>
          <a:p>
            <a:pPr marL="216000" indent="-216000">
              <a:lnSpc>
                <a:spcPct val="100000"/>
              </a:lnSpc>
              <a:buClr>
                <a:srgbClr val="000000"/>
              </a:buClr>
              <a:buSzPct val="45000"/>
              <a:buFont typeface="Wingdings" charset="2"/>
              <a:buChar char=""/>
            </a:pPr>
            <a:r>
              <a:rPr lang="nl-NL" sz="3500" b="1" strike="noStrike" spc="-1">
                <a:solidFill>
                  <a:srgbClr val="000000"/>
                </a:solidFill>
                <a:uFill>
                  <a:solidFill>
                    <a:srgbClr val="FFFFFF"/>
                  </a:solidFill>
                </a:uFill>
                <a:latin typeface="Corbel"/>
              </a:rPr>
              <a:t>Privacy by design</a:t>
            </a:r>
            <a:endParaRPr lang="nl-NL" sz="1800" b="0" strike="noStrike" spc="-1">
              <a:solidFill>
                <a:srgbClr val="000000"/>
              </a:solidFill>
              <a:uFill>
                <a:solidFill>
                  <a:srgbClr val="FFFFFF"/>
                </a:solidFill>
              </a:uFill>
              <a:latin typeface="Arial"/>
            </a:endParaRPr>
          </a:p>
          <a:p>
            <a:pPr marL="216000" indent="-216000">
              <a:lnSpc>
                <a:spcPct val="100000"/>
              </a:lnSpc>
              <a:buClr>
                <a:srgbClr val="000000"/>
              </a:buClr>
              <a:buSzPct val="45000"/>
              <a:buFont typeface="Wingdings" charset="2"/>
              <a:buChar char=""/>
            </a:pPr>
            <a:r>
              <a:rPr lang="nl-NL" sz="3500" b="1" strike="noStrike" spc="-1">
                <a:solidFill>
                  <a:srgbClr val="000000"/>
                </a:solidFill>
                <a:uFill>
                  <a:solidFill>
                    <a:srgbClr val="FFFFFF"/>
                  </a:solidFill>
                </a:uFill>
                <a:latin typeface="Corbel"/>
              </a:rPr>
              <a:t>Security by design</a:t>
            </a:r>
            <a:endParaRPr lang="nl-NL" sz="1800" b="0" strike="noStrike" spc="-1">
              <a:solidFill>
                <a:srgbClr val="000000"/>
              </a:solidFill>
              <a:uFill>
                <a:solidFill>
                  <a:srgbClr val="FFFFFF"/>
                </a:solidFill>
              </a:uFill>
              <a:latin typeface="Arial"/>
            </a:endParaRPr>
          </a:p>
          <a:p>
            <a:pPr marL="216000" indent="-216000">
              <a:lnSpc>
                <a:spcPct val="100000"/>
              </a:lnSpc>
              <a:buClr>
                <a:srgbClr val="000000"/>
              </a:buClr>
              <a:buSzPct val="45000"/>
              <a:buFont typeface="Wingdings" charset="2"/>
              <a:buChar char=""/>
            </a:pPr>
            <a:r>
              <a:rPr lang="nl-NL" sz="3500" b="1" strike="noStrike" spc="-1">
                <a:solidFill>
                  <a:srgbClr val="000000"/>
                </a:solidFill>
                <a:uFill>
                  <a:solidFill>
                    <a:srgbClr val="FFFFFF"/>
                  </a:solidFill>
                </a:uFill>
                <a:latin typeface="Corbel"/>
              </a:rPr>
              <a:t>Open data</a:t>
            </a:r>
            <a:endParaRPr lang="nl-NL" sz="1800" b="0" strike="noStrike" spc="-1">
              <a:solidFill>
                <a:srgbClr val="000000"/>
              </a:solidFill>
              <a:uFill>
                <a:solidFill>
                  <a:srgbClr val="FFFFFF"/>
                </a:solidFill>
              </a:uFill>
              <a:latin typeface="Arial"/>
            </a:endParaRPr>
          </a:p>
          <a:p>
            <a:pPr marL="216000" indent="-216000">
              <a:lnSpc>
                <a:spcPct val="100000"/>
              </a:lnSpc>
              <a:buClr>
                <a:srgbClr val="000000"/>
              </a:buClr>
              <a:buSzPct val="45000"/>
              <a:buFont typeface="Wingdings" charset="2"/>
              <a:buChar char=""/>
            </a:pPr>
            <a:r>
              <a:rPr lang="nl-NL" sz="3500" b="1" strike="noStrike" spc="-1">
                <a:solidFill>
                  <a:srgbClr val="000000"/>
                </a:solidFill>
                <a:uFill>
                  <a:solidFill>
                    <a:srgbClr val="FFFFFF"/>
                  </a:solidFill>
                </a:uFill>
                <a:latin typeface="Corbel"/>
              </a:rPr>
              <a:t>Big data</a:t>
            </a:r>
            <a:endParaRPr lang="nl-NL" sz="1800" b="0" strike="noStrike" spc="-1">
              <a:solidFill>
                <a:srgbClr val="000000"/>
              </a:solidFill>
              <a:uFill>
                <a:solidFill>
                  <a:srgbClr val="FFFFFF"/>
                </a:solidFill>
              </a:uFill>
              <a:latin typeface="Arial"/>
            </a:endParaRPr>
          </a:p>
          <a:p>
            <a:pPr>
              <a:lnSpc>
                <a:spcPct val="100000"/>
              </a:lnSpc>
            </a:pPr>
            <a:endParaRPr lang="nl-NL" sz="1800" b="0" strike="noStrike" spc="-1">
              <a:solidFill>
                <a:srgbClr val="000000"/>
              </a:solidFill>
              <a:uFill>
                <a:solidFill>
                  <a:srgbClr val="FFFFFF"/>
                </a:solidFill>
              </a:uFill>
              <a:latin typeface="Arial"/>
            </a:endParaRPr>
          </a:p>
        </p:txBody>
      </p:sp>
      <p:sp>
        <p:nvSpPr>
          <p:cNvPr id="120" name="CustomShape 2"/>
          <p:cNvSpPr/>
          <p:nvPr/>
        </p:nvSpPr>
        <p:spPr>
          <a:xfrm>
            <a:off x="781560" y="3367440"/>
            <a:ext cx="7595280" cy="278640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11348</TotalTime>
  <Words>222</Words>
  <Application>Microsoft Office PowerPoint</Application>
  <PresentationFormat>Diavoorstelling (4:3)</PresentationFormat>
  <Paragraphs>39</Paragraphs>
  <Slides>11</Slides>
  <Notes>2</Notes>
  <HiddenSlides>0</HiddenSlides>
  <MMClips>0</MMClips>
  <ScaleCrop>false</ScaleCrop>
  <HeadingPairs>
    <vt:vector size="6" baseType="variant">
      <vt:variant>
        <vt:lpstr>Gebruikte lettertypen</vt:lpstr>
      </vt:variant>
      <vt:variant>
        <vt:i4>6</vt:i4>
      </vt:variant>
      <vt:variant>
        <vt:lpstr>Thema</vt:lpstr>
      </vt:variant>
      <vt:variant>
        <vt:i4>2</vt:i4>
      </vt:variant>
      <vt:variant>
        <vt:lpstr>Diatitels</vt:lpstr>
      </vt:variant>
      <vt:variant>
        <vt:i4>11</vt:i4>
      </vt:variant>
    </vt:vector>
  </HeadingPairs>
  <TitlesOfParts>
    <vt:vector size="19" baseType="lpstr">
      <vt:lpstr>Arial</vt:lpstr>
      <vt:lpstr>Corbel</vt:lpstr>
      <vt:lpstr>DejaVu Sans</vt:lpstr>
      <vt:lpstr>Symbol</vt:lpstr>
      <vt:lpstr>Times New Roman</vt:lpstr>
      <vt:lpstr>Wingdings</vt:lpstr>
      <vt:lpstr>Office Theme</vt:lpstr>
      <vt:lpstr>Office Theme</vt:lpstr>
      <vt:lpstr>PowerPoint-presentatie</vt:lpstr>
      <vt:lpstr>Context</vt:lpstr>
      <vt:lpstr>PowerPoint-presentatie</vt:lpstr>
      <vt:lpstr>Belanghebbenden en verantwoordelijkheden</vt:lpstr>
      <vt:lpstr>Proces consultatiebureaubezoek, oude situatie</vt:lpstr>
      <vt:lpstr>Proces consultatiebureaubezoek, doelsituatie</vt:lpstr>
      <vt:lpstr>Proces onderzoeksdata beschikbaar stellen, oude situatie</vt:lpstr>
      <vt:lpstr>Proces onderzoeksdata beschikbaar stellen, doelsituatie</vt:lpstr>
      <vt:lpstr>PowerPoint-presentatie</vt:lpstr>
      <vt:lpstr>PowerPoint-presentatie</vt:lpstr>
      <vt:lpstr>PowerPoint-presentatie</vt:lpstr>
    </vt:vector>
  </TitlesOfParts>
  <Company>Gemeente Amsterdam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Architectuurcontext klachten(systeem)</dc:title>
  <dc:subject/>
  <dc:creator>Macdonald, Orville</dc:creator>
  <dc:description>Versie 1.3 - 1 juli 2015_x000d_
Ontwikkeling sjabloon en macro's:_x000d_
www.JoulesUnlimited.nl</dc:description>
  <cp:lastModifiedBy>gebruiker</cp:lastModifiedBy>
  <cp:revision>157</cp:revision>
  <dcterms:created xsi:type="dcterms:W3CDTF">2016-08-11T14:08:49Z</dcterms:created>
  <dcterms:modified xsi:type="dcterms:W3CDTF">2017-02-06T12:59:59Z</dcterms:modified>
  <dc:language>nl-NL</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Gemeente Amsterdam</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2</vt:i4>
  </property>
  <property fmtid="{D5CDD505-2E9C-101B-9397-08002B2CF9AE}" pid="9" name="PresentationFormat">
    <vt:lpwstr>Diavoorstelling (4:3)</vt:lpwstr>
  </property>
  <property fmtid="{D5CDD505-2E9C-101B-9397-08002B2CF9AE}" pid="10" name="ScaleCrop">
    <vt:bool>false</vt:bool>
  </property>
  <property fmtid="{D5CDD505-2E9C-101B-9397-08002B2CF9AE}" pid="11" name="ShareDoc">
    <vt:bool>false</vt:bool>
  </property>
  <property fmtid="{D5CDD505-2E9C-101B-9397-08002B2CF9AE}" pid="12" name="Slides">
    <vt:i4>10</vt:i4>
  </property>
</Properties>
</file>