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56000" y="5078520"/>
            <a:ext cx="6047640" cy="4811040"/>
          </a:xfrm>
          <a:prstGeom prst="rect">
            <a:avLst/>
          </a:prstGeom>
        </p:spPr>
        <p:txBody>
          <a:bodyPr lIns="0" rIns="0" tIns="0" bIns="0"/>
          <a:p>
            <a:r>
              <a:rPr b="0" lang="nl-NL" sz="2000" spc="-1" strike="noStrike">
                <a:solidFill>
                  <a:srgbClr val="000000"/>
                </a:solidFill>
                <a:uFill>
                  <a:solidFill>
                    <a:srgbClr val="ffffff"/>
                  </a:solidFill>
                </a:uFill>
                <a:latin typeface="Arial"/>
              </a:rPr>
              <a:t>Klik om het formaat van de notities te bewerken</a:t>
            </a:r>
            <a:endParaRPr b="0" lang="nl-NL" sz="2000" spc="-1" strike="noStrike">
              <a:solidFill>
                <a:srgbClr val="000000"/>
              </a:solidFill>
              <a:uFill>
                <a:solidFill>
                  <a:srgbClr val="ffffff"/>
                </a:solidFill>
              </a:uFill>
              <a:latin typeface="Arial"/>
            </a:endParaRPr>
          </a:p>
        </p:txBody>
      </p:sp>
      <p:sp>
        <p:nvSpPr>
          <p:cNvPr id="112" name="PlaceHolder 2"/>
          <p:cNvSpPr>
            <a:spLocks noGrp="1"/>
          </p:cNvSpPr>
          <p:nvPr>
            <p:ph type="hdr"/>
          </p:nvPr>
        </p:nvSpPr>
        <p:spPr>
          <a:xfrm>
            <a:off x="0" y="0"/>
            <a:ext cx="3280680" cy="534240"/>
          </a:xfrm>
          <a:prstGeom prst="rect">
            <a:avLst/>
          </a:prstGeom>
        </p:spPr>
        <p:txBody>
          <a:bodyPr lIns="0" rIns="0" tIns="0" bIns="0"/>
          <a:p>
            <a:r>
              <a:rPr b="0" lang="nl-NL" sz="1400" spc="-1" strike="noStrike">
                <a:solidFill>
                  <a:srgbClr val="000000"/>
                </a:solidFill>
                <a:uFill>
                  <a:solidFill>
                    <a:srgbClr val="ffffff"/>
                  </a:solidFill>
                </a:uFill>
                <a:latin typeface="Times New Roman"/>
              </a:rPr>
              <a:t> </a:t>
            </a:r>
            <a:endParaRPr b="0" lang="nl-NL" sz="1400" spc="-1" strike="noStrike">
              <a:solidFill>
                <a:srgbClr val="000000"/>
              </a:solidFill>
              <a:uFill>
                <a:solidFill>
                  <a:srgbClr val="ffffff"/>
                </a:solidFill>
              </a:uFill>
              <a:latin typeface="Times New Roman"/>
            </a:endParaRPr>
          </a:p>
        </p:txBody>
      </p:sp>
      <p:sp>
        <p:nvSpPr>
          <p:cNvPr id="113" name="PlaceHolder 3"/>
          <p:cNvSpPr>
            <a:spLocks noGrp="1"/>
          </p:cNvSpPr>
          <p:nvPr>
            <p:ph type="dt"/>
          </p:nvPr>
        </p:nvSpPr>
        <p:spPr>
          <a:xfrm>
            <a:off x="4278960" y="0"/>
            <a:ext cx="3280680" cy="534240"/>
          </a:xfrm>
          <a:prstGeom prst="rect">
            <a:avLst/>
          </a:prstGeom>
        </p:spPr>
        <p:txBody>
          <a:bodyPr lIns="0" rIns="0" tIns="0" bIns="0"/>
          <a:p>
            <a:pPr algn="r"/>
            <a:r>
              <a:rPr b="0" lang="nl-NL" sz="1400" spc="-1" strike="noStrike">
                <a:solidFill>
                  <a:srgbClr val="000000"/>
                </a:solidFill>
                <a:uFill>
                  <a:solidFill>
                    <a:srgbClr val="ffffff"/>
                  </a:solidFill>
                </a:uFill>
                <a:latin typeface="Times New Roman"/>
              </a:rPr>
              <a:t> </a:t>
            </a:r>
            <a:endParaRPr b="0" lang="nl-NL" sz="1400" spc="-1" strike="noStrike">
              <a:solidFill>
                <a:srgbClr val="000000"/>
              </a:solidFill>
              <a:uFill>
                <a:solidFill>
                  <a:srgbClr val="ffffff"/>
                </a:solidFill>
              </a:uFill>
              <a:latin typeface="Times New Roman"/>
            </a:endParaRPr>
          </a:p>
        </p:txBody>
      </p:sp>
      <p:sp>
        <p:nvSpPr>
          <p:cNvPr id="114" name="PlaceHolder 4"/>
          <p:cNvSpPr>
            <a:spLocks noGrp="1"/>
          </p:cNvSpPr>
          <p:nvPr>
            <p:ph type="ftr"/>
          </p:nvPr>
        </p:nvSpPr>
        <p:spPr>
          <a:xfrm>
            <a:off x="0" y="10157400"/>
            <a:ext cx="3280680" cy="534240"/>
          </a:xfrm>
          <a:prstGeom prst="rect">
            <a:avLst/>
          </a:prstGeom>
        </p:spPr>
        <p:txBody>
          <a:bodyPr lIns="0" rIns="0" tIns="0" bIns="0" anchor="b"/>
          <a:p>
            <a:r>
              <a:rPr b="0" lang="nl-NL" sz="1400" spc="-1" strike="noStrike">
                <a:solidFill>
                  <a:srgbClr val="000000"/>
                </a:solidFill>
                <a:uFill>
                  <a:solidFill>
                    <a:srgbClr val="ffffff"/>
                  </a:solidFill>
                </a:uFill>
                <a:latin typeface="Times New Roman"/>
              </a:rPr>
              <a:t> </a:t>
            </a:r>
            <a:endParaRPr b="0" lang="nl-NL" sz="1400" spc="-1" strike="noStrike">
              <a:solidFill>
                <a:srgbClr val="000000"/>
              </a:solidFill>
              <a:uFill>
                <a:solidFill>
                  <a:srgbClr val="ffffff"/>
                </a:solidFill>
              </a:uFill>
              <a:latin typeface="Times New Roman"/>
            </a:endParaRPr>
          </a:p>
        </p:txBody>
      </p:sp>
      <p:sp>
        <p:nvSpPr>
          <p:cNvPr id="115" name="PlaceHolder 5"/>
          <p:cNvSpPr>
            <a:spLocks noGrp="1"/>
          </p:cNvSpPr>
          <p:nvPr>
            <p:ph type="sldNum"/>
          </p:nvPr>
        </p:nvSpPr>
        <p:spPr>
          <a:xfrm>
            <a:off x="4278960" y="10157400"/>
            <a:ext cx="3280680" cy="534240"/>
          </a:xfrm>
          <a:prstGeom prst="rect">
            <a:avLst/>
          </a:prstGeom>
        </p:spPr>
        <p:txBody>
          <a:bodyPr lIns="0" rIns="0" tIns="0" bIns="0" anchor="b"/>
          <a:p>
            <a:pPr algn="r"/>
            <a:fld id="{736D70EA-27BA-48B5-A728-929A3E65C897}" type="slidenum">
              <a:rPr b="0" lang="nl-NL" sz="1400" spc="-1" strike="noStrike">
                <a:solidFill>
                  <a:srgbClr val="000000"/>
                </a:solidFill>
                <a:uFill>
                  <a:solidFill>
                    <a:srgbClr val="ffffff"/>
                  </a:solidFill>
                </a:uFill>
                <a:latin typeface="Times New Roman"/>
              </a:rPr>
              <a:t>1</a:t>
            </a:fld>
            <a:endParaRPr b="0" lang="nl-NL"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685800" y="4343400"/>
            <a:ext cx="5486040" cy="4114440"/>
          </a:xfrm>
          <a:prstGeom prst="rect">
            <a:avLst/>
          </a:prstGeom>
        </p:spPr>
        <p:txBody>
          <a:bodyPr/>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40" name="TextShape 2"/>
          <p:cNvSpPr txBox="1"/>
          <p:nvPr/>
        </p:nvSpPr>
        <p:spPr>
          <a:xfrm>
            <a:off x="3884760" y="8685360"/>
            <a:ext cx="2971440" cy="456840"/>
          </a:xfrm>
          <a:prstGeom prst="rect">
            <a:avLst/>
          </a:prstGeom>
          <a:noFill/>
          <a:ln>
            <a:noFill/>
          </a:ln>
        </p:spPr>
        <p:txBody>
          <a:bodyPr anchor="b"/>
          <a:p>
            <a:pPr algn="r">
              <a:lnSpc>
                <a:spcPct val="100000"/>
              </a:lnSpc>
            </a:pPr>
            <a:fld id="{F8B91805-FBFA-4848-8C5F-F5414E70E751}" type="slidenum">
              <a:rPr b="0" lang="nl-NL" sz="1200" spc="-1" strike="noStrike">
                <a:solidFill>
                  <a:srgbClr val="000000"/>
                </a:solidFill>
                <a:uFill>
                  <a:solidFill>
                    <a:srgbClr val="ffffff"/>
                  </a:solidFill>
                </a:uFill>
                <a:latin typeface="+mn-lt"/>
                <a:ea typeface="+mn-ea"/>
              </a:rPr>
              <a:t>1</a:t>
            </a:fld>
            <a:endParaRPr b="0" lang="nl-NL"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343400"/>
            <a:ext cx="5486040" cy="4114440"/>
          </a:xfrm>
          <a:prstGeom prst="rect">
            <a:avLst/>
          </a:prstGeom>
        </p:spPr>
        <p:txBody>
          <a:bodyPr/>
          <a:p>
            <a:r>
              <a:rPr b="0" lang="nl-NL" sz="2000" spc="-1" strike="noStrike">
                <a:solidFill>
                  <a:srgbClr val="000000"/>
                </a:solidFill>
                <a:uFill>
                  <a:solidFill>
                    <a:srgbClr val="ffffff"/>
                  </a:solidFill>
                </a:uFill>
                <a:latin typeface="Arial"/>
              </a:rPr>
              <a:t>Speelt de ombudsman nog een actieve noemenswaardige rol in deze situatie of alleen bij uitzondering?</a:t>
            </a:r>
            <a:endParaRPr b="0" lang="nl-NL" sz="2000" spc="-1" strike="noStrike">
              <a:solidFill>
                <a:srgbClr val="000000"/>
              </a:solidFill>
              <a:uFill>
                <a:solidFill>
                  <a:srgbClr val="ffffff"/>
                </a:solidFill>
              </a:uFill>
              <a:latin typeface="Arial"/>
            </a:endParaRPr>
          </a:p>
          <a:p>
            <a:endParaRPr b="0" lang="nl-NL" sz="2000" spc="-1" strike="noStrike">
              <a:solidFill>
                <a:srgbClr val="000000"/>
              </a:solidFill>
              <a:uFill>
                <a:solidFill>
                  <a:srgbClr val="ffffff"/>
                </a:solidFill>
              </a:uFill>
              <a:latin typeface="Arial"/>
            </a:endParaRPr>
          </a:p>
        </p:txBody>
      </p:sp>
      <p:sp>
        <p:nvSpPr>
          <p:cNvPr id="142" name="TextShape 2"/>
          <p:cNvSpPr txBox="1"/>
          <p:nvPr/>
        </p:nvSpPr>
        <p:spPr>
          <a:xfrm>
            <a:off x="3884760" y="8685360"/>
            <a:ext cx="2971440" cy="456840"/>
          </a:xfrm>
          <a:prstGeom prst="rect">
            <a:avLst/>
          </a:prstGeom>
          <a:noFill/>
          <a:ln>
            <a:noFill/>
          </a:ln>
        </p:spPr>
        <p:txBody>
          <a:bodyPr anchor="b"/>
          <a:p>
            <a:pPr algn="r">
              <a:lnSpc>
                <a:spcPct val="100000"/>
              </a:lnSpc>
            </a:pPr>
            <a:fld id="{3FBACA06-6736-42A0-84C7-8F3F3653856F}" type="slidenum">
              <a:rPr b="0" lang="nl-NL" sz="1200" spc="-1" strike="noStrike">
                <a:solidFill>
                  <a:srgbClr val="000000"/>
                </a:solidFill>
                <a:uFill>
                  <a:solidFill>
                    <a:srgbClr val="ffffff"/>
                  </a:solidFill>
                </a:uFill>
                <a:latin typeface="+mn-lt"/>
                <a:ea typeface="+mn-ea"/>
              </a:rPr>
              <a:t>&lt;getal&gt;</a:t>
            </a:fld>
            <a:endParaRPr b="0" lang="nl-NL"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55" name="PlaceHolder 2"/>
          <p:cNvSpPr>
            <a:spLocks noGrp="1"/>
          </p:cNvSpPr>
          <p:nvPr>
            <p:ph type="body"/>
          </p:nvPr>
        </p:nvSpPr>
        <p:spPr>
          <a:xfrm>
            <a:off x="781560" y="3367440"/>
            <a:ext cx="759564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56" name="PlaceHolder 3"/>
          <p:cNvSpPr>
            <a:spLocks noGrp="1"/>
          </p:cNvSpPr>
          <p:nvPr>
            <p:ph type="body"/>
          </p:nvPr>
        </p:nvSpPr>
        <p:spPr>
          <a:xfrm>
            <a:off x="781560" y="4823280"/>
            <a:ext cx="759564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58" name="PlaceHolder 2"/>
          <p:cNvSpPr>
            <a:spLocks noGrp="1"/>
          </p:cNvSpPr>
          <p:nvPr>
            <p:ph type="body"/>
          </p:nvPr>
        </p:nvSpPr>
        <p:spPr>
          <a:xfrm>
            <a:off x="78156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59" name="PlaceHolder 3"/>
          <p:cNvSpPr>
            <a:spLocks noGrp="1"/>
          </p:cNvSpPr>
          <p:nvPr>
            <p:ph type="body"/>
          </p:nvPr>
        </p:nvSpPr>
        <p:spPr>
          <a:xfrm>
            <a:off x="467388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60" name="PlaceHolder 4"/>
          <p:cNvSpPr>
            <a:spLocks noGrp="1"/>
          </p:cNvSpPr>
          <p:nvPr>
            <p:ph type="body"/>
          </p:nvPr>
        </p:nvSpPr>
        <p:spPr>
          <a:xfrm>
            <a:off x="4673880" y="482328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61" name="PlaceHolder 5"/>
          <p:cNvSpPr>
            <a:spLocks noGrp="1"/>
          </p:cNvSpPr>
          <p:nvPr>
            <p:ph type="body"/>
          </p:nvPr>
        </p:nvSpPr>
        <p:spPr>
          <a:xfrm>
            <a:off x="781560" y="482328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63" name="PlaceHolder 2"/>
          <p:cNvSpPr>
            <a:spLocks noGrp="1"/>
          </p:cNvSpPr>
          <p:nvPr>
            <p:ph type="body"/>
          </p:nvPr>
        </p:nvSpPr>
        <p:spPr>
          <a:xfrm>
            <a:off x="781560" y="3367440"/>
            <a:ext cx="759564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64" name="PlaceHolder 3"/>
          <p:cNvSpPr>
            <a:spLocks noGrp="1"/>
          </p:cNvSpPr>
          <p:nvPr>
            <p:ph type="body"/>
          </p:nvPr>
        </p:nvSpPr>
        <p:spPr>
          <a:xfrm>
            <a:off x="781560" y="3367440"/>
            <a:ext cx="759564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pic>
        <p:nvPicPr>
          <p:cNvPr id="65" name="" descr=""/>
          <p:cNvPicPr/>
          <p:nvPr/>
        </p:nvPicPr>
        <p:blipFill>
          <a:blip r:embed="rId2"/>
          <a:stretch/>
        </p:blipFill>
        <p:spPr>
          <a:xfrm>
            <a:off x="2832840" y="3367080"/>
            <a:ext cx="3492720" cy="2786760"/>
          </a:xfrm>
          <a:prstGeom prst="rect">
            <a:avLst/>
          </a:prstGeom>
          <a:ln>
            <a:noFill/>
          </a:ln>
        </p:spPr>
      </p:pic>
      <p:pic>
        <p:nvPicPr>
          <p:cNvPr id="66" name="" descr=""/>
          <p:cNvPicPr/>
          <p:nvPr/>
        </p:nvPicPr>
        <p:blipFill>
          <a:blip r:embed="rId3"/>
          <a:stretch/>
        </p:blipFill>
        <p:spPr>
          <a:xfrm>
            <a:off x="2832840" y="3367080"/>
            <a:ext cx="3492720" cy="27867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78" name="PlaceHolder 2"/>
          <p:cNvSpPr>
            <a:spLocks noGrp="1"/>
          </p:cNvSpPr>
          <p:nvPr>
            <p:ph type="subTitle"/>
          </p:nvPr>
        </p:nvSpPr>
        <p:spPr>
          <a:xfrm>
            <a:off x="781560" y="3367440"/>
            <a:ext cx="7595640" cy="278676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80" name="PlaceHolder 2"/>
          <p:cNvSpPr>
            <a:spLocks noGrp="1"/>
          </p:cNvSpPr>
          <p:nvPr>
            <p:ph type="body"/>
          </p:nvPr>
        </p:nvSpPr>
        <p:spPr>
          <a:xfrm>
            <a:off x="781560" y="3367440"/>
            <a:ext cx="759564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82" name="PlaceHolder 2"/>
          <p:cNvSpPr>
            <a:spLocks noGrp="1"/>
          </p:cNvSpPr>
          <p:nvPr>
            <p:ph type="body"/>
          </p:nvPr>
        </p:nvSpPr>
        <p:spPr>
          <a:xfrm>
            <a:off x="781560" y="3367440"/>
            <a:ext cx="370656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83" name="PlaceHolder 3"/>
          <p:cNvSpPr>
            <a:spLocks noGrp="1"/>
          </p:cNvSpPr>
          <p:nvPr>
            <p:ph type="body"/>
          </p:nvPr>
        </p:nvSpPr>
        <p:spPr>
          <a:xfrm>
            <a:off x="4673880" y="3367440"/>
            <a:ext cx="370656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781920" y="1998360"/>
            <a:ext cx="7595640" cy="529776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87" name="PlaceHolder 2"/>
          <p:cNvSpPr>
            <a:spLocks noGrp="1"/>
          </p:cNvSpPr>
          <p:nvPr>
            <p:ph type="body"/>
          </p:nvPr>
        </p:nvSpPr>
        <p:spPr>
          <a:xfrm>
            <a:off x="78156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88" name="PlaceHolder 3"/>
          <p:cNvSpPr>
            <a:spLocks noGrp="1"/>
          </p:cNvSpPr>
          <p:nvPr>
            <p:ph type="body"/>
          </p:nvPr>
        </p:nvSpPr>
        <p:spPr>
          <a:xfrm>
            <a:off x="781560" y="482328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89" name="PlaceHolder 4"/>
          <p:cNvSpPr>
            <a:spLocks noGrp="1"/>
          </p:cNvSpPr>
          <p:nvPr>
            <p:ph type="body"/>
          </p:nvPr>
        </p:nvSpPr>
        <p:spPr>
          <a:xfrm>
            <a:off x="4673880" y="3367440"/>
            <a:ext cx="370656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34" name="PlaceHolder 2"/>
          <p:cNvSpPr>
            <a:spLocks noGrp="1"/>
          </p:cNvSpPr>
          <p:nvPr>
            <p:ph type="subTitle"/>
          </p:nvPr>
        </p:nvSpPr>
        <p:spPr>
          <a:xfrm>
            <a:off x="781560" y="3367440"/>
            <a:ext cx="7595640" cy="278676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91" name="PlaceHolder 2"/>
          <p:cNvSpPr>
            <a:spLocks noGrp="1"/>
          </p:cNvSpPr>
          <p:nvPr>
            <p:ph type="body"/>
          </p:nvPr>
        </p:nvSpPr>
        <p:spPr>
          <a:xfrm>
            <a:off x="781560" y="3367440"/>
            <a:ext cx="370656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92" name="PlaceHolder 3"/>
          <p:cNvSpPr>
            <a:spLocks noGrp="1"/>
          </p:cNvSpPr>
          <p:nvPr>
            <p:ph type="body"/>
          </p:nvPr>
        </p:nvSpPr>
        <p:spPr>
          <a:xfrm>
            <a:off x="467388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93" name="PlaceHolder 4"/>
          <p:cNvSpPr>
            <a:spLocks noGrp="1"/>
          </p:cNvSpPr>
          <p:nvPr>
            <p:ph type="body"/>
          </p:nvPr>
        </p:nvSpPr>
        <p:spPr>
          <a:xfrm>
            <a:off x="4673880" y="482328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95" name="PlaceHolder 2"/>
          <p:cNvSpPr>
            <a:spLocks noGrp="1"/>
          </p:cNvSpPr>
          <p:nvPr>
            <p:ph type="body"/>
          </p:nvPr>
        </p:nvSpPr>
        <p:spPr>
          <a:xfrm>
            <a:off x="78156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96" name="PlaceHolder 3"/>
          <p:cNvSpPr>
            <a:spLocks noGrp="1"/>
          </p:cNvSpPr>
          <p:nvPr>
            <p:ph type="body"/>
          </p:nvPr>
        </p:nvSpPr>
        <p:spPr>
          <a:xfrm>
            <a:off x="467388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97" name="PlaceHolder 4"/>
          <p:cNvSpPr>
            <a:spLocks noGrp="1"/>
          </p:cNvSpPr>
          <p:nvPr>
            <p:ph type="body"/>
          </p:nvPr>
        </p:nvSpPr>
        <p:spPr>
          <a:xfrm>
            <a:off x="781560" y="4823280"/>
            <a:ext cx="759564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99" name="PlaceHolder 2"/>
          <p:cNvSpPr>
            <a:spLocks noGrp="1"/>
          </p:cNvSpPr>
          <p:nvPr>
            <p:ph type="body"/>
          </p:nvPr>
        </p:nvSpPr>
        <p:spPr>
          <a:xfrm>
            <a:off x="781560" y="3367440"/>
            <a:ext cx="759564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100" name="PlaceHolder 3"/>
          <p:cNvSpPr>
            <a:spLocks noGrp="1"/>
          </p:cNvSpPr>
          <p:nvPr>
            <p:ph type="body"/>
          </p:nvPr>
        </p:nvSpPr>
        <p:spPr>
          <a:xfrm>
            <a:off x="781560" y="4823280"/>
            <a:ext cx="759564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102" name="PlaceHolder 2"/>
          <p:cNvSpPr>
            <a:spLocks noGrp="1"/>
          </p:cNvSpPr>
          <p:nvPr>
            <p:ph type="body"/>
          </p:nvPr>
        </p:nvSpPr>
        <p:spPr>
          <a:xfrm>
            <a:off x="78156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103" name="PlaceHolder 3"/>
          <p:cNvSpPr>
            <a:spLocks noGrp="1"/>
          </p:cNvSpPr>
          <p:nvPr>
            <p:ph type="body"/>
          </p:nvPr>
        </p:nvSpPr>
        <p:spPr>
          <a:xfrm>
            <a:off x="467388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104" name="PlaceHolder 4"/>
          <p:cNvSpPr>
            <a:spLocks noGrp="1"/>
          </p:cNvSpPr>
          <p:nvPr>
            <p:ph type="body"/>
          </p:nvPr>
        </p:nvSpPr>
        <p:spPr>
          <a:xfrm>
            <a:off x="4673880" y="482328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105" name="PlaceHolder 5"/>
          <p:cNvSpPr>
            <a:spLocks noGrp="1"/>
          </p:cNvSpPr>
          <p:nvPr>
            <p:ph type="body"/>
          </p:nvPr>
        </p:nvSpPr>
        <p:spPr>
          <a:xfrm>
            <a:off x="781560" y="482328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107" name="PlaceHolder 2"/>
          <p:cNvSpPr>
            <a:spLocks noGrp="1"/>
          </p:cNvSpPr>
          <p:nvPr>
            <p:ph type="body"/>
          </p:nvPr>
        </p:nvSpPr>
        <p:spPr>
          <a:xfrm>
            <a:off x="781560" y="3367440"/>
            <a:ext cx="759564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108" name="PlaceHolder 3"/>
          <p:cNvSpPr>
            <a:spLocks noGrp="1"/>
          </p:cNvSpPr>
          <p:nvPr>
            <p:ph type="body"/>
          </p:nvPr>
        </p:nvSpPr>
        <p:spPr>
          <a:xfrm>
            <a:off x="781560" y="3367440"/>
            <a:ext cx="759564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pic>
        <p:nvPicPr>
          <p:cNvPr id="109" name="" descr=""/>
          <p:cNvPicPr/>
          <p:nvPr/>
        </p:nvPicPr>
        <p:blipFill>
          <a:blip r:embed="rId2"/>
          <a:stretch/>
        </p:blipFill>
        <p:spPr>
          <a:xfrm>
            <a:off x="2832840" y="3367080"/>
            <a:ext cx="3492720" cy="2786760"/>
          </a:xfrm>
          <a:prstGeom prst="rect">
            <a:avLst/>
          </a:prstGeom>
          <a:ln>
            <a:noFill/>
          </a:ln>
        </p:spPr>
      </p:pic>
      <p:pic>
        <p:nvPicPr>
          <p:cNvPr id="110" name="" descr=""/>
          <p:cNvPicPr/>
          <p:nvPr/>
        </p:nvPicPr>
        <p:blipFill>
          <a:blip r:embed="rId3"/>
          <a:stretch/>
        </p:blipFill>
        <p:spPr>
          <a:xfrm>
            <a:off x="2832840" y="3367080"/>
            <a:ext cx="3492720" cy="27867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36" name="PlaceHolder 2"/>
          <p:cNvSpPr>
            <a:spLocks noGrp="1"/>
          </p:cNvSpPr>
          <p:nvPr>
            <p:ph type="body"/>
          </p:nvPr>
        </p:nvSpPr>
        <p:spPr>
          <a:xfrm>
            <a:off x="781560" y="3367440"/>
            <a:ext cx="759564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38" name="PlaceHolder 2"/>
          <p:cNvSpPr>
            <a:spLocks noGrp="1"/>
          </p:cNvSpPr>
          <p:nvPr>
            <p:ph type="body"/>
          </p:nvPr>
        </p:nvSpPr>
        <p:spPr>
          <a:xfrm>
            <a:off x="781560" y="3367440"/>
            <a:ext cx="370656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39" name="PlaceHolder 3"/>
          <p:cNvSpPr>
            <a:spLocks noGrp="1"/>
          </p:cNvSpPr>
          <p:nvPr>
            <p:ph type="body"/>
          </p:nvPr>
        </p:nvSpPr>
        <p:spPr>
          <a:xfrm>
            <a:off x="4673880" y="3367440"/>
            <a:ext cx="370656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781920" y="1998360"/>
            <a:ext cx="7595640" cy="5297760"/>
          </a:xfrm>
          <a:prstGeom prst="rect">
            <a:avLst/>
          </a:prstGeom>
        </p:spPr>
        <p:txBody>
          <a:bodyPr lIns="0" rIns="0" tIns="0" bIns="0" anchor="ctr"/>
          <a:p>
            <a:pPr algn="ctr"/>
            <a:endParaRPr b="0" lang="nl-NL"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43" name="PlaceHolder 2"/>
          <p:cNvSpPr>
            <a:spLocks noGrp="1"/>
          </p:cNvSpPr>
          <p:nvPr>
            <p:ph type="body"/>
          </p:nvPr>
        </p:nvSpPr>
        <p:spPr>
          <a:xfrm>
            <a:off x="78156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44" name="PlaceHolder 3"/>
          <p:cNvSpPr>
            <a:spLocks noGrp="1"/>
          </p:cNvSpPr>
          <p:nvPr>
            <p:ph type="body"/>
          </p:nvPr>
        </p:nvSpPr>
        <p:spPr>
          <a:xfrm>
            <a:off x="781560" y="482328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45" name="PlaceHolder 4"/>
          <p:cNvSpPr>
            <a:spLocks noGrp="1"/>
          </p:cNvSpPr>
          <p:nvPr>
            <p:ph type="body"/>
          </p:nvPr>
        </p:nvSpPr>
        <p:spPr>
          <a:xfrm>
            <a:off x="4673880" y="3367440"/>
            <a:ext cx="370656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47" name="PlaceHolder 2"/>
          <p:cNvSpPr>
            <a:spLocks noGrp="1"/>
          </p:cNvSpPr>
          <p:nvPr>
            <p:ph type="body"/>
          </p:nvPr>
        </p:nvSpPr>
        <p:spPr>
          <a:xfrm>
            <a:off x="781560" y="3367440"/>
            <a:ext cx="3706560" cy="278676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48" name="PlaceHolder 3"/>
          <p:cNvSpPr>
            <a:spLocks noGrp="1"/>
          </p:cNvSpPr>
          <p:nvPr>
            <p:ph type="body"/>
          </p:nvPr>
        </p:nvSpPr>
        <p:spPr>
          <a:xfrm>
            <a:off x="467388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49" name="PlaceHolder 4"/>
          <p:cNvSpPr>
            <a:spLocks noGrp="1"/>
          </p:cNvSpPr>
          <p:nvPr>
            <p:ph type="body"/>
          </p:nvPr>
        </p:nvSpPr>
        <p:spPr>
          <a:xfrm>
            <a:off x="4673880" y="482328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81920" y="1998360"/>
            <a:ext cx="7595640" cy="1142640"/>
          </a:xfrm>
          <a:prstGeom prst="rect">
            <a:avLst/>
          </a:prstGeom>
        </p:spPr>
        <p:txBody>
          <a:bodyPr lIns="0" rIns="0" tIns="0" bIns="0" anchor="ctr"/>
          <a:p>
            <a:endParaRPr b="0" lang="nl-NL" sz="1800" spc="-1" strike="noStrike">
              <a:solidFill>
                <a:srgbClr val="000000"/>
              </a:solidFill>
              <a:uFill>
                <a:solidFill>
                  <a:srgbClr val="ffffff"/>
                </a:solidFill>
              </a:uFill>
              <a:latin typeface="Corbel"/>
            </a:endParaRPr>
          </a:p>
        </p:txBody>
      </p:sp>
      <p:sp>
        <p:nvSpPr>
          <p:cNvPr id="51" name="PlaceHolder 2"/>
          <p:cNvSpPr>
            <a:spLocks noGrp="1"/>
          </p:cNvSpPr>
          <p:nvPr>
            <p:ph type="body"/>
          </p:nvPr>
        </p:nvSpPr>
        <p:spPr>
          <a:xfrm>
            <a:off x="78156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52" name="PlaceHolder 3"/>
          <p:cNvSpPr>
            <a:spLocks noGrp="1"/>
          </p:cNvSpPr>
          <p:nvPr>
            <p:ph type="body"/>
          </p:nvPr>
        </p:nvSpPr>
        <p:spPr>
          <a:xfrm>
            <a:off x="4673880" y="3367440"/>
            <a:ext cx="370656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
        <p:nvSpPr>
          <p:cNvPr id="53" name="PlaceHolder 4"/>
          <p:cNvSpPr>
            <a:spLocks noGrp="1"/>
          </p:cNvSpPr>
          <p:nvPr>
            <p:ph type="body"/>
          </p:nvPr>
        </p:nvSpPr>
        <p:spPr>
          <a:xfrm>
            <a:off x="781560" y="4823280"/>
            <a:ext cx="7595640" cy="1329120"/>
          </a:xfrm>
          <a:prstGeom prst="rect">
            <a:avLst/>
          </a:prstGeom>
        </p:spPr>
        <p:txBody>
          <a:bodyPr lIns="0" rIns="0" tIns="0" bIns="0"/>
          <a:p>
            <a:endParaRPr b="0" lang="nl-NL" sz="2200" spc="-1" strike="noStrike">
              <a:solidFill>
                <a:srgbClr val="000000"/>
              </a:solidFill>
              <a:uFill>
                <a:solidFill>
                  <a:srgbClr val="ffffff"/>
                </a:solidFill>
              </a:u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182520" y="1185840"/>
            <a:ext cx="425160" cy="425160"/>
          </a:xfrm>
          <a:custGeom>
            <a:avLst/>
            <a:gdLst/>
            <a:ah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fillRef idx="0"/>
          <a:effectRef idx="0"/>
          <a:fontRef idx="minor"/>
        </p:style>
      </p:sp>
      <p:sp>
        <p:nvSpPr>
          <p:cNvPr id="1" name="CustomShape 2"/>
          <p:cNvSpPr/>
          <p:nvPr/>
        </p:nvSpPr>
        <p:spPr>
          <a:xfrm>
            <a:off x="182520" y="163440"/>
            <a:ext cx="425160" cy="42516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2" name="CustomShape 3"/>
          <p:cNvSpPr/>
          <p:nvPr/>
        </p:nvSpPr>
        <p:spPr>
          <a:xfrm>
            <a:off x="182520" y="674640"/>
            <a:ext cx="425160" cy="42516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3" name="CustomShape 4"/>
          <p:cNvSpPr/>
          <p:nvPr/>
        </p:nvSpPr>
        <p:spPr>
          <a:xfrm>
            <a:off x="9252720" y="-47520"/>
            <a:ext cx="1609200" cy="694764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nl-NL" sz="900" spc="-1" strike="noStrike">
                <a:solidFill>
                  <a:srgbClr val="000000"/>
                </a:solidFill>
                <a:uFill>
                  <a:solidFill>
                    <a:srgbClr val="ffffff"/>
                  </a:solidFill>
                </a:uFill>
                <a:latin typeface="Corbel"/>
              </a:rPr>
              <a:t>Klik op het pijltje naast Nieuwe dia om een nieuwe dia aan te maken. Kies een van de indelingen.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Klik op Indeling als de dia opnieuw moet worden aangepast aan de huidige indeling, of om een andere indeling toe te passen.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De tekstvakken van de dia’s hebben allen 9 niveaus.</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Eerste, tweede en derde niveau hebben een opsomming. Het vierde niveau is bold en geschikt voor een kopje.</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Het vijfde niveau is voor de basistekst. Zowel niveau  vier als vijf lijnen automatisch uit aan de linkerkantlijn.</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Het zesde, zevende en achtste niveau lijnen uit onder resp. eerste, tweede en derde opsomming.</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Het negende niveau is een kleiner lettertype dat uitlijnt aan de linkermarge. Deze is geschikt voor bijvoorbeeld een bijschrift.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1" lang="nl-NL" sz="900" spc="-1" strike="noStrike">
                <a:solidFill>
                  <a:srgbClr val="000000"/>
                </a:solidFill>
                <a:uFill>
                  <a:solidFill>
                    <a:srgbClr val="ffffff"/>
                  </a:solidFill>
                </a:uFill>
                <a:latin typeface="Corbel"/>
              </a:rPr>
              <a:t>Let op:</a:t>
            </a:r>
            <a:r>
              <a:rPr b="0" lang="nl-NL" sz="900" spc="-1" strike="noStrike">
                <a:solidFill>
                  <a:srgbClr val="000000"/>
                </a:solidFill>
                <a:uFill>
                  <a:solidFill>
                    <a:srgbClr val="ffffff"/>
                  </a:solidFill>
                </a:uFill>
                <a:latin typeface="Corbel"/>
              </a:rPr>
              <a:t>  Let op: wissel van stijl met de knoppen              voor lijstniveau verhogen of verlagen, of in MS Office met verkorte toetscombinatie Alt+Shift+← of Alt+Shift+→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Gebruik dus niet de standaard opsomming- knoppen van MS Office om de stijl te veranderen!</a:t>
            </a:r>
            <a:endParaRPr b="0" lang="nl-NL" sz="1800" spc="-1" strike="noStrike">
              <a:solidFill>
                <a:srgbClr val="000000"/>
              </a:solidFill>
              <a:uFill>
                <a:solidFill>
                  <a:srgbClr val="ffffff"/>
                </a:solidFill>
              </a:uFill>
              <a:latin typeface="Arial"/>
            </a:endParaRPr>
          </a:p>
        </p:txBody>
      </p:sp>
      <p:pic>
        <p:nvPicPr>
          <p:cNvPr id="4" name="Afbeelding 16" descr=""/>
          <p:cNvPicPr/>
          <p:nvPr/>
        </p:nvPicPr>
        <p:blipFill>
          <a:blip r:embed="rId3"/>
          <a:stretch/>
        </p:blipFill>
        <p:spPr>
          <a:xfrm>
            <a:off x="9664560" y="5669640"/>
            <a:ext cx="418680" cy="228240"/>
          </a:xfrm>
          <a:prstGeom prst="rect">
            <a:avLst/>
          </a:prstGeom>
          <a:ln>
            <a:noFill/>
          </a:ln>
        </p:spPr>
      </p:pic>
      <p:pic>
        <p:nvPicPr>
          <p:cNvPr id="5" name="Afbeelding 17" descr=""/>
          <p:cNvPicPr/>
          <p:nvPr/>
        </p:nvPicPr>
        <p:blipFill>
          <a:blip r:embed="rId4"/>
          <a:stretch/>
        </p:blipFill>
        <p:spPr>
          <a:xfrm>
            <a:off x="9632160" y="6521400"/>
            <a:ext cx="752400" cy="285480"/>
          </a:xfrm>
          <a:prstGeom prst="rect">
            <a:avLst/>
          </a:prstGeom>
          <a:ln>
            <a:noFill/>
          </a:ln>
        </p:spPr>
      </p:pic>
      <p:sp>
        <p:nvSpPr>
          <p:cNvPr id="6" name="Line 5"/>
          <p:cNvSpPr/>
          <p:nvPr/>
        </p:nvSpPr>
        <p:spPr>
          <a:xfrm flipH="1">
            <a:off x="9664560" y="6527160"/>
            <a:ext cx="677520" cy="279720"/>
          </a:xfrm>
          <a:prstGeom prst="line">
            <a:avLst/>
          </a:prstGeom>
          <a:ln w="25560">
            <a:round/>
          </a:ln>
        </p:spPr>
        <p:style>
          <a:lnRef idx="1">
            <a:schemeClr val="accent1"/>
          </a:lnRef>
          <a:fillRef idx="0">
            <a:schemeClr val="accent1"/>
          </a:fillRef>
          <a:effectRef idx="0">
            <a:schemeClr val="accent1"/>
          </a:effectRef>
          <a:fontRef idx="minor"/>
        </p:style>
      </p:sp>
      <p:sp>
        <p:nvSpPr>
          <p:cNvPr id="7" name="Line 6"/>
          <p:cNvSpPr/>
          <p:nvPr/>
        </p:nvSpPr>
        <p:spPr>
          <a:xfrm flipH="1" flipV="1">
            <a:off x="9664560" y="6527160"/>
            <a:ext cx="677520" cy="279720"/>
          </a:xfrm>
          <a:prstGeom prst="line">
            <a:avLst/>
          </a:prstGeom>
          <a:ln w="25560">
            <a:round/>
          </a:ln>
        </p:spPr>
        <p:style>
          <a:lnRef idx="1">
            <a:schemeClr val="accent1"/>
          </a:lnRef>
          <a:fillRef idx="0">
            <a:schemeClr val="accent1"/>
          </a:fillRef>
          <a:effectRef idx="0">
            <a:schemeClr val="accent1"/>
          </a:effectRef>
          <a:fontRef idx="minor"/>
        </p:style>
      </p:sp>
      <p:sp>
        <p:nvSpPr>
          <p:cNvPr id="8" name="CustomShape 7"/>
          <p:cNvSpPr/>
          <p:nvPr/>
        </p:nvSpPr>
        <p:spPr>
          <a:xfrm>
            <a:off x="0" y="0"/>
            <a:ext cx="7880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 name="CustomShape 8"/>
          <p:cNvSpPr/>
          <p:nvPr/>
        </p:nvSpPr>
        <p:spPr>
          <a:xfrm>
            <a:off x="182520" y="1185840"/>
            <a:ext cx="425160" cy="425160"/>
          </a:xfrm>
          <a:custGeom>
            <a:avLst/>
            <a:gdLst/>
            <a:ah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fillRef idx="0"/>
          <a:effectRef idx="0"/>
          <a:fontRef idx="minor"/>
        </p:style>
      </p:sp>
      <p:sp>
        <p:nvSpPr>
          <p:cNvPr id="10" name="CustomShape 9"/>
          <p:cNvSpPr/>
          <p:nvPr/>
        </p:nvSpPr>
        <p:spPr>
          <a:xfrm>
            <a:off x="182520" y="163440"/>
            <a:ext cx="425160" cy="42516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11" name="CustomShape 10"/>
          <p:cNvSpPr/>
          <p:nvPr/>
        </p:nvSpPr>
        <p:spPr>
          <a:xfrm>
            <a:off x="182520" y="674640"/>
            <a:ext cx="425160" cy="42516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12" name="CustomShape 11"/>
          <p:cNvSpPr/>
          <p:nvPr/>
        </p:nvSpPr>
        <p:spPr>
          <a:xfrm>
            <a:off x="1031760" y="184320"/>
            <a:ext cx="213840" cy="240840"/>
          </a:xfrm>
          <a:custGeom>
            <a:avLst/>
            <a:gdLst/>
            <a:ahLst/>
            <a:rect l="l" t="t"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360">
            <a:noFill/>
          </a:ln>
        </p:spPr>
        <p:style>
          <a:lnRef idx="0"/>
          <a:fillRef idx="0"/>
          <a:effectRef idx="0"/>
          <a:fontRef idx="minor"/>
        </p:style>
      </p:sp>
      <p:sp>
        <p:nvSpPr>
          <p:cNvPr id="13" name="CustomShape 12"/>
          <p:cNvSpPr/>
          <p:nvPr/>
        </p:nvSpPr>
        <p:spPr>
          <a:xfrm>
            <a:off x="1284120" y="260280"/>
            <a:ext cx="156960" cy="163080"/>
          </a:xfrm>
          <a:custGeom>
            <a:avLst/>
            <a:gdLst/>
            <a:ahLst/>
            <a:rect l="l" t="t"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360">
            <a:noFill/>
          </a:ln>
        </p:spPr>
        <p:style>
          <a:lnRef idx="0"/>
          <a:fillRef idx="0"/>
          <a:effectRef idx="0"/>
          <a:fontRef idx="minor"/>
        </p:style>
      </p:sp>
      <p:sp>
        <p:nvSpPr>
          <p:cNvPr id="14" name="CustomShape 13"/>
          <p:cNvSpPr/>
          <p:nvPr/>
        </p:nvSpPr>
        <p:spPr>
          <a:xfrm>
            <a:off x="1476360" y="260280"/>
            <a:ext cx="239400" cy="158400"/>
          </a:xfrm>
          <a:custGeom>
            <a:avLst/>
            <a:gdLst/>
            <a:ahLst/>
            <a:rect l="l" t="t"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fillRef idx="0"/>
          <a:effectRef idx="0"/>
          <a:fontRef idx="minor"/>
        </p:style>
      </p:sp>
      <p:sp>
        <p:nvSpPr>
          <p:cNvPr id="15" name="CustomShape 14"/>
          <p:cNvSpPr/>
          <p:nvPr/>
        </p:nvSpPr>
        <p:spPr>
          <a:xfrm>
            <a:off x="1751040" y="260280"/>
            <a:ext cx="156960" cy="163080"/>
          </a:xfrm>
          <a:custGeom>
            <a:avLst/>
            <a:gdLst/>
            <a:ahLst/>
            <a:rect l="l" t="t"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fillRef idx="0"/>
          <a:effectRef idx="0"/>
          <a:fontRef idx="minor"/>
        </p:style>
      </p:sp>
      <p:sp>
        <p:nvSpPr>
          <p:cNvPr id="16" name="CustomShape 15"/>
          <p:cNvSpPr/>
          <p:nvPr/>
        </p:nvSpPr>
        <p:spPr>
          <a:xfrm>
            <a:off x="1936800" y="260280"/>
            <a:ext cx="156960" cy="163080"/>
          </a:xfrm>
          <a:custGeom>
            <a:avLst/>
            <a:gdLst/>
            <a:ahLst/>
            <a:rect l="l" t="t"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360">
            <a:noFill/>
          </a:ln>
        </p:spPr>
        <p:style>
          <a:lnRef idx="0"/>
          <a:fillRef idx="0"/>
          <a:effectRef idx="0"/>
          <a:fontRef idx="minor"/>
        </p:style>
      </p:sp>
      <p:sp>
        <p:nvSpPr>
          <p:cNvPr id="17" name="CustomShape 16"/>
          <p:cNvSpPr/>
          <p:nvPr/>
        </p:nvSpPr>
        <p:spPr>
          <a:xfrm>
            <a:off x="2128680" y="260280"/>
            <a:ext cx="142560" cy="158400"/>
          </a:xfrm>
          <a:custGeom>
            <a:avLst/>
            <a:gdLst/>
            <a:ahLst/>
            <a:rect l="l" t="t"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360">
            <a:noFill/>
          </a:ln>
        </p:spPr>
        <p:style>
          <a:lnRef idx="0"/>
          <a:fillRef idx="0"/>
          <a:effectRef idx="0"/>
          <a:fontRef idx="minor"/>
        </p:style>
      </p:sp>
      <p:sp>
        <p:nvSpPr>
          <p:cNvPr id="18" name="CustomShape 17"/>
          <p:cNvSpPr/>
          <p:nvPr/>
        </p:nvSpPr>
        <p:spPr>
          <a:xfrm>
            <a:off x="2297160" y="219240"/>
            <a:ext cx="112320" cy="204480"/>
          </a:xfrm>
          <a:custGeom>
            <a:avLst/>
            <a:gdLst/>
            <a:ahLst/>
            <a:rect l="l" t="t"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360">
            <a:noFill/>
          </a:ln>
        </p:spPr>
        <p:style>
          <a:lnRef idx="0"/>
          <a:fillRef idx="0"/>
          <a:effectRef idx="0"/>
          <a:fontRef idx="minor"/>
        </p:style>
      </p:sp>
      <p:sp>
        <p:nvSpPr>
          <p:cNvPr id="19" name="CustomShape 18"/>
          <p:cNvSpPr/>
          <p:nvPr/>
        </p:nvSpPr>
        <p:spPr>
          <a:xfrm>
            <a:off x="2433600" y="260280"/>
            <a:ext cx="156960" cy="163080"/>
          </a:xfrm>
          <a:custGeom>
            <a:avLst/>
            <a:gdLst/>
            <a:ahLst/>
            <a:rect l="l" t="t"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360">
            <a:noFill/>
          </a:ln>
        </p:spPr>
        <p:style>
          <a:lnRef idx="0"/>
          <a:fillRef idx="0"/>
          <a:effectRef idx="0"/>
          <a:fontRef idx="minor"/>
        </p:style>
      </p:sp>
      <p:sp>
        <p:nvSpPr>
          <p:cNvPr id="20" name="CustomShape 19"/>
          <p:cNvSpPr/>
          <p:nvPr/>
        </p:nvSpPr>
        <p:spPr>
          <a:xfrm>
            <a:off x="1017720" y="530280"/>
            <a:ext cx="232920" cy="229680"/>
          </a:xfrm>
          <a:custGeom>
            <a:avLst/>
            <a:gdLst/>
            <a:ahLst/>
            <a:rect l="l" t="t"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360">
            <a:noFill/>
          </a:ln>
        </p:spPr>
        <p:style>
          <a:lnRef idx="0"/>
          <a:fillRef idx="0"/>
          <a:effectRef idx="0"/>
          <a:fontRef idx="minor"/>
        </p:style>
      </p:sp>
      <p:sp>
        <p:nvSpPr>
          <p:cNvPr id="21" name="CustomShape 20"/>
          <p:cNvSpPr/>
          <p:nvPr/>
        </p:nvSpPr>
        <p:spPr>
          <a:xfrm>
            <a:off x="1271520" y="600120"/>
            <a:ext cx="240840" cy="159840"/>
          </a:xfrm>
          <a:custGeom>
            <a:avLst/>
            <a:gdLst/>
            <a:ah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fillRef idx="0"/>
          <a:effectRef idx="0"/>
          <a:fontRef idx="minor"/>
        </p:style>
      </p:sp>
      <p:sp>
        <p:nvSpPr>
          <p:cNvPr id="22" name="CustomShape 21"/>
          <p:cNvSpPr/>
          <p:nvPr/>
        </p:nvSpPr>
        <p:spPr>
          <a:xfrm>
            <a:off x="1541520" y="600120"/>
            <a:ext cx="126720" cy="163080"/>
          </a:xfrm>
          <a:custGeom>
            <a:avLst/>
            <a:gdLst/>
            <a:ahLst/>
            <a:rect l="l" t="t"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360">
            <a:noFill/>
          </a:ln>
        </p:spPr>
        <p:style>
          <a:lnRef idx="0"/>
          <a:fillRef idx="0"/>
          <a:effectRef idx="0"/>
          <a:fontRef idx="minor"/>
        </p:style>
      </p:sp>
      <p:sp>
        <p:nvSpPr>
          <p:cNvPr id="23" name="CustomShape 22"/>
          <p:cNvSpPr/>
          <p:nvPr/>
        </p:nvSpPr>
        <p:spPr>
          <a:xfrm>
            <a:off x="1679400" y="560520"/>
            <a:ext cx="114120" cy="202680"/>
          </a:xfrm>
          <a:custGeom>
            <a:avLst/>
            <a:gdLst/>
            <a:ahLst/>
            <a:rect l="l" t="t"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360">
            <a:noFill/>
          </a:ln>
        </p:spPr>
        <p:style>
          <a:lnRef idx="0"/>
          <a:fillRef idx="0"/>
          <a:effectRef idx="0"/>
          <a:fontRef idx="minor"/>
        </p:style>
      </p:sp>
      <p:sp>
        <p:nvSpPr>
          <p:cNvPr id="24" name="CustomShape 23"/>
          <p:cNvSpPr/>
          <p:nvPr/>
        </p:nvSpPr>
        <p:spPr>
          <a:xfrm>
            <a:off x="1816200" y="600120"/>
            <a:ext cx="156960" cy="163080"/>
          </a:xfrm>
          <a:custGeom>
            <a:avLst/>
            <a:gdLst/>
            <a:ahLst/>
            <a:rect l="l" t="t"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360">
            <a:noFill/>
          </a:ln>
        </p:spPr>
        <p:style>
          <a:lnRef idx="0"/>
          <a:fillRef idx="0"/>
          <a:effectRef idx="0"/>
          <a:fontRef idx="minor"/>
        </p:style>
      </p:sp>
      <p:sp>
        <p:nvSpPr>
          <p:cNvPr id="25" name="CustomShape 24"/>
          <p:cNvSpPr/>
          <p:nvPr/>
        </p:nvSpPr>
        <p:spPr>
          <a:xfrm>
            <a:off x="2009880" y="600120"/>
            <a:ext cx="97920" cy="159840"/>
          </a:xfrm>
          <a:custGeom>
            <a:avLst/>
            <a:gdLst/>
            <a:ahLst/>
            <a:rect l="l" t="t"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fillRef idx="0"/>
          <a:effectRef idx="0"/>
          <a:fontRef idx="minor"/>
        </p:style>
      </p:sp>
      <p:sp>
        <p:nvSpPr>
          <p:cNvPr id="26" name="CustomShape 25"/>
          <p:cNvSpPr/>
          <p:nvPr/>
        </p:nvSpPr>
        <p:spPr>
          <a:xfrm>
            <a:off x="2122560" y="515880"/>
            <a:ext cx="166320" cy="247320"/>
          </a:xfrm>
          <a:custGeom>
            <a:avLst/>
            <a:gdLst/>
            <a:ahLst/>
            <a:rect l="l" t="t"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360">
            <a:noFill/>
          </a:ln>
        </p:spPr>
        <p:style>
          <a:lnRef idx="0"/>
          <a:fillRef idx="0"/>
          <a:effectRef idx="0"/>
          <a:fontRef idx="minor"/>
        </p:style>
      </p:sp>
      <p:sp>
        <p:nvSpPr>
          <p:cNvPr id="27" name="CustomShape 26"/>
          <p:cNvSpPr/>
          <p:nvPr/>
        </p:nvSpPr>
        <p:spPr>
          <a:xfrm>
            <a:off x="2322360" y="600120"/>
            <a:ext cx="142560" cy="163080"/>
          </a:xfrm>
          <a:custGeom>
            <a:avLst/>
            <a:gdLst/>
            <a:ahLst/>
            <a:rect l="l" t="t"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360">
            <a:noFill/>
          </a:ln>
        </p:spPr>
        <p:style>
          <a:lnRef idx="0"/>
          <a:fillRef idx="0"/>
          <a:effectRef idx="0"/>
          <a:fontRef idx="minor"/>
        </p:style>
      </p:sp>
      <p:sp>
        <p:nvSpPr>
          <p:cNvPr id="28" name="CustomShape 27"/>
          <p:cNvSpPr/>
          <p:nvPr/>
        </p:nvSpPr>
        <p:spPr>
          <a:xfrm>
            <a:off x="2505240" y="600120"/>
            <a:ext cx="240840" cy="159840"/>
          </a:xfrm>
          <a:custGeom>
            <a:avLst/>
            <a:gdLst/>
            <a:ahLst/>
            <a:rect l="l" t="t"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360">
            <a:noFill/>
          </a:ln>
        </p:spPr>
        <p:style>
          <a:lnRef idx="0"/>
          <a:fillRef idx="0"/>
          <a:effectRef idx="0"/>
          <a:fontRef idx="minor"/>
        </p:style>
      </p:sp>
      <p:sp>
        <p:nvSpPr>
          <p:cNvPr id="29" name="PlaceHolder 28"/>
          <p:cNvSpPr>
            <a:spLocks noGrp="1"/>
          </p:cNvSpPr>
          <p:nvPr>
            <p:ph type="title"/>
          </p:nvPr>
        </p:nvSpPr>
        <p:spPr>
          <a:xfrm>
            <a:off x="981000" y="1758960"/>
            <a:ext cx="7343640" cy="1835640"/>
          </a:xfrm>
          <a:prstGeom prst="rect">
            <a:avLst/>
          </a:prstGeom>
        </p:spPr>
        <p:txBody>
          <a:bodyPr lIns="0" rIns="0" tIns="0" bIns="0"/>
          <a:p>
            <a:pPr>
              <a:lnSpc>
                <a:spcPct val="100000"/>
              </a:lnSpc>
            </a:pPr>
            <a:r>
              <a:rPr b="1" lang="nl-NL" sz="5500" spc="-1" strike="noStrike">
                <a:solidFill>
                  <a:srgbClr val="ffffff"/>
                </a:solidFill>
                <a:uFill>
                  <a:solidFill>
                    <a:srgbClr val="ffffff"/>
                  </a:solidFill>
                </a:uFill>
                <a:latin typeface="Corbel"/>
              </a:rPr>
              <a:t>Titel</a:t>
            </a:r>
            <a:endParaRPr b="0" lang="nl-NL" sz="1800" spc="-1" strike="noStrike">
              <a:solidFill>
                <a:srgbClr val="000000"/>
              </a:solidFill>
              <a:uFill>
                <a:solidFill>
                  <a:srgbClr val="ffffff"/>
                </a:solidFill>
              </a:uFill>
              <a:latin typeface="Corbel"/>
            </a:endParaRPr>
          </a:p>
        </p:txBody>
      </p:sp>
      <p:sp>
        <p:nvSpPr>
          <p:cNvPr id="30" name="PlaceHolder 29"/>
          <p:cNvSpPr>
            <a:spLocks noGrp="1"/>
          </p:cNvSpPr>
          <p:nvPr>
            <p:ph type="dt"/>
          </p:nvPr>
        </p:nvSpPr>
        <p:spPr>
          <a:xfrm>
            <a:off x="887040" y="6356880"/>
            <a:ext cx="2133360" cy="364680"/>
          </a:xfrm>
          <a:prstGeom prst="rect">
            <a:avLst/>
          </a:prstGeom>
        </p:spPr>
        <p:txBody>
          <a:bodyPr/>
          <a:p>
            <a:pPr>
              <a:lnSpc>
                <a:spcPct val="100000"/>
              </a:lnSpc>
            </a:pPr>
            <a:r>
              <a:rPr b="1" lang="nl-NL" sz="1750" spc="-1" strike="noStrike">
                <a:solidFill>
                  <a:srgbClr val="ffffff"/>
                </a:solidFill>
                <a:uFill>
                  <a:solidFill>
                    <a:srgbClr val="ffffff"/>
                  </a:solidFill>
                </a:uFill>
                <a:latin typeface="Corbel"/>
              </a:rPr>
              <a:t>27-01-17</a:t>
            </a:r>
            <a:endParaRPr b="0" lang="nl-NL" sz="1400" spc="-1" strike="noStrike">
              <a:solidFill>
                <a:srgbClr val="000000"/>
              </a:solidFill>
              <a:uFill>
                <a:solidFill>
                  <a:srgbClr val="ffffff"/>
                </a:solidFill>
              </a:uFill>
              <a:latin typeface="Times New Roman"/>
            </a:endParaRPr>
          </a:p>
        </p:txBody>
      </p:sp>
      <p:sp>
        <p:nvSpPr>
          <p:cNvPr id="31" name="CustomShape 30"/>
          <p:cNvSpPr/>
          <p:nvPr/>
        </p:nvSpPr>
        <p:spPr>
          <a:xfrm>
            <a:off x="-1731600" y="98640"/>
            <a:ext cx="1609200" cy="477036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nl-NL" sz="1000" spc="-1" strike="noStrike">
                <a:solidFill>
                  <a:srgbClr val="000000"/>
                </a:solidFill>
                <a:uFill>
                  <a:solidFill>
                    <a:srgbClr val="ffffff"/>
                  </a:solidFill>
                </a:uFill>
                <a:latin typeface="Corbel"/>
              </a:rPr>
              <a:t>Deze dia  is zo gemaakt dat je zelf een afbeelding kan invoegen. </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1000" spc="-1" strike="noStrike">
                <a:solidFill>
                  <a:srgbClr val="000000"/>
                </a:solidFill>
                <a:uFill>
                  <a:solidFill>
                    <a:srgbClr val="ffffff"/>
                  </a:solidFill>
                </a:uFill>
                <a:latin typeface="Corbel"/>
              </a:rPr>
              <a:t>Klik met de rechtermuisknop in de achtergrond en kies Achtergrond opmaken. Klik op Opvulling met figuur of bitmappatroon en dan op Invoegen uit bestand. Kies de afbeelding en klik op Invoegen en Sluiten.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1000" spc="-1" strike="noStrike">
                <a:solidFill>
                  <a:srgbClr val="000000"/>
                </a:solidFill>
                <a:uFill>
                  <a:solidFill>
                    <a:srgbClr val="ffffff"/>
                  </a:solidFill>
                </a:uFill>
                <a:latin typeface="Corbel"/>
              </a:rPr>
              <a:t>Klik niet op Overal toepassen omdat de afbeelding dan op alle dia’s komt. Met ctrl + z kan je dit ongedaan maken.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1000" spc="-1" strike="noStrike">
                <a:solidFill>
                  <a:srgbClr val="000000"/>
                </a:solidFill>
                <a:uFill>
                  <a:solidFill>
                    <a:srgbClr val="ffffff"/>
                  </a:solidFill>
                </a:uFill>
                <a:latin typeface="Corbel"/>
              </a:rPr>
              <a:t>Voor het mooiste resultaat is de beeldverhouding 1024 x 768 pixels. Het beeld blijft dan scherp en vervormt niet.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p:txBody>
      </p:sp>
      <p:sp>
        <p:nvSpPr>
          <p:cNvPr id="32" name="PlaceHolder 3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nl-NL" sz="2200" spc="-1" strike="noStrike">
                <a:solidFill>
                  <a:srgbClr val="000000"/>
                </a:solidFill>
                <a:uFill>
                  <a:solidFill>
                    <a:srgbClr val="ffffff"/>
                  </a:solidFill>
                </a:uFill>
                <a:latin typeface="Corbel"/>
              </a:rPr>
              <a:t>Klik om de opmaak van de overzichtstekst te bewerken</a:t>
            </a:r>
            <a:endParaRPr b="0" lang="nl-NL" sz="2200" spc="-1" strike="noStrike">
              <a:solidFill>
                <a:srgbClr val="000000"/>
              </a:solidFill>
              <a:uFill>
                <a:solidFill>
                  <a:srgbClr val="ffffff"/>
                </a:solidFill>
              </a:uFill>
              <a:latin typeface="Corbel"/>
            </a:endParaRPr>
          </a:p>
          <a:p>
            <a:pPr lvl="1" marL="864000" indent="-324000">
              <a:buClr>
                <a:srgbClr val="000000"/>
              </a:buClr>
              <a:buSzPct val="75000"/>
              <a:buFont typeface="Symbol" charset="2"/>
              <a:buChar char=""/>
            </a:pPr>
            <a:r>
              <a:rPr b="0" lang="nl-NL" sz="1800" spc="-1" strike="noStrike">
                <a:solidFill>
                  <a:srgbClr val="000000"/>
                </a:solidFill>
                <a:uFill>
                  <a:solidFill>
                    <a:srgbClr val="ffffff"/>
                  </a:solidFill>
                </a:uFill>
                <a:latin typeface="Corbel"/>
              </a:rPr>
              <a:t>Tweede overzichtsniveau</a:t>
            </a:r>
            <a:endParaRPr b="0" lang="nl-NL" sz="1800" spc="-1" strike="noStrike">
              <a:solidFill>
                <a:srgbClr val="000000"/>
              </a:solidFill>
              <a:uFill>
                <a:solidFill>
                  <a:srgbClr val="ffffff"/>
                </a:solidFill>
              </a:uFill>
              <a:latin typeface="Corbel"/>
            </a:endParaRPr>
          </a:p>
          <a:p>
            <a:pPr lvl="2" marL="1296000" indent="-288000">
              <a:buClr>
                <a:srgbClr val="000000"/>
              </a:buClr>
              <a:buSzPct val="45000"/>
              <a:buFont typeface="Wingdings" charset="2"/>
              <a:buChar char=""/>
            </a:pPr>
            <a:r>
              <a:rPr b="1" lang="nl-NL" sz="2200" spc="-1" strike="noStrike">
                <a:solidFill>
                  <a:srgbClr val="000000"/>
                </a:solidFill>
                <a:uFill>
                  <a:solidFill>
                    <a:srgbClr val="ffffff"/>
                  </a:solidFill>
                </a:uFill>
                <a:latin typeface="Corbel"/>
              </a:rPr>
              <a:t>Derde overzichtsniveau</a:t>
            </a:r>
            <a:endParaRPr b="1" lang="nl-NL" sz="2200" spc="-1" strike="noStrike">
              <a:solidFill>
                <a:srgbClr val="000000"/>
              </a:solidFill>
              <a:uFill>
                <a:solidFill>
                  <a:srgbClr val="ffffff"/>
                </a:solidFill>
              </a:uFill>
              <a:latin typeface="Corbel"/>
            </a:endParaRPr>
          </a:p>
          <a:p>
            <a:pPr lvl="3" marL="1728000" indent="-216000">
              <a:buClr>
                <a:srgbClr val="000000"/>
              </a:buClr>
              <a:buSzPct val="75000"/>
              <a:buFont typeface="Symbol" charset="2"/>
              <a:buChar char=""/>
            </a:pPr>
            <a:r>
              <a:rPr b="0" lang="nl-NL" sz="2200" spc="-1" strike="noStrike">
                <a:solidFill>
                  <a:srgbClr val="000000"/>
                </a:solidFill>
                <a:uFill>
                  <a:solidFill>
                    <a:srgbClr val="ffffff"/>
                  </a:solidFill>
                </a:uFill>
                <a:latin typeface="Corbel"/>
              </a:rPr>
              <a:t>Vierde overzichtsniveau</a:t>
            </a:r>
            <a:endParaRPr b="0" lang="nl-NL" sz="2200" spc="-1" strike="noStrike">
              <a:solidFill>
                <a:srgbClr val="000000"/>
              </a:solidFill>
              <a:uFill>
                <a:solidFill>
                  <a:srgbClr val="ffffff"/>
                </a:solidFill>
              </a:uFill>
              <a:latin typeface="Corbel"/>
            </a:endParaRPr>
          </a:p>
          <a:p>
            <a:pPr lvl="4" marL="2160000" indent="-216000">
              <a:buClr>
                <a:srgbClr val="000000"/>
              </a:buClr>
              <a:buSzPct val="45000"/>
              <a:buFont typeface="Wingdings" charset="2"/>
              <a:buChar char=""/>
            </a:pPr>
            <a:r>
              <a:rPr b="0" lang="nl-NL" sz="2000" spc="-1" strike="noStrike">
                <a:solidFill>
                  <a:srgbClr val="000000"/>
                </a:solidFill>
                <a:uFill>
                  <a:solidFill>
                    <a:srgbClr val="ffffff"/>
                  </a:solidFill>
                </a:uFill>
                <a:latin typeface="Corbel"/>
              </a:rPr>
              <a:t>Vijfde overzichtsniveau</a:t>
            </a:r>
            <a:endParaRPr b="0" lang="nl-NL" sz="2000" spc="-1" strike="noStrike">
              <a:solidFill>
                <a:srgbClr val="000000"/>
              </a:solidFill>
              <a:uFill>
                <a:solidFill>
                  <a:srgbClr val="ffffff"/>
                </a:solidFill>
              </a:uFill>
              <a:latin typeface="Corbel"/>
            </a:endParaRPr>
          </a:p>
          <a:p>
            <a:pPr lvl="5" marL="2592000" indent="-216000">
              <a:buClr>
                <a:srgbClr val="000000"/>
              </a:buClr>
              <a:buSzPct val="45000"/>
              <a:buFont typeface="Wingdings" charset="2"/>
              <a:buChar char=""/>
            </a:pPr>
            <a:r>
              <a:rPr b="0" lang="nl-NL" sz="2000" spc="-1" strike="noStrike">
                <a:solidFill>
                  <a:srgbClr val="000000"/>
                </a:solidFill>
                <a:uFill>
                  <a:solidFill>
                    <a:srgbClr val="ffffff"/>
                  </a:solidFill>
                </a:uFill>
                <a:latin typeface="Corbel"/>
              </a:rPr>
              <a:t>Zesde overzichtsniveau</a:t>
            </a:r>
            <a:endParaRPr b="0" lang="nl-NL" sz="2000" spc="-1" strike="noStrike">
              <a:solidFill>
                <a:srgbClr val="000000"/>
              </a:solidFill>
              <a:uFill>
                <a:solidFill>
                  <a:srgbClr val="ffffff"/>
                </a:solidFill>
              </a:uFill>
              <a:latin typeface="Corbel"/>
            </a:endParaRPr>
          </a:p>
          <a:p>
            <a:pPr lvl="6" marL="3024000" indent="-216000">
              <a:buClr>
                <a:srgbClr val="000000"/>
              </a:buClr>
              <a:buSzPct val="45000"/>
              <a:buFont typeface="Wingdings" charset="2"/>
              <a:buChar char=""/>
            </a:pPr>
            <a:r>
              <a:rPr b="0" lang="nl-NL" sz="2000" spc="-1" strike="noStrike">
                <a:solidFill>
                  <a:srgbClr val="000000"/>
                </a:solidFill>
                <a:uFill>
                  <a:solidFill>
                    <a:srgbClr val="ffffff"/>
                  </a:solidFill>
                </a:uFill>
                <a:latin typeface="Corbel"/>
              </a:rPr>
              <a:t>Zevende overzichtsniveau</a:t>
            </a:r>
            <a:endParaRPr b="0" lang="nl-NL" sz="2000" spc="-1" strike="noStrike">
              <a:solidFill>
                <a:srgbClr val="000000"/>
              </a:solidFill>
              <a:uFill>
                <a:solidFill>
                  <a:srgbClr val="ffffff"/>
                </a:solidFill>
              </a:uFill>
              <a:latin typeface="Corbe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CustomShape 1"/>
          <p:cNvSpPr/>
          <p:nvPr/>
        </p:nvSpPr>
        <p:spPr>
          <a:xfrm>
            <a:off x="182520" y="1185840"/>
            <a:ext cx="425160" cy="425160"/>
          </a:xfrm>
          <a:custGeom>
            <a:avLst/>
            <a:gdLst/>
            <a:ahLst/>
            <a:rect l="l" t="t"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360">
            <a:noFill/>
          </a:ln>
        </p:spPr>
        <p:style>
          <a:lnRef idx="0"/>
          <a:fillRef idx="0"/>
          <a:effectRef idx="0"/>
          <a:fontRef idx="minor"/>
        </p:style>
      </p:sp>
      <p:sp>
        <p:nvSpPr>
          <p:cNvPr id="68" name="CustomShape 2"/>
          <p:cNvSpPr/>
          <p:nvPr/>
        </p:nvSpPr>
        <p:spPr>
          <a:xfrm>
            <a:off x="182520" y="163440"/>
            <a:ext cx="425160" cy="42516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69" name="CustomShape 3"/>
          <p:cNvSpPr/>
          <p:nvPr/>
        </p:nvSpPr>
        <p:spPr>
          <a:xfrm>
            <a:off x="182520" y="674640"/>
            <a:ext cx="425160" cy="425160"/>
          </a:xfrm>
          <a:custGeom>
            <a:avLst/>
            <a:gdLst/>
            <a:ahLst/>
            <a:rect l="l" t="t"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360">
            <a:noFill/>
          </a:ln>
        </p:spPr>
        <p:style>
          <a:lnRef idx="0"/>
          <a:fillRef idx="0"/>
          <a:effectRef idx="0"/>
          <a:fontRef idx="minor"/>
        </p:style>
      </p:sp>
      <p:sp>
        <p:nvSpPr>
          <p:cNvPr id="70" name="CustomShape 4"/>
          <p:cNvSpPr/>
          <p:nvPr/>
        </p:nvSpPr>
        <p:spPr>
          <a:xfrm>
            <a:off x="9252720" y="-47520"/>
            <a:ext cx="1609200" cy="6947640"/>
          </a:xfrm>
          <a:prstGeom prst="roundRect">
            <a:avLst>
              <a:gd name="adj" fmla="val 9701"/>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0" lang="nl-NL" sz="900" spc="-1" strike="noStrike">
                <a:solidFill>
                  <a:srgbClr val="000000"/>
                </a:solidFill>
                <a:uFill>
                  <a:solidFill>
                    <a:srgbClr val="ffffff"/>
                  </a:solidFill>
                </a:uFill>
                <a:latin typeface="Corbel"/>
              </a:rPr>
              <a:t>Klik op het pijltje naast Nieuwe dia om een nieuwe dia aan te maken. Kies een van de indelingen.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Klik op Indeling als de dia opnieuw moet worden aangepast aan de huidige indeling, of om een andere indeling toe te passen.</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De tekstvakken van de dia’s hebben allen 9 niveaus.</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Eerste, tweede en derde niveau hebben een opsomming. Het vierde niveau is bold en geschikt voor een kopje.</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Het vijfde niveau is voor de basistekst. Zowel niveau  vier als vijf lijnen automatisch uit aan de linkerkantlijn.</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Het zesde, zevende en achtste niveau lijnen uit onder resp. eerste, tweede en derde opsomming.</a:t>
            </a: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Het negende niveau is een kleiner lettertype dat uitlijnt aan de linkermarge. Deze is geschikt voor bijvoorbeeld een bijschrift.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1" lang="nl-NL" sz="900" spc="-1" strike="noStrike">
                <a:solidFill>
                  <a:srgbClr val="000000"/>
                </a:solidFill>
                <a:uFill>
                  <a:solidFill>
                    <a:srgbClr val="ffffff"/>
                  </a:solidFill>
                </a:uFill>
                <a:latin typeface="Corbel"/>
              </a:rPr>
              <a:t>Let op:</a:t>
            </a:r>
            <a:r>
              <a:rPr b="0" lang="nl-NL" sz="900" spc="-1" strike="noStrike">
                <a:solidFill>
                  <a:srgbClr val="000000"/>
                </a:solidFill>
                <a:uFill>
                  <a:solidFill>
                    <a:srgbClr val="ffffff"/>
                  </a:solidFill>
                </a:uFill>
                <a:latin typeface="Corbel"/>
              </a:rPr>
              <a:t>  Let op: wissel van stijl met de knoppen              voor lijstniveau verhogen of verlagen, of in MS Office met verkorte toetscombinatie Alt+Shift+← of Alt+Shift+→</a:t>
            </a: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endParaRPr b="0" lang="nl-NL" sz="1800" spc="-1" strike="noStrike">
              <a:solidFill>
                <a:srgbClr val="000000"/>
              </a:solidFill>
              <a:uFill>
                <a:solidFill>
                  <a:srgbClr val="ffffff"/>
                </a:solidFill>
              </a:uFill>
              <a:latin typeface="Arial"/>
            </a:endParaRPr>
          </a:p>
          <a:p>
            <a:pPr>
              <a:lnSpc>
                <a:spcPct val="100000"/>
              </a:lnSpc>
            </a:pPr>
            <a:r>
              <a:rPr b="0" lang="nl-NL" sz="900" spc="-1" strike="noStrike">
                <a:solidFill>
                  <a:srgbClr val="000000"/>
                </a:solidFill>
                <a:uFill>
                  <a:solidFill>
                    <a:srgbClr val="ffffff"/>
                  </a:solidFill>
                </a:uFill>
                <a:latin typeface="Corbel"/>
              </a:rPr>
              <a:t>Gebruik dus niet de standaard opsomming- knoppen van MS Office om de stijl te veranderen!</a:t>
            </a:r>
            <a:endParaRPr b="0" lang="nl-NL" sz="1800" spc="-1" strike="noStrike">
              <a:solidFill>
                <a:srgbClr val="000000"/>
              </a:solidFill>
              <a:uFill>
                <a:solidFill>
                  <a:srgbClr val="ffffff"/>
                </a:solidFill>
              </a:uFill>
              <a:latin typeface="Arial"/>
            </a:endParaRPr>
          </a:p>
        </p:txBody>
      </p:sp>
      <p:pic>
        <p:nvPicPr>
          <p:cNvPr id="71" name="Afbeelding 16" descr=""/>
          <p:cNvPicPr/>
          <p:nvPr/>
        </p:nvPicPr>
        <p:blipFill>
          <a:blip r:embed="rId2"/>
          <a:stretch/>
        </p:blipFill>
        <p:spPr>
          <a:xfrm>
            <a:off x="9664560" y="5669640"/>
            <a:ext cx="418680" cy="228240"/>
          </a:xfrm>
          <a:prstGeom prst="rect">
            <a:avLst/>
          </a:prstGeom>
          <a:ln>
            <a:noFill/>
          </a:ln>
        </p:spPr>
      </p:pic>
      <p:pic>
        <p:nvPicPr>
          <p:cNvPr id="72" name="Afbeelding 17" descr=""/>
          <p:cNvPicPr/>
          <p:nvPr/>
        </p:nvPicPr>
        <p:blipFill>
          <a:blip r:embed="rId3"/>
          <a:stretch/>
        </p:blipFill>
        <p:spPr>
          <a:xfrm>
            <a:off x="9632160" y="6521400"/>
            <a:ext cx="752400" cy="285480"/>
          </a:xfrm>
          <a:prstGeom prst="rect">
            <a:avLst/>
          </a:prstGeom>
          <a:ln>
            <a:noFill/>
          </a:ln>
        </p:spPr>
      </p:pic>
      <p:sp>
        <p:nvSpPr>
          <p:cNvPr id="73" name="Line 5"/>
          <p:cNvSpPr/>
          <p:nvPr/>
        </p:nvSpPr>
        <p:spPr>
          <a:xfrm flipH="1">
            <a:off x="9664560" y="6527160"/>
            <a:ext cx="677520" cy="279720"/>
          </a:xfrm>
          <a:prstGeom prst="line">
            <a:avLst/>
          </a:prstGeom>
          <a:ln w="25560">
            <a:round/>
          </a:ln>
        </p:spPr>
        <p:style>
          <a:lnRef idx="1">
            <a:schemeClr val="accent1"/>
          </a:lnRef>
          <a:fillRef idx="0">
            <a:schemeClr val="accent1"/>
          </a:fillRef>
          <a:effectRef idx="0">
            <a:schemeClr val="accent1"/>
          </a:effectRef>
          <a:fontRef idx="minor"/>
        </p:style>
      </p:sp>
      <p:sp>
        <p:nvSpPr>
          <p:cNvPr id="74" name="Line 6"/>
          <p:cNvSpPr/>
          <p:nvPr/>
        </p:nvSpPr>
        <p:spPr>
          <a:xfrm flipH="1" flipV="1">
            <a:off x="9664560" y="6527160"/>
            <a:ext cx="677520" cy="279720"/>
          </a:xfrm>
          <a:prstGeom prst="line">
            <a:avLst/>
          </a:prstGeom>
          <a:ln w="25560">
            <a:round/>
          </a:ln>
        </p:spPr>
        <p:style>
          <a:lnRef idx="1">
            <a:schemeClr val="accent1"/>
          </a:lnRef>
          <a:fillRef idx="0">
            <a:schemeClr val="accent1"/>
          </a:fillRef>
          <a:effectRef idx="0">
            <a:schemeClr val="accent1"/>
          </a:effectRef>
          <a:fontRef idx="minor"/>
        </p:style>
      </p:sp>
      <p:sp>
        <p:nvSpPr>
          <p:cNvPr id="75" name="PlaceHolder 7"/>
          <p:cNvSpPr>
            <a:spLocks noGrp="1"/>
          </p:cNvSpPr>
          <p:nvPr>
            <p:ph type="title"/>
          </p:nvPr>
        </p:nvSpPr>
        <p:spPr>
          <a:xfrm>
            <a:off x="781920" y="1998360"/>
            <a:ext cx="7595640" cy="1142640"/>
          </a:xfrm>
          <a:prstGeom prst="rect">
            <a:avLst/>
          </a:prstGeom>
        </p:spPr>
        <p:txBody>
          <a:bodyPr lIns="0" rIns="0" tIns="0" bIns="0"/>
          <a:p>
            <a:pPr>
              <a:lnSpc>
                <a:spcPct val="100000"/>
              </a:lnSpc>
            </a:pPr>
            <a:r>
              <a:rPr b="1" lang="nl-NL" sz="3500" spc="-1" strike="noStrike">
                <a:solidFill>
                  <a:srgbClr val="ff0000"/>
                </a:solidFill>
                <a:uFill>
                  <a:solidFill>
                    <a:srgbClr val="ffffff"/>
                  </a:solidFill>
                </a:uFill>
                <a:latin typeface="Corbel"/>
              </a:rPr>
              <a:t>Klik om de stijl te bewerken</a:t>
            </a:r>
            <a:endParaRPr b="0" lang="nl-NL" sz="1800" spc="-1" strike="noStrike">
              <a:solidFill>
                <a:srgbClr val="000000"/>
              </a:solidFill>
              <a:uFill>
                <a:solidFill>
                  <a:srgbClr val="ffffff"/>
                </a:solidFill>
              </a:uFill>
              <a:latin typeface="Corbel"/>
            </a:endParaRPr>
          </a:p>
        </p:txBody>
      </p:sp>
      <p:sp>
        <p:nvSpPr>
          <p:cNvPr id="76" name="PlaceHolder 8"/>
          <p:cNvSpPr>
            <a:spLocks noGrp="1"/>
          </p:cNvSpPr>
          <p:nvPr>
            <p:ph type="body"/>
          </p:nvPr>
        </p:nvSpPr>
        <p:spPr>
          <a:xfrm>
            <a:off x="781560" y="3367440"/>
            <a:ext cx="7595640" cy="2786760"/>
          </a:xfrm>
          <a:prstGeom prst="rect">
            <a:avLst/>
          </a:prstGeom>
        </p:spPr>
        <p:txBody>
          <a:bodyPr lIns="0" rIns="0" tIns="0" bIns="0"/>
          <a:p>
            <a:pPr marL="432000" indent="-324000">
              <a:buClr>
                <a:srgbClr val="000000"/>
              </a:buClr>
              <a:buSzPct val="45000"/>
              <a:buFont typeface="Wingdings" charset="2"/>
              <a:buChar char=""/>
            </a:pPr>
            <a:r>
              <a:rPr b="0" lang="nl-NL" sz="2200" spc="-1" strike="noStrike">
                <a:solidFill>
                  <a:srgbClr val="000000"/>
                </a:solidFill>
                <a:uFill>
                  <a:solidFill>
                    <a:srgbClr val="ffffff"/>
                  </a:solidFill>
                </a:uFill>
                <a:latin typeface="Corbel"/>
              </a:rPr>
              <a:t>Klik om de opmaak van de overzichtstekst te bewerken</a:t>
            </a:r>
            <a:endParaRPr b="0" lang="nl-NL" sz="2200" spc="-1" strike="noStrike">
              <a:solidFill>
                <a:srgbClr val="000000"/>
              </a:solidFill>
              <a:uFill>
                <a:solidFill>
                  <a:srgbClr val="ffffff"/>
                </a:solidFill>
              </a:uFill>
              <a:latin typeface="Corbel"/>
            </a:endParaRPr>
          </a:p>
          <a:p>
            <a:pPr lvl="1" marL="864000" indent="-324000">
              <a:buClr>
                <a:srgbClr val="000000"/>
              </a:buClr>
              <a:buSzPct val="75000"/>
              <a:buFont typeface="Symbol" charset="2"/>
              <a:buChar char=""/>
            </a:pPr>
            <a:r>
              <a:rPr b="0" lang="nl-NL" sz="2200" spc="-1" strike="noStrike">
                <a:solidFill>
                  <a:srgbClr val="000000"/>
                </a:solidFill>
                <a:uFill>
                  <a:solidFill>
                    <a:srgbClr val="ffffff"/>
                  </a:solidFill>
                </a:uFill>
                <a:latin typeface="Corbel"/>
              </a:rPr>
              <a:t>Tweede overzichtsniveau</a:t>
            </a:r>
            <a:endParaRPr b="0" lang="nl-NL" sz="2200" spc="-1" strike="noStrike">
              <a:solidFill>
                <a:srgbClr val="000000"/>
              </a:solidFill>
              <a:uFill>
                <a:solidFill>
                  <a:srgbClr val="ffffff"/>
                </a:solidFill>
              </a:uFill>
              <a:latin typeface="Corbel"/>
            </a:endParaRPr>
          </a:p>
          <a:p>
            <a:pPr lvl="2" marL="1296000" indent="-288000">
              <a:buClr>
                <a:srgbClr val="000000"/>
              </a:buClr>
              <a:buSzPct val="45000"/>
              <a:buFont typeface="Wingdings" charset="2"/>
              <a:buChar char=""/>
            </a:pPr>
            <a:r>
              <a:rPr b="0" lang="nl-NL" sz="2200" spc="-1" strike="noStrike">
                <a:solidFill>
                  <a:srgbClr val="000000"/>
                </a:solidFill>
                <a:uFill>
                  <a:solidFill>
                    <a:srgbClr val="ffffff"/>
                  </a:solidFill>
                </a:uFill>
                <a:latin typeface="Corbel"/>
              </a:rPr>
              <a:t>Derde overzichtsniveau</a:t>
            </a:r>
            <a:endParaRPr b="1" lang="nl-NL" sz="2200" spc="-1" strike="noStrike">
              <a:solidFill>
                <a:srgbClr val="000000"/>
              </a:solidFill>
              <a:uFill>
                <a:solidFill>
                  <a:srgbClr val="ffffff"/>
                </a:solidFill>
              </a:uFill>
              <a:latin typeface="Corbel"/>
            </a:endParaRPr>
          </a:p>
          <a:p>
            <a:pPr lvl="3" marL="1728000" indent="-216000">
              <a:buClr>
                <a:srgbClr val="000000"/>
              </a:buClr>
              <a:buSzPct val="75000"/>
              <a:buFont typeface="Symbol" charset="2"/>
              <a:buChar char=""/>
            </a:pPr>
            <a:r>
              <a:rPr b="0" lang="nl-NL" sz="2200" spc="-1" strike="noStrike">
                <a:solidFill>
                  <a:srgbClr val="000000"/>
                </a:solidFill>
                <a:uFill>
                  <a:solidFill>
                    <a:srgbClr val="ffffff"/>
                  </a:solidFill>
                </a:uFill>
                <a:latin typeface="Corbel"/>
              </a:rPr>
              <a:t>Vierde overzichtsniveau</a:t>
            </a:r>
            <a:endParaRPr b="0" lang="nl-NL" sz="2200" spc="-1" strike="noStrike">
              <a:solidFill>
                <a:srgbClr val="000000"/>
              </a:solidFill>
              <a:uFill>
                <a:solidFill>
                  <a:srgbClr val="ffffff"/>
                </a:solidFill>
              </a:uFill>
              <a:latin typeface="Corbel"/>
            </a:endParaRPr>
          </a:p>
          <a:p>
            <a:pPr lvl="4" marL="2160000" indent="-216000">
              <a:buClr>
                <a:srgbClr val="000000"/>
              </a:buClr>
              <a:buSzPct val="45000"/>
              <a:buFont typeface="Wingdings" charset="2"/>
              <a:buChar char=""/>
            </a:pPr>
            <a:r>
              <a:rPr b="0" lang="nl-NL" sz="2200" spc="-1" strike="noStrike">
                <a:solidFill>
                  <a:srgbClr val="000000"/>
                </a:solidFill>
                <a:uFill>
                  <a:solidFill>
                    <a:srgbClr val="ffffff"/>
                  </a:solidFill>
                </a:uFill>
                <a:latin typeface="Corbel"/>
              </a:rPr>
              <a:t>Vijfde overzichtsniveau</a:t>
            </a:r>
            <a:endParaRPr b="0" lang="nl-NL" sz="2200" spc="-1" strike="noStrike">
              <a:solidFill>
                <a:srgbClr val="000000"/>
              </a:solidFill>
              <a:uFill>
                <a:solidFill>
                  <a:srgbClr val="ffffff"/>
                </a:solidFill>
              </a:uFill>
              <a:latin typeface="Corbel"/>
            </a:endParaRPr>
          </a:p>
          <a:p>
            <a:pPr lvl="5" marL="2592000" indent="-216000">
              <a:buClr>
                <a:srgbClr val="000000"/>
              </a:buClr>
              <a:buSzPct val="45000"/>
              <a:buFont typeface="Wingdings" charset="2"/>
              <a:buChar char=""/>
            </a:pPr>
            <a:r>
              <a:rPr b="0" lang="nl-NL" sz="2200" spc="-1" strike="noStrike">
                <a:solidFill>
                  <a:srgbClr val="000000"/>
                </a:solidFill>
                <a:uFill>
                  <a:solidFill>
                    <a:srgbClr val="ffffff"/>
                  </a:solidFill>
                </a:uFill>
                <a:latin typeface="Corbel"/>
              </a:rPr>
              <a:t>Zesde overzichtsniveau</a:t>
            </a:r>
            <a:endParaRPr b="0" lang="nl-NL" sz="2200" spc="-1" strike="noStrike">
              <a:solidFill>
                <a:srgbClr val="000000"/>
              </a:solidFill>
              <a:uFill>
                <a:solidFill>
                  <a:srgbClr val="ffffff"/>
                </a:solidFill>
              </a:uFill>
              <a:latin typeface="Corbel"/>
            </a:endParaRPr>
          </a:p>
          <a:p>
            <a:pPr marL="216000" indent="-215640">
              <a:lnSpc>
                <a:spcPct val="100000"/>
              </a:lnSpc>
              <a:buClr>
                <a:srgbClr val="ff0000"/>
              </a:buClr>
              <a:buSzPct val="65000"/>
              <a:buFont typeface="Wingdings" charset="2"/>
              <a:buChar char=""/>
            </a:pPr>
            <a:r>
              <a:rPr b="0" lang="nl-NL" sz="2200" spc="-1" strike="noStrike">
                <a:solidFill>
                  <a:srgbClr val="000000"/>
                </a:solidFill>
                <a:uFill>
                  <a:solidFill>
                    <a:srgbClr val="ffffff"/>
                  </a:solidFill>
                </a:uFill>
                <a:latin typeface="Corbel"/>
              </a:rPr>
              <a:t>Zevende overzichtsniveauKlik om de modelstijlen te bewerken</a:t>
            </a:r>
            <a:endParaRPr b="0" lang="nl-NL" sz="2200" spc="-1" strike="noStrike">
              <a:solidFill>
                <a:srgbClr val="000000"/>
              </a:solidFill>
              <a:uFill>
                <a:solidFill>
                  <a:srgbClr val="ffffff"/>
                </a:solidFill>
              </a:uFill>
              <a:latin typeface="Corbel"/>
            </a:endParaRPr>
          </a:p>
          <a:p>
            <a:pPr lvl="1" marL="432000" indent="-215640">
              <a:lnSpc>
                <a:spcPct val="100000"/>
              </a:lnSpc>
              <a:buClr>
                <a:srgbClr val="000000"/>
              </a:buClr>
              <a:buFont typeface="Corbel"/>
              <a:buChar char="–"/>
            </a:pPr>
            <a:r>
              <a:rPr b="0" lang="nl-NL" sz="2200" spc="-1" strike="noStrike">
                <a:solidFill>
                  <a:srgbClr val="000000"/>
                </a:solidFill>
                <a:uFill>
                  <a:solidFill>
                    <a:srgbClr val="ffffff"/>
                  </a:solidFill>
                </a:uFill>
                <a:latin typeface="Corbel"/>
              </a:rPr>
              <a:t>Tweede niveau</a:t>
            </a:r>
            <a:endParaRPr b="0" lang="nl-NL" sz="2200" spc="-1" strike="noStrike">
              <a:solidFill>
                <a:srgbClr val="000000"/>
              </a:solidFill>
              <a:uFill>
                <a:solidFill>
                  <a:srgbClr val="ffffff"/>
                </a:solidFill>
              </a:uFill>
              <a:latin typeface="Corbel"/>
            </a:endParaRPr>
          </a:p>
          <a:p>
            <a:pPr lvl="2" marL="648000" indent="-215640">
              <a:lnSpc>
                <a:spcPct val="100000"/>
              </a:lnSpc>
              <a:buClr>
                <a:srgbClr val="000000"/>
              </a:buClr>
              <a:buFont typeface="Corbel"/>
              <a:buChar char="-"/>
            </a:pPr>
            <a:r>
              <a:rPr b="0" lang="nl-NL" sz="1800" spc="-1" strike="noStrike">
                <a:solidFill>
                  <a:srgbClr val="000000"/>
                </a:solidFill>
                <a:uFill>
                  <a:solidFill>
                    <a:srgbClr val="ffffff"/>
                  </a:solidFill>
                </a:uFill>
                <a:latin typeface="Corbel"/>
              </a:rPr>
              <a:t>Derde niveau</a:t>
            </a:r>
            <a:endParaRPr b="1" lang="nl-NL" sz="2200" spc="-1" strike="noStrike">
              <a:solidFill>
                <a:srgbClr val="000000"/>
              </a:solidFill>
              <a:uFill>
                <a:solidFill>
                  <a:srgbClr val="ffffff"/>
                </a:solidFill>
              </a:uFill>
              <a:latin typeface="Corbel"/>
            </a:endParaRPr>
          </a:p>
          <a:p>
            <a:r>
              <a:rPr b="1" lang="nl-NL" sz="2200" spc="-1" strike="noStrike">
                <a:solidFill>
                  <a:srgbClr val="000000"/>
                </a:solidFill>
                <a:uFill>
                  <a:solidFill>
                    <a:srgbClr val="ffffff"/>
                  </a:solidFill>
                </a:uFill>
                <a:latin typeface="Corbel"/>
              </a:rPr>
              <a:t>Vierde niveau</a:t>
            </a:r>
            <a:endParaRPr b="0" lang="nl-NL" sz="2200" spc="-1" strike="noStrike">
              <a:solidFill>
                <a:srgbClr val="000000"/>
              </a:solidFill>
              <a:uFill>
                <a:solidFill>
                  <a:srgbClr val="ffffff"/>
                </a:solidFill>
              </a:uFill>
              <a:latin typeface="Corbel"/>
            </a:endParaRPr>
          </a:p>
          <a:p>
            <a:r>
              <a:rPr b="0" lang="nl-NL" sz="2200" spc="-1" strike="noStrike">
                <a:solidFill>
                  <a:srgbClr val="000000"/>
                </a:solidFill>
                <a:uFill>
                  <a:solidFill>
                    <a:srgbClr val="ffffff"/>
                  </a:solidFill>
                </a:uFill>
                <a:latin typeface="Corbel"/>
              </a:rPr>
              <a:t>Vijfde niveau</a:t>
            </a:r>
            <a:endParaRPr b="0" lang="nl-NL" sz="2200" spc="-1" strike="noStrike">
              <a:solidFill>
                <a:srgbClr val="000000"/>
              </a:solidFill>
              <a:uFill>
                <a:solidFill>
                  <a:srgbClr val="ffffff"/>
                </a:solidFill>
              </a:uFill>
              <a:latin typeface="Corbe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0000"/>
        </a:solidFill>
      </p:bgPr>
    </p:bg>
    <p:spTree>
      <p:nvGrpSpPr>
        <p:cNvPr id="1" name=""/>
        <p:cNvGrpSpPr/>
        <p:nvPr/>
      </p:nvGrpSpPr>
      <p:grpSpPr>
        <a:xfrm>
          <a:off x="0" y="0"/>
          <a:ext cx="0" cy="0"/>
          <a:chOff x="0" y="0"/>
          <a:chExt cx="0" cy="0"/>
        </a:xfrm>
      </p:grpSpPr>
      <p:sp>
        <p:nvSpPr>
          <p:cNvPr id="116" name="TextShape 1"/>
          <p:cNvSpPr txBox="1"/>
          <p:nvPr/>
        </p:nvSpPr>
        <p:spPr>
          <a:xfrm>
            <a:off x="981000" y="1758960"/>
            <a:ext cx="7343640" cy="1835640"/>
          </a:xfrm>
          <a:prstGeom prst="rect">
            <a:avLst/>
          </a:prstGeom>
          <a:noFill/>
          <a:ln>
            <a:noFill/>
          </a:ln>
        </p:spPr>
        <p:txBody>
          <a:bodyPr lIns="0" rIns="0" tIns="0" bIns="0"/>
          <a:p>
            <a:pPr>
              <a:lnSpc>
                <a:spcPct val="100000"/>
              </a:lnSpc>
            </a:pPr>
            <a:r>
              <a:rPr b="1" lang="nl-NL" sz="5500" spc="-1" strike="noStrike">
                <a:solidFill>
                  <a:srgbClr val="ffffff"/>
                </a:solidFill>
                <a:uFill>
                  <a:solidFill>
                    <a:srgbClr val="ffffff"/>
                  </a:solidFill>
                </a:uFill>
                <a:latin typeface="Corbel"/>
              </a:rPr>
              <a:t>Architectuurcontext</a:t>
            </a:r>
            <a:r>
              <a:rPr b="1" lang="nl-NL" sz="5500" spc="-1" strike="noStrike">
                <a:solidFill>
                  <a:srgbClr val="ffffff"/>
                </a:solidFill>
                <a:uFill>
                  <a:solidFill>
                    <a:srgbClr val="ffffff"/>
                  </a:solidFill>
                </a:uFill>
                <a:latin typeface="Corbel"/>
              </a:rPr>
              <a:t>
</a:t>
            </a:r>
            <a:r>
              <a:rPr b="1" lang="nl-NL" sz="5500" spc="-1" strike="noStrike">
                <a:solidFill>
                  <a:srgbClr val="ffffff"/>
                </a:solidFill>
                <a:uFill>
                  <a:solidFill>
                    <a:srgbClr val="ffffff"/>
                  </a:solidFill>
                </a:uFill>
                <a:latin typeface="Corbel"/>
              </a:rPr>
              <a:t>Project Sarphati</a:t>
            </a:r>
            <a:endParaRPr b="0" lang="nl-NL" sz="1800" spc="-1" strike="noStrike">
              <a:solidFill>
                <a:srgbClr val="000000"/>
              </a:solidFill>
              <a:uFill>
                <a:solidFill>
                  <a:srgbClr val="ffffff"/>
                </a:solidFill>
              </a:uFill>
              <a:latin typeface="Corbel"/>
            </a:endParaRPr>
          </a:p>
        </p:txBody>
      </p:sp>
      <p:sp>
        <p:nvSpPr>
          <p:cNvPr id="117" name="TextShape 2"/>
          <p:cNvSpPr txBox="1"/>
          <p:nvPr/>
        </p:nvSpPr>
        <p:spPr>
          <a:xfrm>
            <a:off x="887040" y="6356880"/>
            <a:ext cx="2133360" cy="364680"/>
          </a:xfrm>
          <a:prstGeom prst="rect">
            <a:avLst/>
          </a:prstGeom>
          <a:noFill/>
          <a:ln>
            <a:noFill/>
          </a:ln>
        </p:spPr>
        <p:txBody>
          <a:bodyPr/>
          <a:p>
            <a:pPr>
              <a:lnSpc>
                <a:spcPct val="100000"/>
              </a:lnSpc>
            </a:pPr>
            <a:r>
              <a:rPr b="1" lang="nl-NL" sz="1750" spc="-1" strike="noStrike">
                <a:solidFill>
                  <a:srgbClr val="ffffff"/>
                </a:solidFill>
                <a:uFill>
                  <a:solidFill>
                    <a:srgbClr val="ffffff"/>
                  </a:solidFill>
                </a:uFill>
                <a:latin typeface="Corbel"/>
              </a:rPr>
              <a:t>27-01-17</a:t>
            </a:r>
            <a:endParaRPr b="0" lang="nl-NL"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781920" y="1124640"/>
            <a:ext cx="7595640" cy="1142640"/>
          </a:xfrm>
          <a:prstGeom prst="rect">
            <a:avLst/>
          </a:prstGeom>
          <a:noFill/>
          <a:ln>
            <a:noFill/>
          </a:ln>
        </p:spPr>
        <p:txBody>
          <a:bodyPr lIns="0" rIns="0" tIns="0" bIns="0"/>
          <a:p>
            <a:pPr>
              <a:lnSpc>
                <a:spcPct val="100000"/>
              </a:lnSpc>
            </a:pPr>
            <a:r>
              <a:rPr b="1" lang="nl-NL" sz="3500" spc="-1" strike="noStrike">
                <a:solidFill>
                  <a:srgbClr val="ff0000"/>
                </a:solidFill>
                <a:uFill>
                  <a:solidFill>
                    <a:srgbClr val="ffffff"/>
                  </a:solidFill>
                </a:uFill>
                <a:latin typeface="Corbel"/>
              </a:rPr>
              <a:t>Doelsituatie IV</a:t>
            </a:r>
            <a:endParaRPr b="0" lang="nl-NL" sz="1800" spc="-1" strike="noStrike">
              <a:solidFill>
                <a:srgbClr val="000000"/>
              </a:solidFill>
              <a:uFill>
                <a:solidFill>
                  <a:srgbClr val="ffffff"/>
                </a:solidFill>
              </a:uFill>
              <a:latin typeface="Corbel"/>
            </a:endParaRPr>
          </a:p>
        </p:txBody>
      </p:sp>
      <p:pic>
        <p:nvPicPr>
          <p:cNvPr id="138" name="Tijdelijke aanduiding voor inhoud 3" descr=""/>
          <p:cNvPicPr/>
          <p:nvPr/>
        </p:nvPicPr>
        <p:blipFill>
          <a:blip r:embed="rId1"/>
          <a:stretch/>
        </p:blipFill>
        <p:spPr>
          <a:xfrm>
            <a:off x="781920" y="2394360"/>
            <a:ext cx="8110080" cy="44496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774000" y="476640"/>
            <a:ext cx="7595640" cy="1142640"/>
          </a:xfrm>
          <a:prstGeom prst="rect">
            <a:avLst/>
          </a:prstGeom>
          <a:noFill/>
          <a:ln>
            <a:noFill/>
          </a:ln>
        </p:spPr>
        <p:txBody>
          <a:bodyPr lIns="0" rIns="0" tIns="0" bIns="0"/>
          <a:p>
            <a:pPr>
              <a:lnSpc>
                <a:spcPct val="100000"/>
              </a:lnSpc>
            </a:pPr>
            <a:r>
              <a:rPr b="1" lang="nl-NL" sz="3500" spc="-1" strike="noStrike">
                <a:solidFill>
                  <a:srgbClr val="ff0000"/>
                </a:solidFill>
                <a:uFill>
                  <a:solidFill>
                    <a:srgbClr val="ffffff"/>
                  </a:solidFill>
                </a:uFill>
                <a:latin typeface="Corbel"/>
              </a:rPr>
              <a:t>Huidige situatie, bedrijfslaag </a:t>
            </a:r>
            <a:endParaRPr b="0" lang="nl-NL" sz="1800" spc="-1" strike="noStrike">
              <a:solidFill>
                <a:srgbClr val="000000"/>
              </a:solidFill>
              <a:uFill>
                <a:solidFill>
                  <a:srgbClr val="ffffff"/>
                </a:solidFill>
              </a:uFill>
              <a:latin typeface="Corbel"/>
            </a:endParaRPr>
          </a:p>
        </p:txBody>
      </p:sp>
      <p:pic>
        <p:nvPicPr>
          <p:cNvPr id="119" name="Afbeelding 3" descr=""/>
          <p:cNvPicPr/>
          <p:nvPr/>
        </p:nvPicPr>
        <p:blipFill>
          <a:blip r:embed="rId1"/>
          <a:stretch/>
        </p:blipFill>
        <p:spPr>
          <a:xfrm>
            <a:off x="1407600" y="1064520"/>
            <a:ext cx="6328440" cy="3982680"/>
          </a:xfrm>
          <a:prstGeom prst="rect">
            <a:avLst/>
          </a:prstGeom>
          <a:ln>
            <a:noFill/>
          </a:ln>
        </p:spPr>
      </p:pic>
      <p:sp>
        <p:nvSpPr>
          <p:cNvPr id="120" name="CustomShape 2"/>
          <p:cNvSpPr/>
          <p:nvPr/>
        </p:nvSpPr>
        <p:spPr>
          <a:xfrm>
            <a:off x="1432800" y="5589360"/>
            <a:ext cx="6069600" cy="109764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rPr>
              <a:t>Professionals die betrokken zijn bij een cliënt wisselen per e-mail</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rPr>
              <a:t>informatie uit over de cliënt en zijn situatie</a:t>
            </a:r>
            <a:endParaRPr b="0" lang="nl-NL"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Vertrouwelijke informatie</a:t>
            </a:r>
            <a:endParaRPr b="0" lang="nl-NL"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Verschillende ketenpartners</a:t>
            </a:r>
            <a:endParaRPr b="0" lang="nl-NL"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774000" y="188640"/>
            <a:ext cx="7595640" cy="1142640"/>
          </a:xfrm>
          <a:prstGeom prst="rect">
            <a:avLst/>
          </a:prstGeom>
          <a:noFill/>
          <a:ln>
            <a:noFill/>
          </a:ln>
        </p:spPr>
        <p:txBody>
          <a:bodyPr lIns="0" rIns="0" tIns="0" bIns="0"/>
          <a:p>
            <a:pPr>
              <a:lnSpc>
                <a:spcPct val="100000"/>
              </a:lnSpc>
            </a:pPr>
            <a:r>
              <a:rPr b="1" lang="nl-NL" sz="3500" spc="-1" strike="noStrike">
                <a:solidFill>
                  <a:srgbClr val="ff0000"/>
                </a:solidFill>
                <a:uFill>
                  <a:solidFill>
                    <a:srgbClr val="ffffff"/>
                  </a:solidFill>
                </a:uFill>
                <a:latin typeface="Corbel"/>
              </a:rPr>
              <a:t>Doelsituatie, bedrijfslaag </a:t>
            </a:r>
            <a:endParaRPr b="0" lang="nl-NL" sz="1800" spc="-1" strike="noStrike">
              <a:solidFill>
                <a:srgbClr val="000000"/>
              </a:solidFill>
              <a:uFill>
                <a:solidFill>
                  <a:srgbClr val="ffffff"/>
                </a:solidFill>
              </a:uFill>
              <a:latin typeface="Corbel"/>
            </a:endParaRPr>
          </a:p>
        </p:txBody>
      </p:sp>
      <p:sp>
        <p:nvSpPr>
          <p:cNvPr id="122" name="CustomShape 2"/>
          <p:cNvSpPr/>
          <p:nvPr/>
        </p:nvSpPr>
        <p:spPr>
          <a:xfrm>
            <a:off x="1434240" y="5085360"/>
            <a:ext cx="6040800" cy="1646280"/>
          </a:xfrm>
          <a:prstGeom prst="rect">
            <a:avLst/>
          </a:prstGeom>
          <a:noFill/>
          <a:ln>
            <a:noFill/>
          </a:ln>
        </p:spPr>
        <p:style>
          <a:lnRef idx="0"/>
          <a:fillRef idx="0"/>
          <a:effectRef idx="0"/>
          <a:fontRef idx="minor"/>
        </p:style>
        <p:txBody>
          <a:bodyPr wrap="none" lIns="0" rIns="0" tIns="0" bIns="0"/>
          <a:p>
            <a:pPr>
              <a:lnSpc>
                <a:spcPct val="100000"/>
              </a:lnSpc>
            </a:pPr>
            <a:r>
              <a:rPr b="0" lang="nl-NL" sz="1800" spc="-1" strike="noStrike">
                <a:solidFill>
                  <a:srgbClr val="000000"/>
                </a:solidFill>
                <a:uFill>
                  <a:solidFill>
                    <a:srgbClr val="ffffff"/>
                  </a:solidFill>
                </a:uFill>
                <a:latin typeface="Corbel"/>
              </a:rPr>
              <a:t>Professionals die betrokken zijn bij een cliënt kunnen nog steeds</a:t>
            </a:r>
            <a:endParaRPr b="0" lang="nl-NL" sz="1800" spc="-1" strike="noStrike">
              <a:solidFill>
                <a:srgbClr val="000000"/>
              </a:solidFill>
              <a:uFill>
                <a:solidFill>
                  <a:srgbClr val="ffffff"/>
                </a:solidFill>
              </a:uFill>
              <a:latin typeface="Arial"/>
            </a:endParaRPr>
          </a:p>
          <a:p>
            <a:pPr>
              <a:lnSpc>
                <a:spcPct val="100000"/>
              </a:lnSpc>
            </a:pPr>
            <a:r>
              <a:rPr b="0" lang="nl-NL" sz="1800" spc="-1" strike="noStrike">
                <a:solidFill>
                  <a:srgbClr val="000000"/>
                </a:solidFill>
                <a:uFill>
                  <a:solidFill>
                    <a:srgbClr val="ffffff"/>
                  </a:solidFill>
                </a:uFill>
                <a:latin typeface="Corbel"/>
              </a:rPr>
              <a:t>informatie wisselen over de cliënt en zijn situatie. Maar nu</a:t>
            </a:r>
            <a:endParaRPr b="0" lang="nl-NL"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Goed beveiligd</a:t>
            </a:r>
            <a:endParaRPr b="0" lang="nl-NL"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Met bijlagen</a:t>
            </a:r>
            <a:endParaRPr b="0" lang="nl-NL"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Gebruiksvriendelijk</a:t>
            </a:r>
            <a:endParaRPr b="0" lang="nl-NL"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a:t>
            </a:r>
            <a:endParaRPr b="0" lang="nl-NL" sz="1800" spc="-1" strike="noStrike">
              <a:solidFill>
                <a:srgbClr val="000000"/>
              </a:solidFill>
              <a:uFill>
                <a:solidFill>
                  <a:srgbClr val="ffffff"/>
                </a:solidFill>
              </a:uFill>
              <a:latin typeface="Arial"/>
            </a:endParaRPr>
          </a:p>
        </p:txBody>
      </p:sp>
      <p:pic>
        <p:nvPicPr>
          <p:cNvPr id="123" name="Afbeelding 2" descr=""/>
          <p:cNvPicPr/>
          <p:nvPr/>
        </p:nvPicPr>
        <p:blipFill>
          <a:blip r:embed="rId1"/>
          <a:stretch/>
        </p:blipFill>
        <p:spPr>
          <a:xfrm>
            <a:off x="1407600" y="764640"/>
            <a:ext cx="6476400" cy="42915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Afbeelding 2" descr=""/>
          <p:cNvPicPr/>
          <p:nvPr/>
        </p:nvPicPr>
        <p:blipFill>
          <a:blip r:embed="rId1"/>
          <a:stretch/>
        </p:blipFill>
        <p:spPr>
          <a:xfrm>
            <a:off x="1187640" y="1124640"/>
            <a:ext cx="6552360" cy="4282200"/>
          </a:xfrm>
          <a:prstGeom prst="rect">
            <a:avLst/>
          </a:prstGeom>
          <a:ln>
            <a:noFill/>
          </a:ln>
        </p:spPr>
      </p:pic>
      <p:sp>
        <p:nvSpPr>
          <p:cNvPr id="125" name="TextShape 1"/>
          <p:cNvSpPr txBox="1"/>
          <p:nvPr/>
        </p:nvSpPr>
        <p:spPr>
          <a:xfrm>
            <a:off x="774000" y="341640"/>
            <a:ext cx="7595640" cy="1142640"/>
          </a:xfrm>
          <a:prstGeom prst="rect">
            <a:avLst/>
          </a:prstGeom>
          <a:noFill/>
          <a:ln>
            <a:noFill/>
          </a:ln>
        </p:spPr>
        <p:txBody>
          <a:bodyPr lIns="0" rIns="0" tIns="0" bIns="0"/>
          <a:p>
            <a:pPr>
              <a:lnSpc>
                <a:spcPct val="100000"/>
              </a:lnSpc>
            </a:pPr>
            <a:r>
              <a:rPr b="1" lang="nl-NL" sz="3500" spc="-1" strike="noStrike">
                <a:solidFill>
                  <a:srgbClr val="ff0000"/>
                </a:solidFill>
                <a:uFill>
                  <a:solidFill>
                    <a:srgbClr val="ffffff"/>
                  </a:solidFill>
                </a:uFill>
                <a:latin typeface="Corbel"/>
              </a:rPr>
              <a:t>Huidige situatie informatievoorziening</a:t>
            </a:r>
            <a:endParaRPr b="0" lang="nl-NL" sz="1800" spc="-1" strike="noStrike">
              <a:solidFill>
                <a:srgbClr val="000000"/>
              </a:solidFill>
              <a:uFill>
                <a:solidFill>
                  <a:srgbClr val="ffffff"/>
                </a:solidFill>
              </a:uFill>
              <a:latin typeface="Corbel"/>
            </a:endParaRPr>
          </a:p>
        </p:txBody>
      </p:sp>
      <p:sp>
        <p:nvSpPr>
          <p:cNvPr id="126" name="CustomShape 2"/>
          <p:cNvSpPr/>
          <p:nvPr/>
        </p:nvSpPr>
        <p:spPr>
          <a:xfrm flipH="1" flipV="1" rot="10800000">
            <a:off x="8819640" y="6702840"/>
            <a:ext cx="8352360" cy="1097640"/>
          </a:xfrm>
          <a:prstGeom prst="rect">
            <a:avLst/>
          </a:prstGeom>
          <a:noFill/>
          <a:ln>
            <a:noFill/>
          </a:ln>
        </p:spPr>
        <p:style>
          <a:lnRef idx="0"/>
          <a:fillRef idx="0"/>
          <a:effectRef idx="0"/>
          <a:fontRef idx="minor"/>
        </p:style>
        <p:txBody>
          <a:bodyPr lIns="0" rIns="0" tIns="0" bIns="0"/>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Uitwisseling van cliëntinformatie per email</a:t>
            </a:r>
            <a:endParaRPr b="0" lang="nl-NL"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Dus met het SMTP protocol over het Internet</a:t>
            </a:r>
            <a:endParaRPr b="0" lang="nl-NL"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Dat wordt als onvoldoende secure beoordeeld</a:t>
            </a:r>
            <a:endParaRPr b="0" lang="nl-NL"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nl-NL" sz="1800" spc="-1" strike="noStrike">
                <a:solidFill>
                  <a:srgbClr val="000000"/>
                </a:solidFill>
                <a:uFill>
                  <a:solidFill>
                    <a:srgbClr val="ffffff"/>
                  </a:solidFill>
                </a:uFill>
                <a:latin typeface="Corbel"/>
              </a:rPr>
              <a:t>In ieder geval niet geschikt voor dit soort informatie</a:t>
            </a:r>
            <a:endParaRPr b="0" lang="nl-NL"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781920" y="692640"/>
            <a:ext cx="7595640" cy="1142640"/>
          </a:xfrm>
          <a:prstGeom prst="rect">
            <a:avLst/>
          </a:prstGeom>
          <a:noFill/>
          <a:ln>
            <a:noFill/>
          </a:ln>
        </p:spPr>
        <p:txBody>
          <a:bodyPr lIns="0" rIns="0" tIns="0" bIns="0"/>
          <a:p>
            <a:pPr>
              <a:lnSpc>
                <a:spcPct val="100000"/>
              </a:lnSpc>
            </a:pPr>
            <a:r>
              <a:rPr b="1" lang="nl-NL" sz="3500" spc="-1" strike="noStrike">
                <a:solidFill>
                  <a:srgbClr val="ff0000"/>
                </a:solidFill>
                <a:uFill>
                  <a:solidFill>
                    <a:srgbClr val="ffffff"/>
                  </a:solidFill>
                </a:uFill>
                <a:latin typeface="Corbel"/>
              </a:rPr>
              <a:t>Optie SuwiMail</a:t>
            </a:r>
            <a:endParaRPr b="0" lang="nl-NL" sz="1800" spc="-1" strike="noStrike">
              <a:solidFill>
                <a:srgbClr val="000000"/>
              </a:solidFill>
              <a:uFill>
                <a:solidFill>
                  <a:srgbClr val="ffffff"/>
                </a:solidFill>
              </a:uFill>
              <a:latin typeface="Corbel"/>
            </a:endParaRPr>
          </a:p>
        </p:txBody>
      </p:sp>
      <p:pic>
        <p:nvPicPr>
          <p:cNvPr id="128" name="Tijdelijke aanduiding voor inhoud 3" descr=""/>
          <p:cNvPicPr/>
          <p:nvPr/>
        </p:nvPicPr>
        <p:blipFill>
          <a:blip r:embed="rId1"/>
          <a:stretch/>
        </p:blipFill>
        <p:spPr>
          <a:xfrm>
            <a:off x="1115640" y="1190160"/>
            <a:ext cx="6840360" cy="56624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781920" y="620640"/>
            <a:ext cx="7595640" cy="1142640"/>
          </a:xfrm>
          <a:prstGeom prst="rect">
            <a:avLst/>
          </a:prstGeom>
          <a:noFill/>
          <a:ln>
            <a:noFill/>
          </a:ln>
        </p:spPr>
        <p:txBody>
          <a:bodyPr lIns="0" rIns="0" tIns="0" bIns="0"/>
          <a:p>
            <a:pPr>
              <a:lnSpc>
                <a:spcPct val="100000"/>
              </a:lnSpc>
            </a:pPr>
            <a:r>
              <a:rPr b="1" lang="nl-NL" sz="3500" spc="-1" strike="noStrike">
                <a:solidFill>
                  <a:srgbClr val="ff0000"/>
                </a:solidFill>
                <a:uFill>
                  <a:solidFill>
                    <a:srgbClr val="ffffff"/>
                  </a:solidFill>
                </a:uFill>
                <a:latin typeface="Corbel"/>
              </a:rPr>
              <a:t>Optie ShareFile</a:t>
            </a:r>
            <a:endParaRPr b="0" lang="nl-NL" sz="1800" spc="-1" strike="noStrike">
              <a:solidFill>
                <a:srgbClr val="000000"/>
              </a:solidFill>
              <a:uFill>
                <a:solidFill>
                  <a:srgbClr val="ffffff"/>
                </a:solidFill>
              </a:uFill>
              <a:latin typeface="Corbel"/>
            </a:endParaRPr>
          </a:p>
        </p:txBody>
      </p:sp>
      <p:pic>
        <p:nvPicPr>
          <p:cNvPr id="130" name="Tijdelijke aanduiding voor inhoud 5" descr=""/>
          <p:cNvPicPr/>
          <p:nvPr/>
        </p:nvPicPr>
        <p:blipFill>
          <a:blip r:embed="rId1"/>
          <a:stretch/>
        </p:blipFill>
        <p:spPr>
          <a:xfrm>
            <a:off x="1403640" y="1866600"/>
            <a:ext cx="7632360" cy="49557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781920" y="620640"/>
            <a:ext cx="7595640" cy="1142640"/>
          </a:xfrm>
          <a:prstGeom prst="rect">
            <a:avLst/>
          </a:prstGeom>
          <a:noFill/>
          <a:ln>
            <a:noFill/>
          </a:ln>
        </p:spPr>
        <p:txBody>
          <a:bodyPr lIns="0" rIns="0" tIns="0" bIns="0"/>
          <a:p>
            <a:pPr>
              <a:lnSpc>
                <a:spcPct val="100000"/>
              </a:lnSpc>
            </a:pPr>
            <a:r>
              <a:rPr b="1" lang="nl-NL" sz="3500" spc="-1" strike="noStrike">
                <a:solidFill>
                  <a:srgbClr val="ff0000"/>
                </a:solidFill>
                <a:uFill>
                  <a:solidFill>
                    <a:srgbClr val="ffffff"/>
                  </a:solidFill>
                </a:uFill>
                <a:latin typeface="Corbel"/>
              </a:rPr>
              <a:t>Optie DocZend</a:t>
            </a:r>
            <a:endParaRPr b="0" lang="nl-NL" sz="1800" spc="-1" strike="noStrike">
              <a:solidFill>
                <a:srgbClr val="000000"/>
              </a:solidFill>
              <a:uFill>
                <a:solidFill>
                  <a:srgbClr val="ffffff"/>
                </a:solidFill>
              </a:uFill>
              <a:latin typeface="Corbel"/>
            </a:endParaRPr>
          </a:p>
        </p:txBody>
      </p:sp>
      <p:pic>
        <p:nvPicPr>
          <p:cNvPr id="132" name="Tijdelijke aanduiding voor inhoud 3" descr=""/>
          <p:cNvPicPr/>
          <p:nvPr/>
        </p:nvPicPr>
        <p:blipFill>
          <a:blip r:embed="rId1"/>
          <a:stretch/>
        </p:blipFill>
        <p:spPr>
          <a:xfrm>
            <a:off x="1763640" y="1401120"/>
            <a:ext cx="7380000" cy="5431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781920" y="1998360"/>
            <a:ext cx="7595640" cy="1142640"/>
          </a:xfrm>
          <a:prstGeom prst="rect">
            <a:avLst/>
          </a:prstGeom>
          <a:noFill/>
          <a:ln>
            <a:noFill/>
          </a:ln>
        </p:spPr>
        <p:txBody>
          <a:bodyPr lIns="0" rIns="0" tIns="0" bIns="0"/>
          <a:p>
            <a:pPr>
              <a:lnSpc>
                <a:spcPct val="100000"/>
              </a:lnSpc>
            </a:pPr>
            <a:r>
              <a:rPr b="1" lang="nl-NL" sz="3500" spc="-1" strike="noStrike">
                <a:solidFill>
                  <a:srgbClr val="ff0000"/>
                </a:solidFill>
                <a:uFill>
                  <a:solidFill>
                    <a:srgbClr val="ffffff"/>
                  </a:solidFill>
                </a:uFill>
                <a:latin typeface="Corbel"/>
              </a:rPr>
              <a:t>Optie ZorgMail</a:t>
            </a:r>
            <a:endParaRPr b="0" lang="nl-NL" sz="1800" spc="-1" strike="noStrike">
              <a:solidFill>
                <a:srgbClr val="000000"/>
              </a:solidFill>
              <a:uFill>
                <a:solidFill>
                  <a:srgbClr val="ffffff"/>
                </a:solidFill>
              </a:uFill>
              <a:latin typeface="Corbel"/>
            </a:endParaRPr>
          </a:p>
        </p:txBody>
      </p:sp>
      <p:sp>
        <p:nvSpPr>
          <p:cNvPr id="134" name="TextShape 2"/>
          <p:cNvSpPr txBox="1"/>
          <p:nvPr/>
        </p:nvSpPr>
        <p:spPr>
          <a:xfrm>
            <a:off x="781560" y="3367440"/>
            <a:ext cx="7595640" cy="2786760"/>
          </a:xfrm>
          <a:prstGeom prst="rect">
            <a:avLst/>
          </a:prstGeom>
          <a:noFill/>
          <a:ln>
            <a:noFill/>
          </a:ln>
        </p:spPr>
        <p:txBody>
          <a:bodyPr lIns="0" rIns="0" tIns="0" bIns="0"/>
          <a:p>
            <a:endParaRPr b="0" lang="nl-NL" sz="2200" spc="-1" strike="noStrike">
              <a:solidFill>
                <a:srgbClr val="000000"/>
              </a:solidFill>
              <a:uFill>
                <a:solidFill>
                  <a:srgbClr val="ffffff"/>
                </a:solidFill>
              </a:uFill>
              <a:latin typeface="Corbe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781920" y="1998360"/>
            <a:ext cx="7595640" cy="1142640"/>
          </a:xfrm>
          <a:prstGeom prst="rect">
            <a:avLst/>
          </a:prstGeom>
          <a:noFill/>
          <a:ln>
            <a:noFill/>
          </a:ln>
        </p:spPr>
        <p:txBody>
          <a:bodyPr lIns="0" rIns="0" tIns="0" bIns="0"/>
          <a:p>
            <a:pPr>
              <a:lnSpc>
                <a:spcPct val="100000"/>
              </a:lnSpc>
            </a:pPr>
            <a:r>
              <a:rPr b="1" lang="nl-NL" sz="3500" spc="-1" strike="noStrike">
                <a:solidFill>
                  <a:srgbClr val="ff0000"/>
                </a:solidFill>
                <a:uFill>
                  <a:solidFill>
                    <a:srgbClr val="ffffff"/>
                  </a:solidFill>
                </a:uFill>
                <a:latin typeface="Corbel"/>
              </a:rPr>
              <a:t>Optie VeiligOversteken.nl</a:t>
            </a:r>
            <a:endParaRPr b="0" lang="nl-NL" sz="1800" spc="-1" strike="noStrike">
              <a:solidFill>
                <a:srgbClr val="000000"/>
              </a:solidFill>
              <a:uFill>
                <a:solidFill>
                  <a:srgbClr val="ffffff"/>
                </a:solidFill>
              </a:uFill>
              <a:latin typeface="Corbel"/>
            </a:endParaRPr>
          </a:p>
        </p:txBody>
      </p:sp>
      <p:sp>
        <p:nvSpPr>
          <p:cNvPr id="136" name="TextShape 2"/>
          <p:cNvSpPr txBox="1"/>
          <p:nvPr/>
        </p:nvSpPr>
        <p:spPr>
          <a:xfrm>
            <a:off x="781560" y="3367440"/>
            <a:ext cx="7595640" cy="2786760"/>
          </a:xfrm>
          <a:prstGeom prst="rect">
            <a:avLst/>
          </a:prstGeom>
          <a:noFill/>
          <a:ln>
            <a:noFill/>
          </a:ln>
        </p:spPr>
        <p:txBody>
          <a:bodyPr lIns="0" rIns="0" tIns="0" bIns="0"/>
          <a:p>
            <a:endParaRPr b="0" lang="nl-NL" sz="2200" spc="-1" strike="noStrike">
              <a:solidFill>
                <a:srgbClr val="000000"/>
              </a:solidFill>
              <a:uFill>
                <a:solidFill>
                  <a:srgbClr val="ffffff"/>
                </a:solidFill>
              </a:uFill>
              <a:latin typeface="Corbe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blank</Template>
  <TotalTime>1593</TotalTime>
  <Application>LibreOffice/5.1.4.2$Windows_X86_64 LibreOffice_project/f99d75f39f1c57ebdd7ffc5f42867c12031db97a</Application>
  <Words>135</Words>
  <Paragraphs>29</Paragraphs>
  <Company>Gemeente Amsterdam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2016-08-11T14:08:49Z</dcterms:created>
  <dc:creator>Macdonald, Orville</dc:creator>
  <dc:description>Versie 1.3 - 1 juli 2015_x000d_
Ontwikkeling sjabloon en macro's:_x000d_
www.JoulesUnlimited.nl</dc:description>
  <dc:language>nl-NL</dc:language>
  <cp:lastModifiedBy/>
  <dcterms:modified xsi:type="dcterms:W3CDTF">2017-01-27T14:18:04Z</dcterms:modified>
  <cp:revision>148</cp:revision>
  <dc:subject/>
  <dc:title>Architectuurcontext klachten(systeem)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Gemeente Amsterdam</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Diavoorstelling (4:3)</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