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65" r:id="rId4"/>
    <p:sldId id="257" r:id="rId5"/>
    <p:sldId id="266" r:id="rId6"/>
    <p:sldId id="267" r:id="rId7"/>
    <p:sldId id="268"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4" y="6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PlaceHolder 1"/>
          <p:cNvSpPr>
            <a:spLocks noGrp="1"/>
          </p:cNvSpPr>
          <p:nvPr>
            <p:ph type="body"/>
          </p:nvPr>
        </p:nvSpPr>
        <p:spPr>
          <a:xfrm>
            <a:off x="756000" y="5078520"/>
            <a:ext cx="6047640" cy="4811040"/>
          </a:xfrm>
          <a:prstGeom prst="rect">
            <a:avLst/>
          </a:prstGeom>
        </p:spPr>
        <p:txBody>
          <a:bodyPr lIns="0" tIns="0" rIns="0" bIns="0"/>
          <a:lstStyle/>
          <a:p>
            <a:r>
              <a:rPr lang="nl-NL" sz="2000" b="0" strike="noStrike" spc="-1">
                <a:solidFill>
                  <a:srgbClr val="000000"/>
                </a:solidFill>
                <a:uFill>
                  <a:solidFill>
                    <a:srgbClr val="FFFFFF"/>
                  </a:solidFill>
                </a:uFill>
                <a:latin typeface="Arial"/>
              </a:rPr>
              <a:t>Klik om het formaat van de notities te bewerken</a:t>
            </a:r>
          </a:p>
        </p:txBody>
      </p:sp>
      <p:sp>
        <p:nvSpPr>
          <p:cNvPr id="111" name="PlaceHolder 2"/>
          <p:cNvSpPr>
            <a:spLocks noGrp="1"/>
          </p:cNvSpPr>
          <p:nvPr>
            <p:ph type="hdr"/>
          </p:nvPr>
        </p:nvSpPr>
        <p:spPr>
          <a:xfrm>
            <a:off x="0" y="0"/>
            <a:ext cx="3280680" cy="534240"/>
          </a:xfrm>
          <a:prstGeom prst="rect">
            <a:avLst/>
          </a:prstGeom>
        </p:spPr>
        <p:txBody>
          <a:bodyPr lIns="0" tIns="0" rIns="0" bIns="0"/>
          <a:lstStyle/>
          <a:p>
            <a:r>
              <a:rPr lang="nl-NL" sz="1400" b="0" strike="noStrike" spc="-1">
                <a:solidFill>
                  <a:srgbClr val="000000"/>
                </a:solidFill>
                <a:uFill>
                  <a:solidFill>
                    <a:srgbClr val="FFFFFF"/>
                  </a:solidFill>
                </a:uFill>
                <a:latin typeface="Times New Roman"/>
              </a:rPr>
              <a:t> </a:t>
            </a:r>
          </a:p>
        </p:txBody>
      </p:sp>
      <p:sp>
        <p:nvSpPr>
          <p:cNvPr id="112" name="PlaceHolder 3"/>
          <p:cNvSpPr>
            <a:spLocks noGrp="1"/>
          </p:cNvSpPr>
          <p:nvPr>
            <p:ph type="dt"/>
          </p:nvPr>
        </p:nvSpPr>
        <p:spPr>
          <a:xfrm>
            <a:off x="4278960" y="0"/>
            <a:ext cx="3280680" cy="534240"/>
          </a:xfrm>
          <a:prstGeom prst="rect">
            <a:avLst/>
          </a:prstGeom>
        </p:spPr>
        <p:txBody>
          <a:bodyPr lIns="0" tIns="0" rIns="0" bIns="0"/>
          <a:lstStyle/>
          <a:p>
            <a:pPr algn="r"/>
            <a:r>
              <a:rPr lang="nl-NL" sz="1400" b="0" strike="noStrike" spc="-1">
                <a:solidFill>
                  <a:srgbClr val="000000"/>
                </a:solidFill>
                <a:uFill>
                  <a:solidFill>
                    <a:srgbClr val="FFFFFF"/>
                  </a:solidFill>
                </a:uFill>
                <a:latin typeface="Times New Roman"/>
              </a:rPr>
              <a:t> </a:t>
            </a:r>
          </a:p>
        </p:txBody>
      </p:sp>
      <p:sp>
        <p:nvSpPr>
          <p:cNvPr id="113" name="PlaceHolder 4"/>
          <p:cNvSpPr>
            <a:spLocks noGrp="1"/>
          </p:cNvSpPr>
          <p:nvPr>
            <p:ph type="ftr"/>
          </p:nvPr>
        </p:nvSpPr>
        <p:spPr>
          <a:xfrm>
            <a:off x="0" y="10157400"/>
            <a:ext cx="3280680" cy="534240"/>
          </a:xfrm>
          <a:prstGeom prst="rect">
            <a:avLst/>
          </a:prstGeom>
        </p:spPr>
        <p:txBody>
          <a:bodyPr lIns="0" tIns="0" rIns="0" bIns="0" anchor="b"/>
          <a:lstStyle/>
          <a:p>
            <a:r>
              <a:rPr lang="nl-NL" sz="1400" b="0" strike="noStrike" spc="-1">
                <a:solidFill>
                  <a:srgbClr val="000000"/>
                </a:solidFill>
                <a:uFill>
                  <a:solidFill>
                    <a:srgbClr val="FFFFFF"/>
                  </a:solidFill>
                </a:uFill>
                <a:latin typeface="Times New Roman"/>
              </a:rPr>
              <a:t> </a:t>
            </a:r>
          </a:p>
        </p:txBody>
      </p:sp>
      <p:sp>
        <p:nvSpPr>
          <p:cNvPr id="114" name="PlaceHolder 5"/>
          <p:cNvSpPr>
            <a:spLocks noGrp="1"/>
          </p:cNvSpPr>
          <p:nvPr>
            <p:ph type="sldNum"/>
          </p:nvPr>
        </p:nvSpPr>
        <p:spPr>
          <a:xfrm>
            <a:off x="4278960" y="10157400"/>
            <a:ext cx="3280680" cy="534240"/>
          </a:xfrm>
          <a:prstGeom prst="rect">
            <a:avLst/>
          </a:prstGeom>
        </p:spPr>
        <p:txBody>
          <a:bodyPr lIns="0" tIns="0" rIns="0" bIns="0" anchor="b"/>
          <a:lstStyle/>
          <a:p>
            <a:pPr algn="r"/>
            <a:fld id="{4573929D-845E-4890-99AB-E2791A47079D}" type="slidenum">
              <a:rPr lang="nl-NL" sz="1400" b="0" strike="noStrike" spc="-1">
                <a:solidFill>
                  <a:srgbClr val="000000"/>
                </a:solidFill>
                <a:uFill>
                  <a:solidFill>
                    <a:srgbClr val="FFFFFF"/>
                  </a:solidFill>
                </a:uFill>
                <a:latin typeface="Times New Roman"/>
              </a:rPr>
              <a:t>‹nr.›</a:t>
            </a:fld>
            <a:endParaRPr lang="nl-NL"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p>
          <a:p>
            <a:endParaRPr lang="nl-NL" sz="2000" b="0" strike="noStrike" spc="-1">
              <a:solidFill>
                <a:srgbClr val="000000"/>
              </a:solidFill>
              <a:uFill>
                <a:solidFill>
                  <a:srgbClr val="FFFFFF"/>
                </a:solidFill>
              </a:uFill>
              <a:latin typeface="Arial"/>
            </a:endParaRPr>
          </a:p>
        </p:txBody>
      </p:sp>
      <p:sp>
        <p:nvSpPr>
          <p:cNvPr id="13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8EA832-DF6E-4251-B309-76DCEEC38E9E}" type="slidenum">
              <a:rPr lang="nl-NL" sz="1200" b="0" strike="noStrike" spc="-1">
                <a:solidFill>
                  <a:srgbClr val="000000"/>
                </a:solidFill>
                <a:uFill>
                  <a:solidFill>
                    <a:srgbClr val="FFFFFF"/>
                  </a:solidFill>
                </a:uFill>
                <a:latin typeface="+mn-lt"/>
                <a:ea typeface="+mn-ea"/>
              </a:rPr>
              <a:t>8</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p>
          <a:p>
            <a:endParaRPr lang="nl-NL" sz="2000" b="0" strike="noStrike" spc="-1">
              <a:solidFill>
                <a:srgbClr val="000000"/>
              </a:solidFill>
              <a:uFill>
                <a:solidFill>
                  <a:srgbClr val="FFFFFF"/>
                </a:solidFill>
              </a:uFill>
              <a:latin typeface="Arial"/>
            </a:endParaRPr>
          </a:p>
        </p:txBody>
      </p:sp>
      <p:sp>
        <p:nvSpPr>
          <p:cNvPr id="13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2CE97F-7E4B-4033-A708-8CFD4DFAC15F}" type="slidenum">
              <a:rPr lang="nl-NL" sz="1200" b="0" strike="noStrike" spc="-1">
                <a:solidFill>
                  <a:srgbClr val="000000"/>
                </a:solidFill>
                <a:uFill>
                  <a:solidFill>
                    <a:srgbClr val="FFFFFF"/>
                  </a:solidFill>
                </a:uFill>
                <a:latin typeface="+mn-lt"/>
                <a:ea typeface="+mn-ea"/>
              </a:rPr>
              <a:t>9</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p>
          <a:p>
            <a:endParaRPr lang="nl-NL" sz="2000" b="0" strike="noStrike" spc="-1">
              <a:solidFill>
                <a:srgbClr val="000000"/>
              </a:solidFill>
              <a:uFill>
                <a:solidFill>
                  <a:srgbClr val="FFFFFF"/>
                </a:solidFill>
              </a:uFill>
              <a:latin typeface="Arial"/>
            </a:endParaRPr>
          </a:p>
        </p:txBody>
      </p:sp>
      <p:sp>
        <p:nvSpPr>
          <p:cNvPr id="14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3C5B34-DCE1-48D7-A8BF-19B1A2E8B394}" type="slidenum">
              <a:rPr lang="nl-NL" sz="1200" b="0" strike="noStrike" spc="-1">
                <a:solidFill>
                  <a:srgbClr val="000000"/>
                </a:solidFill>
                <a:uFill>
                  <a:solidFill>
                    <a:srgbClr val="FFFFFF"/>
                  </a:solidFill>
                </a:uFill>
                <a:latin typeface="+mn-lt"/>
                <a:ea typeface="+mn-ea"/>
              </a:rPr>
              <a:t>10</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p>
          <a:p>
            <a:endParaRPr lang="nl-NL" sz="2000" b="0" strike="noStrike" spc="-1">
              <a:solidFill>
                <a:srgbClr val="000000"/>
              </a:solidFill>
              <a:uFill>
                <a:solidFill>
                  <a:srgbClr val="FFFFFF"/>
                </a:solidFill>
              </a:uFill>
              <a:latin typeface="Arial"/>
            </a:endParaRPr>
          </a:p>
        </p:txBody>
      </p:sp>
      <p:sp>
        <p:nvSpPr>
          <p:cNvPr id="14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80FA0A-2010-470A-ABCB-8D1BDB30B438}" type="slidenum">
              <a:rPr lang="nl-NL" sz="1200" b="0" strike="noStrike" spc="-1">
                <a:solidFill>
                  <a:srgbClr val="000000"/>
                </a:solidFill>
                <a:uFill>
                  <a:solidFill>
                    <a:srgbClr val="FFFFFF"/>
                  </a:solidFill>
                </a:uFill>
                <a:latin typeface="+mn-lt"/>
                <a:ea typeface="+mn-ea"/>
              </a:rPr>
              <a:t>11</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endParaRPr lang="nl-NL" sz="1800" b="0" strike="noStrike" spc="-1">
              <a:solidFill>
                <a:srgbClr val="000000"/>
              </a:solidFill>
              <a:uFill>
                <a:solidFill>
                  <a:srgbClr val="FFFFFF"/>
                </a:solidFill>
              </a:uFill>
              <a:latin typeface="Arial"/>
            </a:endParaRPr>
          </a:p>
          <a:p>
            <a:endParaRPr lang="nl-NL" sz="1800" b="0" strike="noStrike" spc="-1">
              <a:solidFill>
                <a:srgbClr val="000000"/>
              </a:solidFill>
              <a:uFill>
                <a:solidFill>
                  <a:srgbClr val="FFFFFF"/>
                </a:solidFill>
              </a:uFill>
              <a:latin typeface="Arial"/>
            </a:endParaRPr>
          </a:p>
        </p:txBody>
      </p:sp>
      <p:sp>
        <p:nvSpPr>
          <p:cNvPr id="1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44574FA-4CFC-4F0E-A9A8-BB114942B73C}" type="slidenum">
              <a:rPr lang="nl-NL" sz="1200" b="0" strike="noStrike" spc="-1">
                <a:solidFill>
                  <a:srgbClr val="000000"/>
                </a:solidFill>
                <a:uFill>
                  <a:solidFill>
                    <a:srgbClr val="FFFFFF"/>
                  </a:solidFill>
                </a:uFill>
                <a:latin typeface="+mn-lt"/>
                <a:ea typeface="+mn-ea"/>
              </a:rPr>
              <a:t>12</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endParaRPr lang="nl-NL" sz="1800" b="0" strike="noStrike" spc="-1">
              <a:solidFill>
                <a:srgbClr val="000000"/>
              </a:solidFill>
              <a:uFill>
                <a:solidFill>
                  <a:srgbClr val="FFFFFF"/>
                </a:solidFill>
              </a:uFill>
              <a:latin typeface="Arial"/>
            </a:endParaRPr>
          </a:p>
          <a:p>
            <a:endParaRPr lang="nl-NL" sz="1800" b="0" strike="noStrike" spc="-1">
              <a:solidFill>
                <a:srgbClr val="000000"/>
              </a:solidFill>
              <a:uFill>
                <a:solidFill>
                  <a:srgbClr val="FFFFFF"/>
                </a:solidFill>
              </a:uFill>
              <a:latin typeface="Arial"/>
            </a:endParaRPr>
          </a:p>
        </p:txBody>
      </p:sp>
      <p:sp>
        <p:nvSpPr>
          <p:cNvPr id="14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D717EC1-302F-4453-B16D-3E049C7AD827}" type="slidenum">
              <a:rPr lang="nl-NL" sz="1200" b="0" strike="noStrike" spc="-1">
                <a:solidFill>
                  <a:srgbClr val="000000"/>
                </a:solidFill>
                <a:uFill>
                  <a:solidFill>
                    <a:srgbClr val="FFFFFF"/>
                  </a:solidFill>
                </a:uFill>
                <a:latin typeface="+mn-lt"/>
                <a:ea typeface="+mn-ea"/>
              </a:rPr>
              <a:t>13</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60" name="PlaceHolder 5"/>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pic>
        <p:nvPicPr>
          <p:cNvPr id="64" name="Afbeelding 63"/>
          <p:cNvPicPr/>
          <p:nvPr/>
        </p:nvPicPr>
        <p:blipFill>
          <a:blip r:embed="rId2"/>
          <a:stretch/>
        </p:blipFill>
        <p:spPr>
          <a:xfrm>
            <a:off x="2079000" y="1604520"/>
            <a:ext cx="4984920" cy="3977280"/>
          </a:xfrm>
          <a:prstGeom prst="rect">
            <a:avLst/>
          </a:prstGeom>
          <a:ln>
            <a:noFill/>
          </a:ln>
        </p:spPr>
      </p:pic>
      <p:pic>
        <p:nvPicPr>
          <p:cNvPr id="65" name="Afbeelding 6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7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88" name="PlaceHolder 4"/>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6" name="PlaceHolder 4"/>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4" name="PlaceHolder 5"/>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pic>
        <p:nvPicPr>
          <p:cNvPr id="108" name="Afbeelding 107"/>
          <p:cNvPicPr/>
          <p:nvPr/>
        </p:nvPicPr>
        <p:blipFill>
          <a:blip r:embed="rId2"/>
          <a:stretch/>
        </p:blipFill>
        <p:spPr>
          <a:xfrm>
            <a:off x="2079000" y="1604520"/>
            <a:ext cx="4984920" cy="3977280"/>
          </a:xfrm>
          <a:prstGeom prst="rect">
            <a:avLst/>
          </a:prstGeom>
          <a:ln>
            <a:noFill/>
          </a:ln>
        </p:spPr>
      </p:pic>
      <p:pic>
        <p:nvPicPr>
          <p:cNvPr id="109" name="Afbeelding 10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4" name="PlaceHolder 4"/>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8"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2" name="CustomShape 1"/>
          <p:cNvSpPr/>
          <p:nvPr/>
        </p:nvSpPr>
        <p:spPr>
          <a:xfrm>
            <a:off x="182520" y="1185840"/>
            <a:ext cx="424800" cy="424800"/>
          </a:xfrm>
          <a:custGeom>
            <a:avLst/>
            <a:gdLst/>
            <a:ahLst/>
            <a:cxn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33" name="CustomShape 2"/>
          <p:cNvSpPr/>
          <p:nvPr/>
        </p:nvSpPr>
        <p:spPr>
          <a:xfrm>
            <a:off x="182520" y="1634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182520" y="6746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3"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nl-NL" sz="900" b="0" strike="noStrike" spc="-1">
                <a:solidFill>
                  <a:srgbClr val="000000"/>
                </a:solidFill>
                <a:uFill>
                  <a:solidFill>
                    <a:srgbClr val="FFFFFF"/>
                  </a:solidFill>
                </a:uFill>
                <a:latin typeface="Corbel"/>
                <a:ea typeface="DejaVu Sans"/>
              </a:rPr>
              <a:t>Klik op het pijltje naast Nieuwe dia om een nieuwe dia aan te maken. Kies een van de indelingen.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De tekstvakken van de dia’s hebben allen 9 niveaus.</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Eerste, tweede en derde niveau hebben een opsomming. Het vierde niveau is bold en geschikt voor een kopje.</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vijfde niveau is voor de basistekst. Zowel niveau  vier als vijf lijnen automatisch uit aan de linkerkantlijn.</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zesde, zevende en achtste niveau lijnen uit onder resp. eerste, tweede en derde opsomming.</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1" strike="noStrike" spc="-1">
                <a:solidFill>
                  <a:srgbClr val="000000"/>
                </a:solidFill>
                <a:uFill>
                  <a:solidFill>
                    <a:srgbClr val="FFFFFF"/>
                  </a:solidFill>
                </a:uFill>
                <a:latin typeface="Corbel"/>
                <a:ea typeface="DejaVu Sans"/>
              </a:rPr>
              <a:t>Let op:</a:t>
            </a:r>
            <a:r>
              <a:rPr lang="nl-NL" sz="900" b="0" strike="noStrike" spc="-1">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Gebruik dus niet de standaard opsomming- knoppen van MS Office om de stijl te veranderen!</a:t>
            </a:r>
            <a:endParaRPr lang="nl-NL" sz="1800" b="0" strike="noStrike" spc="-1">
              <a:solidFill>
                <a:srgbClr val="000000"/>
              </a:solidFill>
              <a:uFill>
                <a:solidFill>
                  <a:srgbClr val="FFFFFF"/>
                </a:solidFill>
              </a:uFill>
              <a:latin typeface="Arial"/>
            </a:endParaRPr>
          </a:p>
        </p:txBody>
      </p:sp>
      <p:pic>
        <p:nvPicPr>
          <p:cNvPr id="4" name="Afbeelding 16"/>
          <p:cNvPicPr/>
          <p:nvPr/>
        </p:nvPicPr>
        <p:blipFill>
          <a:blip r:embed="rId15"/>
          <a:stretch/>
        </p:blipFill>
        <p:spPr>
          <a:xfrm>
            <a:off x="9664560" y="5669640"/>
            <a:ext cx="418320" cy="227880"/>
          </a:xfrm>
          <a:prstGeom prst="rect">
            <a:avLst/>
          </a:prstGeom>
          <a:ln>
            <a:noFill/>
          </a:ln>
        </p:spPr>
      </p:pic>
      <p:pic>
        <p:nvPicPr>
          <p:cNvPr id="5" name="Afbeelding 17"/>
          <p:cNvPicPr/>
          <p:nvPr/>
        </p:nvPicPr>
        <p:blipFill>
          <a:blip r:embed="rId16"/>
          <a:stretch/>
        </p:blipFill>
        <p:spPr>
          <a:xfrm>
            <a:off x="9632160" y="6521400"/>
            <a:ext cx="752040" cy="285120"/>
          </a:xfrm>
          <a:prstGeom prst="rect">
            <a:avLst/>
          </a:prstGeom>
          <a:ln>
            <a:noFill/>
          </a:ln>
        </p:spPr>
      </p:pic>
      <p:sp>
        <p:nvSpPr>
          <p:cNvPr id="6"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8" name="CustomShape 7"/>
          <p:cNvSpPr/>
          <p:nvPr/>
        </p:nvSpPr>
        <p:spPr>
          <a:xfrm>
            <a:off x="0" y="0"/>
            <a:ext cx="7876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 name="CustomShape 8"/>
          <p:cNvSpPr/>
          <p:nvPr/>
        </p:nvSpPr>
        <p:spPr>
          <a:xfrm>
            <a:off x="182520" y="1185840"/>
            <a:ext cx="424800" cy="424800"/>
          </a:xfrm>
          <a:custGeom>
            <a:avLst/>
            <a:gdLst/>
            <a:ahLst/>
            <a:cxn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10" name="CustomShape 9"/>
          <p:cNvSpPr/>
          <p:nvPr/>
        </p:nvSpPr>
        <p:spPr>
          <a:xfrm>
            <a:off x="182520" y="1634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11" name="CustomShape 10"/>
          <p:cNvSpPr/>
          <p:nvPr/>
        </p:nvSpPr>
        <p:spPr>
          <a:xfrm>
            <a:off x="182520" y="6746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12" name="CustomShape 11"/>
          <p:cNvSpPr/>
          <p:nvPr/>
        </p:nvSpPr>
        <p:spPr>
          <a:xfrm>
            <a:off x="1031760" y="184320"/>
            <a:ext cx="213480" cy="240480"/>
          </a:xfrm>
          <a:custGeom>
            <a:avLst/>
            <a:gdLst/>
            <a:ahLst/>
            <a:cxnLst/>
            <a:rect l="l" t="t"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3" name="CustomShape 12"/>
          <p:cNvSpPr/>
          <p:nvPr/>
        </p:nvSpPr>
        <p:spPr>
          <a:xfrm>
            <a:off x="1284120" y="260280"/>
            <a:ext cx="156600" cy="162720"/>
          </a:xfrm>
          <a:custGeom>
            <a:avLst/>
            <a:gdLst/>
            <a:ahLst/>
            <a:cxnLst/>
            <a:rect l="l" t="t"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4" name="CustomShape 13"/>
          <p:cNvSpPr/>
          <p:nvPr/>
        </p:nvSpPr>
        <p:spPr>
          <a:xfrm>
            <a:off x="1476360" y="260280"/>
            <a:ext cx="239040" cy="158040"/>
          </a:xfrm>
          <a:custGeom>
            <a:avLst/>
            <a:gdLst/>
            <a:ahLst/>
            <a:cxnLst/>
            <a:rect l="l" t="t"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5" name="CustomShape 14"/>
          <p:cNvSpPr/>
          <p:nvPr/>
        </p:nvSpPr>
        <p:spPr>
          <a:xfrm>
            <a:off x="1751040" y="260280"/>
            <a:ext cx="156600" cy="162720"/>
          </a:xfrm>
          <a:custGeom>
            <a:avLst/>
            <a:gdLst/>
            <a:ahLst/>
            <a:cxnLst/>
            <a:rect l="l" t="t"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6" name="CustomShape 15"/>
          <p:cNvSpPr/>
          <p:nvPr/>
        </p:nvSpPr>
        <p:spPr>
          <a:xfrm>
            <a:off x="1936800" y="260280"/>
            <a:ext cx="156600" cy="162720"/>
          </a:xfrm>
          <a:custGeom>
            <a:avLst/>
            <a:gdLst/>
            <a:ahLst/>
            <a:cxnLst/>
            <a:rect l="l" t="t"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7" name="CustomShape 16"/>
          <p:cNvSpPr/>
          <p:nvPr/>
        </p:nvSpPr>
        <p:spPr>
          <a:xfrm>
            <a:off x="2128680" y="260280"/>
            <a:ext cx="142200" cy="158040"/>
          </a:xfrm>
          <a:custGeom>
            <a:avLst/>
            <a:gdLst/>
            <a:ahLst/>
            <a:cxnLst/>
            <a:rect l="l" t="t"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8" name="CustomShape 17"/>
          <p:cNvSpPr/>
          <p:nvPr/>
        </p:nvSpPr>
        <p:spPr>
          <a:xfrm>
            <a:off x="2297160" y="219240"/>
            <a:ext cx="111960" cy="204120"/>
          </a:xfrm>
          <a:custGeom>
            <a:avLst/>
            <a:gdLst/>
            <a:ahLst/>
            <a:cxnLst/>
            <a:rect l="l" t="t"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9" name="CustomShape 18"/>
          <p:cNvSpPr/>
          <p:nvPr/>
        </p:nvSpPr>
        <p:spPr>
          <a:xfrm>
            <a:off x="2433600" y="260280"/>
            <a:ext cx="156600" cy="162720"/>
          </a:xfrm>
          <a:custGeom>
            <a:avLst/>
            <a:gdLst/>
            <a:ahLst/>
            <a:cxnLst/>
            <a:rect l="l" t="t"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0" name="CustomShape 19"/>
          <p:cNvSpPr/>
          <p:nvPr/>
        </p:nvSpPr>
        <p:spPr>
          <a:xfrm>
            <a:off x="1017720" y="530280"/>
            <a:ext cx="232560" cy="229320"/>
          </a:xfrm>
          <a:custGeom>
            <a:avLst/>
            <a:gdLst/>
            <a:ahLst/>
            <a:cxnLst/>
            <a:rect l="l" t="t"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1" name="CustomShape 20"/>
          <p:cNvSpPr/>
          <p:nvPr/>
        </p:nvSpPr>
        <p:spPr>
          <a:xfrm>
            <a:off x="1271520" y="600120"/>
            <a:ext cx="240480" cy="159480"/>
          </a:xfrm>
          <a:custGeom>
            <a:avLst/>
            <a:gdLst/>
            <a:ahLst/>
            <a:cxn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2" name="CustomShape 21"/>
          <p:cNvSpPr/>
          <p:nvPr/>
        </p:nvSpPr>
        <p:spPr>
          <a:xfrm>
            <a:off x="1541520" y="600120"/>
            <a:ext cx="126360" cy="162720"/>
          </a:xfrm>
          <a:custGeom>
            <a:avLst/>
            <a:gdLst/>
            <a:ahLst/>
            <a:cxnLst/>
            <a:rect l="l" t="t"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3" name="CustomShape 22"/>
          <p:cNvSpPr/>
          <p:nvPr/>
        </p:nvSpPr>
        <p:spPr>
          <a:xfrm>
            <a:off x="1679400" y="560520"/>
            <a:ext cx="113760" cy="202320"/>
          </a:xfrm>
          <a:custGeom>
            <a:avLst/>
            <a:gdLst/>
            <a:ahLst/>
            <a:cxnLst/>
            <a:rect l="l" t="t"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4" name="CustomShape 23"/>
          <p:cNvSpPr/>
          <p:nvPr/>
        </p:nvSpPr>
        <p:spPr>
          <a:xfrm>
            <a:off x="1816200" y="600120"/>
            <a:ext cx="156600" cy="162720"/>
          </a:xfrm>
          <a:custGeom>
            <a:avLst/>
            <a:gdLst/>
            <a:ahLst/>
            <a:cxnLst/>
            <a:rect l="l" t="t"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5" name="CustomShape 24"/>
          <p:cNvSpPr/>
          <p:nvPr/>
        </p:nvSpPr>
        <p:spPr>
          <a:xfrm>
            <a:off x="2009880" y="600120"/>
            <a:ext cx="97560" cy="159480"/>
          </a:xfrm>
          <a:custGeom>
            <a:avLst/>
            <a:gdLst/>
            <a:ahLst/>
            <a:cxnLst/>
            <a:rect l="l" t="t"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6" name="CustomShape 25"/>
          <p:cNvSpPr/>
          <p:nvPr/>
        </p:nvSpPr>
        <p:spPr>
          <a:xfrm>
            <a:off x="2122560" y="515880"/>
            <a:ext cx="165960" cy="246960"/>
          </a:xfrm>
          <a:custGeom>
            <a:avLst/>
            <a:gdLst/>
            <a:ahLst/>
            <a:cxnLst/>
            <a:rect l="l" t="t"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27" name="CustomShape 26"/>
          <p:cNvSpPr/>
          <p:nvPr/>
        </p:nvSpPr>
        <p:spPr>
          <a:xfrm>
            <a:off x="2322360" y="600120"/>
            <a:ext cx="142200" cy="162720"/>
          </a:xfrm>
          <a:custGeom>
            <a:avLst/>
            <a:gdLst/>
            <a:ahLst/>
            <a:cxnLst/>
            <a:rect l="l" t="t"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8" name="CustomShape 27"/>
          <p:cNvSpPr/>
          <p:nvPr/>
        </p:nvSpPr>
        <p:spPr>
          <a:xfrm>
            <a:off x="2505240" y="600120"/>
            <a:ext cx="240480" cy="159480"/>
          </a:xfrm>
          <a:custGeom>
            <a:avLst/>
            <a:gdLst/>
            <a:ahLst/>
            <a:cxn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9" name="CustomShape 28"/>
          <p:cNvSpPr/>
          <p:nvPr/>
        </p:nvSpPr>
        <p:spPr>
          <a:xfrm>
            <a:off x="-1731600" y="98640"/>
            <a:ext cx="1608840" cy="477000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nl-NL" sz="1000" b="0" strike="noStrike" spc="-1">
                <a:solidFill>
                  <a:srgbClr val="000000"/>
                </a:solidFill>
                <a:uFill>
                  <a:solidFill>
                    <a:srgbClr val="FFFFFF"/>
                  </a:solidFill>
                </a:uFill>
                <a:latin typeface="Corbel"/>
                <a:ea typeface="DejaVu Sans"/>
              </a:rPr>
              <a:t>Deze dia  is zo gemaakt dat je zelf een afbeelding kan invoegen. </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1000" b="0" strike="noStrike" spc="-1">
                <a:solidFill>
                  <a:srgbClr val="000000"/>
                </a:solidFill>
                <a:uFill>
                  <a:solidFill>
                    <a:srgbClr val="FFFFFF"/>
                  </a:solidFill>
                </a:uFill>
                <a:latin typeface="Corbel"/>
                <a:ea typeface="DejaVu Sans"/>
              </a:rPr>
              <a:t>Klik met de rechtermuisknop in de achtergrond en kies Achtergrond opmaken. Klik op Opvulling met figuur of bitmappatroon en dan op Invoegen uit bestand. Kies de afbeelding en klik op Invoegen en Sluiten.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1000" b="0" strike="noStrike" spc="-1">
                <a:solidFill>
                  <a:srgbClr val="000000"/>
                </a:solidFill>
                <a:uFill>
                  <a:solidFill>
                    <a:srgbClr val="FFFFFF"/>
                  </a:solidFill>
                </a:uFill>
                <a:latin typeface="Corbel"/>
                <a:ea typeface="DejaVu Sans"/>
              </a:rPr>
              <a:t>Klik niet op Overal toepassen omdat de afbeelding dan op alle dia’s komt. Met ctrl + z kan je dit ongedaan maken.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1000" b="0" strike="noStrike" spc="-1">
                <a:solidFill>
                  <a:srgbClr val="000000"/>
                </a:solidFill>
                <a:uFill>
                  <a:solidFill>
                    <a:srgbClr val="FFFFFF"/>
                  </a:solidFill>
                </a:uFill>
                <a:latin typeface="Corbel"/>
                <a:ea typeface="DejaVu Sans"/>
              </a:rPr>
              <a:t>Voor het mooiste resultaat is de beeldverhouding 1024 x 768 pixels. Het beeld blijft dan scherp en vervormt niet.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p:txBody>
      </p:sp>
      <p:sp>
        <p:nvSpPr>
          <p:cNvPr id="30" name="PlaceHolder 29"/>
          <p:cNvSpPr>
            <a:spLocks noGrp="1"/>
          </p:cNvSpPr>
          <p:nvPr>
            <p:ph type="title"/>
          </p:nvPr>
        </p:nvSpPr>
        <p:spPr>
          <a:xfrm>
            <a:off x="781920" y="1998360"/>
            <a:ext cx="75952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1" name="PlaceHolder 30"/>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b="0" strike="noStrike" spc="-1">
                <a:solidFill>
                  <a:srgbClr val="000000"/>
                </a:solidFill>
                <a:uFill>
                  <a:solidFill>
                    <a:srgbClr val="FFFFFF"/>
                  </a:solidFill>
                </a:uFill>
                <a:latin typeface="Arial"/>
              </a:rPr>
              <a:t>Klik om de opmaak van de overzichtstekst te bewerken</a:t>
            </a:r>
          </a:p>
          <a:p>
            <a:pPr marL="864000" lvl="1" indent="-324000">
              <a:buClr>
                <a:srgbClr val="000000"/>
              </a:buClr>
              <a:buSzPct val="75000"/>
              <a:buFont typeface="Symbol" charset="2"/>
              <a:buChar char=""/>
            </a:pPr>
            <a:r>
              <a:rPr lang="nl-NL" sz="2800" b="0" strike="noStrike" spc="-1">
                <a:solidFill>
                  <a:srgbClr val="000000"/>
                </a:solidFill>
                <a:uFill>
                  <a:solidFill>
                    <a:srgbClr val="FFFFFF"/>
                  </a:solidFill>
                </a:uFill>
                <a:latin typeface="Arial"/>
              </a:rPr>
              <a:t>Tweede overzichtsniveau</a:t>
            </a:r>
          </a:p>
          <a:p>
            <a:pPr marL="1296000" lvl="2" indent="-288000">
              <a:buClr>
                <a:srgbClr val="000000"/>
              </a:buClr>
              <a:buSzPct val="45000"/>
              <a:buFont typeface="Wingdings" charset="2"/>
              <a:buChar char=""/>
            </a:pPr>
            <a:r>
              <a:rPr lang="nl-NL" sz="2400" b="0" strike="noStrike" spc="-1">
                <a:solidFill>
                  <a:srgbClr val="000000"/>
                </a:solidFill>
                <a:uFill>
                  <a:solidFill>
                    <a:srgbClr val="FFFFFF"/>
                  </a:solidFill>
                </a:uFill>
                <a:latin typeface="Arial"/>
              </a:rPr>
              <a:t>Derde overzichtsniveau</a:t>
            </a:r>
          </a:p>
          <a:p>
            <a:pPr marL="1728000" lvl="3" indent="-216000">
              <a:buClr>
                <a:srgbClr val="000000"/>
              </a:buClr>
              <a:buSzPct val="75000"/>
              <a:buFont typeface="Symbol" charset="2"/>
              <a:buChar char=""/>
            </a:pPr>
            <a:r>
              <a:rPr lang="nl-NL" sz="2000" b="0" strike="noStrike" spc="-1">
                <a:solidFill>
                  <a:srgbClr val="000000"/>
                </a:solidFill>
                <a:uFill>
                  <a:solidFill>
                    <a:srgbClr val="FFFFFF"/>
                  </a:solidFill>
                </a:uFill>
                <a:latin typeface="Arial"/>
              </a:rPr>
              <a:t>Vierde overzichtsniveau</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Vijfde overzichtsniveau</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Zesde overzichtsniveau</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CustomShape 1"/>
          <p:cNvSpPr/>
          <p:nvPr/>
        </p:nvSpPr>
        <p:spPr>
          <a:xfrm>
            <a:off x="182520" y="1185840"/>
            <a:ext cx="424800" cy="424800"/>
          </a:xfrm>
          <a:custGeom>
            <a:avLst/>
            <a:gdLst/>
            <a:ahLst/>
            <a:cxn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67" name="CustomShape 2"/>
          <p:cNvSpPr/>
          <p:nvPr/>
        </p:nvSpPr>
        <p:spPr>
          <a:xfrm>
            <a:off x="182520" y="1634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68" name="CustomShape 3"/>
          <p:cNvSpPr/>
          <p:nvPr/>
        </p:nvSpPr>
        <p:spPr>
          <a:xfrm>
            <a:off x="182520" y="6746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69"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nl-NL" sz="900" b="0" strike="noStrike" spc="-1">
                <a:solidFill>
                  <a:srgbClr val="000000"/>
                </a:solidFill>
                <a:uFill>
                  <a:solidFill>
                    <a:srgbClr val="FFFFFF"/>
                  </a:solidFill>
                </a:uFill>
                <a:latin typeface="Corbel"/>
                <a:ea typeface="DejaVu Sans"/>
              </a:rPr>
              <a:t>Klik op het pijltje naast Nieuwe dia om een nieuwe dia aan te maken. Kies een van de indelingen.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De tekstvakken van de dia’s hebben allen 9 niveaus.</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Eerste, tweede en derde niveau hebben een opsomming. Het vierde niveau is bold en geschikt voor een kopje.</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vijfde niveau is voor de basistekst. Zowel niveau  vier als vijf lijnen automatisch uit aan de linkerkantlijn.</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zesde, zevende en achtste niveau lijnen uit onder resp. eerste, tweede en derde opsomming.</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1" strike="noStrike" spc="-1">
                <a:solidFill>
                  <a:srgbClr val="000000"/>
                </a:solidFill>
                <a:uFill>
                  <a:solidFill>
                    <a:srgbClr val="FFFFFF"/>
                  </a:solidFill>
                </a:uFill>
                <a:latin typeface="Corbel"/>
                <a:ea typeface="DejaVu Sans"/>
              </a:rPr>
              <a:t>Let op:</a:t>
            </a:r>
            <a:r>
              <a:rPr lang="nl-NL" sz="900" b="0" strike="noStrike" spc="-1">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Gebruik dus niet de standaard opsomming- knoppen van MS Office om de stijl te veranderen!</a:t>
            </a:r>
            <a:endParaRPr lang="nl-NL" sz="1800" b="0" strike="noStrike" spc="-1">
              <a:solidFill>
                <a:srgbClr val="000000"/>
              </a:solidFill>
              <a:uFill>
                <a:solidFill>
                  <a:srgbClr val="FFFFFF"/>
                </a:solidFill>
              </a:uFill>
              <a:latin typeface="Arial"/>
            </a:endParaRPr>
          </a:p>
        </p:txBody>
      </p:sp>
      <p:pic>
        <p:nvPicPr>
          <p:cNvPr id="70" name="Afbeelding 16"/>
          <p:cNvPicPr/>
          <p:nvPr/>
        </p:nvPicPr>
        <p:blipFill>
          <a:blip r:embed="rId14"/>
          <a:stretch/>
        </p:blipFill>
        <p:spPr>
          <a:xfrm>
            <a:off x="9664560" y="5669640"/>
            <a:ext cx="418320" cy="227880"/>
          </a:xfrm>
          <a:prstGeom prst="rect">
            <a:avLst/>
          </a:prstGeom>
          <a:ln>
            <a:noFill/>
          </a:ln>
        </p:spPr>
      </p:pic>
      <p:pic>
        <p:nvPicPr>
          <p:cNvPr id="71" name="Afbeelding 17"/>
          <p:cNvPicPr/>
          <p:nvPr/>
        </p:nvPicPr>
        <p:blipFill>
          <a:blip r:embed="rId15"/>
          <a:stretch/>
        </p:blipFill>
        <p:spPr>
          <a:xfrm>
            <a:off x="9632160" y="6521400"/>
            <a:ext cx="752040" cy="285120"/>
          </a:xfrm>
          <a:prstGeom prst="rect">
            <a:avLst/>
          </a:prstGeom>
          <a:ln>
            <a:noFill/>
          </a:ln>
        </p:spPr>
      </p:pic>
      <p:sp>
        <p:nvSpPr>
          <p:cNvPr id="72"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3"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4"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nl-NL" sz="4400" b="0" strike="noStrike" spc="-1">
                <a:solidFill>
                  <a:srgbClr val="000000"/>
                </a:solidFill>
                <a:uFill>
                  <a:solidFill>
                    <a:srgbClr val="FFFFFF"/>
                  </a:solidFill>
                </a:uFill>
                <a:latin typeface="Arial"/>
              </a:rPr>
              <a:t>Klik om de opmaak van de titeltekst te bewerken</a:t>
            </a:r>
          </a:p>
        </p:txBody>
      </p:sp>
      <p:sp>
        <p:nvSpPr>
          <p:cNvPr id="75" name="PlaceHolder 8"/>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b="0" strike="noStrike" spc="-1">
                <a:solidFill>
                  <a:srgbClr val="000000"/>
                </a:solidFill>
                <a:uFill>
                  <a:solidFill>
                    <a:srgbClr val="FFFFFF"/>
                  </a:solidFill>
                </a:uFill>
                <a:latin typeface="Arial"/>
              </a:rPr>
              <a:t>Klik om de opmaak van de overzichtstekst te bewerken</a:t>
            </a:r>
          </a:p>
          <a:p>
            <a:pPr marL="864000" lvl="1" indent="-324000">
              <a:buClr>
                <a:srgbClr val="000000"/>
              </a:buClr>
              <a:buSzPct val="75000"/>
              <a:buFont typeface="Symbol" charset="2"/>
              <a:buChar char=""/>
            </a:pPr>
            <a:r>
              <a:rPr lang="nl-NL" sz="2800" b="0" strike="noStrike" spc="-1">
                <a:solidFill>
                  <a:srgbClr val="000000"/>
                </a:solidFill>
                <a:uFill>
                  <a:solidFill>
                    <a:srgbClr val="FFFFFF"/>
                  </a:solidFill>
                </a:uFill>
                <a:latin typeface="Arial"/>
              </a:rPr>
              <a:t>Tweede overzichtsniveau</a:t>
            </a:r>
          </a:p>
          <a:p>
            <a:pPr marL="1296000" lvl="2" indent="-288000">
              <a:buClr>
                <a:srgbClr val="000000"/>
              </a:buClr>
              <a:buSzPct val="45000"/>
              <a:buFont typeface="Wingdings" charset="2"/>
              <a:buChar char=""/>
            </a:pPr>
            <a:r>
              <a:rPr lang="nl-NL" sz="2400" b="0" strike="noStrike" spc="-1">
                <a:solidFill>
                  <a:srgbClr val="000000"/>
                </a:solidFill>
                <a:uFill>
                  <a:solidFill>
                    <a:srgbClr val="FFFFFF"/>
                  </a:solidFill>
                </a:uFill>
                <a:latin typeface="Arial"/>
              </a:rPr>
              <a:t>Derde overzichtsniveau</a:t>
            </a:r>
          </a:p>
          <a:p>
            <a:pPr marL="1728000" lvl="3" indent="-216000">
              <a:buClr>
                <a:srgbClr val="000000"/>
              </a:buClr>
              <a:buSzPct val="75000"/>
              <a:buFont typeface="Symbol" charset="2"/>
              <a:buChar char=""/>
            </a:pPr>
            <a:r>
              <a:rPr lang="nl-NL" sz="2000" b="0" strike="noStrike" spc="-1">
                <a:solidFill>
                  <a:srgbClr val="000000"/>
                </a:solidFill>
                <a:uFill>
                  <a:solidFill>
                    <a:srgbClr val="FFFFFF"/>
                  </a:solidFill>
                </a:uFill>
                <a:latin typeface="Arial"/>
              </a:rPr>
              <a:t>Vierde overzichtsniveau</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Vijfde overzichtsniveau</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Zesde overzichtsniveau</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15" name="CustomShape 1"/>
          <p:cNvSpPr/>
          <p:nvPr/>
        </p:nvSpPr>
        <p:spPr>
          <a:xfrm>
            <a:off x="981000" y="1758960"/>
            <a:ext cx="7343280" cy="1835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nl-NL" sz="5500" b="1" strike="noStrike" spc="-1">
                <a:solidFill>
                  <a:srgbClr val="FFFFFF"/>
                </a:solidFill>
                <a:uFill>
                  <a:solidFill>
                    <a:srgbClr val="FFFFFF"/>
                  </a:solidFill>
                </a:uFill>
                <a:latin typeface="Corbel"/>
              </a:rPr>
              <a:t>Architecture Context</a:t>
            </a:r>
            <a:endParaRPr lang="nl-NL" sz="1800" b="0" strike="noStrike" spc="-1">
              <a:solidFill>
                <a:srgbClr val="000000"/>
              </a:solidFill>
              <a:uFill>
                <a:solidFill>
                  <a:srgbClr val="FFFFFF"/>
                </a:solidFill>
              </a:uFill>
              <a:latin typeface="Arial"/>
            </a:endParaRPr>
          </a:p>
          <a:p>
            <a:pPr>
              <a:lnSpc>
                <a:spcPct val="100000"/>
              </a:lnSpc>
            </a:pPr>
            <a:r>
              <a:rPr lang="nl-NL" sz="5500" b="1" strike="noStrike" spc="-1">
                <a:solidFill>
                  <a:srgbClr val="FFFFFF"/>
                </a:solidFill>
                <a:uFill>
                  <a:solidFill>
                    <a:srgbClr val="FFFFFF"/>
                  </a:solidFill>
                </a:uFill>
                <a:latin typeface="Corbel"/>
              </a:rPr>
              <a:t>Project Sarphati</a:t>
            </a:r>
            <a:endParaRPr lang="nl-NL" sz="1800" b="0" strike="noStrike" spc="-1">
              <a:solidFill>
                <a:srgbClr val="000000"/>
              </a:solidFill>
              <a:uFill>
                <a:solidFill>
                  <a:srgbClr val="FFFFFF"/>
                </a:solidFill>
              </a:uFill>
              <a:latin typeface="Arial"/>
            </a:endParaRPr>
          </a:p>
        </p:txBody>
      </p:sp>
      <p:sp>
        <p:nvSpPr>
          <p:cNvPr id="116" name="CustomShape 2"/>
          <p:cNvSpPr/>
          <p:nvPr/>
        </p:nvSpPr>
        <p:spPr>
          <a:xfrm>
            <a:off x="887040" y="635688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750" b="1" strike="noStrike" spc="-1">
                <a:solidFill>
                  <a:srgbClr val="FFFFFF"/>
                </a:solidFill>
                <a:uFill>
                  <a:solidFill>
                    <a:srgbClr val="FFFFFF"/>
                  </a:solidFill>
                </a:uFill>
                <a:latin typeface="Corbel"/>
              </a:rPr>
              <a:t>27-01-17</a:t>
            </a:r>
            <a:endParaRPr lang="nl-NL"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Huidige situatie, bedrijfslaag </a:t>
            </a:r>
            <a:endParaRPr lang="nl-NL" sz="1800" b="0" strike="noStrike" spc="-1">
              <a:solidFill>
                <a:srgbClr val="000000"/>
              </a:solidFill>
              <a:uFill>
                <a:solidFill>
                  <a:srgbClr val="FFFFFF"/>
                </a:solidFill>
              </a:uFill>
              <a:latin typeface="Arial"/>
            </a:endParaRPr>
          </a:p>
        </p:txBody>
      </p:sp>
      <p:sp>
        <p:nvSpPr>
          <p:cNvPr id="128"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a:t>
            </a:r>
            <a:endParaRPr lang="nl-NL"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Doelsituatie, bedrijfslaag </a:t>
            </a:r>
            <a:endParaRPr lang="nl-NL" sz="1800" b="0" strike="noStrike" spc="-1">
              <a:solidFill>
                <a:srgbClr val="000000"/>
              </a:solidFill>
              <a:uFill>
                <a:solidFill>
                  <a:srgbClr val="FFFFFF"/>
                </a:solidFill>
              </a:uFill>
              <a:latin typeface="Arial"/>
            </a:endParaRPr>
          </a:p>
        </p:txBody>
      </p:sp>
      <p:sp>
        <p:nvSpPr>
          <p:cNvPr id="130"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a:t>
            </a:r>
            <a:endParaRPr lang="nl-NL"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Huidige situatie, informatievoorziening </a:t>
            </a:r>
            <a:endParaRPr lang="nl-NL" sz="1800" b="0" strike="noStrike" spc="-1">
              <a:solidFill>
                <a:srgbClr val="000000"/>
              </a:solidFill>
              <a:uFill>
                <a:solidFill>
                  <a:srgbClr val="FFFFFF"/>
                </a:solidFill>
              </a:uFill>
              <a:latin typeface="Arial"/>
            </a:endParaRPr>
          </a:p>
        </p:txBody>
      </p:sp>
      <p:sp>
        <p:nvSpPr>
          <p:cNvPr id="132"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a:t>
            </a:r>
            <a:endParaRPr lang="nl-NL"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Doelsituatie, informatievoorziening </a:t>
            </a:r>
            <a:endParaRPr lang="nl-NL" sz="1800" b="0" strike="noStrike" spc="-1">
              <a:solidFill>
                <a:srgbClr val="000000"/>
              </a:solidFill>
              <a:uFill>
                <a:solidFill>
                  <a:srgbClr val="FFFFFF"/>
                </a:solidFill>
              </a:uFill>
              <a:latin typeface="Arial"/>
            </a:endParaRPr>
          </a:p>
        </p:txBody>
      </p:sp>
      <p:sp>
        <p:nvSpPr>
          <p:cNvPr id="134"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a:t>
            </a:r>
            <a:endParaRPr lang="nl-NL"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707136" y="1480058"/>
            <a:ext cx="8229600" cy="1144588"/>
          </a:xfrm>
        </p:spPr>
        <p:txBody>
          <a:bodyPr/>
          <a:lstStyle/>
          <a:p>
            <a:r>
              <a:rPr lang="nl-NL" b="1" spc="-1" dirty="0">
                <a:solidFill>
                  <a:srgbClr val="FF0000"/>
                </a:solidFill>
                <a:uFill>
                  <a:solidFill>
                    <a:srgbClr val="FFFFFF"/>
                  </a:solidFill>
                </a:uFill>
                <a:latin typeface="Corbel"/>
              </a:rPr>
              <a:t>Context</a:t>
            </a:r>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93331"/>
            <a:ext cx="9144001" cy="3664670"/>
          </a:xfrm>
          <a:prstGeom prst="rect">
            <a:avLst/>
          </a:prstGeom>
        </p:spPr>
      </p:pic>
    </p:spTree>
    <p:extLst>
      <p:ext uri="{BB962C8B-B14F-4D97-AF65-F5344CB8AC3E}">
        <p14:creationId xmlns:p14="http://schemas.microsoft.com/office/powerpoint/2010/main" val="323998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781920" y="1998360"/>
            <a:ext cx="7595280" cy="4193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Sarphati </a:t>
            </a:r>
            <a:r>
              <a:rPr lang="en-US" sz="3500" b="1" strike="noStrike" spc="-1">
                <a:solidFill>
                  <a:srgbClr val="FF0000"/>
                </a:solidFill>
                <a:uFill>
                  <a:solidFill>
                    <a:srgbClr val="FFFFFF"/>
                  </a:solidFill>
                </a:uFill>
                <a:latin typeface="Corbel"/>
              </a:rPr>
              <a:t>principles</a:t>
            </a:r>
            <a:r>
              <a:rPr lang="nl-NL" sz="3500" b="1" strike="noStrike" spc="-1">
                <a:solidFill>
                  <a:srgbClr val="FF0000"/>
                </a:solidFill>
                <a:uFill>
                  <a:solidFill>
                    <a:srgbClr val="FFFFFF"/>
                  </a:solidFill>
                </a:uFill>
                <a:latin typeface="Corbel"/>
              </a:rPr>
              <a:t>:</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Youth health</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Informed consent</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User engagement</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Longitudinal research</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 </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p:txBody>
      </p:sp>
      <p:sp>
        <p:nvSpPr>
          <p:cNvPr id="118" name="CustomShape 2"/>
          <p:cNvSpPr/>
          <p:nvPr/>
        </p:nvSpPr>
        <p:spPr>
          <a:xfrm>
            <a:off x="781560" y="3367440"/>
            <a:ext cx="7595280" cy="2786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487610"/>
            <a:ext cx="7595640" cy="1142640"/>
          </a:xfrm>
        </p:spPr>
        <p:txBody>
          <a:bodyPr/>
          <a:lstStyle/>
          <a:p>
            <a:r>
              <a:rPr lang="nl-NL" b="1" spc="-1" dirty="0">
                <a:solidFill>
                  <a:srgbClr val="FF0000"/>
                </a:solidFill>
                <a:uFill>
                  <a:solidFill>
                    <a:srgbClr val="FFFFFF"/>
                  </a:solidFill>
                </a:uFill>
                <a:latin typeface="Corbel"/>
              </a:rPr>
              <a:t>Belanghebbenden en verantwoordelijkheden</a:t>
            </a:r>
            <a:endParaRPr lang="nl-NL"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8006"/>
            <a:ext cx="9144000" cy="4668689"/>
          </a:xfrm>
          <a:prstGeom prst="rect">
            <a:avLst/>
          </a:prstGeom>
        </p:spPr>
      </p:pic>
    </p:spTree>
    <p:extLst>
      <p:ext uri="{BB962C8B-B14F-4D97-AF65-F5344CB8AC3E}">
        <p14:creationId xmlns:p14="http://schemas.microsoft.com/office/powerpoint/2010/main" val="42281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1193291"/>
            <a:ext cx="7595640" cy="1142640"/>
          </a:xfrm>
        </p:spPr>
        <p:txBody>
          <a:bodyPr/>
          <a:lstStyle/>
          <a:p>
            <a:r>
              <a:rPr lang="nl-NL" b="1" spc="-1" dirty="0">
                <a:solidFill>
                  <a:srgbClr val="FF0000"/>
                </a:solidFill>
                <a:uFill>
                  <a:solidFill>
                    <a:srgbClr val="FFFFFF"/>
                  </a:solidFill>
                </a:uFill>
                <a:latin typeface="Corbel"/>
              </a:rPr>
              <a:t>Proces consultatiebureaubezoek</a:t>
            </a:r>
            <a:endParaRPr lang="nl-NL" dirty="0"/>
          </a:p>
        </p:txBody>
      </p:sp>
      <p:sp>
        <p:nvSpPr>
          <p:cNvPr id="3" name="Ondertitel 2"/>
          <p:cNvSpPr>
            <a:spLocks noGrp="1"/>
          </p:cNvSpPr>
          <p:nvPr>
            <p:ph type="subTitle"/>
          </p:nvPr>
        </p:nvSpPr>
        <p:spPr>
          <a:xfrm>
            <a:off x="646043" y="4719159"/>
            <a:ext cx="7860366" cy="2786760"/>
          </a:xfrm>
        </p:spPr>
        <p:txBody>
          <a:bodyPr/>
          <a:lstStyle/>
          <a:p>
            <a:r>
              <a:rPr lang="nl-NL" dirty="0"/>
              <a:t>Instemming geven in een app </a:t>
            </a:r>
            <a:r>
              <a:rPr lang="nl-NL" dirty="0" err="1"/>
              <a:t>ipv</a:t>
            </a:r>
            <a:r>
              <a:rPr lang="nl-NL" dirty="0"/>
              <a:t> op papier</a:t>
            </a:r>
          </a:p>
          <a:p>
            <a:r>
              <a:rPr lang="nl-NL" dirty="0"/>
              <a:t>Vragen beantwoorden in een app </a:t>
            </a:r>
            <a:r>
              <a:rPr lang="nl-NL" dirty="0" err="1"/>
              <a:t>ipv</a:t>
            </a:r>
            <a:r>
              <a:rPr lang="nl-NL" dirty="0"/>
              <a:t> op papier</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4295"/>
            <a:ext cx="9144000" cy="2892287"/>
          </a:xfrm>
          <a:prstGeom prst="rect">
            <a:avLst/>
          </a:prstGeom>
        </p:spPr>
      </p:pic>
    </p:spTree>
    <p:extLst>
      <p:ext uri="{BB962C8B-B14F-4D97-AF65-F5344CB8AC3E}">
        <p14:creationId xmlns:p14="http://schemas.microsoft.com/office/powerpoint/2010/main" val="23527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1193291"/>
            <a:ext cx="7595640" cy="1142640"/>
          </a:xfrm>
        </p:spPr>
        <p:txBody>
          <a:bodyPr/>
          <a:lstStyle/>
          <a:p>
            <a:r>
              <a:rPr lang="nl-NL" b="1" spc="-1" dirty="0">
                <a:solidFill>
                  <a:srgbClr val="FF0000"/>
                </a:solidFill>
                <a:uFill>
                  <a:solidFill>
                    <a:srgbClr val="FFFFFF"/>
                  </a:solidFill>
                </a:uFill>
                <a:latin typeface="Corbel"/>
              </a:rPr>
              <a:t>Proces </a:t>
            </a:r>
            <a:r>
              <a:rPr lang="nl-NL" b="1" spc="-1" dirty="0" err="1">
                <a:solidFill>
                  <a:srgbClr val="FF0000"/>
                </a:solidFill>
                <a:uFill>
                  <a:solidFill>
                    <a:srgbClr val="FFFFFF"/>
                  </a:solidFill>
                </a:uFill>
                <a:latin typeface="Corbel"/>
              </a:rPr>
              <a:t>onderzoeksdata</a:t>
            </a:r>
            <a:r>
              <a:rPr lang="nl-NL" b="1" spc="-1" dirty="0">
                <a:solidFill>
                  <a:srgbClr val="FF0000"/>
                </a:solidFill>
                <a:uFill>
                  <a:solidFill>
                    <a:srgbClr val="FFFFFF"/>
                  </a:solidFill>
                </a:uFill>
                <a:latin typeface="Corbel"/>
              </a:rPr>
              <a:t> beschikbaar stellen</a:t>
            </a:r>
            <a:endParaRPr lang="nl-NL" dirty="0"/>
          </a:p>
        </p:txBody>
      </p:sp>
      <p:sp>
        <p:nvSpPr>
          <p:cNvPr id="3" name="Ondertitel 2"/>
          <p:cNvSpPr>
            <a:spLocks noGrp="1"/>
          </p:cNvSpPr>
          <p:nvPr>
            <p:ph type="subTitle"/>
          </p:nvPr>
        </p:nvSpPr>
        <p:spPr>
          <a:xfrm>
            <a:off x="646043" y="4719159"/>
            <a:ext cx="7860366" cy="2786760"/>
          </a:xfrm>
        </p:spPr>
        <p:txBody>
          <a:bodyPr/>
          <a:lstStyle/>
          <a:p>
            <a:endParaRPr lang="nl-NL" dirty="0"/>
          </a:p>
        </p:txBody>
      </p:sp>
    </p:spTree>
    <p:extLst>
      <p:ext uri="{BB962C8B-B14F-4D97-AF65-F5344CB8AC3E}">
        <p14:creationId xmlns:p14="http://schemas.microsoft.com/office/powerpoint/2010/main" val="156901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781920" y="1998360"/>
            <a:ext cx="7595280" cy="4625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ITforCare </a:t>
            </a:r>
            <a:r>
              <a:rPr lang="en-US" sz="3500" b="1" strike="noStrike" spc="-1">
                <a:solidFill>
                  <a:srgbClr val="FF0000"/>
                </a:solidFill>
                <a:uFill>
                  <a:solidFill>
                    <a:srgbClr val="FFFFFF"/>
                  </a:solidFill>
                </a:uFill>
                <a:latin typeface="Corbel"/>
              </a:rPr>
              <a:t>principles</a:t>
            </a:r>
            <a:r>
              <a:rPr lang="nl-NL" sz="3500" b="1" strike="noStrike" spc="-1">
                <a:solidFill>
                  <a:srgbClr val="FF0000"/>
                </a:solidFill>
                <a:uFill>
                  <a:solidFill>
                    <a:srgbClr val="FFFFFF"/>
                  </a:solidFill>
                </a:uFill>
                <a:latin typeface="Corbel"/>
              </a:rPr>
              <a:t>:</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Privacy by design</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Security by design</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Open data</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Big data</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p:txBody>
      </p:sp>
      <p:sp>
        <p:nvSpPr>
          <p:cNvPr id="120" name="CustomShape 2"/>
          <p:cNvSpPr/>
          <p:nvPr/>
        </p:nvSpPr>
        <p:spPr>
          <a:xfrm>
            <a:off x="781560" y="3367440"/>
            <a:ext cx="7595280" cy="2786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Huidige situatie, proceslaag </a:t>
            </a:r>
            <a:endParaRPr lang="nl-NL" sz="1800" b="0" strike="noStrike" spc="-1">
              <a:solidFill>
                <a:srgbClr val="000000"/>
              </a:solidFill>
              <a:uFill>
                <a:solidFill>
                  <a:srgbClr val="FFFFFF"/>
                </a:solidFill>
              </a:uFill>
              <a:latin typeface="Arial"/>
            </a:endParaRPr>
          </a:p>
        </p:txBody>
      </p:sp>
      <p:sp>
        <p:nvSpPr>
          <p:cNvPr id="122"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Verifying parent identity is an extra task for the nurse practitioner.</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Consent and questionnaire data is gathered on paper.</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Data files are stored separately on network shares within the GGD LAN.</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Datamanager manually combines the files into anonimized file for the researchers.</a:t>
            </a:r>
            <a:endParaRPr lang="nl-NL" sz="1800" b="0" strike="noStrike" spc="-1">
              <a:solidFill>
                <a:srgbClr val="000000"/>
              </a:solidFill>
              <a:uFill>
                <a:solidFill>
                  <a:srgbClr val="FFFFFF"/>
                </a:solidFill>
              </a:uFill>
              <a:latin typeface="Arial"/>
            </a:endParaRPr>
          </a:p>
        </p:txBody>
      </p:sp>
      <p:pic>
        <p:nvPicPr>
          <p:cNvPr id="123" name="Afbeelding 122"/>
          <p:cNvPicPr/>
          <p:nvPr/>
        </p:nvPicPr>
        <p:blipFill>
          <a:blip r:embed="rId3"/>
          <a:stretch/>
        </p:blipFill>
        <p:spPr>
          <a:xfrm>
            <a:off x="909000" y="792000"/>
            <a:ext cx="7515000" cy="488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Doelsituatie, proceslaag </a:t>
            </a:r>
            <a:endParaRPr lang="nl-NL" sz="1800" b="0" strike="noStrike" spc="-1">
              <a:solidFill>
                <a:srgbClr val="000000"/>
              </a:solidFill>
              <a:uFill>
                <a:solidFill>
                  <a:srgbClr val="FFFFFF"/>
                </a:solidFill>
              </a:uFill>
              <a:latin typeface="Arial"/>
            </a:endParaRPr>
          </a:p>
        </p:txBody>
      </p:sp>
      <p:sp>
        <p:nvSpPr>
          <p:cNvPr id="125"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Consent and questionnaire data is gathered digitally trough a (web) app.</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Data is never stored on any accessible (network) drive, but in a secure database.</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Anonimized data is made available to the researchers in a secure environment.</a:t>
            </a:r>
            <a:endParaRPr lang="nl-NL" sz="1800" b="0" strike="noStrike" spc="-1">
              <a:solidFill>
                <a:srgbClr val="000000"/>
              </a:solidFill>
              <a:uFill>
                <a:solidFill>
                  <a:srgbClr val="FFFFFF"/>
                </a:solidFill>
              </a:uFill>
              <a:latin typeface="Arial"/>
            </a:endParaRPr>
          </a:p>
        </p:txBody>
      </p:sp>
      <p:pic>
        <p:nvPicPr>
          <p:cNvPr id="126" name="Afbeelding 125"/>
          <p:cNvPicPr/>
          <p:nvPr/>
        </p:nvPicPr>
        <p:blipFill>
          <a:blip r:embed="rId3"/>
          <a:stretch/>
        </p:blipFill>
        <p:spPr>
          <a:xfrm>
            <a:off x="909000" y="792000"/>
            <a:ext cx="7515000" cy="488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11319</TotalTime>
  <Words>274</Words>
  <Application>Microsoft Office PowerPoint</Application>
  <PresentationFormat>Diavoorstelling (4:3)</PresentationFormat>
  <Paragraphs>49</Paragraphs>
  <Slides>13</Slides>
  <Notes>6</Notes>
  <HiddenSlides>0</HiddenSlides>
  <MMClips>0</MMClips>
  <ScaleCrop>false</ScaleCrop>
  <HeadingPairs>
    <vt:vector size="6" baseType="variant">
      <vt:variant>
        <vt:lpstr>Gebruikte lettertypen</vt:lpstr>
      </vt:variant>
      <vt:variant>
        <vt:i4>6</vt:i4>
      </vt:variant>
      <vt:variant>
        <vt:lpstr>Thema</vt:lpstr>
      </vt:variant>
      <vt:variant>
        <vt:i4>2</vt:i4>
      </vt:variant>
      <vt:variant>
        <vt:lpstr>Diatitels</vt:lpstr>
      </vt:variant>
      <vt:variant>
        <vt:i4>13</vt:i4>
      </vt:variant>
    </vt:vector>
  </HeadingPairs>
  <TitlesOfParts>
    <vt:vector size="21" baseType="lpstr">
      <vt:lpstr>Arial</vt:lpstr>
      <vt:lpstr>Corbel</vt:lpstr>
      <vt:lpstr>DejaVu Sans</vt:lpstr>
      <vt:lpstr>Symbol</vt:lpstr>
      <vt:lpstr>Times New Roman</vt:lpstr>
      <vt:lpstr>Wingdings</vt:lpstr>
      <vt:lpstr>Office Theme</vt:lpstr>
      <vt:lpstr>Office Theme</vt:lpstr>
      <vt:lpstr>PowerPoint-presentatie</vt:lpstr>
      <vt:lpstr>Context</vt:lpstr>
      <vt:lpstr>PowerPoint-presentatie</vt:lpstr>
      <vt:lpstr>Belanghebbenden en verantwoordelijkheden</vt:lpstr>
      <vt:lpstr>Proces consultatiebureaubezoek</vt:lpstr>
      <vt:lpstr>Proces onderzoeksdata beschikbaar stellen</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Gemeente Amsterdam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Architectuurcontext klachten(systeem)</dc:title>
  <dc:subject/>
  <dc:creator>Macdonald, Orville</dc:creator>
  <dc:description>Versie 1.3 - 1 juli 2015_x000d_
Ontwikkeling sjabloon en macro's:_x000d_
www.JoulesUnlimited.nl</dc:description>
  <cp:lastModifiedBy>gebruiker</cp:lastModifiedBy>
  <cp:revision>154</cp:revision>
  <dcterms:created xsi:type="dcterms:W3CDTF">2016-08-11T14:08:49Z</dcterms:created>
  <dcterms:modified xsi:type="dcterms:W3CDTF">2017-02-03T12:51:16Z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Gemeente Amsterdam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Diavoorstelling (4:3)</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