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360" r:id="rId6"/>
    <p:sldId id="361" r:id="rId7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F739EF-6543-2849-855A-5E86A133D058}">
          <p14:sldIdLst>
            <p14:sldId id="256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434">
          <p15:clr>
            <a:srgbClr val="A4A3A4"/>
          </p15:clr>
        </p15:guide>
        <p15:guide id="2" pos="55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7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 autoAdjust="0"/>
    <p:restoredTop sz="78703" autoAdjust="0"/>
  </p:normalViewPr>
  <p:slideViewPr>
    <p:cSldViewPr>
      <p:cViewPr varScale="1">
        <p:scale>
          <a:sx n="73" d="100"/>
          <a:sy n="73" d="100"/>
        </p:scale>
        <p:origin x="-1552" y="-112"/>
      </p:cViewPr>
      <p:guideLst>
        <p:guide orient="horz" pos="1434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7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96987-2580-4919-AD13-BD0060696D89}" type="datetimeFigureOut">
              <a:rPr lang="et-EE" smtClean="0"/>
              <a:t>10.05.15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5BC37-4905-4CCF-9EB6-5FD63CC4F22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3855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alge_algus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0"/>
            <a:ext cx="9144000" cy="6839760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763688" y="4829255"/>
            <a:ext cx="6480076" cy="9760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0">
                <a:solidFill>
                  <a:schemeClr val="accent1"/>
                </a:solidFill>
                <a:latin typeface="+mn-lt"/>
              </a:defRPr>
            </a:lvl1pPr>
            <a:lvl2pPr algn="r">
              <a:defRPr sz="2700">
                <a:solidFill>
                  <a:schemeClr val="accent1"/>
                </a:solidFill>
                <a:latin typeface="+mn-lt"/>
              </a:defRPr>
            </a:lvl2pPr>
            <a:lvl3pPr algn="r">
              <a:defRPr sz="2700">
                <a:solidFill>
                  <a:schemeClr val="accent1"/>
                </a:solidFill>
                <a:latin typeface="+mn-lt"/>
              </a:defRPr>
            </a:lvl3pPr>
            <a:lvl4pPr algn="r">
              <a:defRPr sz="2700">
                <a:solidFill>
                  <a:schemeClr val="accent1"/>
                </a:solidFill>
                <a:latin typeface="+mn-lt"/>
              </a:defRPr>
            </a:lvl4pPr>
            <a:lvl5pPr algn="r">
              <a:defRPr sz="27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3965159"/>
            <a:ext cx="7834064" cy="864096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20488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loetelu_klo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7571184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68313" y="1988840"/>
            <a:ext cx="7560071" cy="4319885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3200">
                <a:solidFill>
                  <a:schemeClr val="tx1"/>
                </a:solidFill>
              </a:defRPr>
            </a:lvl1pPr>
            <a:lvl2pPr marL="742950" indent="-285750"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567" y="0"/>
            <a:ext cx="683433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21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_sis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64704"/>
            <a:ext cx="8291513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9"/>
            <a:ext cx="3466728" cy="2808311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3200">
                <a:latin typeface="+mj-lt"/>
              </a:defRPr>
            </a:lvl1pPr>
            <a:lvl2pPr marL="457200" indent="0">
              <a:buFont typeface="Arial" pitchFamily="34" charset="0"/>
              <a:buNone/>
              <a:defRPr sz="2000">
                <a:latin typeface="+mj-lt"/>
              </a:defRPr>
            </a:lvl2pPr>
            <a:lvl3pPr marL="914400" indent="0">
              <a:buFont typeface="Arial" pitchFamily="34" charset="0"/>
              <a:buNone/>
              <a:defRPr sz="2000">
                <a:latin typeface="+mj-lt"/>
              </a:defRPr>
            </a:lvl3pPr>
            <a:lvl4pPr marL="1371600" indent="0">
              <a:buFont typeface="Arial" pitchFamily="34" charset="0"/>
              <a:buNone/>
              <a:defRPr sz="2000">
                <a:latin typeface="+mj-lt"/>
              </a:defRPr>
            </a:lvl4pPr>
            <a:lvl5pPr marL="1828800" indent="0">
              <a:buFont typeface="Arial" pitchFamily="34" charset="0"/>
              <a:buNone/>
              <a:defRPr sz="20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139951" y="2060848"/>
            <a:ext cx="4608761" cy="374464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3200"/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</a:t>
            </a:r>
            <a:r>
              <a:rPr lang="en-US" dirty="0" err="1" smtClean="0"/>
              <a:t>stylesSecond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levelFourth</a:t>
            </a:r>
            <a:r>
              <a:rPr lang="en-US" dirty="0" smtClean="0"/>
              <a:t> </a:t>
            </a:r>
            <a:r>
              <a:rPr lang="en-US" dirty="0" err="1" smtClean="0"/>
              <a:t>leve</a:t>
            </a:r>
            <a:r>
              <a:rPr lang="et-EE" dirty="0" smtClean="0"/>
              <a:t> </a:t>
            </a:r>
            <a:r>
              <a:rPr lang="en-US" dirty="0" err="1" smtClean="0"/>
              <a:t>lFifth</a:t>
            </a:r>
            <a:r>
              <a:rPr lang="en-US" dirty="0" smtClean="0"/>
              <a:t> level</a:t>
            </a:r>
            <a:endParaRPr lang="et-E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68313" y="5013175"/>
            <a:ext cx="3455615" cy="792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4310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lt_sisu_valge1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64704"/>
            <a:ext cx="8291513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9"/>
            <a:ext cx="3466728" cy="2808311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>
              <a:buFont typeface="Arial" pitchFamily="34" charset="0"/>
              <a:buNone/>
              <a:defRPr sz="2000">
                <a:latin typeface="+mj-lt"/>
              </a:defRPr>
            </a:lvl2pPr>
            <a:lvl3pPr marL="914400" indent="0">
              <a:buFont typeface="Arial" pitchFamily="34" charset="0"/>
              <a:buNone/>
              <a:defRPr sz="2000">
                <a:latin typeface="+mj-lt"/>
              </a:defRPr>
            </a:lvl3pPr>
            <a:lvl4pPr marL="1371600" indent="0">
              <a:buFont typeface="Arial" pitchFamily="34" charset="0"/>
              <a:buNone/>
              <a:defRPr sz="2000">
                <a:latin typeface="+mj-lt"/>
              </a:defRPr>
            </a:lvl4pPr>
            <a:lvl5pPr marL="1828800" indent="0">
              <a:buFont typeface="Arial" pitchFamily="34" charset="0"/>
              <a:buNone/>
              <a:defRPr sz="20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139951" y="2060848"/>
            <a:ext cx="4608761" cy="374464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</a:t>
            </a:r>
            <a:r>
              <a:rPr lang="en-US" dirty="0" err="1" smtClean="0"/>
              <a:t>stylesSecond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levelFourth</a:t>
            </a:r>
            <a:r>
              <a:rPr lang="en-US" dirty="0" smtClean="0"/>
              <a:t> </a:t>
            </a:r>
            <a:r>
              <a:rPr lang="en-US" dirty="0" err="1" smtClean="0"/>
              <a:t>leve</a:t>
            </a:r>
            <a:r>
              <a:rPr lang="et-EE" dirty="0" smtClean="0"/>
              <a:t> </a:t>
            </a:r>
            <a:r>
              <a:rPr lang="en-US" dirty="0" err="1" smtClean="0"/>
              <a:t>lFifth</a:t>
            </a:r>
            <a:r>
              <a:rPr lang="en-US" dirty="0" smtClean="0"/>
              <a:t> level</a:t>
            </a:r>
            <a:endParaRPr lang="et-E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68313" y="5013175"/>
            <a:ext cx="3455615" cy="792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375"/>
            <a:ext cx="9144000" cy="5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6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lt_sisu_valge_klots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7570788" cy="724942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9"/>
            <a:ext cx="3466728" cy="3168351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latin typeface="+mj-lt"/>
              </a:defRPr>
            </a:lvl1pPr>
            <a:lvl2pPr marL="457200" indent="0">
              <a:buFont typeface="Arial" pitchFamily="34" charset="0"/>
              <a:buNone/>
              <a:defRPr sz="2000">
                <a:latin typeface="+mj-lt"/>
              </a:defRPr>
            </a:lvl2pPr>
            <a:lvl3pPr marL="914400" indent="0">
              <a:buFont typeface="Arial" pitchFamily="34" charset="0"/>
              <a:buNone/>
              <a:defRPr sz="2000">
                <a:latin typeface="+mj-lt"/>
              </a:defRPr>
            </a:lvl3pPr>
            <a:lvl4pPr marL="1371600" indent="0">
              <a:buFont typeface="Arial" pitchFamily="34" charset="0"/>
              <a:buNone/>
              <a:defRPr sz="2000">
                <a:latin typeface="+mj-lt"/>
              </a:defRPr>
            </a:lvl4pPr>
            <a:lvl5pPr marL="1828800" indent="0">
              <a:buFont typeface="Arial" pitchFamily="34" charset="0"/>
              <a:buNone/>
              <a:defRPr sz="20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139952" y="2060848"/>
            <a:ext cx="3888036" cy="424847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</a:t>
            </a:r>
            <a:r>
              <a:rPr lang="en-US" dirty="0" err="1" smtClean="0"/>
              <a:t>stylesSecond</a:t>
            </a:r>
            <a:r>
              <a:rPr lang="en-US" dirty="0" smtClean="0"/>
              <a:t> </a:t>
            </a:r>
            <a:r>
              <a:rPr lang="en-US" dirty="0" err="1" smtClean="0"/>
              <a:t>levelThird</a:t>
            </a:r>
            <a:r>
              <a:rPr lang="en-US" dirty="0" smtClean="0"/>
              <a:t> </a:t>
            </a:r>
            <a:r>
              <a:rPr lang="en-US" dirty="0" err="1" smtClean="0"/>
              <a:t>levelFourth</a:t>
            </a:r>
            <a:r>
              <a:rPr lang="en-US" dirty="0" smtClean="0"/>
              <a:t> </a:t>
            </a:r>
            <a:r>
              <a:rPr lang="en-US" dirty="0" err="1" smtClean="0"/>
              <a:t>leve</a:t>
            </a:r>
            <a:r>
              <a:rPr lang="et-EE" dirty="0" smtClean="0"/>
              <a:t> </a:t>
            </a:r>
            <a:r>
              <a:rPr lang="en-US" dirty="0" err="1" smtClean="0"/>
              <a:t>lFifth</a:t>
            </a:r>
            <a:r>
              <a:rPr lang="en-US" dirty="0" smtClean="0"/>
              <a:t> level</a:t>
            </a:r>
            <a:endParaRPr lang="et-E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68313" y="5517232"/>
            <a:ext cx="3455615" cy="791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567" y="0"/>
            <a:ext cx="683433" cy="6876000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04566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u_pilt_laiut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59842"/>
            <a:ext cx="8291513" cy="724942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9"/>
            <a:ext cx="8291264" cy="936103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3200">
                <a:latin typeface="+mj-lt"/>
              </a:defRPr>
            </a:lvl1pPr>
            <a:lvl2pPr marL="457200" indent="0">
              <a:buFont typeface="Arial" pitchFamily="34" charset="0"/>
              <a:buNone/>
              <a:defRPr sz="2000">
                <a:latin typeface="+mj-lt"/>
              </a:defRPr>
            </a:lvl2pPr>
            <a:lvl3pPr marL="914400" indent="0">
              <a:buFont typeface="Arial" pitchFamily="34" charset="0"/>
              <a:buNone/>
              <a:defRPr sz="2000">
                <a:latin typeface="+mj-lt"/>
              </a:defRPr>
            </a:lvl3pPr>
            <a:lvl4pPr marL="1371600" indent="0">
              <a:buFont typeface="Arial" pitchFamily="34" charset="0"/>
              <a:buNone/>
              <a:defRPr sz="2000">
                <a:latin typeface="+mj-lt"/>
              </a:defRPr>
            </a:lvl4pPr>
            <a:lvl5pPr marL="1828800" indent="0">
              <a:buFont typeface="Arial" pitchFamily="34" charset="0"/>
              <a:buNone/>
              <a:defRPr sz="20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996952"/>
            <a:ext cx="8280920" cy="208823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3200" dirty="0" smtClean="0"/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8562" y="5302250"/>
            <a:ext cx="8280151" cy="503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72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su_pilt_laiutine_valg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59842"/>
            <a:ext cx="8291513" cy="724942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9"/>
            <a:ext cx="8291264" cy="936103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>
              <a:buFont typeface="Arial" pitchFamily="34" charset="0"/>
              <a:buNone/>
              <a:defRPr sz="2000">
                <a:latin typeface="+mj-lt"/>
              </a:defRPr>
            </a:lvl2pPr>
            <a:lvl3pPr marL="914400" indent="0">
              <a:buFont typeface="Arial" pitchFamily="34" charset="0"/>
              <a:buNone/>
              <a:defRPr sz="2000">
                <a:latin typeface="+mj-lt"/>
              </a:defRPr>
            </a:lvl3pPr>
            <a:lvl4pPr marL="1371600" indent="0">
              <a:buFont typeface="Arial" pitchFamily="34" charset="0"/>
              <a:buNone/>
              <a:defRPr sz="2000">
                <a:latin typeface="+mj-lt"/>
              </a:defRPr>
            </a:lvl4pPr>
            <a:lvl5pPr marL="1828800" indent="0">
              <a:buFont typeface="Arial" pitchFamily="34" charset="0"/>
              <a:buNone/>
              <a:defRPr sz="20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996952"/>
            <a:ext cx="8280920" cy="208823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3200" dirty="0" smtClean="0">
                <a:solidFill>
                  <a:schemeClr val="bg1"/>
                </a:solidFill>
              </a:defRPr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8562" y="5302250"/>
            <a:ext cx="8280151" cy="503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375"/>
            <a:ext cx="9144000" cy="5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4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su_pilt_laiutine_klots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64704"/>
            <a:ext cx="7570789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9"/>
            <a:ext cx="7570788" cy="1080119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>
              <a:buFont typeface="Arial" pitchFamily="34" charset="0"/>
              <a:buNone/>
              <a:defRPr sz="2000">
                <a:latin typeface="+mj-lt"/>
              </a:defRPr>
            </a:lvl2pPr>
            <a:lvl3pPr marL="914400" indent="0">
              <a:buFont typeface="Arial" pitchFamily="34" charset="0"/>
              <a:buNone/>
              <a:defRPr sz="2000">
                <a:latin typeface="+mj-lt"/>
              </a:defRPr>
            </a:lvl3pPr>
            <a:lvl4pPr marL="1371600" indent="0">
              <a:buFont typeface="Arial" pitchFamily="34" charset="0"/>
              <a:buNone/>
              <a:defRPr sz="2000">
                <a:latin typeface="+mj-lt"/>
              </a:defRPr>
            </a:lvl4pPr>
            <a:lvl5pPr marL="1828800" indent="0">
              <a:buFont typeface="Arial" pitchFamily="34" charset="0"/>
              <a:buNone/>
              <a:defRPr sz="20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3140968"/>
            <a:ext cx="7560444" cy="27363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3200" dirty="0" smtClean="0">
                <a:solidFill>
                  <a:schemeClr val="bg1"/>
                </a:solidFill>
              </a:defRPr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8313" y="5949950"/>
            <a:ext cx="7559675" cy="503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567" y="1"/>
            <a:ext cx="683433" cy="68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9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64704"/>
            <a:ext cx="8291513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1988840"/>
            <a:ext cx="8280920" cy="3312368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3200" dirty="0" smtClean="0"/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8562" y="5317475"/>
            <a:ext cx="8280151" cy="503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603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lt_valg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64704"/>
            <a:ext cx="8291513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1988840"/>
            <a:ext cx="8280920" cy="3312368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3200" dirty="0" smtClean="0">
                <a:solidFill>
                  <a:schemeClr val="bg1"/>
                </a:solidFill>
              </a:defRPr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8562" y="5317475"/>
            <a:ext cx="8280151" cy="503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375"/>
            <a:ext cx="9144000" cy="5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lt_klots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7570788" cy="724942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1988840"/>
            <a:ext cx="7560444" cy="3744416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3200" dirty="0" smtClean="0">
                <a:solidFill>
                  <a:schemeClr val="bg1"/>
                </a:solidFill>
              </a:defRPr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7545" y="5878090"/>
            <a:ext cx="7560444" cy="503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56" y="0"/>
            <a:ext cx="68164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9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st_algu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397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4004543"/>
            <a:ext cx="7416824" cy="792088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1907704" y="4796631"/>
            <a:ext cx="6336060" cy="9366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97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telu_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59842"/>
            <a:ext cx="8291513" cy="724942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3501008"/>
            <a:ext cx="8281169" cy="18002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3200" dirty="0" smtClean="0"/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79396" y="5302250"/>
            <a:ext cx="8280151" cy="503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67544" y="2060575"/>
            <a:ext cx="8281169" cy="1439863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3200"/>
            </a:lvl1pPr>
            <a:lvl2pPr marL="742950" indent="-285750">
              <a:buFontTx/>
              <a:buBlip>
                <a:blip r:embed="rId2"/>
              </a:buBlip>
              <a:defRPr sz="3200"/>
            </a:lvl2pPr>
            <a:lvl3pPr marL="1143000" indent="-228600">
              <a:buFontTx/>
              <a:buBlip>
                <a:blip r:embed="rId2"/>
              </a:buBlip>
              <a:defRPr sz="32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05156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etelu_pilt_valg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59842"/>
            <a:ext cx="8291513" cy="724942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3501008"/>
            <a:ext cx="8281169" cy="18002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3200" dirty="0" smtClean="0">
                <a:solidFill>
                  <a:schemeClr val="bg1"/>
                </a:solidFill>
              </a:defRPr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79396" y="5302250"/>
            <a:ext cx="8280151" cy="503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67544" y="2060575"/>
            <a:ext cx="8281169" cy="1439863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3200">
                <a:solidFill>
                  <a:schemeClr val="bg1"/>
                </a:solidFill>
              </a:defRPr>
            </a:lvl1pPr>
            <a:lvl2pPr marL="742950" indent="-285750">
              <a:buFontTx/>
              <a:buBlip>
                <a:blip r:embed="rId2"/>
              </a:buBlip>
              <a:defRPr sz="3200"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 sz="32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375"/>
            <a:ext cx="9144000" cy="5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9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etelu_pilt_klots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7570788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3501008"/>
            <a:ext cx="7560444" cy="2376264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2000" dirty="0" smtClean="0"/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8313" y="5949950"/>
            <a:ext cx="7559675" cy="503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67544" y="2060575"/>
            <a:ext cx="7560444" cy="1439863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3200">
                <a:solidFill>
                  <a:schemeClr val="bg1"/>
                </a:solidFill>
              </a:defRPr>
            </a:lvl1pPr>
            <a:lvl2pPr marL="742950" indent="-285750"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56" y="0"/>
            <a:ext cx="68164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1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telu_pilt_pikl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64704"/>
            <a:ext cx="8291513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060848"/>
            <a:ext cx="3600649" cy="2592288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3200" dirty="0" smtClean="0"/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48064" y="4941168"/>
            <a:ext cx="3600649" cy="86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11188" y="2060575"/>
            <a:ext cx="4465637" cy="3744913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3200"/>
            </a:lvl1pPr>
            <a:lvl2pPr marL="742950" indent="-285750">
              <a:buFontTx/>
              <a:buBlip>
                <a:blip r:embed="rId2"/>
              </a:buBlip>
              <a:defRPr sz="2400"/>
            </a:lvl2pPr>
            <a:lvl3pPr marL="1143000" indent="-228600">
              <a:buFontTx/>
              <a:buBlip>
                <a:blip r:embed="rId2"/>
              </a:buBlip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303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etelu_pilt_piklik_valg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64704"/>
            <a:ext cx="8291513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060848"/>
            <a:ext cx="3600649" cy="2592288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3200" dirty="0" smtClean="0">
                <a:solidFill>
                  <a:schemeClr val="bg1"/>
                </a:solidFill>
              </a:defRPr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48064" y="4941168"/>
            <a:ext cx="3600649" cy="86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11188" y="2060575"/>
            <a:ext cx="4465637" cy="3744913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3200">
                <a:solidFill>
                  <a:schemeClr val="bg1"/>
                </a:solidFill>
              </a:defRPr>
            </a:lvl1pPr>
            <a:lvl2pPr marL="742950" indent="-285750"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375"/>
            <a:ext cx="9144000" cy="5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1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etelu_pilt_piklik_klots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7570788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060848"/>
            <a:ext cx="2879924" cy="324036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2000" dirty="0" smtClean="0"/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48064" y="5517232"/>
            <a:ext cx="2879924" cy="770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11189" y="2060575"/>
            <a:ext cx="4320852" cy="4248150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3200">
                <a:solidFill>
                  <a:schemeClr val="bg1"/>
                </a:solidFill>
              </a:defRPr>
            </a:lvl1pPr>
            <a:lvl2pPr marL="742950" indent="-285750"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56" y="0"/>
            <a:ext cx="68164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6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he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0"/>
            <a:ext cx="9144000" cy="68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5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ealkir_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2" y="764704"/>
            <a:ext cx="8280152" cy="792089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2" y="2060848"/>
            <a:ext cx="8280152" cy="37446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8021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ealkir_ sisu_valge"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2" y="764704"/>
            <a:ext cx="8280152" cy="792089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2" y="2060848"/>
            <a:ext cx="8280152" cy="37446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t-EE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376"/>
            <a:ext cx="9144000" cy="5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9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ealkiri_sisu_klo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764704"/>
            <a:ext cx="7559675" cy="605929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3" y="2060847"/>
            <a:ext cx="7559676" cy="42478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29" y="0"/>
            <a:ext cx="681644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20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ealkiri_sisu_N_p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2" y="764704"/>
            <a:ext cx="8280401" cy="576064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2" y="2060848"/>
            <a:ext cx="8280401" cy="37446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52809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ealkiri_sisu_N_pole_val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2" y="764704"/>
            <a:ext cx="8280401" cy="576064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2" y="2060848"/>
            <a:ext cx="8280401" cy="37446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63048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_ loe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91264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68313" y="1988841"/>
            <a:ext cx="8280400" cy="3816423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3200"/>
            </a:lvl1pPr>
            <a:lvl2pPr marL="742950" indent="-285750">
              <a:buFontTx/>
              <a:buBlip>
                <a:blip r:embed="rId2"/>
              </a:buBlip>
              <a:defRPr sz="2400"/>
            </a:lvl2pPr>
            <a:lvl3pPr marL="1143000" indent="-228600">
              <a:buFontTx/>
              <a:buBlip>
                <a:blip r:embed="rId2"/>
              </a:buBlip>
              <a:defRPr sz="24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9579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etelu_valg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91264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68313" y="1988841"/>
            <a:ext cx="8280400" cy="3816423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3200">
                <a:solidFill>
                  <a:schemeClr val="bg1"/>
                </a:solidFill>
              </a:defRPr>
            </a:lvl1pPr>
            <a:lvl2pPr marL="742950" indent="-285750"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375"/>
            <a:ext cx="9144000" cy="5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1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076898"/>
            <a:ext cx="2160000" cy="44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78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49" r:id="rId3"/>
    <p:sldLayoutId id="2147483676" r:id="rId4"/>
    <p:sldLayoutId id="2147483669" r:id="rId5"/>
    <p:sldLayoutId id="2147483661" r:id="rId6"/>
    <p:sldLayoutId id="2147483677" r:id="rId7"/>
    <p:sldLayoutId id="2147483650" r:id="rId8"/>
    <p:sldLayoutId id="2147483678" r:id="rId9"/>
    <p:sldLayoutId id="2147483670" r:id="rId10"/>
    <p:sldLayoutId id="2147483652" r:id="rId11"/>
    <p:sldLayoutId id="2147483679" r:id="rId12"/>
    <p:sldLayoutId id="2147483671" r:id="rId13"/>
    <p:sldLayoutId id="2147483667" r:id="rId14"/>
    <p:sldLayoutId id="2147483680" r:id="rId15"/>
    <p:sldLayoutId id="2147483672" r:id="rId16"/>
    <p:sldLayoutId id="2147483666" r:id="rId17"/>
    <p:sldLayoutId id="2147483681" r:id="rId18"/>
    <p:sldLayoutId id="2147483673" r:id="rId19"/>
    <p:sldLayoutId id="2147483665" r:id="rId20"/>
    <p:sldLayoutId id="2147483682" r:id="rId21"/>
    <p:sldLayoutId id="2147483674" r:id="rId22"/>
    <p:sldLayoutId id="2147483668" r:id="rId23"/>
    <p:sldLayoutId id="2147483683" r:id="rId24"/>
    <p:sldLayoutId id="2147483675" r:id="rId25"/>
    <p:sldLayoutId id="2147483653" r:id="rId2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g"/><Relationship Id="rId7" Type="http://schemas.openxmlformats.org/officeDocument/2006/relationships/image" Target="../media/image14.png"/><Relationship Id="rId8" Type="http://schemas.openxmlformats.org/officeDocument/2006/relationships/image" Target="../media/image15.jp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nortal/fhir-et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584" y="2996952"/>
            <a:ext cx="7416824" cy="1799679"/>
          </a:xfrm>
        </p:spPr>
        <p:txBody>
          <a:bodyPr/>
          <a:lstStyle/>
          <a:p>
            <a:r>
              <a:rPr lang="et-EE" dirty="0" smtClean="0"/>
              <a:t>FHIR-</a:t>
            </a:r>
            <a:r>
              <a:rPr lang="et-EE" dirty="0" smtClean="0"/>
              <a:t>ETL</a:t>
            </a:r>
            <a:br>
              <a:rPr lang="et-EE" dirty="0" smtClean="0"/>
            </a:br>
            <a:r>
              <a:rPr lang="et-EE" sz="2400" b="0" dirty="0" smtClean="0"/>
              <a:t>Igor Bossenko</a:t>
            </a:r>
            <a:endParaRPr lang="et-EE" sz="2800" b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t-EE" dirty="0" smtClean="0"/>
              <a:t>09.05.2015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17063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erman-translatio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75924"/>
            <a:ext cx="1732631" cy="1858640"/>
          </a:xfrm>
          <a:prstGeom prst="rect">
            <a:avLst/>
          </a:prstGeom>
        </p:spPr>
      </p:pic>
      <p:pic>
        <p:nvPicPr>
          <p:cNvPr id="26" name="Picture 25" descr="hapi_fhir_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517232"/>
            <a:ext cx="2808312" cy="1192418"/>
          </a:xfrm>
          <a:prstGeom prst="rect">
            <a:avLst/>
          </a:prstGeom>
        </p:spPr>
      </p:pic>
      <p:pic>
        <p:nvPicPr>
          <p:cNvPr id="6" name="Picture 5" descr="hapi_fhir_banner_righ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47732"/>
            <a:ext cx="1866776" cy="1229340"/>
          </a:xfrm>
          <a:prstGeom prst="rect">
            <a:avLst/>
          </a:prstGeom>
        </p:spPr>
      </p:pic>
      <p:pic>
        <p:nvPicPr>
          <p:cNvPr id="24" name="Picture 23" descr="2276305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711828"/>
            <a:ext cx="1152128" cy="1152128"/>
          </a:xfrm>
          <a:prstGeom prst="rect">
            <a:avLst/>
          </a:prstGeom>
        </p:spPr>
      </p:pic>
      <p:pic>
        <p:nvPicPr>
          <p:cNvPr id="23" name="Picture 22" descr="Grahame-Grieve-20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14" y="1119540"/>
            <a:ext cx="984254" cy="124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71184" cy="792088"/>
          </a:xfrm>
        </p:spPr>
        <p:txBody>
          <a:bodyPr/>
          <a:lstStyle/>
          <a:p>
            <a:pPr algn="ctr"/>
            <a:r>
              <a:rPr lang="en-US" dirty="0" err="1" smtClean="0"/>
              <a:t>ValueSet</a:t>
            </a:r>
            <a:r>
              <a:rPr lang="en-US" dirty="0" smtClean="0"/>
              <a:t> translations</a:t>
            </a:r>
            <a:endParaRPr lang="en-US" dirty="0"/>
          </a:p>
        </p:txBody>
      </p:sp>
      <p:pic>
        <p:nvPicPr>
          <p:cNvPr id="5" name="Picture 4" descr="web-server-ic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4" y="1884492"/>
            <a:ext cx="1368152" cy="1368152"/>
          </a:xfrm>
          <a:prstGeom prst="rect">
            <a:avLst/>
          </a:prstGeom>
        </p:spPr>
      </p:pic>
      <p:pic>
        <p:nvPicPr>
          <p:cNvPr id="7" name="Picture 6" descr="excel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983636"/>
            <a:ext cx="1584176" cy="158417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483768" y="2487692"/>
            <a:ext cx="3312368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195736" y="2487692"/>
            <a:ext cx="1008112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076056" y="2487692"/>
            <a:ext cx="1008112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pentaho-data-integration-c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055644"/>
            <a:ext cx="1553592" cy="1553592"/>
          </a:xfrm>
          <a:prstGeom prst="rect">
            <a:avLst/>
          </a:prstGeom>
        </p:spPr>
      </p:pic>
      <p:sp>
        <p:nvSpPr>
          <p:cNvPr id="13" name="Curved Up Arrow 12"/>
          <p:cNvSpPr/>
          <p:nvPr/>
        </p:nvSpPr>
        <p:spPr>
          <a:xfrm>
            <a:off x="6516216" y="3567812"/>
            <a:ext cx="1296144" cy="1008112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pentaho-data-integration-c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431908"/>
            <a:ext cx="1553592" cy="155359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8077573">
            <a:off x="5048738" y="3821569"/>
            <a:ext cx="1266869" cy="3565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339752" y="5079980"/>
            <a:ext cx="1008112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hapi_fhir_banner_righ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68012"/>
            <a:ext cx="1866776" cy="1229340"/>
          </a:xfrm>
          <a:prstGeom prst="rect">
            <a:avLst/>
          </a:prstGeom>
        </p:spPr>
      </p:pic>
      <p:pic>
        <p:nvPicPr>
          <p:cNvPr id="22" name="Picture 21" descr="web-server-ic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4" y="4404772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5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571184" cy="792088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313" y="1484784"/>
            <a:ext cx="7560071" cy="4823941"/>
          </a:xfrm>
        </p:spPr>
        <p:txBody>
          <a:bodyPr/>
          <a:lstStyle/>
          <a:p>
            <a:r>
              <a:rPr lang="en-US" dirty="0" smtClean="0"/>
              <a:t>Download to Excel</a:t>
            </a:r>
          </a:p>
          <a:p>
            <a:r>
              <a:rPr lang="en-US" dirty="0" smtClean="0"/>
              <a:t>Upload from Excel (uses HAPI FHIR)</a:t>
            </a:r>
          </a:p>
          <a:p>
            <a:r>
              <a:rPr lang="en-US" dirty="0" smtClean="0"/>
              <a:t>Download all </a:t>
            </a:r>
            <a:r>
              <a:rPr lang="en-US" dirty="0" err="1" smtClean="0"/>
              <a:t>valuesets</a:t>
            </a:r>
            <a:r>
              <a:rPr lang="en-US" dirty="0" smtClean="0"/>
              <a:t> to directory</a:t>
            </a:r>
          </a:p>
          <a:p>
            <a:r>
              <a:rPr lang="en-US" dirty="0" smtClean="0"/>
              <a:t>Upload only changed Excel files</a:t>
            </a:r>
          </a:p>
          <a:p>
            <a:r>
              <a:rPr lang="en-US" dirty="0" smtClean="0"/>
              <a:t>Xml/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Expand</a:t>
            </a:r>
          </a:p>
          <a:p>
            <a:r>
              <a:rPr lang="en-US" dirty="0"/>
              <a:t>Open source: </a:t>
            </a:r>
            <a:r>
              <a:rPr lang="en-US" dirty="0">
                <a:hlinkClick r:id="rId2"/>
              </a:rPr>
              <a:t>https://github.com/nortal/fhir-</a:t>
            </a:r>
            <a:r>
              <a:rPr lang="en-US" dirty="0" smtClean="0">
                <a:hlinkClick r:id="rId2"/>
              </a:rPr>
              <a:t>etl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6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ortal_powepoint_4">
  <a:themeElements>
    <a:clrScheme name="Norta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97C23"/>
      </a:accent1>
      <a:accent2>
        <a:srgbClr val="397C23"/>
      </a:accent2>
      <a:accent3>
        <a:srgbClr val="397C23"/>
      </a:accent3>
      <a:accent4>
        <a:srgbClr val="397C23"/>
      </a:accent4>
      <a:accent5>
        <a:srgbClr val="397C23"/>
      </a:accent5>
      <a:accent6>
        <a:srgbClr val="397C23"/>
      </a:accent6>
      <a:hlink>
        <a:srgbClr val="397C23"/>
      </a:hlink>
      <a:folHlink>
        <a:srgbClr val="FFFFFF"/>
      </a:folHlink>
    </a:clrScheme>
    <a:fontScheme name="Nort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A0E7557B8B984EA3EB76BA17C36CF0" ma:contentTypeVersion="0" ma:contentTypeDescription="Create a new document." ma:contentTypeScope="" ma:versionID="2b9721e5318b6d19996b4f2cc280603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56F175-F550-4CDE-88BD-6CB1C67CFFE1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40F1F03-A5AA-4B8B-8835-14B5CB2ED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6AA78ED-7979-45DF-9535-7A66122069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24227</TotalTime>
  <Words>46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Nortal_powepoint_4</vt:lpstr>
      <vt:lpstr>FHIR-ETL Igor Bossenko</vt:lpstr>
      <vt:lpstr>ValueSet translations</vt:lpstr>
      <vt:lpstr>Features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Igor Bossenko</cp:lastModifiedBy>
  <cp:revision>371</cp:revision>
  <dcterms:created xsi:type="dcterms:W3CDTF">2012-05-22T15:52:59Z</dcterms:created>
  <dcterms:modified xsi:type="dcterms:W3CDTF">2015-05-10T08:21:25Z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0x01010090A0E7557B8B984EA3EB76BA17C36CF0</vt:lpwstr>
  </property>
</Properties>
</file>