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7" r:id="rId4"/>
    <p:sldId id="268" r:id="rId5"/>
    <p:sldId id="269" r:id="rId6"/>
  </p:sldIdLst>
  <p:sldSz cx="12192000" cy="6858000"/>
  <p:notesSz cx="7102475" cy="897255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EEE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4" autoAdjust="0"/>
    <p:restoredTop sz="94796" autoAdjust="0"/>
  </p:normalViewPr>
  <p:slideViewPr>
    <p:cSldViewPr snapToGrid="0">
      <p:cViewPr varScale="1">
        <p:scale>
          <a:sx n="61" d="100"/>
          <a:sy n="61" d="100"/>
        </p:scale>
        <p:origin x="9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21AF3-1342-474A-959C-8193021F8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9C4BC7-8D31-4F12-8E17-61C91A4C4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7B708E-8896-4EFA-971F-79A30918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8EC54A-E832-406F-BFD9-F0A7C4F6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FA929C-23DC-440D-916D-E741D03A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33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8000B-0501-4E0D-9591-F2DFB8E5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C4AF0A-4329-4E04-87F8-C4562E62F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09B3B5-B6DE-407A-B301-7A62F5D5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73C709-ADFB-4B00-8795-A8DBE8E0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861760-23A6-4043-B98F-64EE0DD5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40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F26F9C-1E37-4483-ABF1-9A4ED6BCF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5F52C0-F605-4B40-BDF0-5D4BBC46D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FA49E9-3559-4B58-8BE9-B2F7964C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C57919-1148-458B-832B-DD132CD4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08362C-4546-4C13-863C-F4F9763C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465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D9D3E-84A0-432C-A613-280CD244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649FCD-AF24-4508-A37A-AD071A90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3D2076-ADA1-4430-9BDE-980BE045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D7A3A9-9FF8-448E-8843-15F3E893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B60B02-66A6-4060-909F-AF7E7FD0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591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B8B76-6580-462C-B154-ABAF326F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E5A33F-799D-4AA8-A7A4-081DF81BC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DE33BB-9A50-4769-B55E-C29B72D8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974466-6B55-4AE6-8A6A-23F77D86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59E8B4-7164-44D5-9BED-7DA6A1F9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25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936FA-3C18-4D6E-9B50-55C9C0F9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B4897-F8AD-4764-ADEC-3136A3900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7CC246-C009-41FA-B35A-8BD58ADCF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038809-F214-4957-AB33-91FF0C42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11/06/2023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704164-1D33-4E71-B278-49D1659A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075462-5A75-4FA0-A4CD-83E3AF42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915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929D8-7405-4B09-963E-5F24155B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F8091B-BB3D-4D0F-B7F4-85B9AF4F2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AC0A11-5478-4A99-A8AE-DEC5D6F62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F6A740-69E6-48C2-8AB8-72044AADF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43C368-AEFE-4F7B-8351-169D36BE4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BAC34D-63E6-4A8C-ADD6-9AF8DD2D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11/06/2023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619C27-60C1-41FA-BC90-364EC923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4B4F688-B10D-40F5-B3B0-012A4424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759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E170A-60AB-429E-A877-11CA7468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BC01E7-9C6E-4B06-BF11-7C80743F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11/06/2023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417251-F99F-402D-B19E-9ED9B987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257FB8-3127-419E-AB79-4B2CA30C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049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9E6D30-C1CD-4E55-B73D-2B8CC74D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11/06/2023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53B6C9-8E24-49A7-B1F9-0CC0500B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C97796-6421-4613-8327-7708EF63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933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6A322-CE65-40CB-A939-36B69C01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F950F-B9D3-4789-A923-208C90BB1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60C234-847D-4899-9179-54EFBC746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BEB097-9112-4B39-85E3-40E67C86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11/06/2023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4123C3-0321-4768-A8EF-B73A7BBA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3CA127-E61F-4254-86F5-6784842E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030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293EF-76A6-443A-B110-BBBF4E22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FE6E6A-996E-4742-8866-C38640AA0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72CB1C-92A5-4AF1-AFEF-27F8895B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661E9A-DD64-446B-8C26-03AA3D7A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11/06/2023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24E34D-223E-4BE8-89B8-43ED1EF9A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6765FA-B99B-40F3-A965-1A6155A9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952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9B336C-DFE2-4852-8C8B-36A5F0B2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2089-1BB0-47B5-9D86-865F2B59C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CA7F45-B4A8-4C68-8B49-5E519AE49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1F23-70A9-462F-8291-EA351BB44CC7}" type="datetimeFigureOut">
              <a:rPr lang="es-MX" smtClean="0"/>
              <a:t>11/06/2023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1BB1CC-CE9F-435F-A246-4AEB10203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AD574-E6DB-4AFF-B5EC-EA9045FA4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910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upo 139">
            <a:extLst>
              <a:ext uri="{FF2B5EF4-FFF2-40B4-BE49-F238E27FC236}">
                <a16:creationId xmlns:a16="http://schemas.microsoft.com/office/drawing/2014/main" id="{64175821-89E2-74A7-2C3B-3E3BCAC1FE8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A3A2D06D-D4AB-41D4-B2D8-49A98ED117A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D30B2A90-5BB0-4ECF-B058-D1F5661DD1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09716" y="4766111"/>
              <a:ext cx="2325056" cy="903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>
              <a:extLst>
                <a:ext uri="{FF2B5EF4-FFF2-40B4-BE49-F238E27FC236}">
                  <a16:creationId xmlns:a16="http://schemas.microsoft.com/office/drawing/2014/main" id="{38D7C131-ABB9-4402-A9E6-0EBD366F12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2166" y="5461062"/>
              <a:ext cx="1836000" cy="806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>
              <a:extLst>
                <a:ext uri="{FF2B5EF4-FFF2-40B4-BE49-F238E27FC236}">
                  <a16:creationId xmlns:a16="http://schemas.microsoft.com/office/drawing/2014/main" id="{42012116-2F78-4CB2-AAEC-560FCA0F2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9844" y="5842485"/>
              <a:ext cx="21240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>
              <a:extLst>
                <a:ext uri="{FF2B5EF4-FFF2-40B4-BE49-F238E27FC236}">
                  <a16:creationId xmlns:a16="http://schemas.microsoft.com/office/drawing/2014/main" id="{D1396229-DFD3-4333-AF53-C291B862A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1517" y="2985488"/>
              <a:ext cx="0" cy="28800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7780D51D-D2CE-4B74-9F43-C7E24D6BA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3264" y="2997201"/>
              <a:ext cx="0" cy="2489262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6EDDA869-4DA4-459A-AB39-9E9E4AF12005}"/>
                </a:ext>
              </a:extLst>
            </p:cNvPr>
            <p:cNvCxnSpPr/>
            <p:nvPr/>
          </p:nvCxnSpPr>
          <p:spPr>
            <a:xfrm flipV="1">
              <a:off x="5845399" y="3037782"/>
              <a:ext cx="0" cy="1751703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8120E1C9-1569-422F-8732-C6BFBBCE8464}"/>
                </a:ext>
              </a:extLst>
            </p:cNvPr>
            <p:cNvCxnSpPr/>
            <p:nvPr/>
          </p:nvCxnSpPr>
          <p:spPr>
            <a:xfrm flipV="1">
              <a:off x="6114825" y="3037782"/>
              <a:ext cx="0" cy="175170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2ED1EB15-0519-48E3-8798-0714786DBD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480" y="3044133"/>
              <a:ext cx="0" cy="12683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14EE8930-F0D3-4851-834C-BD858E66C3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8009" y="3013791"/>
              <a:ext cx="0" cy="208800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E2EF5D6E-13CF-4BFC-A708-15D50D78C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662" y="4294616"/>
              <a:ext cx="1332000" cy="17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upo 58">
              <a:extLst>
                <a:ext uri="{FF2B5EF4-FFF2-40B4-BE49-F238E27FC236}">
                  <a16:creationId xmlns:a16="http://schemas.microsoft.com/office/drawing/2014/main" id="{CB4C47E7-6E70-4029-8C4B-E63F585DFF82}"/>
                </a:ext>
              </a:extLst>
            </p:cNvPr>
            <p:cNvGrpSpPr/>
            <p:nvPr/>
          </p:nvGrpSpPr>
          <p:grpSpPr>
            <a:xfrm>
              <a:off x="8330267" y="3762502"/>
              <a:ext cx="1275127" cy="2810311"/>
              <a:chOff x="8061819" y="3598877"/>
              <a:chExt cx="1275127" cy="2810311"/>
            </a:xfrm>
          </p:grpSpPr>
          <p:sp>
            <p:nvSpPr>
              <p:cNvPr id="55" name="Rectángulo 54">
                <a:extLst>
                  <a:ext uri="{FF2B5EF4-FFF2-40B4-BE49-F238E27FC236}">
                    <a16:creationId xmlns:a16="http://schemas.microsoft.com/office/drawing/2014/main" id="{7F58221C-2628-4883-B052-53711C471B3B}"/>
                  </a:ext>
                </a:extLst>
              </p:cNvPr>
              <p:cNvSpPr/>
              <p:nvPr/>
            </p:nvSpPr>
            <p:spPr>
              <a:xfrm>
                <a:off x="8061819" y="3598877"/>
                <a:ext cx="1275127" cy="28103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" name="Símbolo &quot;No permitido&quot; 57">
                <a:extLst>
                  <a:ext uri="{FF2B5EF4-FFF2-40B4-BE49-F238E27FC236}">
                    <a16:creationId xmlns:a16="http://schemas.microsoft.com/office/drawing/2014/main" id="{01444576-B76D-4960-AB51-9622545BD0CD}"/>
                  </a:ext>
                </a:extLst>
              </p:cNvPr>
              <p:cNvSpPr/>
              <p:nvPr/>
            </p:nvSpPr>
            <p:spPr>
              <a:xfrm>
                <a:off x="8166575" y="3703854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Símbolo &quot;No permitido&quot; 61">
                <a:extLst>
                  <a:ext uri="{FF2B5EF4-FFF2-40B4-BE49-F238E27FC236}">
                    <a16:creationId xmlns:a16="http://schemas.microsoft.com/office/drawing/2014/main" id="{E45576B3-B2AF-4C41-B46C-457AE4AC05AF}"/>
                  </a:ext>
                </a:extLst>
              </p:cNvPr>
              <p:cNvSpPr/>
              <p:nvPr/>
            </p:nvSpPr>
            <p:spPr>
              <a:xfrm>
                <a:off x="8166575" y="4092938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Símbolo &quot;No permitido&quot; 62">
                <a:extLst>
                  <a:ext uri="{FF2B5EF4-FFF2-40B4-BE49-F238E27FC236}">
                    <a16:creationId xmlns:a16="http://schemas.microsoft.com/office/drawing/2014/main" id="{CED8C9F8-CBAD-4F64-ABA3-8C654930FE9F}"/>
                  </a:ext>
                </a:extLst>
              </p:cNvPr>
              <p:cNvSpPr/>
              <p:nvPr/>
            </p:nvSpPr>
            <p:spPr>
              <a:xfrm>
                <a:off x="8166575" y="4482022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Símbolo &quot;No permitido&quot; 63">
                <a:extLst>
                  <a:ext uri="{FF2B5EF4-FFF2-40B4-BE49-F238E27FC236}">
                    <a16:creationId xmlns:a16="http://schemas.microsoft.com/office/drawing/2014/main" id="{1AEF7DF5-A79D-442A-958D-684F69A3FDB6}"/>
                  </a:ext>
                </a:extLst>
              </p:cNvPr>
              <p:cNvSpPr/>
              <p:nvPr/>
            </p:nvSpPr>
            <p:spPr>
              <a:xfrm>
                <a:off x="8166575" y="4871106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Símbolo &quot;No permitido&quot; 64">
                <a:extLst>
                  <a:ext uri="{FF2B5EF4-FFF2-40B4-BE49-F238E27FC236}">
                    <a16:creationId xmlns:a16="http://schemas.microsoft.com/office/drawing/2014/main" id="{E42F73E1-D014-4759-ADCE-D88E6FCE4838}"/>
                  </a:ext>
                </a:extLst>
              </p:cNvPr>
              <p:cNvSpPr/>
              <p:nvPr/>
            </p:nvSpPr>
            <p:spPr>
              <a:xfrm>
                <a:off x="8166575" y="5260190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Símbolo &quot;No permitido&quot; 65">
                <a:extLst>
                  <a:ext uri="{FF2B5EF4-FFF2-40B4-BE49-F238E27FC236}">
                    <a16:creationId xmlns:a16="http://schemas.microsoft.com/office/drawing/2014/main" id="{C4ED9C74-B186-4D50-A9AF-B075201AF078}"/>
                  </a:ext>
                </a:extLst>
              </p:cNvPr>
              <p:cNvSpPr/>
              <p:nvPr/>
            </p:nvSpPr>
            <p:spPr>
              <a:xfrm>
                <a:off x="8166575" y="5649274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Símbolo &quot;No permitido&quot; 68">
                <a:extLst>
                  <a:ext uri="{FF2B5EF4-FFF2-40B4-BE49-F238E27FC236}">
                    <a16:creationId xmlns:a16="http://schemas.microsoft.com/office/drawing/2014/main" id="{C32D52EB-F1A3-4439-A6B7-1CA116A97755}"/>
                  </a:ext>
                </a:extLst>
              </p:cNvPr>
              <p:cNvSpPr/>
              <p:nvPr/>
            </p:nvSpPr>
            <p:spPr>
              <a:xfrm>
                <a:off x="8166575" y="6038359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Símbolo &quot;No permitido&quot; 69">
                <a:extLst>
                  <a:ext uri="{FF2B5EF4-FFF2-40B4-BE49-F238E27FC236}">
                    <a16:creationId xmlns:a16="http://schemas.microsoft.com/office/drawing/2014/main" id="{CE96144E-C609-4BE6-BC8E-FF18464F95DB}"/>
                  </a:ext>
                </a:extLst>
              </p:cNvPr>
              <p:cNvSpPr/>
              <p:nvPr/>
            </p:nvSpPr>
            <p:spPr>
              <a:xfrm>
                <a:off x="8971918" y="3703854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Símbolo &quot;No permitido&quot; 70">
                <a:extLst>
                  <a:ext uri="{FF2B5EF4-FFF2-40B4-BE49-F238E27FC236}">
                    <a16:creationId xmlns:a16="http://schemas.microsoft.com/office/drawing/2014/main" id="{5F20C3C3-2512-477D-9E5A-68575041E554}"/>
                  </a:ext>
                </a:extLst>
              </p:cNvPr>
              <p:cNvSpPr/>
              <p:nvPr/>
            </p:nvSpPr>
            <p:spPr>
              <a:xfrm>
                <a:off x="8971918" y="4092938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Símbolo &quot;No permitido&quot; 71">
                <a:extLst>
                  <a:ext uri="{FF2B5EF4-FFF2-40B4-BE49-F238E27FC236}">
                    <a16:creationId xmlns:a16="http://schemas.microsoft.com/office/drawing/2014/main" id="{F94F7A24-F8B4-4227-8B8E-87A2D55AC565}"/>
                  </a:ext>
                </a:extLst>
              </p:cNvPr>
              <p:cNvSpPr/>
              <p:nvPr/>
            </p:nvSpPr>
            <p:spPr>
              <a:xfrm>
                <a:off x="8971918" y="4482022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Símbolo &quot;No permitido&quot; 72">
                <a:extLst>
                  <a:ext uri="{FF2B5EF4-FFF2-40B4-BE49-F238E27FC236}">
                    <a16:creationId xmlns:a16="http://schemas.microsoft.com/office/drawing/2014/main" id="{1A86374B-58BD-4464-B4B0-217553F49B1F}"/>
                  </a:ext>
                </a:extLst>
              </p:cNvPr>
              <p:cNvSpPr/>
              <p:nvPr/>
            </p:nvSpPr>
            <p:spPr>
              <a:xfrm>
                <a:off x="8971918" y="4871106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Símbolo &quot;No permitido&quot; 73">
                <a:extLst>
                  <a:ext uri="{FF2B5EF4-FFF2-40B4-BE49-F238E27FC236}">
                    <a16:creationId xmlns:a16="http://schemas.microsoft.com/office/drawing/2014/main" id="{E03226BA-DA64-4679-A217-5EDB681489AF}"/>
                  </a:ext>
                </a:extLst>
              </p:cNvPr>
              <p:cNvSpPr/>
              <p:nvPr/>
            </p:nvSpPr>
            <p:spPr>
              <a:xfrm>
                <a:off x="8971918" y="5260190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Símbolo &quot;No permitido&quot; 74">
                <a:extLst>
                  <a:ext uri="{FF2B5EF4-FFF2-40B4-BE49-F238E27FC236}">
                    <a16:creationId xmlns:a16="http://schemas.microsoft.com/office/drawing/2014/main" id="{A237AC03-2BC5-47A6-9692-5E05CE512261}"/>
                  </a:ext>
                </a:extLst>
              </p:cNvPr>
              <p:cNvSpPr/>
              <p:nvPr/>
            </p:nvSpPr>
            <p:spPr>
              <a:xfrm>
                <a:off x="8971918" y="5649274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Símbolo &quot;No permitido&quot; 75">
                <a:extLst>
                  <a:ext uri="{FF2B5EF4-FFF2-40B4-BE49-F238E27FC236}">
                    <a16:creationId xmlns:a16="http://schemas.microsoft.com/office/drawing/2014/main" id="{D18312B2-8841-4FE2-AAD3-A48A4ABBFD58}"/>
                  </a:ext>
                </a:extLst>
              </p:cNvPr>
              <p:cNvSpPr/>
              <p:nvPr/>
            </p:nvSpPr>
            <p:spPr>
              <a:xfrm>
                <a:off x="8971918" y="6038359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54" name="Grupo 1053">
              <a:extLst>
                <a:ext uri="{FF2B5EF4-FFF2-40B4-BE49-F238E27FC236}">
                  <a16:creationId xmlns:a16="http://schemas.microsoft.com/office/drawing/2014/main" id="{7FDDC5FC-106A-4503-B8CA-5C74859B4D0B}"/>
                </a:ext>
              </a:extLst>
            </p:cNvPr>
            <p:cNvGrpSpPr/>
            <p:nvPr/>
          </p:nvGrpSpPr>
          <p:grpSpPr>
            <a:xfrm>
              <a:off x="9500206" y="3995281"/>
              <a:ext cx="1916931" cy="1268"/>
              <a:chOff x="9231758" y="3978345"/>
              <a:chExt cx="1916931" cy="1268"/>
            </a:xfrm>
          </p:grpSpPr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C6F2998A-3A3E-48FF-9824-5945F9708E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31758" y="3978345"/>
                <a:ext cx="1916931" cy="8"/>
              </a:xfrm>
              <a:prstGeom prst="line">
                <a:avLst/>
              </a:prstGeom>
              <a:ln w="762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>
                <a:extLst>
                  <a:ext uri="{FF2B5EF4-FFF2-40B4-BE49-F238E27FC236}">
                    <a16:creationId xmlns:a16="http://schemas.microsoft.com/office/drawing/2014/main" id="{A74FCF34-911A-4D51-8B8C-1062CB99F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31758" y="3979605"/>
                <a:ext cx="1916931" cy="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3" name="Grupo 1052">
              <a:extLst>
                <a:ext uri="{FF2B5EF4-FFF2-40B4-BE49-F238E27FC236}">
                  <a16:creationId xmlns:a16="http://schemas.microsoft.com/office/drawing/2014/main" id="{85765A05-6CD9-4E0A-A338-852F4A8153B5}"/>
                </a:ext>
              </a:extLst>
            </p:cNvPr>
            <p:cNvGrpSpPr/>
            <p:nvPr/>
          </p:nvGrpSpPr>
          <p:grpSpPr>
            <a:xfrm>
              <a:off x="9497883" y="6301845"/>
              <a:ext cx="1916931" cy="1264"/>
              <a:chOff x="9225201" y="6301845"/>
              <a:chExt cx="1916931" cy="1264"/>
            </a:xfrm>
          </p:grpSpPr>
          <p:cxnSp>
            <p:nvCxnSpPr>
              <p:cNvPr id="182" name="Conector recto 181">
                <a:extLst>
                  <a:ext uri="{FF2B5EF4-FFF2-40B4-BE49-F238E27FC236}">
                    <a16:creationId xmlns:a16="http://schemas.microsoft.com/office/drawing/2014/main" id="{3C7CE0B2-11AB-45B4-9F10-B314486F29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25201" y="6301845"/>
                <a:ext cx="1916931" cy="8"/>
              </a:xfrm>
              <a:prstGeom prst="line">
                <a:avLst/>
              </a:prstGeom>
              <a:ln w="762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2812F6AF-FA16-4E92-9F60-956ED3AC8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25201" y="6303101"/>
                <a:ext cx="1916931" cy="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B06C7864-5294-4055-9605-010FDDB3BC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7006" y="3992872"/>
              <a:ext cx="7158017" cy="4946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7D944636-16DC-4065-A1F1-92C3C9254AF3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 flipH="1">
              <a:off x="1249957" y="4386483"/>
              <a:ext cx="7185066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3730FC6D-5C06-4EFC-ADDF-841D157921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49959" y="4773302"/>
              <a:ext cx="4599528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D86E47A3-061D-4280-B2B5-3943755D42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9957" y="5158898"/>
              <a:ext cx="7185066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C8BA2F13-1728-41F9-BA9D-4EA49A7B203E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 flipH="1" flipV="1">
              <a:off x="1249957" y="5553734"/>
              <a:ext cx="7185066" cy="1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AA61F675-ADA9-4FFF-8D4C-3BF7BA89DE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9957" y="5913790"/>
              <a:ext cx="7185066" cy="31176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2" name="Grupo 1051">
              <a:extLst>
                <a:ext uri="{FF2B5EF4-FFF2-40B4-BE49-F238E27FC236}">
                  <a16:creationId xmlns:a16="http://schemas.microsoft.com/office/drawing/2014/main" id="{74A2A268-9713-4EDB-96B0-310F153FF0B8}"/>
                </a:ext>
              </a:extLst>
            </p:cNvPr>
            <p:cNvGrpSpPr/>
            <p:nvPr/>
          </p:nvGrpSpPr>
          <p:grpSpPr>
            <a:xfrm>
              <a:off x="1249957" y="6306655"/>
              <a:ext cx="7200000" cy="509"/>
              <a:chOff x="1249957" y="6306655"/>
              <a:chExt cx="6916618" cy="509"/>
            </a:xfrm>
          </p:grpSpPr>
          <p:cxnSp>
            <p:nvCxnSpPr>
              <p:cNvPr id="93" name="Conector recto 92">
                <a:extLst>
                  <a:ext uri="{FF2B5EF4-FFF2-40B4-BE49-F238E27FC236}">
                    <a16:creationId xmlns:a16="http://schemas.microsoft.com/office/drawing/2014/main" id="{54BD102C-D7B8-48AF-B5B4-8C382274DB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49957" y="6307157"/>
                <a:ext cx="6916618" cy="7"/>
              </a:xfrm>
              <a:prstGeom prst="line">
                <a:avLst/>
              </a:prstGeom>
              <a:ln w="762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101">
                <a:extLst>
                  <a:ext uri="{FF2B5EF4-FFF2-40B4-BE49-F238E27FC236}">
                    <a16:creationId xmlns:a16="http://schemas.microsoft.com/office/drawing/2014/main" id="{ABC06317-F380-46E6-818B-1492F6B8CA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49957" y="6306655"/>
                <a:ext cx="6916618" cy="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E5E60735-1FF7-40F2-92E4-0F0D1CB3BA99}"/>
                </a:ext>
              </a:extLst>
            </p:cNvPr>
            <p:cNvGrpSpPr/>
            <p:nvPr/>
          </p:nvGrpSpPr>
          <p:grpSpPr>
            <a:xfrm>
              <a:off x="9495243" y="3730761"/>
              <a:ext cx="1835044" cy="2865677"/>
              <a:chOff x="9226795" y="3730761"/>
              <a:chExt cx="1835044" cy="2865677"/>
            </a:xfrm>
          </p:grpSpPr>
          <p:cxnSp>
            <p:nvCxnSpPr>
              <p:cNvPr id="143" name="Conector recto 142">
                <a:extLst>
                  <a:ext uri="{FF2B5EF4-FFF2-40B4-BE49-F238E27FC236}">
                    <a16:creationId xmlns:a16="http://schemas.microsoft.com/office/drawing/2014/main" id="{80BA5B75-6AF5-47F0-A1DF-088BF210D550}"/>
                  </a:ext>
                </a:extLst>
              </p:cNvPr>
              <p:cNvCxnSpPr/>
              <p:nvPr/>
            </p:nvCxnSpPr>
            <p:spPr>
              <a:xfrm flipH="1" flipV="1">
                <a:off x="9226795" y="5952482"/>
                <a:ext cx="1272807" cy="5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ector recto 143">
                <a:extLst>
                  <a:ext uri="{FF2B5EF4-FFF2-40B4-BE49-F238E27FC236}">
                    <a16:creationId xmlns:a16="http://schemas.microsoft.com/office/drawing/2014/main" id="{BAB4FFA9-0DFB-4CC4-86F8-5FD8E0A322F1}"/>
                  </a:ext>
                </a:extLst>
              </p:cNvPr>
              <p:cNvCxnSpPr/>
              <p:nvPr/>
            </p:nvCxnSpPr>
            <p:spPr>
              <a:xfrm flipH="1" flipV="1">
                <a:off x="9226795" y="5562438"/>
                <a:ext cx="1272807" cy="5"/>
              </a:xfrm>
              <a:prstGeom prst="line">
                <a:avLst/>
              </a:prstGeom>
              <a:ln w="571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ector recto 144">
                <a:extLst>
                  <a:ext uri="{FF2B5EF4-FFF2-40B4-BE49-F238E27FC236}">
                    <a16:creationId xmlns:a16="http://schemas.microsoft.com/office/drawing/2014/main" id="{66466758-4891-478C-92C9-4C6E1C062C87}"/>
                  </a:ext>
                </a:extLst>
              </p:cNvPr>
              <p:cNvCxnSpPr/>
              <p:nvPr/>
            </p:nvCxnSpPr>
            <p:spPr>
              <a:xfrm flipH="1" flipV="1">
                <a:off x="9226795" y="4782350"/>
                <a:ext cx="1272807" cy="5"/>
              </a:xfrm>
              <a:prstGeom prst="line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ector recto 145">
                <a:extLst>
                  <a:ext uri="{FF2B5EF4-FFF2-40B4-BE49-F238E27FC236}">
                    <a16:creationId xmlns:a16="http://schemas.microsoft.com/office/drawing/2014/main" id="{5A994DB7-087B-4028-B911-75615ACCB7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70745" y="5172394"/>
                <a:ext cx="896954" cy="1"/>
              </a:xfrm>
              <a:prstGeom prst="line">
                <a:avLst/>
              </a:prstGeom>
              <a:ln w="5715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ector recto 146">
                <a:extLst>
                  <a:ext uri="{FF2B5EF4-FFF2-40B4-BE49-F238E27FC236}">
                    <a16:creationId xmlns:a16="http://schemas.microsoft.com/office/drawing/2014/main" id="{AAD9BC3A-C16C-4FDC-A100-697D93FB374C}"/>
                  </a:ext>
                </a:extLst>
              </p:cNvPr>
              <p:cNvCxnSpPr/>
              <p:nvPr/>
            </p:nvCxnSpPr>
            <p:spPr>
              <a:xfrm flipH="1" flipV="1">
                <a:off x="9226795" y="4392306"/>
                <a:ext cx="1272807" cy="5"/>
              </a:xfrm>
              <a:prstGeom prst="line">
                <a:avLst/>
              </a:prstGeom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4" name="CuadroTexto 1023">
                <a:extLst>
                  <a:ext uri="{FF2B5EF4-FFF2-40B4-BE49-F238E27FC236}">
                    <a16:creationId xmlns:a16="http://schemas.microsoft.com/office/drawing/2014/main" id="{5EBAECD1-2F29-4AE5-80C1-5EC7C20F91E0}"/>
                  </a:ext>
                </a:extLst>
              </p:cNvPr>
              <p:cNvSpPr txBox="1"/>
              <p:nvPr/>
            </p:nvSpPr>
            <p:spPr>
              <a:xfrm>
                <a:off x="9305204" y="3730761"/>
                <a:ext cx="1756635" cy="2662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SEGURIDAD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NEUTRO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TEMPORIZADOR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PISTOLA FINAL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ADELANTE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ATRÁS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SALIDA SEGURIDAD</a:t>
                </a:r>
                <a:endParaRPr lang="es-MX" sz="1400" dirty="0">
                  <a:latin typeface="+mj-lt"/>
                </a:endParaRPr>
              </a:p>
            </p:txBody>
          </p:sp>
          <p:sp>
            <p:nvSpPr>
              <p:cNvPr id="150" name="CuadroTexto 149">
                <a:extLst>
                  <a:ext uri="{FF2B5EF4-FFF2-40B4-BE49-F238E27FC236}">
                    <a16:creationId xmlns:a16="http://schemas.microsoft.com/office/drawing/2014/main" id="{BF6077FB-0A50-46FE-97FE-8B06EF1BD8BB}"/>
                  </a:ext>
                </a:extLst>
              </p:cNvPr>
              <p:cNvSpPr txBox="1"/>
              <p:nvPr/>
            </p:nvSpPr>
            <p:spPr>
              <a:xfrm>
                <a:off x="9328946" y="3918782"/>
                <a:ext cx="1143583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amarillo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blanco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púrpura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rosado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marrón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naranja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amarillo/rojo</a:t>
                </a:r>
              </a:p>
            </p:txBody>
          </p:sp>
        </p:grpSp>
        <p:grpSp>
          <p:nvGrpSpPr>
            <p:cNvPr id="1062" name="Grupo 1061">
              <a:extLst>
                <a:ext uri="{FF2B5EF4-FFF2-40B4-BE49-F238E27FC236}">
                  <a16:creationId xmlns:a16="http://schemas.microsoft.com/office/drawing/2014/main" id="{2850DFD1-735B-47E5-90CF-7850BAA9EE60}"/>
                </a:ext>
              </a:extLst>
            </p:cNvPr>
            <p:cNvGrpSpPr/>
            <p:nvPr/>
          </p:nvGrpSpPr>
          <p:grpSpPr>
            <a:xfrm>
              <a:off x="11452059" y="3960283"/>
              <a:ext cx="2323" cy="2386564"/>
              <a:chOff x="11183611" y="3960283"/>
              <a:chExt cx="2323" cy="2386564"/>
            </a:xfrm>
          </p:grpSpPr>
          <p:cxnSp>
            <p:nvCxnSpPr>
              <p:cNvPr id="200" name="Conector recto 199">
                <a:extLst>
                  <a:ext uri="{FF2B5EF4-FFF2-40B4-BE49-F238E27FC236}">
                    <a16:creationId xmlns:a16="http://schemas.microsoft.com/office/drawing/2014/main" id="{55111C15-04C6-4575-A97B-979BC625EA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85934" y="3960283"/>
                <a:ext cx="0" cy="2386564"/>
              </a:xfrm>
              <a:prstGeom prst="line">
                <a:avLst/>
              </a:prstGeom>
              <a:ln w="762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E2CB41FC-8E61-4AA4-A90F-59F939BEFB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83611" y="3978346"/>
                <a:ext cx="2134" cy="232349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3" name="CuadroTexto 1062">
              <a:extLst>
                <a:ext uri="{FF2B5EF4-FFF2-40B4-BE49-F238E27FC236}">
                  <a16:creationId xmlns:a16="http://schemas.microsoft.com/office/drawing/2014/main" id="{99DA2107-AEEE-4208-831B-816AEE3B4E82}"/>
                </a:ext>
              </a:extLst>
            </p:cNvPr>
            <p:cNvSpPr txBox="1"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Cableado de la caja de torre Valley</a:t>
              </a:r>
            </a:p>
          </p:txBody>
        </p:sp>
        <p:grpSp>
          <p:nvGrpSpPr>
            <p:cNvPr id="1075" name="Grupo 1074">
              <a:extLst>
                <a:ext uri="{FF2B5EF4-FFF2-40B4-BE49-F238E27FC236}">
                  <a16:creationId xmlns:a16="http://schemas.microsoft.com/office/drawing/2014/main" id="{F10C2171-FC8E-47C4-AB83-CACE1201AFFE}"/>
                </a:ext>
              </a:extLst>
            </p:cNvPr>
            <p:cNvGrpSpPr/>
            <p:nvPr/>
          </p:nvGrpSpPr>
          <p:grpSpPr>
            <a:xfrm>
              <a:off x="1195756" y="3717396"/>
              <a:ext cx="1756635" cy="2865677"/>
              <a:chOff x="9110188" y="577897"/>
              <a:chExt cx="1756635" cy="2865677"/>
            </a:xfrm>
          </p:grpSpPr>
          <p:sp>
            <p:nvSpPr>
              <p:cNvPr id="221" name="CuadroTexto 220">
                <a:extLst>
                  <a:ext uri="{FF2B5EF4-FFF2-40B4-BE49-F238E27FC236}">
                    <a16:creationId xmlns:a16="http://schemas.microsoft.com/office/drawing/2014/main" id="{AFCD0171-A486-40E9-9FB5-03C6D466776A}"/>
                  </a:ext>
                </a:extLst>
              </p:cNvPr>
              <p:cNvSpPr txBox="1"/>
              <p:nvPr/>
            </p:nvSpPr>
            <p:spPr>
              <a:xfrm>
                <a:off x="9110188" y="577897"/>
                <a:ext cx="1756635" cy="2662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SEGURIDAD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NEUTRO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TEMPORIZADOR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PISTOLA FINAL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ADELANTE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ATRÁS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SALIDA SEGURIDAD</a:t>
                </a:r>
                <a:endParaRPr lang="es-MX" sz="1400" dirty="0">
                  <a:latin typeface="+mj-lt"/>
                </a:endParaRPr>
              </a:p>
            </p:txBody>
          </p:sp>
          <p:sp>
            <p:nvSpPr>
              <p:cNvPr id="222" name="CuadroTexto 221">
                <a:extLst>
                  <a:ext uri="{FF2B5EF4-FFF2-40B4-BE49-F238E27FC236}">
                    <a16:creationId xmlns:a16="http://schemas.microsoft.com/office/drawing/2014/main" id="{55AC1149-6D0C-4AB2-BAB2-B9121CD8D230}"/>
                  </a:ext>
                </a:extLst>
              </p:cNvPr>
              <p:cNvSpPr txBox="1"/>
              <p:nvPr/>
            </p:nvSpPr>
            <p:spPr>
              <a:xfrm>
                <a:off x="9133930" y="765918"/>
                <a:ext cx="1143583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amarillo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blanco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púrpura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rosado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marrón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naranja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amarillo/rojo</a:t>
                </a:r>
              </a:p>
            </p:txBody>
          </p:sp>
        </p:grp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098E8DA6-9E17-4A9E-A1FE-24CBA88BE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1487" y="5072674"/>
              <a:ext cx="1584000" cy="11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upo 138">
              <a:extLst>
                <a:ext uri="{FF2B5EF4-FFF2-40B4-BE49-F238E27FC236}">
                  <a16:creationId xmlns:a16="http://schemas.microsoft.com/office/drawing/2014/main" id="{DCA3F795-B353-3522-E255-49D586708790}"/>
                </a:ext>
              </a:extLst>
            </p:cNvPr>
            <p:cNvGrpSpPr/>
            <p:nvPr/>
          </p:nvGrpSpPr>
          <p:grpSpPr>
            <a:xfrm>
              <a:off x="744380" y="588061"/>
              <a:ext cx="10353892" cy="3265915"/>
              <a:chOff x="744380" y="588061"/>
              <a:chExt cx="10353892" cy="3265915"/>
            </a:xfrm>
          </p:grpSpPr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19962EE3-A0E7-4874-97EF-6F17D6DFC418}"/>
                  </a:ext>
                </a:extLst>
              </p:cNvPr>
              <p:cNvSpPr txBox="1"/>
              <p:nvPr/>
            </p:nvSpPr>
            <p:spPr>
              <a:xfrm rot="16200000">
                <a:off x="5979921" y="2319502"/>
                <a:ext cx="1037623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b="1" dirty="0"/>
                  <a:t>T</a:t>
                </a:r>
                <a:r>
                  <a:rPr lang="es-MX" b="1" baseline="-25000" dirty="0"/>
                  <a:t>IN</a:t>
                </a:r>
              </a:p>
              <a:p>
                <a:r>
                  <a:rPr lang="es-MX" b="1" dirty="0"/>
                  <a:t>T</a:t>
                </a:r>
                <a:r>
                  <a:rPr lang="es-MX" b="1" baseline="-25000" dirty="0"/>
                  <a:t>OUT</a:t>
                </a:r>
              </a:p>
              <a:p>
                <a:r>
                  <a:rPr lang="es-MX" b="1" dirty="0"/>
                  <a:t>RR</a:t>
                </a:r>
                <a:r>
                  <a:rPr lang="es-MX" b="1" baseline="-25000" dirty="0"/>
                  <a:t>OUT</a:t>
                </a:r>
              </a:p>
              <a:p>
                <a:r>
                  <a:rPr lang="es-MX" b="1" dirty="0"/>
                  <a:t>FF</a:t>
                </a:r>
                <a:r>
                  <a:rPr lang="es-MX" b="1" baseline="-25000" dirty="0"/>
                  <a:t>OUT</a:t>
                </a:r>
              </a:p>
              <a:p>
                <a:r>
                  <a:rPr lang="es-MX" b="1" dirty="0"/>
                  <a:t>SEG</a:t>
                </a:r>
                <a:r>
                  <a:rPr lang="es-MX" b="1" baseline="-25000" dirty="0"/>
                  <a:t>INT</a:t>
                </a:r>
              </a:p>
              <a:p>
                <a:r>
                  <a:rPr lang="es-MX" b="1" dirty="0"/>
                  <a:t>N</a:t>
                </a:r>
              </a:p>
              <a:p>
                <a:r>
                  <a:rPr lang="es-MX" b="1" dirty="0"/>
                  <a:t>Pistola</a:t>
                </a:r>
              </a:p>
            </p:txBody>
          </p:sp>
          <p:pic>
            <p:nvPicPr>
              <p:cNvPr id="56" name="Imagen 55">
                <a:extLst>
                  <a:ext uri="{FF2B5EF4-FFF2-40B4-BE49-F238E27FC236}">
                    <a16:creationId xmlns:a16="http://schemas.microsoft.com/office/drawing/2014/main" id="{12272F9D-D38B-9A2B-185F-32DD6CB32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4380" y="588061"/>
                <a:ext cx="3313884" cy="3179827"/>
              </a:xfrm>
              <a:prstGeom prst="rect">
                <a:avLst/>
              </a:prstGeom>
            </p:spPr>
          </p:pic>
          <p:cxnSp>
            <p:nvCxnSpPr>
              <p:cNvPr id="78" name="Conector recto 77">
                <a:extLst>
                  <a:ext uri="{FF2B5EF4-FFF2-40B4-BE49-F238E27FC236}">
                    <a16:creationId xmlns:a16="http://schemas.microsoft.com/office/drawing/2014/main" id="{C778DEEA-B876-D0C3-7CC4-21FC815C5A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1844" y="3021599"/>
                <a:ext cx="0" cy="432000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78">
                <a:extLst>
                  <a:ext uri="{FF2B5EF4-FFF2-40B4-BE49-F238E27FC236}">
                    <a16:creationId xmlns:a16="http://schemas.microsoft.com/office/drawing/2014/main" id="{B4B9F153-3123-F93D-F755-ADE50B0968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67830" y="3018716"/>
                <a:ext cx="0" cy="396000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Cilindro 35">
                <a:extLst>
                  <a:ext uri="{FF2B5EF4-FFF2-40B4-BE49-F238E27FC236}">
                    <a16:creationId xmlns:a16="http://schemas.microsoft.com/office/drawing/2014/main" id="{19A24F2D-3C03-4E44-86CD-D7A5FD95DBB9}"/>
                  </a:ext>
                </a:extLst>
              </p:cNvPr>
              <p:cNvSpPr/>
              <p:nvPr/>
            </p:nvSpPr>
            <p:spPr>
              <a:xfrm rot="16200000" flipV="1">
                <a:off x="5681251" y="1124965"/>
                <a:ext cx="153631" cy="3672000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60" name="Imagen 59">
                <a:extLst>
                  <a:ext uri="{FF2B5EF4-FFF2-40B4-BE49-F238E27FC236}">
                    <a16:creationId xmlns:a16="http://schemas.microsoft.com/office/drawing/2014/main" id="{FFBA0B50-F6AD-B5F6-95F1-6E0063E99B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4734" y="2393708"/>
                <a:ext cx="910254" cy="826330"/>
              </a:xfrm>
              <a:prstGeom prst="rect">
                <a:avLst/>
              </a:prstGeom>
            </p:spPr>
          </p:pic>
          <p:cxnSp>
            <p:nvCxnSpPr>
              <p:cNvPr id="80" name="Conector recto 79">
                <a:extLst>
                  <a:ext uri="{FF2B5EF4-FFF2-40B4-BE49-F238E27FC236}">
                    <a16:creationId xmlns:a16="http://schemas.microsoft.com/office/drawing/2014/main" id="{A1F0CAEA-6B32-5ADE-EC9A-35A807EE84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02415" y="3428547"/>
                <a:ext cx="1584000" cy="0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80">
                <a:extLst>
                  <a:ext uri="{FF2B5EF4-FFF2-40B4-BE49-F238E27FC236}">
                    <a16:creationId xmlns:a16="http://schemas.microsoft.com/office/drawing/2014/main" id="{9441B3DF-0138-9105-6D79-8733F9746A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5701" y="3022018"/>
                <a:ext cx="0" cy="432000"/>
              </a:xfrm>
              <a:prstGeom prst="line">
                <a:avLst/>
              </a:prstGeom>
              <a:ln w="5715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81">
                <a:extLst>
                  <a:ext uri="{FF2B5EF4-FFF2-40B4-BE49-F238E27FC236}">
                    <a16:creationId xmlns:a16="http://schemas.microsoft.com/office/drawing/2014/main" id="{5C355B5D-2195-EA95-EF7F-9C2ECE0FCD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46272" y="3428966"/>
                <a:ext cx="2052000" cy="0"/>
              </a:xfrm>
              <a:prstGeom prst="line">
                <a:avLst/>
              </a:prstGeom>
              <a:ln w="5715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3E025D9D-972B-1B95-7D8D-50F51813D0F5}"/>
                  </a:ext>
                </a:extLst>
              </p:cNvPr>
              <p:cNvSpPr txBox="1"/>
              <p:nvPr/>
            </p:nvSpPr>
            <p:spPr>
              <a:xfrm>
                <a:off x="9556522" y="3119794"/>
                <a:ext cx="1434944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1600" b="1" dirty="0">
                    <a:latin typeface="+mj-lt"/>
                  </a:rPr>
                  <a:t>PISTOLA FINAL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400" dirty="0"/>
                  <a:t>rosado</a:t>
                </a:r>
                <a:endParaRPr lang="es-MX" sz="1600" dirty="0">
                  <a:latin typeface="+mj-lt"/>
                </a:endParaRPr>
              </a:p>
            </p:txBody>
          </p:sp>
          <p:cxnSp>
            <p:nvCxnSpPr>
              <p:cNvPr id="98" name="Conector recto 97">
                <a:extLst>
                  <a:ext uri="{FF2B5EF4-FFF2-40B4-BE49-F238E27FC236}">
                    <a16:creationId xmlns:a16="http://schemas.microsoft.com/office/drawing/2014/main" id="{40E3918F-430C-42B1-6FAD-8180EB8861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2398" y="3043520"/>
                <a:ext cx="0" cy="396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98">
                <a:extLst>
                  <a:ext uri="{FF2B5EF4-FFF2-40B4-BE49-F238E27FC236}">
                    <a16:creationId xmlns:a16="http://schemas.microsoft.com/office/drawing/2014/main" id="{E340B505-EAED-BC87-B6FF-6A74DEF3C0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31844" y="3428547"/>
                <a:ext cx="1512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Conector recto 105">
                <a:extLst>
                  <a:ext uri="{FF2B5EF4-FFF2-40B4-BE49-F238E27FC236}">
                    <a16:creationId xmlns:a16="http://schemas.microsoft.com/office/drawing/2014/main" id="{38ACFA23-B230-5F5A-16FD-3D71A638A6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58028" y="3107332"/>
                <a:ext cx="0" cy="324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Trapecio 82">
                <a:extLst>
                  <a:ext uri="{FF2B5EF4-FFF2-40B4-BE49-F238E27FC236}">
                    <a16:creationId xmlns:a16="http://schemas.microsoft.com/office/drawing/2014/main" id="{931A7B3C-0BF6-80B7-1E98-CC6BB2387797}"/>
                  </a:ext>
                </a:extLst>
              </p:cNvPr>
              <p:cNvSpPr/>
              <p:nvPr/>
            </p:nvSpPr>
            <p:spPr>
              <a:xfrm>
                <a:off x="8895157" y="2868472"/>
                <a:ext cx="268579" cy="283154"/>
              </a:xfrm>
              <a:prstGeom prst="trapezoid">
                <a:avLst>
                  <a:gd name="adj" fmla="val 28584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955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upo 66">
            <a:extLst>
              <a:ext uri="{FF2B5EF4-FFF2-40B4-BE49-F238E27FC236}">
                <a16:creationId xmlns:a16="http://schemas.microsoft.com/office/drawing/2014/main" id="{A3B464BA-A9F0-50E3-8A6A-F67FB321FC72}"/>
              </a:ext>
            </a:extLst>
          </p:cNvPr>
          <p:cNvGrpSpPr/>
          <p:nvPr/>
        </p:nvGrpSpPr>
        <p:grpSpPr>
          <a:xfrm>
            <a:off x="-66173" y="4745"/>
            <a:ext cx="12266488" cy="6877854"/>
            <a:chOff x="-66173" y="4745"/>
            <a:chExt cx="12266488" cy="6877854"/>
          </a:xfrm>
        </p:grpSpPr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36328FB3-1276-4C38-BF6D-C42A514C3249}"/>
                </a:ext>
              </a:extLst>
            </p:cNvPr>
            <p:cNvSpPr/>
            <p:nvPr/>
          </p:nvSpPr>
          <p:spPr>
            <a:xfrm>
              <a:off x="8315" y="24599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59" name="Grupo 58">
              <a:extLst>
                <a:ext uri="{FF2B5EF4-FFF2-40B4-BE49-F238E27FC236}">
                  <a16:creationId xmlns:a16="http://schemas.microsoft.com/office/drawing/2014/main" id="{CB4C47E7-6E70-4029-8C4B-E63F585DFF82}"/>
                </a:ext>
              </a:extLst>
            </p:cNvPr>
            <p:cNvGrpSpPr/>
            <p:nvPr/>
          </p:nvGrpSpPr>
          <p:grpSpPr>
            <a:xfrm>
              <a:off x="8027176" y="3756737"/>
              <a:ext cx="1275127" cy="2810311"/>
              <a:chOff x="8061819" y="3598877"/>
              <a:chExt cx="1275127" cy="2810311"/>
            </a:xfrm>
          </p:grpSpPr>
          <p:sp>
            <p:nvSpPr>
              <p:cNvPr id="55" name="Rectángulo 54">
                <a:extLst>
                  <a:ext uri="{FF2B5EF4-FFF2-40B4-BE49-F238E27FC236}">
                    <a16:creationId xmlns:a16="http://schemas.microsoft.com/office/drawing/2014/main" id="{7F58221C-2628-4883-B052-53711C471B3B}"/>
                  </a:ext>
                </a:extLst>
              </p:cNvPr>
              <p:cNvSpPr/>
              <p:nvPr/>
            </p:nvSpPr>
            <p:spPr>
              <a:xfrm>
                <a:off x="8061819" y="3598877"/>
                <a:ext cx="1275127" cy="28103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" name="Símbolo &quot;No permitido&quot; 57">
                <a:extLst>
                  <a:ext uri="{FF2B5EF4-FFF2-40B4-BE49-F238E27FC236}">
                    <a16:creationId xmlns:a16="http://schemas.microsoft.com/office/drawing/2014/main" id="{01444576-B76D-4960-AB51-9622545BD0CD}"/>
                  </a:ext>
                </a:extLst>
              </p:cNvPr>
              <p:cNvSpPr/>
              <p:nvPr/>
            </p:nvSpPr>
            <p:spPr>
              <a:xfrm>
                <a:off x="8166575" y="3703854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Símbolo &quot;No permitido&quot; 61">
                <a:extLst>
                  <a:ext uri="{FF2B5EF4-FFF2-40B4-BE49-F238E27FC236}">
                    <a16:creationId xmlns:a16="http://schemas.microsoft.com/office/drawing/2014/main" id="{E45576B3-B2AF-4C41-B46C-457AE4AC05AF}"/>
                  </a:ext>
                </a:extLst>
              </p:cNvPr>
              <p:cNvSpPr/>
              <p:nvPr/>
            </p:nvSpPr>
            <p:spPr>
              <a:xfrm>
                <a:off x="8166575" y="4092938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Símbolo &quot;No permitido&quot; 62">
                <a:extLst>
                  <a:ext uri="{FF2B5EF4-FFF2-40B4-BE49-F238E27FC236}">
                    <a16:creationId xmlns:a16="http://schemas.microsoft.com/office/drawing/2014/main" id="{CED8C9F8-CBAD-4F64-ABA3-8C654930FE9F}"/>
                  </a:ext>
                </a:extLst>
              </p:cNvPr>
              <p:cNvSpPr/>
              <p:nvPr/>
            </p:nvSpPr>
            <p:spPr>
              <a:xfrm>
                <a:off x="8166575" y="4482022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Símbolo &quot;No permitido&quot; 63">
                <a:extLst>
                  <a:ext uri="{FF2B5EF4-FFF2-40B4-BE49-F238E27FC236}">
                    <a16:creationId xmlns:a16="http://schemas.microsoft.com/office/drawing/2014/main" id="{1AEF7DF5-A79D-442A-958D-684F69A3FDB6}"/>
                  </a:ext>
                </a:extLst>
              </p:cNvPr>
              <p:cNvSpPr/>
              <p:nvPr/>
            </p:nvSpPr>
            <p:spPr>
              <a:xfrm>
                <a:off x="8166575" y="4871106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Símbolo &quot;No permitido&quot; 64">
                <a:extLst>
                  <a:ext uri="{FF2B5EF4-FFF2-40B4-BE49-F238E27FC236}">
                    <a16:creationId xmlns:a16="http://schemas.microsoft.com/office/drawing/2014/main" id="{E42F73E1-D014-4759-ADCE-D88E6FCE4838}"/>
                  </a:ext>
                </a:extLst>
              </p:cNvPr>
              <p:cNvSpPr/>
              <p:nvPr/>
            </p:nvSpPr>
            <p:spPr>
              <a:xfrm>
                <a:off x="8166575" y="5260190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Símbolo &quot;No permitido&quot; 65">
                <a:extLst>
                  <a:ext uri="{FF2B5EF4-FFF2-40B4-BE49-F238E27FC236}">
                    <a16:creationId xmlns:a16="http://schemas.microsoft.com/office/drawing/2014/main" id="{C4ED9C74-B186-4D50-A9AF-B075201AF078}"/>
                  </a:ext>
                </a:extLst>
              </p:cNvPr>
              <p:cNvSpPr/>
              <p:nvPr/>
            </p:nvSpPr>
            <p:spPr>
              <a:xfrm>
                <a:off x="8166575" y="5649274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Símbolo &quot;No permitido&quot; 68">
                <a:extLst>
                  <a:ext uri="{FF2B5EF4-FFF2-40B4-BE49-F238E27FC236}">
                    <a16:creationId xmlns:a16="http://schemas.microsoft.com/office/drawing/2014/main" id="{C32D52EB-F1A3-4439-A6B7-1CA116A97755}"/>
                  </a:ext>
                </a:extLst>
              </p:cNvPr>
              <p:cNvSpPr/>
              <p:nvPr/>
            </p:nvSpPr>
            <p:spPr>
              <a:xfrm>
                <a:off x="8166575" y="6038359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Símbolo &quot;No permitido&quot; 69">
                <a:extLst>
                  <a:ext uri="{FF2B5EF4-FFF2-40B4-BE49-F238E27FC236}">
                    <a16:creationId xmlns:a16="http://schemas.microsoft.com/office/drawing/2014/main" id="{CE96144E-C609-4BE6-BC8E-FF18464F95DB}"/>
                  </a:ext>
                </a:extLst>
              </p:cNvPr>
              <p:cNvSpPr/>
              <p:nvPr/>
            </p:nvSpPr>
            <p:spPr>
              <a:xfrm>
                <a:off x="8971918" y="3703854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Símbolo &quot;No permitido&quot; 70">
                <a:extLst>
                  <a:ext uri="{FF2B5EF4-FFF2-40B4-BE49-F238E27FC236}">
                    <a16:creationId xmlns:a16="http://schemas.microsoft.com/office/drawing/2014/main" id="{5F20C3C3-2512-477D-9E5A-68575041E554}"/>
                  </a:ext>
                </a:extLst>
              </p:cNvPr>
              <p:cNvSpPr/>
              <p:nvPr/>
            </p:nvSpPr>
            <p:spPr>
              <a:xfrm>
                <a:off x="8971918" y="4092938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Símbolo &quot;No permitido&quot; 71">
                <a:extLst>
                  <a:ext uri="{FF2B5EF4-FFF2-40B4-BE49-F238E27FC236}">
                    <a16:creationId xmlns:a16="http://schemas.microsoft.com/office/drawing/2014/main" id="{F94F7A24-F8B4-4227-8B8E-87A2D55AC565}"/>
                  </a:ext>
                </a:extLst>
              </p:cNvPr>
              <p:cNvSpPr/>
              <p:nvPr/>
            </p:nvSpPr>
            <p:spPr>
              <a:xfrm>
                <a:off x="8971918" y="4482022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Símbolo &quot;No permitido&quot; 72">
                <a:extLst>
                  <a:ext uri="{FF2B5EF4-FFF2-40B4-BE49-F238E27FC236}">
                    <a16:creationId xmlns:a16="http://schemas.microsoft.com/office/drawing/2014/main" id="{1A86374B-58BD-4464-B4B0-217553F49B1F}"/>
                  </a:ext>
                </a:extLst>
              </p:cNvPr>
              <p:cNvSpPr/>
              <p:nvPr/>
            </p:nvSpPr>
            <p:spPr>
              <a:xfrm>
                <a:off x="8971918" y="4871106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Símbolo &quot;No permitido&quot; 73">
                <a:extLst>
                  <a:ext uri="{FF2B5EF4-FFF2-40B4-BE49-F238E27FC236}">
                    <a16:creationId xmlns:a16="http://schemas.microsoft.com/office/drawing/2014/main" id="{E03226BA-DA64-4679-A217-5EDB681489AF}"/>
                  </a:ext>
                </a:extLst>
              </p:cNvPr>
              <p:cNvSpPr/>
              <p:nvPr/>
            </p:nvSpPr>
            <p:spPr>
              <a:xfrm>
                <a:off x="8971918" y="5260190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Símbolo &quot;No permitido&quot; 74">
                <a:extLst>
                  <a:ext uri="{FF2B5EF4-FFF2-40B4-BE49-F238E27FC236}">
                    <a16:creationId xmlns:a16="http://schemas.microsoft.com/office/drawing/2014/main" id="{A237AC03-2BC5-47A6-9692-5E05CE512261}"/>
                  </a:ext>
                </a:extLst>
              </p:cNvPr>
              <p:cNvSpPr/>
              <p:nvPr/>
            </p:nvSpPr>
            <p:spPr>
              <a:xfrm>
                <a:off x="8971918" y="5649274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Símbolo &quot;No permitido&quot; 75">
                <a:extLst>
                  <a:ext uri="{FF2B5EF4-FFF2-40B4-BE49-F238E27FC236}">
                    <a16:creationId xmlns:a16="http://schemas.microsoft.com/office/drawing/2014/main" id="{D18312B2-8841-4FE2-AAD3-A48A4ABBFD58}"/>
                  </a:ext>
                </a:extLst>
              </p:cNvPr>
              <p:cNvSpPr/>
              <p:nvPr/>
            </p:nvSpPr>
            <p:spPr>
              <a:xfrm>
                <a:off x="8971918" y="6038359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B06C7864-5294-4055-9605-010FDDB3BC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9920" y="3983090"/>
              <a:ext cx="6942012" cy="19054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7D944636-16DC-4065-A1F1-92C3C9254A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6630" y="4389772"/>
              <a:ext cx="6915302" cy="1456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3730FC6D-5C06-4EFC-ADDF-841D157921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5316" y="4778047"/>
              <a:ext cx="4608000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D86E47A3-061D-4280-B2B5-3943755D42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7656" y="5166324"/>
              <a:ext cx="6914276" cy="3072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C8BA2F13-1728-41F9-BA9D-4EA49A7B20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0854" y="5558480"/>
              <a:ext cx="6911078" cy="2676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AA61F675-ADA9-4FFF-8D4C-3BF7BA89DE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5230" y="5933250"/>
              <a:ext cx="6906702" cy="14314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80BA5B75-6AF5-47F0-A1DF-088BF210D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153" y="5933250"/>
              <a:ext cx="2464917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BAB4FFA9-0DFB-4CC4-86F8-5FD8E0A32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154" y="5567184"/>
              <a:ext cx="2241798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73F643A0-00C9-4B13-A6D7-F79C79E738B3}"/>
                </a:ext>
              </a:extLst>
            </p:cNvPr>
            <p:cNvGrpSpPr/>
            <p:nvPr/>
          </p:nvGrpSpPr>
          <p:grpSpPr>
            <a:xfrm>
              <a:off x="9160622" y="3735506"/>
              <a:ext cx="1586129" cy="2274982"/>
              <a:chOff x="9226795" y="3730761"/>
              <a:chExt cx="1586129" cy="2274982"/>
            </a:xfrm>
          </p:grpSpPr>
          <p:sp>
            <p:nvSpPr>
              <p:cNvPr id="1024" name="CuadroTexto 1023">
                <a:extLst>
                  <a:ext uri="{FF2B5EF4-FFF2-40B4-BE49-F238E27FC236}">
                    <a16:creationId xmlns:a16="http://schemas.microsoft.com/office/drawing/2014/main" id="{5EBAECD1-2F29-4AE5-80C1-5EC7C20F91E0}"/>
                  </a:ext>
                </a:extLst>
              </p:cNvPr>
              <p:cNvSpPr txBox="1"/>
              <p:nvPr/>
            </p:nvSpPr>
            <p:spPr>
              <a:xfrm>
                <a:off x="9305204" y="3730761"/>
                <a:ext cx="1507720" cy="2274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SEGURIDAD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NEUTRO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TEMPORIZADOR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PISTOLA FINAL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ADELANTE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ATRÁS</a:t>
                </a:r>
              </a:p>
            </p:txBody>
          </p:sp>
          <p:cxnSp>
            <p:nvCxnSpPr>
              <p:cNvPr id="145" name="Conector recto 144">
                <a:extLst>
                  <a:ext uri="{FF2B5EF4-FFF2-40B4-BE49-F238E27FC236}">
                    <a16:creationId xmlns:a16="http://schemas.microsoft.com/office/drawing/2014/main" id="{66466758-4891-478C-92C9-4C6E1C062C87}"/>
                  </a:ext>
                </a:extLst>
              </p:cNvPr>
              <p:cNvCxnSpPr/>
              <p:nvPr/>
            </p:nvCxnSpPr>
            <p:spPr>
              <a:xfrm flipH="1" flipV="1">
                <a:off x="9226795" y="4782350"/>
                <a:ext cx="1272807" cy="5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ector recto 145">
                <a:extLst>
                  <a:ext uri="{FF2B5EF4-FFF2-40B4-BE49-F238E27FC236}">
                    <a16:creationId xmlns:a16="http://schemas.microsoft.com/office/drawing/2014/main" id="{5A994DB7-087B-4028-B911-75615ACCB7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36" y="5172394"/>
                <a:ext cx="964407" cy="1"/>
              </a:xfrm>
              <a:prstGeom prst="line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Conector recto 146">
              <a:extLst>
                <a:ext uri="{FF2B5EF4-FFF2-40B4-BE49-F238E27FC236}">
                  <a16:creationId xmlns:a16="http://schemas.microsoft.com/office/drawing/2014/main" id="{AAD9BC3A-C16C-4FDC-A100-697D93FB37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2153" y="4397052"/>
              <a:ext cx="2047066" cy="959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CuadroTexto 149">
              <a:extLst>
                <a:ext uri="{FF2B5EF4-FFF2-40B4-BE49-F238E27FC236}">
                  <a16:creationId xmlns:a16="http://schemas.microsoft.com/office/drawing/2014/main" id="{BF6077FB-0A50-46FE-97FE-8B06EF1BD8BB}"/>
                </a:ext>
              </a:extLst>
            </p:cNvPr>
            <p:cNvSpPr txBox="1"/>
            <p:nvPr/>
          </p:nvSpPr>
          <p:spPr>
            <a:xfrm>
              <a:off x="9294303" y="3923527"/>
              <a:ext cx="782587" cy="22826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400"/>
                </a:spcAft>
              </a:pPr>
              <a:r>
                <a:rPr lang="es-MX" sz="1400" dirty="0"/>
                <a:t>marrón</a:t>
              </a:r>
            </a:p>
            <a:p>
              <a:pPr>
                <a:spcAft>
                  <a:spcPts val="1400"/>
                </a:spcAft>
              </a:pPr>
              <a:r>
                <a:rPr lang="es-MX" sz="1400" dirty="0"/>
                <a:t>blanco</a:t>
              </a:r>
            </a:p>
            <a:p>
              <a:pPr>
                <a:spcAft>
                  <a:spcPts val="1400"/>
                </a:spcAft>
              </a:pPr>
              <a:r>
                <a:rPr lang="es-MX" sz="1400" dirty="0"/>
                <a:t>naranja</a:t>
              </a:r>
            </a:p>
            <a:p>
              <a:pPr>
                <a:spcAft>
                  <a:spcPts val="1400"/>
                </a:spcAft>
              </a:pPr>
              <a:r>
                <a:rPr lang="es-MX" sz="1400" dirty="0"/>
                <a:t>púrpura</a:t>
              </a:r>
            </a:p>
            <a:p>
              <a:pPr>
                <a:spcAft>
                  <a:spcPts val="1400"/>
                </a:spcAft>
              </a:pPr>
              <a:r>
                <a:rPr lang="es-MX" sz="1400" dirty="0"/>
                <a:t>rosado</a:t>
              </a:r>
            </a:p>
            <a:p>
              <a:pPr>
                <a:spcAft>
                  <a:spcPts val="1400"/>
                </a:spcAft>
              </a:pPr>
              <a:r>
                <a:rPr lang="es-MX" sz="1400" dirty="0"/>
                <a:t>amarillo</a:t>
              </a:r>
              <a:endParaRPr lang="es-MX" sz="1400" dirty="0">
                <a:latin typeface="+mj-lt"/>
              </a:endParaRPr>
            </a:p>
          </p:txBody>
        </p:sp>
        <p:sp>
          <p:nvSpPr>
            <p:cNvPr id="1063" name="CuadroTexto 1062">
              <a:extLst>
                <a:ext uri="{FF2B5EF4-FFF2-40B4-BE49-F238E27FC236}">
                  <a16:creationId xmlns:a16="http://schemas.microsoft.com/office/drawing/2014/main" id="{99DA2107-AEEE-4208-831B-816AEE3B4E82}"/>
                </a:ext>
              </a:extLst>
            </p:cNvPr>
            <p:cNvSpPr txBox="1"/>
            <p:nvPr/>
          </p:nvSpPr>
          <p:spPr>
            <a:xfrm>
              <a:off x="-66173" y="4745"/>
              <a:ext cx="121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Cableado de la caja de torre ZIMMATIC</a:t>
              </a:r>
            </a:p>
          </p:txBody>
        </p:sp>
        <p:grpSp>
          <p:nvGrpSpPr>
            <p:cNvPr id="1075" name="Grupo 1074">
              <a:extLst>
                <a:ext uri="{FF2B5EF4-FFF2-40B4-BE49-F238E27FC236}">
                  <a16:creationId xmlns:a16="http://schemas.microsoft.com/office/drawing/2014/main" id="{F10C2171-FC8E-47C4-AB83-CACE1201AFFE}"/>
                </a:ext>
              </a:extLst>
            </p:cNvPr>
            <p:cNvGrpSpPr/>
            <p:nvPr/>
          </p:nvGrpSpPr>
          <p:grpSpPr>
            <a:xfrm>
              <a:off x="1129583" y="3722141"/>
              <a:ext cx="1507720" cy="2470697"/>
              <a:chOff x="9110188" y="577897"/>
              <a:chExt cx="1507720" cy="2470697"/>
            </a:xfrm>
          </p:grpSpPr>
          <p:sp>
            <p:nvSpPr>
              <p:cNvPr id="221" name="CuadroTexto 220">
                <a:extLst>
                  <a:ext uri="{FF2B5EF4-FFF2-40B4-BE49-F238E27FC236}">
                    <a16:creationId xmlns:a16="http://schemas.microsoft.com/office/drawing/2014/main" id="{AFCD0171-A486-40E9-9FB5-03C6D466776A}"/>
                  </a:ext>
                </a:extLst>
              </p:cNvPr>
              <p:cNvSpPr txBox="1"/>
              <p:nvPr/>
            </p:nvSpPr>
            <p:spPr>
              <a:xfrm>
                <a:off x="9110188" y="577897"/>
                <a:ext cx="1507720" cy="2274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SEGURIDAD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NEUTRO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TEMPORIZADOR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PISTOLA FINAL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ADELANTE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ATRÁS</a:t>
                </a:r>
              </a:p>
            </p:txBody>
          </p:sp>
          <p:sp>
            <p:nvSpPr>
              <p:cNvPr id="222" name="CuadroTexto 221">
                <a:extLst>
                  <a:ext uri="{FF2B5EF4-FFF2-40B4-BE49-F238E27FC236}">
                    <a16:creationId xmlns:a16="http://schemas.microsoft.com/office/drawing/2014/main" id="{55AC1149-6D0C-4AB2-BAB2-B9121CD8D230}"/>
                  </a:ext>
                </a:extLst>
              </p:cNvPr>
              <p:cNvSpPr txBox="1"/>
              <p:nvPr/>
            </p:nvSpPr>
            <p:spPr>
              <a:xfrm>
                <a:off x="9133930" y="765918"/>
                <a:ext cx="1143583" cy="2282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marrón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blanco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naranja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púrpura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rosado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amarillo</a:t>
                </a:r>
              </a:p>
            </p:txBody>
          </p:sp>
        </p:grp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23B7DD69-F86A-45C2-911F-F392FDCCB22E}"/>
                </a:ext>
              </a:extLst>
            </p:cNvPr>
            <p:cNvCxnSpPr>
              <a:cxnSpLocks/>
            </p:cNvCxnSpPr>
            <p:nvPr/>
          </p:nvCxnSpPr>
          <p:spPr>
            <a:xfrm>
              <a:off x="9197115" y="4002144"/>
              <a:ext cx="2329970" cy="0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021FB812-613B-403B-AE42-A1E3634AB71F}"/>
                </a:ext>
              </a:extLst>
            </p:cNvPr>
            <p:cNvSpPr/>
            <p:nvPr/>
          </p:nvSpPr>
          <p:spPr>
            <a:xfrm>
              <a:off x="11063819" y="4506951"/>
              <a:ext cx="682305" cy="8571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C900265A-A461-41AE-998C-9E6CCB8D2494}"/>
                </a:ext>
              </a:extLst>
            </p:cNvPr>
            <p:cNvSpPr/>
            <p:nvPr/>
          </p:nvSpPr>
          <p:spPr>
            <a:xfrm>
              <a:off x="11156570" y="4730453"/>
              <a:ext cx="165298" cy="4034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DE77AF8F-50DA-409C-A423-DE1FD7909D9C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V="1">
              <a:off x="11239219" y="4390500"/>
              <a:ext cx="0" cy="33995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77A6B211-838F-451C-B0A0-F525778766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9219" y="5129339"/>
              <a:ext cx="0" cy="33995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FDE3007F-933D-434A-A77C-5BA86A804F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33952" y="5039476"/>
              <a:ext cx="0" cy="4242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8EA643E0-0386-4366-8DC8-AFBED3154B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28685" y="5039476"/>
              <a:ext cx="0" cy="42981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D614D7E8-C9EA-4F1F-A82D-77F4632F28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7085" y="4370861"/>
              <a:ext cx="0" cy="40718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F5DE5707-7F9D-4D22-B741-E5FB70AF9E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27085" y="4769953"/>
              <a:ext cx="101600" cy="26952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A8CC7702-03E3-4541-BFF5-93F3E3CB75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7085" y="3983090"/>
              <a:ext cx="0" cy="387772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69628D96-14C9-4B6F-AA99-0A571C740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9219" y="5429872"/>
              <a:ext cx="0" cy="153163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A8E309AB-1F68-4120-A65D-AD64A9BC13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33952" y="5429872"/>
              <a:ext cx="0" cy="153163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2776214C-DCB5-41AB-A517-B7C2D540D056}"/>
                </a:ext>
              </a:extLst>
            </p:cNvPr>
            <p:cNvCxnSpPr>
              <a:cxnSpLocks/>
            </p:cNvCxnSpPr>
            <p:nvPr/>
          </p:nvCxnSpPr>
          <p:spPr>
            <a:xfrm>
              <a:off x="11628686" y="5428560"/>
              <a:ext cx="0" cy="516679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DEC91FC-0391-90F2-79DB-B193372AD0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1088" y="4777240"/>
              <a:ext cx="2052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CEEDDABD-DDC8-E99C-1F1A-F66462B4AF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1517" y="2985488"/>
              <a:ext cx="0" cy="28800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C3492FFC-B03D-B3BD-66D7-EC1357A7E4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3264" y="2997201"/>
              <a:ext cx="0" cy="2489262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E8F6D7D6-E2EA-F34F-E22C-394E2473438C}"/>
                </a:ext>
              </a:extLst>
            </p:cNvPr>
            <p:cNvCxnSpPr/>
            <p:nvPr/>
          </p:nvCxnSpPr>
          <p:spPr>
            <a:xfrm flipV="1">
              <a:off x="5813869" y="3037782"/>
              <a:ext cx="0" cy="1751703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8D053C03-6C7D-0E67-22F0-20629BB9C36C}"/>
                </a:ext>
              </a:extLst>
            </p:cNvPr>
            <p:cNvCxnSpPr/>
            <p:nvPr/>
          </p:nvCxnSpPr>
          <p:spPr>
            <a:xfrm flipV="1">
              <a:off x="6104315" y="3048292"/>
              <a:ext cx="0" cy="175170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051484EC-B77A-37F8-8908-E5A1CAAE42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480" y="3044133"/>
              <a:ext cx="0" cy="12683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61C07058-1FC9-3149-B1B0-BF166E5F27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8009" y="3013791"/>
              <a:ext cx="0" cy="208800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F66FCB2D-D1A1-5970-C964-CAD11C9D145F}"/>
                </a:ext>
              </a:extLst>
            </p:cNvPr>
            <p:cNvGrpSpPr/>
            <p:nvPr/>
          </p:nvGrpSpPr>
          <p:grpSpPr>
            <a:xfrm>
              <a:off x="744380" y="588061"/>
              <a:ext cx="10374912" cy="3265915"/>
              <a:chOff x="744380" y="588061"/>
              <a:chExt cx="10374912" cy="3265915"/>
            </a:xfrm>
          </p:grpSpPr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214E762-9D71-7F2E-C295-71B80836EB39}"/>
                  </a:ext>
                </a:extLst>
              </p:cNvPr>
              <p:cNvSpPr txBox="1"/>
              <p:nvPr/>
            </p:nvSpPr>
            <p:spPr>
              <a:xfrm rot="16200000">
                <a:off x="5979921" y="2319502"/>
                <a:ext cx="1037623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b="1" dirty="0"/>
                  <a:t>T</a:t>
                </a:r>
                <a:r>
                  <a:rPr lang="es-MX" b="1" baseline="-25000" dirty="0"/>
                  <a:t>IN</a:t>
                </a:r>
              </a:p>
              <a:p>
                <a:r>
                  <a:rPr lang="es-MX" b="1" dirty="0"/>
                  <a:t>T</a:t>
                </a:r>
                <a:r>
                  <a:rPr lang="es-MX" b="1" baseline="-25000" dirty="0"/>
                  <a:t>OUT</a:t>
                </a:r>
              </a:p>
              <a:p>
                <a:r>
                  <a:rPr lang="es-MX" b="1" dirty="0"/>
                  <a:t>RR</a:t>
                </a:r>
                <a:r>
                  <a:rPr lang="es-MX" b="1" baseline="-25000" dirty="0"/>
                  <a:t>OUT</a:t>
                </a:r>
              </a:p>
              <a:p>
                <a:r>
                  <a:rPr lang="es-MX" b="1" dirty="0"/>
                  <a:t>FF</a:t>
                </a:r>
                <a:r>
                  <a:rPr lang="es-MX" b="1" baseline="-25000" dirty="0"/>
                  <a:t>OUT</a:t>
                </a:r>
              </a:p>
              <a:p>
                <a:r>
                  <a:rPr lang="es-MX" b="1" dirty="0"/>
                  <a:t>SEG</a:t>
                </a:r>
                <a:r>
                  <a:rPr lang="es-MX" b="1" baseline="-25000" dirty="0"/>
                  <a:t>INT</a:t>
                </a:r>
              </a:p>
              <a:p>
                <a:r>
                  <a:rPr lang="es-MX" b="1" dirty="0"/>
                  <a:t>N</a:t>
                </a:r>
              </a:p>
              <a:p>
                <a:r>
                  <a:rPr lang="es-MX" b="1" dirty="0"/>
                  <a:t>Pistola</a:t>
                </a:r>
              </a:p>
            </p:txBody>
          </p:sp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C3C6022B-7DB0-99EE-A161-F9D387D39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4380" y="588061"/>
                <a:ext cx="3313884" cy="3179827"/>
              </a:xfrm>
              <a:prstGeom prst="rect">
                <a:avLst/>
              </a:prstGeom>
            </p:spPr>
          </p:pic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B4EB862F-5308-205F-E653-D741A81F3D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1844" y="3021599"/>
                <a:ext cx="0" cy="432000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79575693-E4EB-AC4F-8714-7647B37B4B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67830" y="3018716"/>
                <a:ext cx="0" cy="396000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Cilindro 16">
                <a:extLst>
                  <a:ext uri="{FF2B5EF4-FFF2-40B4-BE49-F238E27FC236}">
                    <a16:creationId xmlns:a16="http://schemas.microsoft.com/office/drawing/2014/main" id="{C05B2A7C-A2B6-DD3E-03D7-3D0127A88C79}"/>
                  </a:ext>
                </a:extLst>
              </p:cNvPr>
              <p:cNvSpPr/>
              <p:nvPr/>
            </p:nvSpPr>
            <p:spPr>
              <a:xfrm rot="16200000" flipV="1">
                <a:off x="5681251" y="1124965"/>
                <a:ext cx="153631" cy="3672000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8" name="Imagen 17">
                <a:extLst>
                  <a:ext uri="{FF2B5EF4-FFF2-40B4-BE49-F238E27FC236}">
                    <a16:creationId xmlns:a16="http://schemas.microsoft.com/office/drawing/2014/main" id="{C2B4B44F-BB86-634D-BC47-5CA65FE74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4734" y="2393708"/>
                <a:ext cx="910254" cy="826330"/>
              </a:xfrm>
              <a:prstGeom prst="rect">
                <a:avLst/>
              </a:prstGeom>
            </p:spPr>
          </p:pic>
          <p:cxnSp>
            <p:nvCxnSpPr>
              <p:cNvPr id="19" name="Conector recto 18">
                <a:extLst>
                  <a:ext uri="{FF2B5EF4-FFF2-40B4-BE49-F238E27FC236}">
                    <a16:creationId xmlns:a16="http://schemas.microsoft.com/office/drawing/2014/main" id="{6CED3D1A-6E62-B118-7648-652F9E88A2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02415" y="3428547"/>
                <a:ext cx="1584000" cy="0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19">
                <a:extLst>
                  <a:ext uri="{FF2B5EF4-FFF2-40B4-BE49-F238E27FC236}">
                    <a16:creationId xmlns:a16="http://schemas.microsoft.com/office/drawing/2014/main" id="{237FBA36-2059-7D5A-7500-51A7E43A14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5701" y="3000998"/>
                <a:ext cx="0" cy="432000"/>
              </a:xfrm>
              <a:prstGeom prst="line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>
                <a:extLst>
                  <a:ext uri="{FF2B5EF4-FFF2-40B4-BE49-F238E27FC236}">
                    <a16:creationId xmlns:a16="http://schemas.microsoft.com/office/drawing/2014/main" id="{12B011E6-0BF2-1361-2C58-650FFF641F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67292" y="3428966"/>
                <a:ext cx="2052000" cy="0"/>
              </a:xfrm>
              <a:prstGeom prst="line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6EFACEAC-6FDB-72FB-E16B-B575301A63FC}"/>
                  </a:ext>
                </a:extLst>
              </p:cNvPr>
              <p:cNvSpPr txBox="1"/>
              <p:nvPr/>
            </p:nvSpPr>
            <p:spPr>
              <a:xfrm>
                <a:off x="9556522" y="3119794"/>
                <a:ext cx="1434944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1600" b="1" dirty="0">
                    <a:latin typeface="+mj-lt"/>
                  </a:rPr>
                  <a:t>PISTOLA FINAL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400" dirty="0"/>
                  <a:t>rosado</a:t>
                </a:r>
                <a:endParaRPr lang="es-MX" sz="1600" dirty="0">
                  <a:latin typeface="+mj-lt"/>
                </a:endParaRPr>
              </a:p>
            </p:txBody>
          </p: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5CF7E004-2626-8B10-89FB-A0ADAD9476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2398" y="3043520"/>
                <a:ext cx="0" cy="396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168000D2-3F60-F3A5-1287-61D33F0DDC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31844" y="3428547"/>
                <a:ext cx="1512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581A5017-ABCE-8107-F0EA-B956FC11C8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58028" y="3107332"/>
                <a:ext cx="0" cy="324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rapecio 28">
                <a:extLst>
                  <a:ext uri="{FF2B5EF4-FFF2-40B4-BE49-F238E27FC236}">
                    <a16:creationId xmlns:a16="http://schemas.microsoft.com/office/drawing/2014/main" id="{7AE700DE-AA55-BEB8-93F1-D6B19350F226}"/>
                  </a:ext>
                </a:extLst>
              </p:cNvPr>
              <p:cNvSpPr/>
              <p:nvPr/>
            </p:nvSpPr>
            <p:spPr>
              <a:xfrm>
                <a:off x="8895157" y="2868472"/>
                <a:ext cx="268579" cy="283154"/>
              </a:xfrm>
              <a:prstGeom prst="trapezoid">
                <a:avLst>
                  <a:gd name="adj" fmla="val 28584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58A23807-5CE8-11A9-6E1E-3FC695B2C2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2166" y="5461062"/>
              <a:ext cx="1512000" cy="806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77A64BD8-26BA-C055-32B6-C6EB39F9AC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9844" y="5842485"/>
              <a:ext cx="18000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5E5509A8-D592-7EEE-0ABD-85FEB23A0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662" y="4294616"/>
              <a:ext cx="1044000" cy="17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AB83A8B4-4E42-3C59-93AC-4EE8D7D6C6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1487" y="5072674"/>
              <a:ext cx="1260000" cy="11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281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58F280C2-0547-66DF-20EE-73559113A037}"/>
              </a:ext>
            </a:extLst>
          </p:cNvPr>
          <p:cNvGrpSpPr/>
          <p:nvPr/>
        </p:nvGrpSpPr>
        <p:grpSpPr>
          <a:xfrm>
            <a:off x="-66173" y="-32207"/>
            <a:ext cx="12253261" cy="6858000"/>
            <a:chOff x="-66173" y="-32207"/>
            <a:chExt cx="12253261" cy="6858000"/>
          </a:xfrm>
        </p:grpSpPr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36328FB3-1276-4C38-BF6D-C42A514C3249}"/>
                </a:ext>
              </a:extLst>
            </p:cNvPr>
            <p:cNvSpPr/>
            <p:nvPr/>
          </p:nvSpPr>
          <p:spPr>
            <a:xfrm>
              <a:off x="-4912" y="-32207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59" name="Grupo 58">
              <a:extLst>
                <a:ext uri="{FF2B5EF4-FFF2-40B4-BE49-F238E27FC236}">
                  <a16:creationId xmlns:a16="http://schemas.microsoft.com/office/drawing/2014/main" id="{CB4C47E7-6E70-4029-8C4B-E63F585DFF82}"/>
                </a:ext>
              </a:extLst>
            </p:cNvPr>
            <p:cNvGrpSpPr/>
            <p:nvPr/>
          </p:nvGrpSpPr>
          <p:grpSpPr>
            <a:xfrm>
              <a:off x="8027176" y="3756737"/>
              <a:ext cx="1275127" cy="2810311"/>
              <a:chOff x="8061819" y="3598877"/>
              <a:chExt cx="1275127" cy="2810311"/>
            </a:xfrm>
          </p:grpSpPr>
          <p:sp>
            <p:nvSpPr>
              <p:cNvPr id="55" name="Rectángulo 54">
                <a:extLst>
                  <a:ext uri="{FF2B5EF4-FFF2-40B4-BE49-F238E27FC236}">
                    <a16:creationId xmlns:a16="http://schemas.microsoft.com/office/drawing/2014/main" id="{7F58221C-2628-4883-B052-53711C471B3B}"/>
                  </a:ext>
                </a:extLst>
              </p:cNvPr>
              <p:cNvSpPr/>
              <p:nvPr/>
            </p:nvSpPr>
            <p:spPr>
              <a:xfrm>
                <a:off x="8061819" y="3598877"/>
                <a:ext cx="1275127" cy="28103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" name="Símbolo &quot;No permitido&quot; 57">
                <a:extLst>
                  <a:ext uri="{FF2B5EF4-FFF2-40B4-BE49-F238E27FC236}">
                    <a16:creationId xmlns:a16="http://schemas.microsoft.com/office/drawing/2014/main" id="{01444576-B76D-4960-AB51-9622545BD0CD}"/>
                  </a:ext>
                </a:extLst>
              </p:cNvPr>
              <p:cNvSpPr/>
              <p:nvPr/>
            </p:nvSpPr>
            <p:spPr>
              <a:xfrm>
                <a:off x="8166575" y="3703854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Símbolo &quot;No permitido&quot; 61">
                <a:extLst>
                  <a:ext uri="{FF2B5EF4-FFF2-40B4-BE49-F238E27FC236}">
                    <a16:creationId xmlns:a16="http://schemas.microsoft.com/office/drawing/2014/main" id="{E45576B3-B2AF-4C41-B46C-457AE4AC05AF}"/>
                  </a:ext>
                </a:extLst>
              </p:cNvPr>
              <p:cNvSpPr/>
              <p:nvPr/>
            </p:nvSpPr>
            <p:spPr>
              <a:xfrm>
                <a:off x="8166575" y="4092938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Símbolo &quot;No permitido&quot; 62">
                <a:extLst>
                  <a:ext uri="{FF2B5EF4-FFF2-40B4-BE49-F238E27FC236}">
                    <a16:creationId xmlns:a16="http://schemas.microsoft.com/office/drawing/2014/main" id="{CED8C9F8-CBAD-4F64-ABA3-8C654930FE9F}"/>
                  </a:ext>
                </a:extLst>
              </p:cNvPr>
              <p:cNvSpPr/>
              <p:nvPr/>
            </p:nvSpPr>
            <p:spPr>
              <a:xfrm>
                <a:off x="8166575" y="4482022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Símbolo &quot;No permitido&quot; 63">
                <a:extLst>
                  <a:ext uri="{FF2B5EF4-FFF2-40B4-BE49-F238E27FC236}">
                    <a16:creationId xmlns:a16="http://schemas.microsoft.com/office/drawing/2014/main" id="{1AEF7DF5-A79D-442A-958D-684F69A3FDB6}"/>
                  </a:ext>
                </a:extLst>
              </p:cNvPr>
              <p:cNvSpPr/>
              <p:nvPr/>
            </p:nvSpPr>
            <p:spPr>
              <a:xfrm>
                <a:off x="8166575" y="4871106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Símbolo &quot;No permitido&quot; 64">
                <a:extLst>
                  <a:ext uri="{FF2B5EF4-FFF2-40B4-BE49-F238E27FC236}">
                    <a16:creationId xmlns:a16="http://schemas.microsoft.com/office/drawing/2014/main" id="{E42F73E1-D014-4759-ADCE-D88E6FCE4838}"/>
                  </a:ext>
                </a:extLst>
              </p:cNvPr>
              <p:cNvSpPr/>
              <p:nvPr/>
            </p:nvSpPr>
            <p:spPr>
              <a:xfrm>
                <a:off x="8166575" y="5260190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Símbolo &quot;No permitido&quot; 65">
                <a:extLst>
                  <a:ext uri="{FF2B5EF4-FFF2-40B4-BE49-F238E27FC236}">
                    <a16:creationId xmlns:a16="http://schemas.microsoft.com/office/drawing/2014/main" id="{C4ED9C74-B186-4D50-A9AF-B075201AF078}"/>
                  </a:ext>
                </a:extLst>
              </p:cNvPr>
              <p:cNvSpPr/>
              <p:nvPr/>
            </p:nvSpPr>
            <p:spPr>
              <a:xfrm>
                <a:off x="8166575" y="5649274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Símbolo &quot;No permitido&quot; 68">
                <a:extLst>
                  <a:ext uri="{FF2B5EF4-FFF2-40B4-BE49-F238E27FC236}">
                    <a16:creationId xmlns:a16="http://schemas.microsoft.com/office/drawing/2014/main" id="{C32D52EB-F1A3-4439-A6B7-1CA116A97755}"/>
                  </a:ext>
                </a:extLst>
              </p:cNvPr>
              <p:cNvSpPr/>
              <p:nvPr/>
            </p:nvSpPr>
            <p:spPr>
              <a:xfrm>
                <a:off x="8166575" y="6038359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Símbolo &quot;No permitido&quot; 69">
                <a:extLst>
                  <a:ext uri="{FF2B5EF4-FFF2-40B4-BE49-F238E27FC236}">
                    <a16:creationId xmlns:a16="http://schemas.microsoft.com/office/drawing/2014/main" id="{CE96144E-C609-4BE6-BC8E-FF18464F95DB}"/>
                  </a:ext>
                </a:extLst>
              </p:cNvPr>
              <p:cNvSpPr/>
              <p:nvPr/>
            </p:nvSpPr>
            <p:spPr>
              <a:xfrm>
                <a:off x="8971918" y="3703854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Símbolo &quot;No permitido&quot; 70">
                <a:extLst>
                  <a:ext uri="{FF2B5EF4-FFF2-40B4-BE49-F238E27FC236}">
                    <a16:creationId xmlns:a16="http://schemas.microsoft.com/office/drawing/2014/main" id="{5F20C3C3-2512-477D-9E5A-68575041E554}"/>
                  </a:ext>
                </a:extLst>
              </p:cNvPr>
              <p:cNvSpPr/>
              <p:nvPr/>
            </p:nvSpPr>
            <p:spPr>
              <a:xfrm>
                <a:off x="8971918" y="4092938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Símbolo &quot;No permitido&quot; 71">
                <a:extLst>
                  <a:ext uri="{FF2B5EF4-FFF2-40B4-BE49-F238E27FC236}">
                    <a16:creationId xmlns:a16="http://schemas.microsoft.com/office/drawing/2014/main" id="{F94F7A24-F8B4-4227-8B8E-87A2D55AC565}"/>
                  </a:ext>
                </a:extLst>
              </p:cNvPr>
              <p:cNvSpPr/>
              <p:nvPr/>
            </p:nvSpPr>
            <p:spPr>
              <a:xfrm>
                <a:off x="8971918" y="4482022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Símbolo &quot;No permitido&quot; 72">
                <a:extLst>
                  <a:ext uri="{FF2B5EF4-FFF2-40B4-BE49-F238E27FC236}">
                    <a16:creationId xmlns:a16="http://schemas.microsoft.com/office/drawing/2014/main" id="{1A86374B-58BD-4464-B4B0-217553F49B1F}"/>
                  </a:ext>
                </a:extLst>
              </p:cNvPr>
              <p:cNvSpPr/>
              <p:nvPr/>
            </p:nvSpPr>
            <p:spPr>
              <a:xfrm>
                <a:off x="8971918" y="4871106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Símbolo &quot;No permitido&quot; 73">
                <a:extLst>
                  <a:ext uri="{FF2B5EF4-FFF2-40B4-BE49-F238E27FC236}">
                    <a16:creationId xmlns:a16="http://schemas.microsoft.com/office/drawing/2014/main" id="{E03226BA-DA64-4679-A217-5EDB681489AF}"/>
                  </a:ext>
                </a:extLst>
              </p:cNvPr>
              <p:cNvSpPr/>
              <p:nvPr/>
            </p:nvSpPr>
            <p:spPr>
              <a:xfrm>
                <a:off x="8971918" y="5260190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Símbolo &quot;No permitido&quot; 74">
                <a:extLst>
                  <a:ext uri="{FF2B5EF4-FFF2-40B4-BE49-F238E27FC236}">
                    <a16:creationId xmlns:a16="http://schemas.microsoft.com/office/drawing/2014/main" id="{A237AC03-2BC5-47A6-9692-5E05CE512261}"/>
                  </a:ext>
                </a:extLst>
              </p:cNvPr>
              <p:cNvSpPr/>
              <p:nvPr/>
            </p:nvSpPr>
            <p:spPr>
              <a:xfrm>
                <a:off x="8971918" y="5649274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Símbolo &quot;No permitido&quot; 75">
                <a:extLst>
                  <a:ext uri="{FF2B5EF4-FFF2-40B4-BE49-F238E27FC236}">
                    <a16:creationId xmlns:a16="http://schemas.microsoft.com/office/drawing/2014/main" id="{D18312B2-8841-4FE2-AAD3-A48A4ABBFD58}"/>
                  </a:ext>
                </a:extLst>
              </p:cNvPr>
              <p:cNvSpPr/>
              <p:nvPr/>
            </p:nvSpPr>
            <p:spPr>
              <a:xfrm>
                <a:off x="8971918" y="6038359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B06C7864-5294-4055-9605-010FDDB3BC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9920" y="3983090"/>
              <a:ext cx="6942012" cy="19054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7D944636-16DC-4065-A1F1-92C3C9254A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6630" y="4389772"/>
              <a:ext cx="6915302" cy="1456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3730FC6D-5C06-4EFC-ADDF-841D157921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5316" y="4778047"/>
              <a:ext cx="4608000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D86E47A3-061D-4280-B2B5-3943755D42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7656" y="5166324"/>
              <a:ext cx="6914276" cy="3072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C8BA2F13-1728-41F9-BA9D-4EA49A7B20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0854" y="5558480"/>
              <a:ext cx="6911078" cy="2676"/>
            </a:xfrm>
            <a:prstGeom prst="line">
              <a:avLst/>
            </a:prstGeom>
            <a:ln w="762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AA61F675-ADA9-4FFF-8D4C-3BF7BA89DE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5230" y="5933250"/>
              <a:ext cx="6906702" cy="0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80BA5B75-6AF5-47F0-A1DF-088BF210D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153" y="5933250"/>
              <a:ext cx="2464917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BAB4FFA9-0DFB-4CC4-86F8-5FD8E0A32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154" y="5567184"/>
              <a:ext cx="2241798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73F643A0-00C9-4B13-A6D7-F79C79E738B3}"/>
                </a:ext>
              </a:extLst>
            </p:cNvPr>
            <p:cNvGrpSpPr/>
            <p:nvPr/>
          </p:nvGrpSpPr>
          <p:grpSpPr>
            <a:xfrm>
              <a:off x="9160622" y="3735506"/>
              <a:ext cx="1586129" cy="2274982"/>
              <a:chOff x="9226795" y="3730761"/>
              <a:chExt cx="1586129" cy="2274982"/>
            </a:xfrm>
          </p:grpSpPr>
          <p:sp>
            <p:nvSpPr>
              <p:cNvPr id="1024" name="CuadroTexto 1023">
                <a:extLst>
                  <a:ext uri="{FF2B5EF4-FFF2-40B4-BE49-F238E27FC236}">
                    <a16:creationId xmlns:a16="http://schemas.microsoft.com/office/drawing/2014/main" id="{5EBAECD1-2F29-4AE5-80C1-5EC7C20F91E0}"/>
                  </a:ext>
                </a:extLst>
              </p:cNvPr>
              <p:cNvSpPr txBox="1"/>
              <p:nvPr/>
            </p:nvSpPr>
            <p:spPr>
              <a:xfrm>
                <a:off x="9305204" y="3730761"/>
                <a:ext cx="1507720" cy="2274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SEGURIDAD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NEUTRO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TEMPORIZADOR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PISTOLA FINAL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ADELANTE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ATRÁS</a:t>
                </a:r>
              </a:p>
            </p:txBody>
          </p:sp>
          <p:cxnSp>
            <p:nvCxnSpPr>
              <p:cNvPr id="145" name="Conector recto 144">
                <a:extLst>
                  <a:ext uri="{FF2B5EF4-FFF2-40B4-BE49-F238E27FC236}">
                    <a16:creationId xmlns:a16="http://schemas.microsoft.com/office/drawing/2014/main" id="{66466758-4891-478C-92C9-4C6E1C062C87}"/>
                  </a:ext>
                </a:extLst>
              </p:cNvPr>
              <p:cNvCxnSpPr/>
              <p:nvPr/>
            </p:nvCxnSpPr>
            <p:spPr>
              <a:xfrm flipH="1" flipV="1">
                <a:off x="9226795" y="4782350"/>
                <a:ext cx="1272807" cy="5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ector recto 145">
                <a:extLst>
                  <a:ext uri="{FF2B5EF4-FFF2-40B4-BE49-F238E27FC236}">
                    <a16:creationId xmlns:a16="http://schemas.microsoft.com/office/drawing/2014/main" id="{5A994DB7-087B-4028-B911-75615ACCB7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36" y="5172394"/>
                <a:ext cx="964407" cy="1"/>
              </a:xfrm>
              <a:prstGeom prst="line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Conector recto 146">
              <a:extLst>
                <a:ext uri="{FF2B5EF4-FFF2-40B4-BE49-F238E27FC236}">
                  <a16:creationId xmlns:a16="http://schemas.microsoft.com/office/drawing/2014/main" id="{AAD9BC3A-C16C-4FDC-A100-697D93FB37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2153" y="4397052"/>
              <a:ext cx="2047066" cy="959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CuadroTexto 149">
              <a:extLst>
                <a:ext uri="{FF2B5EF4-FFF2-40B4-BE49-F238E27FC236}">
                  <a16:creationId xmlns:a16="http://schemas.microsoft.com/office/drawing/2014/main" id="{BF6077FB-0A50-46FE-97FE-8B06EF1BD8BB}"/>
                </a:ext>
              </a:extLst>
            </p:cNvPr>
            <p:cNvSpPr txBox="1"/>
            <p:nvPr/>
          </p:nvSpPr>
          <p:spPr>
            <a:xfrm>
              <a:off x="9294303" y="3923527"/>
              <a:ext cx="782587" cy="22826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400"/>
                </a:spcAft>
              </a:pPr>
              <a:r>
                <a:rPr lang="es-MX" sz="1400" dirty="0"/>
                <a:t>marrón</a:t>
              </a:r>
            </a:p>
            <a:p>
              <a:pPr>
                <a:spcAft>
                  <a:spcPts val="1400"/>
                </a:spcAft>
              </a:pPr>
              <a:r>
                <a:rPr lang="es-MX" sz="1400" dirty="0"/>
                <a:t>blanco</a:t>
              </a:r>
            </a:p>
            <a:p>
              <a:pPr>
                <a:spcAft>
                  <a:spcPts val="1400"/>
                </a:spcAft>
              </a:pPr>
              <a:r>
                <a:rPr lang="es-MX" sz="1400" dirty="0"/>
                <a:t>naranja</a:t>
              </a:r>
            </a:p>
            <a:p>
              <a:pPr>
                <a:spcAft>
                  <a:spcPts val="1400"/>
                </a:spcAft>
              </a:pPr>
              <a:r>
                <a:rPr lang="es-MX" sz="1400" dirty="0"/>
                <a:t>púrpura</a:t>
              </a:r>
            </a:p>
            <a:p>
              <a:pPr>
                <a:spcAft>
                  <a:spcPts val="1400"/>
                </a:spcAft>
              </a:pPr>
              <a:r>
                <a:rPr lang="es-MX" sz="1400" dirty="0"/>
                <a:t>rosado</a:t>
              </a:r>
            </a:p>
            <a:p>
              <a:pPr>
                <a:spcAft>
                  <a:spcPts val="1400"/>
                </a:spcAft>
              </a:pPr>
              <a:r>
                <a:rPr lang="es-MX" sz="1400" dirty="0"/>
                <a:t>amarillo</a:t>
              </a:r>
              <a:endParaRPr lang="es-MX" sz="1400" dirty="0">
                <a:latin typeface="+mj-lt"/>
              </a:endParaRPr>
            </a:p>
          </p:txBody>
        </p:sp>
        <p:sp>
          <p:nvSpPr>
            <p:cNvPr id="1063" name="CuadroTexto 1062">
              <a:extLst>
                <a:ext uri="{FF2B5EF4-FFF2-40B4-BE49-F238E27FC236}">
                  <a16:creationId xmlns:a16="http://schemas.microsoft.com/office/drawing/2014/main" id="{99DA2107-AEEE-4208-831B-816AEE3B4E82}"/>
                </a:ext>
              </a:extLst>
            </p:cNvPr>
            <p:cNvSpPr txBox="1"/>
            <p:nvPr/>
          </p:nvSpPr>
          <p:spPr>
            <a:xfrm>
              <a:off x="-66173" y="4745"/>
              <a:ext cx="121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Cableado de la caja de torre REINTIC</a:t>
              </a:r>
            </a:p>
          </p:txBody>
        </p:sp>
        <p:grpSp>
          <p:nvGrpSpPr>
            <p:cNvPr id="1075" name="Grupo 1074">
              <a:extLst>
                <a:ext uri="{FF2B5EF4-FFF2-40B4-BE49-F238E27FC236}">
                  <a16:creationId xmlns:a16="http://schemas.microsoft.com/office/drawing/2014/main" id="{F10C2171-FC8E-47C4-AB83-CACE1201AFFE}"/>
                </a:ext>
              </a:extLst>
            </p:cNvPr>
            <p:cNvGrpSpPr/>
            <p:nvPr/>
          </p:nvGrpSpPr>
          <p:grpSpPr>
            <a:xfrm>
              <a:off x="1129583" y="3722141"/>
              <a:ext cx="1507720" cy="2470697"/>
              <a:chOff x="9110188" y="577897"/>
              <a:chExt cx="1507720" cy="2470697"/>
            </a:xfrm>
          </p:grpSpPr>
          <p:sp>
            <p:nvSpPr>
              <p:cNvPr id="221" name="CuadroTexto 220">
                <a:extLst>
                  <a:ext uri="{FF2B5EF4-FFF2-40B4-BE49-F238E27FC236}">
                    <a16:creationId xmlns:a16="http://schemas.microsoft.com/office/drawing/2014/main" id="{AFCD0171-A486-40E9-9FB5-03C6D466776A}"/>
                  </a:ext>
                </a:extLst>
              </p:cNvPr>
              <p:cNvSpPr txBox="1"/>
              <p:nvPr/>
            </p:nvSpPr>
            <p:spPr>
              <a:xfrm>
                <a:off x="9110188" y="577897"/>
                <a:ext cx="1507720" cy="2274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SEGURIDAD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NEUTRO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TEMPORIZADOR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PISTOLA FINAL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ADELANTE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ATRÁS</a:t>
                </a:r>
              </a:p>
            </p:txBody>
          </p:sp>
          <p:sp>
            <p:nvSpPr>
              <p:cNvPr id="222" name="CuadroTexto 221">
                <a:extLst>
                  <a:ext uri="{FF2B5EF4-FFF2-40B4-BE49-F238E27FC236}">
                    <a16:creationId xmlns:a16="http://schemas.microsoft.com/office/drawing/2014/main" id="{55AC1149-6D0C-4AB2-BAB2-B9121CD8D230}"/>
                  </a:ext>
                </a:extLst>
              </p:cNvPr>
              <p:cNvSpPr txBox="1"/>
              <p:nvPr/>
            </p:nvSpPr>
            <p:spPr>
              <a:xfrm>
                <a:off x="9133930" y="765918"/>
                <a:ext cx="1143583" cy="2282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marrón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blanco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naranja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púrpura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rosado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amarillo</a:t>
                </a:r>
              </a:p>
            </p:txBody>
          </p:sp>
        </p:grp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23B7DD69-F86A-45C2-911F-F392FDCCB22E}"/>
                </a:ext>
              </a:extLst>
            </p:cNvPr>
            <p:cNvCxnSpPr>
              <a:cxnSpLocks/>
            </p:cNvCxnSpPr>
            <p:nvPr/>
          </p:nvCxnSpPr>
          <p:spPr>
            <a:xfrm>
              <a:off x="9197115" y="4002144"/>
              <a:ext cx="2329970" cy="0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021FB812-613B-403B-AE42-A1E3634AB71F}"/>
                </a:ext>
              </a:extLst>
            </p:cNvPr>
            <p:cNvSpPr/>
            <p:nvPr/>
          </p:nvSpPr>
          <p:spPr>
            <a:xfrm>
              <a:off x="11063819" y="4506951"/>
              <a:ext cx="682305" cy="8571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C900265A-A461-41AE-998C-9E6CCB8D2494}"/>
                </a:ext>
              </a:extLst>
            </p:cNvPr>
            <p:cNvSpPr/>
            <p:nvPr/>
          </p:nvSpPr>
          <p:spPr>
            <a:xfrm>
              <a:off x="11156570" y="4730453"/>
              <a:ext cx="165298" cy="4034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DE77AF8F-50DA-409C-A423-DE1FD7909D9C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V="1">
              <a:off x="11239219" y="4390500"/>
              <a:ext cx="0" cy="33995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77A6B211-838F-451C-B0A0-F525778766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9219" y="5129339"/>
              <a:ext cx="0" cy="33995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FDE3007F-933D-434A-A77C-5BA86A804F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33952" y="5039476"/>
              <a:ext cx="0" cy="4242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8EA643E0-0386-4366-8DC8-AFBED3154B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28685" y="5039476"/>
              <a:ext cx="0" cy="42981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D614D7E8-C9EA-4F1F-A82D-77F4632F28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7085" y="4370861"/>
              <a:ext cx="0" cy="40718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F5DE5707-7F9D-4D22-B741-E5FB70AF9E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27085" y="4769953"/>
              <a:ext cx="101600" cy="26952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A8CC7702-03E3-4541-BFF5-93F3E3CB75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7085" y="3983090"/>
              <a:ext cx="0" cy="387772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69628D96-14C9-4B6F-AA99-0A571C740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9219" y="5429872"/>
              <a:ext cx="0" cy="153163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A8E309AB-1F68-4120-A65D-AD64A9BC13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33952" y="5429872"/>
              <a:ext cx="0" cy="153163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2776214C-DCB5-41AB-A517-B7C2D540D056}"/>
                </a:ext>
              </a:extLst>
            </p:cNvPr>
            <p:cNvCxnSpPr>
              <a:cxnSpLocks/>
            </p:cNvCxnSpPr>
            <p:nvPr/>
          </p:nvCxnSpPr>
          <p:spPr>
            <a:xfrm>
              <a:off x="11628686" y="5428560"/>
              <a:ext cx="0" cy="516679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DEC91FC-0391-90F2-79DB-B193372AD0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1088" y="4777240"/>
              <a:ext cx="2052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CEEDDABD-DDC8-E99C-1F1A-F66462B4AF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1517" y="2985488"/>
              <a:ext cx="0" cy="28800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C3492FFC-B03D-B3BD-66D7-EC1357A7E4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3264" y="2997201"/>
              <a:ext cx="0" cy="2489262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E8F6D7D6-E2EA-F34F-E22C-394E2473438C}"/>
                </a:ext>
              </a:extLst>
            </p:cNvPr>
            <p:cNvCxnSpPr/>
            <p:nvPr/>
          </p:nvCxnSpPr>
          <p:spPr>
            <a:xfrm flipV="1">
              <a:off x="5813869" y="3037782"/>
              <a:ext cx="0" cy="1751703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8D053C03-6C7D-0E67-22F0-20629BB9C36C}"/>
                </a:ext>
              </a:extLst>
            </p:cNvPr>
            <p:cNvCxnSpPr/>
            <p:nvPr/>
          </p:nvCxnSpPr>
          <p:spPr>
            <a:xfrm flipV="1">
              <a:off x="6104315" y="3048292"/>
              <a:ext cx="0" cy="175170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051484EC-B77A-37F8-8908-E5A1CAAE42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480" y="3044133"/>
              <a:ext cx="0" cy="12683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61C07058-1FC9-3149-B1B0-BF166E5F27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8009" y="3013791"/>
              <a:ext cx="0" cy="208800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F66FCB2D-D1A1-5970-C964-CAD11C9D145F}"/>
                </a:ext>
              </a:extLst>
            </p:cNvPr>
            <p:cNvGrpSpPr/>
            <p:nvPr/>
          </p:nvGrpSpPr>
          <p:grpSpPr>
            <a:xfrm>
              <a:off x="744380" y="588061"/>
              <a:ext cx="10374912" cy="3265915"/>
              <a:chOff x="744380" y="588061"/>
              <a:chExt cx="10374912" cy="3265915"/>
            </a:xfrm>
          </p:grpSpPr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214E762-9D71-7F2E-C295-71B80836EB39}"/>
                  </a:ext>
                </a:extLst>
              </p:cNvPr>
              <p:cNvSpPr txBox="1"/>
              <p:nvPr/>
            </p:nvSpPr>
            <p:spPr>
              <a:xfrm rot="16200000">
                <a:off x="5979921" y="2319502"/>
                <a:ext cx="1037623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b="1" dirty="0"/>
                  <a:t>T</a:t>
                </a:r>
                <a:r>
                  <a:rPr lang="es-MX" b="1" baseline="-25000" dirty="0"/>
                  <a:t>IN</a:t>
                </a:r>
              </a:p>
              <a:p>
                <a:r>
                  <a:rPr lang="es-MX" b="1" dirty="0"/>
                  <a:t>T</a:t>
                </a:r>
                <a:r>
                  <a:rPr lang="es-MX" b="1" baseline="-25000" dirty="0"/>
                  <a:t>OUT</a:t>
                </a:r>
              </a:p>
              <a:p>
                <a:r>
                  <a:rPr lang="es-MX" b="1" dirty="0"/>
                  <a:t>RR</a:t>
                </a:r>
                <a:r>
                  <a:rPr lang="es-MX" b="1" baseline="-25000" dirty="0"/>
                  <a:t>OUT</a:t>
                </a:r>
              </a:p>
              <a:p>
                <a:r>
                  <a:rPr lang="es-MX" b="1" dirty="0"/>
                  <a:t>FF</a:t>
                </a:r>
                <a:r>
                  <a:rPr lang="es-MX" b="1" baseline="-25000" dirty="0"/>
                  <a:t>OUT</a:t>
                </a:r>
              </a:p>
              <a:p>
                <a:r>
                  <a:rPr lang="es-MX" b="1" dirty="0"/>
                  <a:t>SEG</a:t>
                </a:r>
                <a:r>
                  <a:rPr lang="es-MX" b="1" baseline="-25000" dirty="0"/>
                  <a:t>INT</a:t>
                </a:r>
              </a:p>
              <a:p>
                <a:r>
                  <a:rPr lang="es-MX" b="1" dirty="0"/>
                  <a:t>N</a:t>
                </a:r>
              </a:p>
              <a:p>
                <a:r>
                  <a:rPr lang="es-MX" b="1" dirty="0"/>
                  <a:t>Pistola</a:t>
                </a:r>
              </a:p>
            </p:txBody>
          </p:sp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C3C6022B-7DB0-99EE-A161-F9D387D39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4380" y="588061"/>
                <a:ext cx="3313884" cy="3179827"/>
              </a:xfrm>
              <a:prstGeom prst="rect">
                <a:avLst/>
              </a:prstGeom>
            </p:spPr>
          </p:pic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B4EB862F-5308-205F-E653-D741A81F3D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1844" y="3021599"/>
                <a:ext cx="0" cy="432000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>
                <a:extLst>
                  <a:ext uri="{FF2B5EF4-FFF2-40B4-BE49-F238E27FC236}">
                    <a16:creationId xmlns:a16="http://schemas.microsoft.com/office/drawing/2014/main" id="{79575693-E4EB-AC4F-8714-7647B37B4B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67830" y="3018716"/>
                <a:ext cx="0" cy="396000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Cilindro 16">
                <a:extLst>
                  <a:ext uri="{FF2B5EF4-FFF2-40B4-BE49-F238E27FC236}">
                    <a16:creationId xmlns:a16="http://schemas.microsoft.com/office/drawing/2014/main" id="{C05B2A7C-A2B6-DD3E-03D7-3D0127A88C79}"/>
                  </a:ext>
                </a:extLst>
              </p:cNvPr>
              <p:cNvSpPr/>
              <p:nvPr/>
            </p:nvSpPr>
            <p:spPr>
              <a:xfrm rot="16200000" flipV="1">
                <a:off x="5681251" y="1124965"/>
                <a:ext cx="153631" cy="3672000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8" name="Imagen 17">
                <a:extLst>
                  <a:ext uri="{FF2B5EF4-FFF2-40B4-BE49-F238E27FC236}">
                    <a16:creationId xmlns:a16="http://schemas.microsoft.com/office/drawing/2014/main" id="{C2B4B44F-BB86-634D-BC47-5CA65FE74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4734" y="2393708"/>
                <a:ext cx="910254" cy="826330"/>
              </a:xfrm>
              <a:prstGeom prst="rect">
                <a:avLst/>
              </a:prstGeom>
            </p:spPr>
          </p:pic>
          <p:cxnSp>
            <p:nvCxnSpPr>
              <p:cNvPr id="19" name="Conector recto 18">
                <a:extLst>
                  <a:ext uri="{FF2B5EF4-FFF2-40B4-BE49-F238E27FC236}">
                    <a16:creationId xmlns:a16="http://schemas.microsoft.com/office/drawing/2014/main" id="{6CED3D1A-6E62-B118-7648-652F9E88A2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02415" y="3428547"/>
                <a:ext cx="1584000" cy="0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19">
                <a:extLst>
                  <a:ext uri="{FF2B5EF4-FFF2-40B4-BE49-F238E27FC236}">
                    <a16:creationId xmlns:a16="http://schemas.microsoft.com/office/drawing/2014/main" id="{237FBA36-2059-7D5A-7500-51A7E43A14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75701" y="3000998"/>
                <a:ext cx="0" cy="432000"/>
              </a:xfrm>
              <a:prstGeom prst="line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>
                <a:extLst>
                  <a:ext uri="{FF2B5EF4-FFF2-40B4-BE49-F238E27FC236}">
                    <a16:creationId xmlns:a16="http://schemas.microsoft.com/office/drawing/2014/main" id="{12B011E6-0BF2-1361-2C58-650FFF641F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67292" y="3428966"/>
                <a:ext cx="2052000" cy="0"/>
              </a:xfrm>
              <a:prstGeom prst="line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6EFACEAC-6FDB-72FB-E16B-B575301A63FC}"/>
                  </a:ext>
                </a:extLst>
              </p:cNvPr>
              <p:cNvSpPr txBox="1"/>
              <p:nvPr/>
            </p:nvSpPr>
            <p:spPr>
              <a:xfrm>
                <a:off x="9556522" y="3119794"/>
                <a:ext cx="1434944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1600" b="1" dirty="0">
                    <a:latin typeface="+mj-lt"/>
                  </a:rPr>
                  <a:t>PISTOLA FINAL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400" dirty="0"/>
                  <a:t>rosado</a:t>
                </a:r>
                <a:endParaRPr lang="es-MX" sz="1600" dirty="0">
                  <a:latin typeface="+mj-lt"/>
                </a:endParaRPr>
              </a:p>
            </p:txBody>
          </p: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5CF7E004-2626-8B10-89FB-A0ADAD9476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2398" y="3043520"/>
                <a:ext cx="0" cy="396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>
                <a:extLst>
                  <a:ext uri="{FF2B5EF4-FFF2-40B4-BE49-F238E27FC236}">
                    <a16:creationId xmlns:a16="http://schemas.microsoft.com/office/drawing/2014/main" id="{168000D2-3F60-F3A5-1287-61D33F0DDC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31844" y="3428547"/>
                <a:ext cx="1512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581A5017-ABCE-8107-F0EA-B956FC11C8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58028" y="3107332"/>
                <a:ext cx="0" cy="324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rapecio 28">
                <a:extLst>
                  <a:ext uri="{FF2B5EF4-FFF2-40B4-BE49-F238E27FC236}">
                    <a16:creationId xmlns:a16="http://schemas.microsoft.com/office/drawing/2014/main" id="{7AE700DE-AA55-BEB8-93F1-D6B19350F226}"/>
                  </a:ext>
                </a:extLst>
              </p:cNvPr>
              <p:cNvSpPr/>
              <p:nvPr/>
            </p:nvSpPr>
            <p:spPr>
              <a:xfrm>
                <a:off x="8895157" y="2868472"/>
                <a:ext cx="268579" cy="283154"/>
              </a:xfrm>
              <a:prstGeom prst="trapezoid">
                <a:avLst>
                  <a:gd name="adj" fmla="val 28584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58A23807-5CE8-11A9-6E1E-3FC695B2C2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2166" y="5461062"/>
              <a:ext cx="1512000" cy="806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77A64BD8-26BA-C055-32B6-C6EB39F9AC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9844" y="5842485"/>
              <a:ext cx="18000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5E5509A8-D592-7EEE-0ABD-85FEB23A0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662" y="4294616"/>
              <a:ext cx="1044000" cy="17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AB83A8B4-4E42-3C59-93AC-4EE8D7D6C6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1487" y="5072674"/>
              <a:ext cx="1260000" cy="11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AB87EEDA-188D-BAAA-0A42-3F80AA68C77A}"/>
                </a:ext>
              </a:extLst>
            </p:cNvPr>
            <p:cNvCxnSpPr/>
            <p:nvPr/>
          </p:nvCxnSpPr>
          <p:spPr>
            <a:xfrm flipV="1">
              <a:off x="1225230" y="5579500"/>
              <a:ext cx="6906702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999517A1-B4BB-7BD7-9B93-E305BD17A0F0}"/>
                </a:ext>
              </a:extLst>
            </p:cNvPr>
            <p:cNvCxnSpPr/>
            <p:nvPr/>
          </p:nvCxnSpPr>
          <p:spPr>
            <a:xfrm flipV="1">
              <a:off x="1226895" y="5940854"/>
              <a:ext cx="6906702" cy="0"/>
            </a:xfrm>
            <a:prstGeom prst="line">
              <a:avLst/>
            </a:prstGeom>
            <a:ln w="190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693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522C9898-29BE-EF56-3BFD-DC06A5846802}"/>
              </a:ext>
            </a:extLst>
          </p:cNvPr>
          <p:cNvGrpSpPr/>
          <p:nvPr/>
        </p:nvGrpSpPr>
        <p:grpSpPr>
          <a:xfrm>
            <a:off x="0" y="-271423"/>
            <a:ext cx="12192000" cy="6858000"/>
            <a:chOff x="0" y="-271423"/>
            <a:chExt cx="12192000" cy="6858000"/>
          </a:xfrm>
        </p:grpSpPr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36328FB3-1276-4C38-BF6D-C42A514C3249}"/>
                </a:ext>
              </a:extLst>
            </p:cNvPr>
            <p:cNvSpPr/>
            <p:nvPr/>
          </p:nvSpPr>
          <p:spPr>
            <a:xfrm>
              <a:off x="0" y="-271423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59" name="Grupo 58">
              <a:extLst>
                <a:ext uri="{FF2B5EF4-FFF2-40B4-BE49-F238E27FC236}">
                  <a16:creationId xmlns:a16="http://schemas.microsoft.com/office/drawing/2014/main" id="{CB4C47E7-6E70-4029-8C4B-E63F585DFF82}"/>
                </a:ext>
              </a:extLst>
            </p:cNvPr>
            <p:cNvGrpSpPr/>
            <p:nvPr/>
          </p:nvGrpSpPr>
          <p:grpSpPr>
            <a:xfrm>
              <a:off x="8032088" y="3756737"/>
              <a:ext cx="1275127" cy="2810311"/>
              <a:chOff x="8061819" y="3598877"/>
              <a:chExt cx="1275127" cy="2810311"/>
            </a:xfrm>
          </p:grpSpPr>
          <p:sp>
            <p:nvSpPr>
              <p:cNvPr id="55" name="Rectángulo 54">
                <a:extLst>
                  <a:ext uri="{FF2B5EF4-FFF2-40B4-BE49-F238E27FC236}">
                    <a16:creationId xmlns:a16="http://schemas.microsoft.com/office/drawing/2014/main" id="{7F58221C-2628-4883-B052-53711C471B3B}"/>
                  </a:ext>
                </a:extLst>
              </p:cNvPr>
              <p:cNvSpPr/>
              <p:nvPr/>
            </p:nvSpPr>
            <p:spPr>
              <a:xfrm>
                <a:off x="8061819" y="3598877"/>
                <a:ext cx="1275127" cy="28103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" name="Símbolo &quot;No permitido&quot; 57">
                <a:extLst>
                  <a:ext uri="{FF2B5EF4-FFF2-40B4-BE49-F238E27FC236}">
                    <a16:creationId xmlns:a16="http://schemas.microsoft.com/office/drawing/2014/main" id="{01444576-B76D-4960-AB51-9622545BD0CD}"/>
                  </a:ext>
                </a:extLst>
              </p:cNvPr>
              <p:cNvSpPr/>
              <p:nvPr/>
            </p:nvSpPr>
            <p:spPr>
              <a:xfrm>
                <a:off x="8166575" y="3703854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Símbolo &quot;No permitido&quot; 61">
                <a:extLst>
                  <a:ext uri="{FF2B5EF4-FFF2-40B4-BE49-F238E27FC236}">
                    <a16:creationId xmlns:a16="http://schemas.microsoft.com/office/drawing/2014/main" id="{E45576B3-B2AF-4C41-B46C-457AE4AC05AF}"/>
                  </a:ext>
                </a:extLst>
              </p:cNvPr>
              <p:cNvSpPr/>
              <p:nvPr/>
            </p:nvSpPr>
            <p:spPr>
              <a:xfrm>
                <a:off x="8166575" y="4092938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Símbolo &quot;No permitido&quot; 62">
                <a:extLst>
                  <a:ext uri="{FF2B5EF4-FFF2-40B4-BE49-F238E27FC236}">
                    <a16:creationId xmlns:a16="http://schemas.microsoft.com/office/drawing/2014/main" id="{CED8C9F8-CBAD-4F64-ABA3-8C654930FE9F}"/>
                  </a:ext>
                </a:extLst>
              </p:cNvPr>
              <p:cNvSpPr/>
              <p:nvPr/>
            </p:nvSpPr>
            <p:spPr>
              <a:xfrm>
                <a:off x="8166575" y="4482022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Símbolo &quot;No permitido&quot; 63">
                <a:extLst>
                  <a:ext uri="{FF2B5EF4-FFF2-40B4-BE49-F238E27FC236}">
                    <a16:creationId xmlns:a16="http://schemas.microsoft.com/office/drawing/2014/main" id="{1AEF7DF5-A79D-442A-958D-684F69A3FDB6}"/>
                  </a:ext>
                </a:extLst>
              </p:cNvPr>
              <p:cNvSpPr/>
              <p:nvPr/>
            </p:nvSpPr>
            <p:spPr>
              <a:xfrm>
                <a:off x="8166575" y="4871106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Símbolo &quot;No permitido&quot; 64">
                <a:extLst>
                  <a:ext uri="{FF2B5EF4-FFF2-40B4-BE49-F238E27FC236}">
                    <a16:creationId xmlns:a16="http://schemas.microsoft.com/office/drawing/2014/main" id="{E42F73E1-D014-4759-ADCE-D88E6FCE4838}"/>
                  </a:ext>
                </a:extLst>
              </p:cNvPr>
              <p:cNvSpPr/>
              <p:nvPr/>
            </p:nvSpPr>
            <p:spPr>
              <a:xfrm>
                <a:off x="8166575" y="5260190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Símbolo &quot;No permitido&quot; 65">
                <a:extLst>
                  <a:ext uri="{FF2B5EF4-FFF2-40B4-BE49-F238E27FC236}">
                    <a16:creationId xmlns:a16="http://schemas.microsoft.com/office/drawing/2014/main" id="{C4ED9C74-B186-4D50-A9AF-B075201AF078}"/>
                  </a:ext>
                </a:extLst>
              </p:cNvPr>
              <p:cNvSpPr/>
              <p:nvPr/>
            </p:nvSpPr>
            <p:spPr>
              <a:xfrm>
                <a:off x="8166575" y="5649274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Símbolo &quot;No permitido&quot; 68">
                <a:extLst>
                  <a:ext uri="{FF2B5EF4-FFF2-40B4-BE49-F238E27FC236}">
                    <a16:creationId xmlns:a16="http://schemas.microsoft.com/office/drawing/2014/main" id="{C32D52EB-F1A3-4439-A6B7-1CA116A97755}"/>
                  </a:ext>
                </a:extLst>
              </p:cNvPr>
              <p:cNvSpPr/>
              <p:nvPr/>
            </p:nvSpPr>
            <p:spPr>
              <a:xfrm>
                <a:off x="8166575" y="6038359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Símbolo &quot;No permitido&quot; 69">
                <a:extLst>
                  <a:ext uri="{FF2B5EF4-FFF2-40B4-BE49-F238E27FC236}">
                    <a16:creationId xmlns:a16="http://schemas.microsoft.com/office/drawing/2014/main" id="{CE96144E-C609-4BE6-BC8E-FF18464F95DB}"/>
                  </a:ext>
                </a:extLst>
              </p:cNvPr>
              <p:cNvSpPr/>
              <p:nvPr/>
            </p:nvSpPr>
            <p:spPr>
              <a:xfrm>
                <a:off x="8971918" y="3703854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Símbolo &quot;No permitido&quot; 70">
                <a:extLst>
                  <a:ext uri="{FF2B5EF4-FFF2-40B4-BE49-F238E27FC236}">
                    <a16:creationId xmlns:a16="http://schemas.microsoft.com/office/drawing/2014/main" id="{5F20C3C3-2512-477D-9E5A-68575041E554}"/>
                  </a:ext>
                </a:extLst>
              </p:cNvPr>
              <p:cNvSpPr/>
              <p:nvPr/>
            </p:nvSpPr>
            <p:spPr>
              <a:xfrm>
                <a:off x="8971918" y="4092938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Símbolo &quot;No permitido&quot; 71">
                <a:extLst>
                  <a:ext uri="{FF2B5EF4-FFF2-40B4-BE49-F238E27FC236}">
                    <a16:creationId xmlns:a16="http://schemas.microsoft.com/office/drawing/2014/main" id="{F94F7A24-F8B4-4227-8B8E-87A2D55AC565}"/>
                  </a:ext>
                </a:extLst>
              </p:cNvPr>
              <p:cNvSpPr/>
              <p:nvPr/>
            </p:nvSpPr>
            <p:spPr>
              <a:xfrm>
                <a:off x="8971918" y="4482022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Símbolo &quot;No permitido&quot; 72">
                <a:extLst>
                  <a:ext uri="{FF2B5EF4-FFF2-40B4-BE49-F238E27FC236}">
                    <a16:creationId xmlns:a16="http://schemas.microsoft.com/office/drawing/2014/main" id="{1A86374B-58BD-4464-B4B0-217553F49B1F}"/>
                  </a:ext>
                </a:extLst>
              </p:cNvPr>
              <p:cNvSpPr/>
              <p:nvPr/>
            </p:nvSpPr>
            <p:spPr>
              <a:xfrm>
                <a:off x="8971918" y="4871106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Símbolo &quot;No permitido&quot; 73">
                <a:extLst>
                  <a:ext uri="{FF2B5EF4-FFF2-40B4-BE49-F238E27FC236}">
                    <a16:creationId xmlns:a16="http://schemas.microsoft.com/office/drawing/2014/main" id="{E03226BA-DA64-4679-A217-5EDB681489AF}"/>
                  </a:ext>
                </a:extLst>
              </p:cNvPr>
              <p:cNvSpPr/>
              <p:nvPr/>
            </p:nvSpPr>
            <p:spPr>
              <a:xfrm>
                <a:off x="8971918" y="5260190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Símbolo &quot;No permitido&quot; 74">
                <a:extLst>
                  <a:ext uri="{FF2B5EF4-FFF2-40B4-BE49-F238E27FC236}">
                    <a16:creationId xmlns:a16="http://schemas.microsoft.com/office/drawing/2014/main" id="{A237AC03-2BC5-47A6-9692-5E05CE512261}"/>
                  </a:ext>
                </a:extLst>
              </p:cNvPr>
              <p:cNvSpPr/>
              <p:nvPr/>
            </p:nvSpPr>
            <p:spPr>
              <a:xfrm>
                <a:off x="8971918" y="5649274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Símbolo &quot;No permitido&quot; 75">
                <a:extLst>
                  <a:ext uri="{FF2B5EF4-FFF2-40B4-BE49-F238E27FC236}">
                    <a16:creationId xmlns:a16="http://schemas.microsoft.com/office/drawing/2014/main" id="{D18312B2-8841-4FE2-AAD3-A48A4ABBFD58}"/>
                  </a:ext>
                </a:extLst>
              </p:cNvPr>
              <p:cNvSpPr/>
              <p:nvPr/>
            </p:nvSpPr>
            <p:spPr>
              <a:xfrm>
                <a:off x="8971918" y="6038359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B06C7864-5294-4055-9605-010FDDB3BC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4832" y="3983090"/>
              <a:ext cx="6942012" cy="19054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7D944636-16DC-4065-A1F1-92C3C9254A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1542" y="4389772"/>
              <a:ext cx="6915302" cy="1456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3730FC6D-5C06-4EFC-ADDF-841D157921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0228" y="4778047"/>
              <a:ext cx="4608000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D86E47A3-061D-4280-B2B5-3943755D42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2568" y="5166324"/>
              <a:ext cx="6914276" cy="3072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C8BA2F13-1728-41F9-BA9D-4EA49A7B20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5766" y="5558313"/>
              <a:ext cx="6911078" cy="267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AA61F675-ADA9-4FFF-8D4C-3BF7BA89DE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30142" y="5933250"/>
              <a:ext cx="6906702" cy="14314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80BA5B75-6AF5-47F0-A1DF-088BF210D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7065" y="5933250"/>
              <a:ext cx="2464917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BAB4FFA9-0DFB-4CC4-86F8-5FD8E0A32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7066" y="5567184"/>
              <a:ext cx="2241798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73F643A0-00C9-4B13-A6D7-F79C79E738B3}"/>
                </a:ext>
              </a:extLst>
            </p:cNvPr>
            <p:cNvGrpSpPr/>
            <p:nvPr/>
          </p:nvGrpSpPr>
          <p:grpSpPr>
            <a:xfrm>
              <a:off x="9165534" y="3735506"/>
              <a:ext cx="1586129" cy="2274982"/>
              <a:chOff x="9226795" y="3730761"/>
              <a:chExt cx="1586129" cy="2274982"/>
            </a:xfrm>
          </p:grpSpPr>
          <p:sp>
            <p:nvSpPr>
              <p:cNvPr id="1024" name="CuadroTexto 1023">
                <a:extLst>
                  <a:ext uri="{FF2B5EF4-FFF2-40B4-BE49-F238E27FC236}">
                    <a16:creationId xmlns:a16="http://schemas.microsoft.com/office/drawing/2014/main" id="{5EBAECD1-2F29-4AE5-80C1-5EC7C20F91E0}"/>
                  </a:ext>
                </a:extLst>
              </p:cNvPr>
              <p:cNvSpPr txBox="1"/>
              <p:nvPr/>
            </p:nvSpPr>
            <p:spPr>
              <a:xfrm>
                <a:off x="9305204" y="3730761"/>
                <a:ext cx="1507720" cy="2274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SEGURIDAD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NEUTRO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TEMPORIZADOR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PISTOLA FINAL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ADELANTE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ATRÁS</a:t>
                </a:r>
              </a:p>
            </p:txBody>
          </p:sp>
          <p:cxnSp>
            <p:nvCxnSpPr>
              <p:cNvPr id="145" name="Conector recto 144">
                <a:extLst>
                  <a:ext uri="{FF2B5EF4-FFF2-40B4-BE49-F238E27FC236}">
                    <a16:creationId xmlns:a16="http://schemas.microsoft.com/office/drawing/2014/main" id="{66466758-4891-478C-92C9-4C6E1C062C87}"/>
                  </a:ext>
                </a:extLst>
              </p:cNvPr>
              <p:cNvCxnSpPr/>
              <p:nvPr/>
            </p:nvCxnSpPr>
            <p:spPr>
              <a:xfrm flipH="1" flipV="1">
                <a:off x="9226795" y="4782350"/>
                <a:ext cx="1272807" cy="5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ector recto 145">
                <a:extLst>
                  <a:ext uri="{FF2B5EF4-FFF2-40B4-BE49-F238E27FC236}">
                    <a16:creationId xmlns:a16="http://schemas.microsoft.com/office/drawing/2014/main" id="{5A994DB7-087B-4028-B911-75615ACCB7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36" y="5172394"/>
                <a:ext cx="964407" cy="1"/>
              </a:xfrm>
              <a:prstGeom prst="line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Conector recto 146">
              <a:extLst>
                <a:ext uri="{FF2B5EF4-FFF2-40B4-BE49-F238E27FC236}">
                  <a16:creationId xmlns:a16="http://schemas.microsoft.com/office/drawing/2014/main" id="{AAD9BC3A-C16C-4FDC-A100-697D93FB37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7065" y="4397052"/>
              <a:ext cx="2047066" cy="959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CuadroTexto 149">
              <a:extLst>
                <a:ext uri="{FF2B5EF4-FFF2-40B4-BE49-F238E27FC236}">
                  <a16:creationId xmlns:a16="http://schemas.microsoft.com/office/drawing/2014/main" id="{BF6077FB-0A50-46FE-97FE-8B06EF1BD8BB}"/>
                </a:ext>
              </a:extLst>
            </p:cNvPr>
            <p:cNvSpPr txBox="1"/>
            <p:nvPr/>
          </p:nvSpPr>
          <p:spPr>
            <a:xfrm>
              <a:off x="9299215" y="3923527"/>
              <a:ext cx="782587" cy="22826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400"/>
                </a:spcAft>
              </a:pPr>
              <a:r>
                <a:rPr lang="es-MX" sz="1400" dirty="0"/>
                <a:t>marrón</a:t>
              </a:r>
            </a:p>
            <a:p>
              <a:pPr>
                <a:spcAft>
                  <a:spcPts val="1400"/>
                </a:spcAft>
              </a:pPr>
              <a:r>
                <a:rPr lang="es-MX" sz="1400" dirty="0"/>
                <a:t>blanco</a:t>
              </a:r>
            </a:p>
            <a:p>
              <a:pPr>
                <a:spcAft>
                  <a:spcPts val="1400"/>
                </a:spcAft>
              </a:pPr>
              <a:r>
                <a:rPr lang="es-MX" sz="1400" dirty="0"/>
                <a:t>naranja</a:t>
              </a:r>
            </a:p>
            <a:p>
              <a:pPr>
                <a:spcAft>
                  <a:spcPts val="1400"/>
                </a:spcAft>
              </a:pPr>
              <a:r>
                <a:rPr lang="es-MX" sz="1400" dirty="0"/>
                <a:t>púrpura</a:t>
              </a:r>
            </a:p>
            <a:p>
              <a:pPr>
                <a:spcAft>
                  <a:spcPts val="1400"/>
                </a:spcAft>
              </a:pPr>
              <a:r>
                <a:rPr lang="es-MX" sz="1400" dirty="0"/>
                <a:t>rosado</a:t>
              </a:r>
            </a:p>
            <a:p>
              <a:pPr>
                <a:spcAft>
                  <a:spcPts val="1400"/>
                </a:spcAft>
              </a:pPr>
              <a:r>
                <a:rPr lang="es-MX" sz="1400" dirty="0"/>
                <a:t>amarillo</a:t>
              </a:r>
              <a:endParaRPr lang="es-MX" sz="1400" dirty="0">
                <a:latin typeface="+mj-lt"/>
              </a:endParaRPr>
            </a:p>
          </p:txBody>
        </p:sp>
        <p:sp>
          <p:nvSpPr>
            <p:cNvPr id="1063" name="CuadroTexto 1062">
              <a:extLst>
                <a:ext uri="{FF2B5EF4-FFF2-40B4-BE49-F238E27FC236}">
                  <a16:creationId xmlns:a16="http://schemas.microsoft.com/office/drawing/2014/main" id="{99DA2107-AEEE-4208-831B-816AEE3B4E82}"/>
                </a:ext>
              </a:extLst>
            </p:cNvPr>
            <p:cNvSpPr txBox="1"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Cableado de la caja de torre REINKE</a:t>
              </a:r>
            </a:p>
          </p:txBody>
        </p:sp>
        <p:grpSp>
          <p:nvGrpSpPr>
            <p:cNvPr id="1075" name="Grupo 1074">
              <a:extLst>
                <a:ext uri="{FF2B5EF4-FFF2-40B4-BE49-F238E27FC236}">
                  <a16:creationId xmlns:a16="http://schemas.microsoft.com/office/drawing/2014/main" id="{F10C2171-FC8E-47C4-AB83-CACE1201AFFE}"/>
                </a:ext>
              </a:extLst>
            </p:cNvPr>
            <p:cNvGrpSpPr/>
            <p:nvPr/>
          </p:nvGrpSpPr>
          <p:grpSpPr>
            <a:xfrm>
              <a:off x="1134495" y="3722141"/>
              <a:ext cx="1507720" cy="2470697"/>
              <a:chOff x="9110188" y="577897"/>
              <a:chExt cx="1507720" cy="2470697"/>
            </a:xfrm>
          </p:grpSpPr>
          <p:sp>
            <p:nvSpPr>
              <p:cNvPr id="221" name="CuadroTexto 220">
                <a:extLst>
                  <a:ext uri="{FF2B5EF4-FFF2-40B4-BE49-F238E27FC236}">
                    <a16:creationId xmlns:a16="http://schemas.microsoft.com/office/drawing/2014/main" id="{AFCD0171-A486-40E9-9FB5-03C6D466776A}"/>
                  </a:ext>
                </a:extLst>
              </p:cNvPr>
              <p:cNvSpPr txBox="1"/>
              <p:nvPr/>
            </p:nvSpPr>
            <p:spPr>
              <a:xfrm>
                <a:off x="9110188" y="577897"/>
                <a:ext cx="1507720" cy="2274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SEGURIDAD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NEUTRO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TEMPORIZADOR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PISTOLA FINAL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ADELANTE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ATRÁS</a:t>
                </a:r>
              </a:p>
            </p:txBody>
          </p:sp>
          <p:sp>
            <p:nvSpPr>
              <p:cNvPr id="222" name="CuadroTexto 221">
                <a:extLst>
                  <a:ext uri="{FF2B5EF4-FFF2-40B4-BE49-F238E27FC236}">
                    <a16:creationId xmlns:a16="http://schemas.microsoft.com/office/drawing/2014/main" id="{55AC1149-6D0C-4AB2-BAB2-B9121CD8D230}"/>
                  </a:ext>
                </a:extLst>
              </p:cNvPr>
              <p:cNvSpPr txBox="1"/>
              <p:nvPr/>
            </p:nvSpPr>
            <p:spPr>
              <a:xfrm>
                <a:off x="9133930" y="765918"/>
                <a:ext cx="1143583" cy="2282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marrón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blanco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naranja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púrpura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rosado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amarillo</a:t>
                </a:r>
              </a:p>
            </p:txBody>
          </p:sp>
        </p:grp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23B7DD69-F86A-45C2-911F-F392FDCCB22E}"/>
                </a:ext>
              </a:extLst>
            </p:cNvPr>
            <p:cNvCxnSpPr>
              <a:cxnSpLocks/>
            </p:cNvCxnSpPr>
            <p:nvPr/>
          </p:nvCxnSpPr>
          <p:spPr>
            <a:xfrm>
              <a:off x="9202027" y="4002144"/>
              <a:ext cx="2329970" cy="0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021FB812-613B-403B-AE42-A1E3634AB71F}"/>
                </a:ext>
              </a:extLst>
            </p:cNvPr>
            <p:cNvSpPr/>
            <p:nvPr/>
          </p:nvSpPr>
          <p:spPr>
            <a:xfrm>
              <a:off x="11068731" y="4506951"/>
              <a:ext cx="682305" cy="8571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C900265A-A461-41AE-998C-9E6CCB8D2494}"/>
                </a:ext>
              </a:extLst>
            </p:cNvPr>
            <p:cNvSpPr/>
            <p:nvPr/>
          </p:nvSpPr>
          <p:spPr>
            <a:xfrm>
              <a:off x="11161482" y="4730453"/>
              <a:ext cx="165298" cy="4034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DE77AF8F-50DA-409C-A423-DE1FD7909D9C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V="1">
              <a:off x="11244131" y="4390500"/>
              <a:ext cx="0" cy="33995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77A6B211-838F-451C-B0A0-F525778766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4131" y="5129339"/>
              <a:ext cx="0" cy="33995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FDE3007F-933D-434A-A77C-5BA86A804F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38864" y="5039476"/>
              <a:ext cx="0" cy="4242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8EA643E0-0386-4366-8DC8-AFBED3154B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33597" y="5039476"/>
              <a:ext cx="0" cy="42981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D614D7E8-C9EA-4F1F-A82D-77F4632F28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31997" y="4370861"/>
              <a:ext cx="0" cy="40718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F5DE5707-7F9D-4D22-B741-E5FB70AF9E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31997" y="4769953"/>
              <a:ext cx="101600" cy="26952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A8CC7702-03E3-4541-BFF5-93F3E3CB75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31997" y="3983090"/>
              <a:ext cx="0" cy="387772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69628D96-14C9-4B6F-AA99-0A571C740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4131" y="5429872"/>
              <a:ext cx="0" cy="153163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A8E309AB-1F68-4120-A65D-AD64A9BC13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38864" y="5429872"/>
              <a:ext cx="0" cy="153163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2776214C-DCB5-41AB-A517-B7C2D540D056}"/>
                </a:ext>
              </a:extLst>
            </p:cNvPr>
            <p:cNvCxnSpPr>
              <a:cxnSpLocks/>
            </p:cNvCxnSpPr>
            <p:nvPr/>
          </p:nvCxnSpPr>
          <p:spPr>
            <a:xfrm>
              <a:off x="11633598" y="5428560"/>
              <a:ext cx="0" cy="516679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DDEC91FC-0391-90F2-79DB-B193372AD0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4777240"/>
              <a:ext cx="205200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CEEDDABD-DDC8-E99C-1F1A-F66462B4AF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6429" y="2985488"/>
              <a:ext cx="0" cy="28800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C3492FFC-B03D-B3BD-66D7-EC1357A7E4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8176" y="2997201"/>
              <a:ext cx="0" cy="2489262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E8F6D7D6-E2EA-F34F-E22C-394E2473438C}"/>
                </a:ext>
              </a:extLst>
            </p:cNvPr>
            <p:cNvCxnSpPr/>
            <p:nvPr/>
          </p:nvCxnSpPr>
          <p:spPr>
            <a:xfrm flipV="1">
              <a:off x="5818781" y="3037782"/>
              <a:ext cx="0" cy="1751703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8D053C03-6C7D-0E67-22F0-20629BB9C36C}"/>
                </a:ext>
              </a:extLst>
            </p:cNvPr>
            <p:cNvCxnSpPr/>
            <p:nvPr/>
          </p:nvCxnSpPr>
          <p:spPr>
            <a:xfrm flipV="1">
              <a:off x="6109227" y="3048292"/>
              <a:ext cx="0" cy="175170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051484EC-B77A-37F8-8908-E5A1CAAE42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6392" y="3044133"/>
              <a:ext cx="0" cy="12683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61C07058-1FC9-3149-B1B0-BF166E5F27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2921" y="3013791"/>
              <a:ext cx="0" cy="208800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6214E762-9D71-7F2E-C295-71B80836EB39}"/>
                </a:ext>
              </a:extLst>
            </p:cNvPr>
            <p:cNvSpPr txBox="1"/>
            <p:nvPr/>
          </p:nvSpPr>
          <p:spPr>
            <a:xfrm rot="16200000">
              <a:off x="5984833" y="2319502"/>
              <a:ext cx="1037623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b="1" dirty="0"/>
                <a:t>T</a:t>
              </a:r>
              <a:r>
                <a:rPr lang="es-MX" b="1" baseline="-25000" dirty="0"/>
                <a:t>IN</a:t>
              </a:r>
            </a:p>
            <a:p>
              <a:r>
                <a:rPr lang="es-MX" b="1" dirty="0"/>
                <a:t>T</a:t>
              </a:r>
              <a:r>
                <a:rPr lang="es-MX" b="1" baseline="-25000" dirty="0"/>
                <a:t>OUT</a:t>
              </a:r>
            </a:p>
            <a:p>
              <a:r>
                <a:rPr lang="es-MX" b="1" dirty="0"/>
                <a:t>RR</a:t>
              </a:r>
              <a:r>
                <a:rPr lang="es-MX" b="1" baseline="-25000" dirty="0"/>
                <a:t>OUT</a:t>
              </a:r>
            </a:p>
            <a:p>
              <a:r>
                <a:rPr lang="es-MX" b="1" dirty="0"/>
                <a:t>FF</a:t>
              </a:r>
              <a:r>
                <a:rPr lang="es-MX" b="1" baseline="-25000" dirty="0"/>
                <a:t>OUT</a:t>
              </a:r>
            </a:p>
            <a:p>
              <a:r>
                <a:rPr lang="es-MX" b="1" dirty="0"/>
                <a:t>SEG</a:t>
              </a:r>
              <a:r>
                <a:rPr lang="es-MX" b="1" baseline="-25000" dirty="0"/>
                <a:t>INT</a:t>
              </a:r>
            </a:p>
            <a:p>
              <a:r>
                <a:rPr lang="es-MX" b="1" dirty="0"/>
                <a:t>N</a:t>
              </a:r>
            </a:p>
            <a:p>
              <a:r>
                <a:rPr lang="es-MX" b="1" dirty="0"/>
                <a:t>Pistola</a:t>
              </a:r>
            </a:p>
          </p:txBody>
        </p:sp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C3C6022B-7DB0-99EE-A161-F9D387D39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292" y="588061"/>
              <a:ext cx="3313884" cy="3179827"/>
            </a:xfrm>
            <a:prstGeom prst="rect">
              <a:avLst/>
            </a:prstGeom>
          </p:spPr>
        </p:pic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B4EB862F-5308-205F-E653-D741A81F3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6756" y="3021599"/>
              <a:ext cx="0" cy="43200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79575693-E4EB-AC4F-8714-7647B37B4B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2742" y="3018716"/>
              <a:ext cx="0" cy="39600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ilindro 16">
              <a:extLst>
                <a:ext uri="{FF2B5EF4-FFF2-40B4-BE49-F238E27FC236}">
                  <a16:creationId xmlns:a16="http://schemas.microsoft.com/office/drawing/2014/main" id="{C05B2A7C-A2B6-DD3E-03D7-3D0127A88C79}"/>
                </a:ext>
              </a:extLst>
            </p:cNvPr>
            <p:cNvSpPr/>
            <p:nvPr/>
          </p:nvSpPr>
          <p:spPr>
            <a:xfrm rot="16200000" flipV="1">
              <a:off x="5686163" y="1124965"/>
              <a:ext cx="153631" cy="367200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C2B4B44F-BB86-634D-BC47-5CA65FE74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9646" y="2393708"/>
              <a:ext cx="910254" cy="826330"/>
            </a:xfrm>
            <a:prstGeom prst="rect">
              <a:avLst/>
            </a:prstGeom>
          </p:spPr>
        </p:pic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6CED3D1A-6E62-B118-7648-652F9E88A2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07327" y="3428547"/>
              <a:ext cx="1584000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237FBA36-2059-7D5A-7500-51A7E43A14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0613" y="3000998"/>
              <a:ext cx="0" cy="43200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12B011E6-0BF2-1361-2C58-650FFF641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72204" y="3428966"/>
              <a:ext cx="20520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6EFACEAC-6FDB-72FB-E16B-B575301A63FC}"/>
                </a:ext>
              </a:extLst>
            </p:cNvPr>
            <p:cNvSpPr txBox="1"/>
            <p:nvPr/>
          </p:nvSpPr>
          <p:spPr>
            <a:xfrm>
              <a:off x="9561434" y="3119794"/>
              <a:ext cx="143494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600" b="1" dirty="0">
                  <a:latin typeface="+mj-lt"/>
                </a:rPr>
                <a:t>PISTOLA FINAL</a:t>
              </a:r>
            </a:p>
            <a:p>
              <a:pPr>
                <a:spcAft>
                  <a:spcPts val="1100"/>
                </a:spcAft>
              </a:pPr>
              <a:r>
                <a:rPr lang="es-MX" sz="1400" dirty="0"/>
                <a:t>rosado</a:t>
              </a:r>
              <a:endParaRPr lang="es-MX" sz="1600" dirty="0">
                <a:latin typeface="+mj-lt"/>
              </a:endParaRPr>
            </a:p>
          </p:txBody>
        </p: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5CF7E004-2626-8B10-89FB-A0ADAD9476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7310" y="3043520"/>
              <a:ext cx="0" cy="396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168000D2-3F60-F3A5-1287-61D33F0DDC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36756" y="3428547"/>
              <a:ext cx="1512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581A5017-ABCE-8107-F0EA-B956FC11C8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2940" y="3107332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rapecio 28">
              <a:extLst>
                <a:ext uri="{FF2B5EF4-FFF2-40B4-BE49-F238E27FC236}">
                  <a16:creationId xmlns:a16="http://schemas.microsoft.com/office/drawing/2014/main" id="{7AE700DE-AA55-BEB8-93F1-D6B19350F226}"/>
                </a:ext>
              </a:extLst>
            </p:cNvPr>
            <p:cNvSpPr/>
            <p:nvPr/>
          </p:nvSpPr>
          <p:spPr>
            <a:xfrm>
              <a:off x="8900069" y="2868472"/>
              <a:ext cx="268579" cy="283154"/>
            </a:xfrm>
            <a:prstGeom prst="trapezoid">
              <a:avLst>
                <a:gd name="adj" fmla="val 28584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58A23807-5CE8-11A9-6E1E-3FC695B2C2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7078" y="5461062"/>
              <a:ext cx="1512000" cy="806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77A64BD8-26BA-C055-32B6-C6EB39F9AC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4756" y="5842485"/>
              <a:ext cx="18000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5E5509A8-D592-7EEE-0ABD-85FEB23A0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6574" y="4294616"/>
              <a:ext cx="1044000" cy="17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AB83A8B4-4E42-3C59-93AC-4EE8D7D6C6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6399" y="5072674"/>
              <a:ext cx="1260000" cy="11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702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ángulo 139">
            <a:extLst>
              <a:ext uri="{FF2B5EF4-FFF2-40B4-BE49-F238E27FC236}">
                <a16:creationId xmlns:a16="http://schemas.microsoft.com/office/drawing/2014/main" id="{93B8468A-678E-FA02-C053-F723EEDC5D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5" name="Rectángulo: esquinas redondeadas 164">
            <a:extLst>
              <a:ext uri="{FF2B5EF4-FFF2-40B4-BE49-F238E27FC236}">
                <a16:creationId xmlns:a16="http://schemas.microsoft.com/office/drawing/2014/main" id="{8AF653CA-6B06-3979-9570-3F32A6149CC9}"/>
              </a:ext>
            </a:extLst>
          </p:cNvPr>
          <p:cNvSpPr/>
          <p:nvPr/>
        </p:nvSpPr>
        <p:spPr>
          <a:xfrm>
            <a:off x="2456798" y="2780086"/>
            <a:ext cx="800100" cy="1982854"/>
          </a:xfrm>
          <a:prstGeom prst="roundRect">
            <a:avLst>
              <a:gd name="adj" fmla="val 1243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68C96EA2-0541-7D59-D4C4-AC5E9E11E9B3}"/>
              </a:ext>
            </a:extLst>
          </p:cNvPr>
          <p:cNvSpPr txBox="1"/>
          <p:nvPr/>
        </p:nvSpPr>
        <p:spPr>
          <a:xfrm flipH="1">
            <a:off x="1085359" y="2857916"/>
            <a:ext cx="1414914" cy="10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2800"/>
              </a:spcAft>
            </a:pPr>
            <a:r>
              <a:rPr lang="es-MX" dirty="0">
                <a:latin typeface="+mj-lt"/>
              </a:rPr>
              <a:t>Auto</a:t>
            </a:r>
          </a:p>
          <a:p>
            <a:pPr algn="r">
              <a:spcAft>
                <a:spcPts val="2400"/>
              </a:spcAft>
            </a:pPr>
            <a:r>
              <a:rPr lang="es-MX" dirty="0">
                <a:latin typeface="+mj-lt"/>
              </a:rPr>
              <a:t>Manual</a:t>
            </a:r>
          </a:p>
        </p:txBody>
      </p: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EBC323CF-CAA9-A04F-9766-77814C34B313}"/>
              </a:ext>
            </a:extLst>
          </p:cNvPr>
          <p:cNvGrpSpPr/>
          <p:nvPr/>
        </p:nvGrpSpPr>
        <p:grpSpPr>
          <a:xfrm>
            <a:off x="5002446" y="4812049"/>
            <a:ext cx="1999275" cy="1139286"/>
            <a:chOff x="5019685" y="4816370"/>
            <a:chExt cx="1999275" cy="1139286"/>
          </a:xfrm>
        </p:grpSpPr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F0B55E96-1183-C42A-2B69-5FEF61F6C4E2}"/>
                </a:ext>
              </a:extLst>
            </p:cNvPr>
            <p:cNvSpPr txBox="1"/>
            <p:nvPr/>
          </p:nvSpPr>
          <p:spPr>
            <a:xfrm rot="16200000">
              <a:off x="5368242" y="4467813"/>
              <a:ext cx="1139286" cy="18364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s-MX" sz="1600" b="1" dirty="0">
                  <a:latin typeface="+mj-lt"/>
                </a:rPr>
                <a:t>TIMER</a:t>
              </a:r>
            </a:p>
            <a:p>
              <a:pPr>
                <a:spcAft>
                  <a:spcPts val="1000"/>
                </a:spcAft>
              </a:pPr>
              <a:r>
                <a:rPr lang="es-MX" sz="1600" b="1" dirty="0">
                  <a:latin typeface="+mj-lt"/>
                </a:rPr>
                <a:t>SEGURIDAD</a:t>
              </a:r>
            </a:p>
            <a:p>
              <a:pPr>
                <a:spcAft>
                  <a:spcPts val="1000"/>
                </a:spcAft>
              </a:pPr>
              <a:r>
                <a:rPr lang="es-MX" sz="1600" b="1" dirty="0">
                  <a:latin typeface="+mj-lt"/>
                </a:rPr>
                <a:t>PISTOLA</a:t>
              </a:r>
            </a:p>
            <a:p>
              <a:pPr>
                <a:spcAft>
                  <a:spcPts val="1000"/>
                </a:spcAft>
              </a:pPr>
              <a:r>
                <a:rPr lang="es-MX" sz="1600" b="1" dirty="0">
                  <a:latin typeface="+mj-lt"/>
                </a:rPr>
                <a:t>ATRÁS</a:t>
              </a:r>
            </a:p>
            <a:p>
              <a:pPr>
                <a:spcAft>
                  <a:spcPts val="1000"/>
                </a:spcAft>
              </a:pPr>
              <a:r>
                <a:rPr lang="es-MX" sz="1600" b="1" dirty="0">
                  <a:latin typeface="+mj-lt"/>
                </a:rPr>
                <a:t>ADELANTE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C7610BE4-D6E6-FF87-DC47-3FD08CBBAA6B}"/>
                </a:ext>
              </a:extLst>
            </p:cNvPr>
            <p:cNvSpPr txBox="1"/>
            <p:nvPr/>
          </p:nvSpPr>
          <p:spPr>
            <a:xfrm rot="16200000">
              <a:off x="5735114" y="4655289"/>
              <a:ext cx="782587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s-MX" sz="1400" dirty="0"/>
                <a:t>naranja</a:t>
              </a:r>
            </a:p>
            <a:p>
              <a:pPr>
                <a:spcAft>
                  <a:spcPts val="1200"/>
                </a:spcAft>
              </a:pPr>
              <a:r>
                <a:rPr lang="es-MX" sz="1400" dirty="0"/>
                <a:t>Café</a:t>
              </a:r>
            </a:p>
            <a:p>
              <a:pPr>
                <a:spcAft>
                  <a:spcPts val="1200"/>
                </a:spcAft>
              </a:pPr>
              <a:r>
                <a:rPr lang="es-MX" sz="1400" dirty="0"/>
                <a:t>morado</a:t>
              </a:r>
            </a:p>
            <a:p>
              <a:pPr>
                <a:spcAft>
                  <a:spcPts val="1200"/>
                </a:spcAft>
              </a:pPr>
              <a:r>
                <a:rPr lang="es-MX" sz="1400" dirty="0"/>
                <a:t>amarillo</a:t>
              </a:r>
              <a:endParaRPr lang="es-MX" sz="1400" dirty="0">
                <a:latin typeface="+mj-lt"/>
              </a:endParaRPr>
            </a:p>
            <a:p>
              <a:pPr>
                <a:spcAft>
                  <a:spcPts val="1200"/>
                </a:spcAft>
              </a:pPr>
              <a:r>
                <a:rPr lang="es-MX" sz="1400" dirty="0"/>
                <a:t>rosado</a:t>
              </a:r>
            </a:p>
          </p:txBody>
        </p:sp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1D716A7F-3309-DE77-EAC7-735EA6460DA7}"/>
              </a:ext>
            </a:extLst>
          </p:cNvPr>
          <p:cNvGrpSpPr/>
          <p:nvPr/>
        </p:nvGrpSpPr>
        <p:grpSpPr>
          <a:xfrm rot="10800000">
            <a:off x="7344907" y="1688146"/>
            <a:ext cx="3026229" cy="2558143"/>
            <a:chOff x="7344907" y="1688146"/>
            <a:chExt cx="3026229" cy="2558143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46F97CA6-422D-9F8E-5086-30402593E7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172" t="31532" r="27701" b="31166"/>
            <a:stretch/>
          </p:blipFill>
          <p:spPr>
            <a:xfrm rot="10800000">
              <a:off x="7344907" y="1688146"/>
              <a:ext cx="3026229" cy="2558143"/>
            </a:xfrm>
            <a:prstGeom prst="rect">
              <a:avLst/>
            </a:prstGeom>
          </p:spPr>
        </p:pic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83E4E17C-84D0-D7ED-D64F-C2A0819D8788}"/>
                </a:ext>
              </a:extLst>
            </p:cNvPr>
            <p:cNvSpPr/>
            <p:nvPr/>
          </p:nvSpPr>
          <p:spPr>
            <a:xfrm>
              <a:off x="7520659" y="3067989"/>
              <a:ext cx="172720" cy="172720"/>
            </a:xfrm>
            <a:prstGeom prst="ellipse">
              <a:avLst/>
            </a:prstGeom>
            <a:noFill/>
            <a:ln>
              <a:solidFill>
                <a:srgbClr val="EEE5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24DEBAE3-5469-C192-3EB7-42589CC6FDCA}"/>
                </a:ext>
              </a:extLst>
            </p:cNvPr>
            <p:cNvSpPr/>
            <p:nvPr/>
          </p:nvSpPr>
          <p:spPr>
            <a:xfrm>
              <a:off x="8685301" y="3022269"/>
              <a:ext cx="172720" cy="172720"/>
            </a:xfrm>
            <a:prstGeom prst="ellipse">
              <a:avLst/>
            </a:prstGeom>
            <a:noFill/>
            <a:ln>
              <a:solidFill>
                <a:srgbClr val="EEE5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325BB986-9672-8C7F-5E9F-F97D0E7B1651}"/>
                </a:ext>
              </a:extLst>
            </p:cNvPr>
            <p:cNvSpPr/>
            <p:nvPr/>
          </p:nvSpPr>
          <p:spPr>
            <a:xfrm>
              <a:off x="9239021" y="1950389"/>
              <a:ext cx="172720" cy="172720"/>
            </a:xfrm>
            <a:prstGeom prst="ellipse">
              <a:avLst/>
            </a:prstGeom>
            <a:noFill/>
            <a:ln>
              <a:solidFill>
                <a:srgbClr val="EEE5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36B3553D-EF3E-4397-5532-2BB572DA50E8}"/>
                </a:ext>
              </a:extLst>
            </p:cNvPr>
            <p:cNvSpPr/>
            <p:nvPr/>
          </p:nvSpPr>
          <p:spPr>
            <a:xfrm>
              <a:off x="8054526" y="2031669"/>
              <a:ext cx="172720" cy="172720"/>
            </a:xfrm>
            <a:prstGeom prst="ellipse">
              <a:avLst/>
            </a:prstGeom>
            <a:noFill/>
            <a:ln>
              <a:solidFill>
                <a:srgbClr val="EEE5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31670863-C255-FE20-81B8-91491B45C851}"/>
              </a:ext>
            </a:extLst>
          </p:cNvPr>
          <p:cNvCxnSpPr>
            <a:cxnSpLocks/>
            <a:stCxn id="21" idx="6"/>
            <a:endCxn id="40" idx="6"/>
          </p:cNvCxnSpPr>
          <p:nvPr/>
        </p:nvCxnSpPr>
        <p:spPr>
          <a:xfrm rot="5400000" flipH="1" flipV="1">
            <a:off x="6306436" y="3983132"/>
            <a:ext cx="2083311" cy="1912421"/>
          </a:xfrm>
          <a:prstGeom prst="bentConnector2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7378F02C-DE2C-1A3D-C60A-AC07FD973174}"/>
              </a:ext>
            </a:extLst>
          </p:cNvPr>
          <p:cNvCxnSpPr>
            <a:cxnSpLocks/>
            <a:stCxn id="116" idx="6"/>
            <a:endCxn id="41" idx="0"/>
          </p:cNvCxnSpPr>
          <p:nvPr/>
        </p:nvCxnSpPr>
        <p:spPr>
          <a:xfrm rot="5400000" flipH="1" flipV="1">
            <a:off x="7123692" y="3536682"/>
            <a:ext cx="2085380" cy="2817549"/>
          </a:xfrm>
          <a:prstGeom prst="bentConnector3">
            <a:avLst>
              <a:gd name="adj1" fmla="val 50000"/>
            </a:avLst>
          </a:prstGeom>
          <a:ln w="571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A8F1207A-2588-1B50-44A0-E3E7DAF61757}"/>
              </a:ext>
            </a:extLst>
          </p:cNvPr>
          <p:cNvCxnSpPr>
            <a:cxnSpLocks/>
            <a:stCxn id="21" idx="6"/>
            <a:endCxn id="39" idx="6"/>
          </p:cNvCxnSpPr>
          <p:nvPr/>
        </p:nvCxnSpPr>
        <p:spPr>
          <a:xfrm rot="5400000" flipH="1" flipV="1">
            <a:off x="6047356" y="3170332"/>
            <a:ext cx="3155191" cy="2466141"/>
          </a:xfrm>
          <a:prstGeom prst="bentConnector2">
            <a:avLst/>
          </a:prstGeom>
          <a:ln w="5715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21F6CA9D-E99D-9F1F-C608-EF9F47950D37}"/>
              </a:ext>
            </a:extLst>
          </p:cNvPr>
          <p:cNvCxnSpPr>
            <a:cxnSpLocks/>
            <a:stCxn id="116" idx="6"/>
            <a:endCxn id="36" idx="2"/>
          </p:cNvCxnSpPr>
          <p:nvPr/>
        </p:nvCxnSpPr>
        <p:spPr>
          <a:xfrm rot="5400000" flipH="1" flipV="1">
            <a:off x="6872466" y="2665228"/>
            <a:ext cx="3208060" cy="3437776"/>
          </a:xfrm>
          <a:prstGeom prst="bentConnector4">
            <a:avLst>
              <a:gd name="adj1" fmla="val 32660"/>
              <a:gd name="adj2" fmla="val 106650"/>
            </a:avLst>
          </a:prstGeom>
          <a:ln w="57150">
            <a:solidFill>
              <a:srgbClr val="FF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upo 62">
            <a:extLst>
              <a:ext uri="{FF2B5EF4-FFF2-40B4-BE49-F238E27FC236}">
                <a16:creationId xmlns:a16="http://schemas.microsoft.com/office/drawing/2014/main" id="{845D6346-BDE0-55BD-2898-DF1E1EEDE082}"/>
              </a:ext>
            </a:extLst>
          </p:cNvPr>
          <p:cNvGrpSpPr/>
          <p:nvPr/>
        </p:nvGrpSpPr>
        <p:grpSpPr>
          <a:xfrm>
            <a:off x="3319498" y="1040044"/>
            <a:ext cx="1193534" cy="356358"/>
            <a:chOff x="1645919" y="1492762"/>
            <a:chExt cx="1193534" cy="356358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7F5684BF-9B0A-62AB-2ABF-1622F6A00FDB}"/>
                </a:ext>
              </a:extLst>
            </p:cNvPr>
            <p:cNvCxnSpPr>
              <a:cxnSpLocks/>
            </p:cNvCxnSpPr>
            <p:nvPr/>
          </p:nvCxnSpPr>
          <p:spPr>
            <a:xfrm>
              <a:off x="2473693" y="1492762"/>
              <a:ext cx="365760" cy="0"/>
            </a:xfrm>
            <a:prstGeom prst="line">
              <a:avLst/>
            </a:prstGeom>
            <a:ln w="571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35A42200-99F1-8965-D0B5-C6B3D8AA7238}"/>
                </a:ext>
              </a:extLst>
            </p:cNvPr>
            <p:cNvCxnSpPr>
              <a:cxnSpLocks/>
            </p:cNvCxnSpPr>
            <p:nvPr/>
          </p:nvCxnSpPr>
          <p:spPr>
            <a:xfrm>
              <a:off x="2473693" y="1849120"/>
              <a:ext cx="365760" cy="0"/>
            </a:xfrm>
            <a:prstGeom prst="line">
              <a:avLst/>
            </a:prstGeom>
            <a:ln w="571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5A64A68C-6800-6EB6-5135-C171A352B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919" y="1670941"/>
              <a:ext cx="365760" cy="0"/>
            </a:xfrm>
            <a:prstGeom prst="line">
              <a:avLst/>
            </a:prstGeom>
            <a:ln w="571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C1D37A1E-A091-6C25-1962-BB7E63DFAE63}"/>
                </a:ext>
              </a:extLst>
            </p:cNvPr>
            <p:cNvCxnSpPr>
              <a:cxnSpLocks/>
            </p:cNvCxnSpPr>
            <p:nvPr/>
          </p:nvCxnSpPr>
          <p:spPr>
            <a:xfrm>
              <a:off x="2011679" y="1670941"/>
              <a:ext cx="394637" cy="1781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23DAF852-E435-DD91-9BC9-994E5CA9C149}"/>
              </a:ext>
            </a:extLst>
          </p:cNvPr>
          <p:cNvGrpSpPr/>
          <p:nvPr/>
        </p:nvGrpSpPr>
        <p:grpSpPr>
          <a:xfrm flipH="1">
            <a:off x="2276226" y="3175586"/>
            <a:ext cx="1193534" cy="356358"/>
            <a:chOff x="1645919" y="1492762"/>
            <a:chExt cx="1193534" cy="356358"/>
          </a:xfrm>
        </p:grpSpPr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63C73B34-E3EF-9863-C132-628545BE4E5F}"/>
                </a:ext>
              </a:extLst>
            </p:cNvPr>
            <p:cNvCxnSpPr>
              <a:cxnSpLocks/>
            </p:cNvCxnSpPr>
            <p:nvPr/>
          </p:nvCxnSpPr>
          <p:spPr>
            <a:xfrm>
              <a:off x="2473693" y="1492762"/>
              <a:ext cx="365760" cy="0"/>
            </a:xfrm>
            <a:prstGeom prst="line">
              <a:avLst/>
            </a:prstGeom>
            <a:ln w="571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5E08F11D-7CE1-2F54-86F9-FD5C48F0EE02}"/>
                </a:ext>
              </a:extLst>
            </p:cNvPr>
            <p:cNvCxnSpPr>
              <a:cxnSpLocks/>
            </p:cNvCxnSpPr>
            <p:nvPr/>
          </p:nvCxnSpPr>
          <p:spPr>
            <a:xfrm>
              <a:off x="2473693" y="1849120"/>
              <a:ext cx="365760" cy="0"/>
            </a:xfrm>
            <a:prstGeom prst="line">
              <a:avLst/>
            </a:prstGeom>
            <a:ln w="571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E5AB154E-A68B-E362-A42A-2C9DE09FCE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919" y="1670941"/>
              <a:ext cx="365760" cy="0"/>
            </a:xfrm>
            <a:prstGeom prst="line">
              <a:avLst/>
            </a:prstGeom>
            <a:ln w="571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0E66E04A-D981-1BEE-9B96-D61BD75889B7}"/>
                </a:ext>
              </a:extLst>
            </p:cNvPr>
            <p:cNvCxnSpPr>
              <a:cxnSpLocks/>
            </p:cNvCxnSpPr>
            <p:nvPr/>
          </p:nvCxnSpPr>
          <p:spPr>
            <a:xfrm>
              <a:off x="2011679" y="1670941"/>
              <a:ext cx="394637" cy="1781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2E7B4C12-7BAD-E7D3-5432-B38248307EF6}"/>
              </a:ext>
            </a:extLst>
          </p:cNvPr>
          <p:cNvGrpSpPr/>
          <p:nvPr/>
        </p:nvGrpSpPr>
        <p:grpSpPr>
          <a:xfrm>
            <a:off x="1168079" y="3963908"/>
            <a:ext cx="2290171" cy="661720"/>
            <a:chOff x="961949" y="4645474"/>
            <a:chExt cx="2290171" cy="661720"/>
          </a:xfrm>
        </p:grpSpPr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8E29753B-3708-BCFA-6F92-D0706CE59322}"/>
                </a:ext>
              </a:extLst>
            </p:cNvPr>
            <p:cNvGrpSpPr/>
            <p:nvPr/>
          </p:nvGrpSpPr>
          <p:grpSpPr>
            <a:xfrm flipH="1">
              <a:off x="2058586" y="4916939"/>
              <a:ext cx="1193534" cy="356358"/>
              <a:chOff x="1645919" y="1492762"/>
              <a:chExt cx="1193534" cy="356358"/>
            </a:xfrm>
          </p:grpSpPr>
          <p:cxnSp>
            <p:nvCxnSpPr>
              <p:cNvPr id="70" name="Conector recto 69">
                <a:extLst>
                  <a:ext uri="{FF2B5EF4-FFF2-40B4-BE49-F238E27FC236}">
                    <a16:creationId xmlns:a16="http://schemas.microsoft.com/office/drawing/2014/main" id="{8B6F6D28-1AA6-88BD-7C33-56815241C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3693" y="1492762"/>
                <a:ext cx="365760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>
                <a:extLst>
                  <a:ext uri="{FF2B5EF4-FFF2-40B4-BE49-F238E27FC236}">
                    <a16:creationId xmlns:a16="http://schemas.microsoft.com/office/drawing/2014/main" id="{3722193D-5C76-E3DD-A289-190C70C156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3693" y="1849120"/>
                <a:ext cx="365760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>
                <a:extLst>
                  <a:ext uri="{FF2B5EF4-FFF2-40B4-BE49-F238E27FC236}">
                    <a16:creationId xmlns:a16="http://schemas.microsoft.com/office/drawing/2014/main" id="{D0C0F5A9-5254-81FE-1206-A5CD155037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919" y="1670941"/>
                <a:ext cx="365760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de flecha 72">
                <a:extLst>
                  <a:ext uri="{FF2B5EF4-FFF2-40B4-BE49-F238E27FC236}">
                    <a16:creationId xmlns:a16="http://schemas.microsoft.com/office/drawing/2014/main" id="{0183B833-658F-468C-DC62-6CDA47994D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1679" y="1670941"/>
                <a:ext cx="394637" cy="17817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DC3FDE4E-EC2F-D484-E54B-E6B54F13CA5A}"/>
                </a:ext>
              </a:extLst>
            </p:cNvPr>
            <p:cNvSpPr txBox="1"/>
            <p:nvPr/>
          </p:nvSpPr>
          <p:spPr>
            <a:xfrm>
              <a:off x="961949" y="4645474"/>
              <a:ext cx="1289384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s-MX" sz="1600" b="1" dirty="0">
                  <a:latin typeface="+mj-lt"/>
                </a:rPr>
                <a:t>~110VAC</a:t>
              </a:r>
            </a:p>
            <a:p>
              <a:pPr algn="r">
                <a:spcAft>
                  <a:spcPts val="600"/>
                </a:spcAft>
              </a:pPr>
              <a:r>
                <a:rPr lang="es-MX" sz="1600" b="1" dirty="0">
                  <a:latin typeface="+mj-lt"/>
                </a:rPr>
                <a:t>TIMER</a:t>
              </a:r>
            </a:p>
          </p:txBody>
        </p:sp>
      </p:grpSp>
      <p:cxnSp>
        <p:nvCxnSpPr>
          <p:cNvPr id="101" name="Conector: angular 100">
            <a:extLst>
              <a:ext uri="{FF2B5EF4-FFF2-40B4-BE49-F238E27FC236}">
                <a16:creationId xmlns:a16="http://schemas.microsoft.com/office/drawing/2014/main" id="{551869DF-94E5-1E72-B678-62D6C852C5C9}"/>
              </a:ext>
            </a:extLst>
          </p:cNvPr>
          <p:cNvCxnSpPr>
            <a:cxnSpLocks/>
            <a:endCxn id="15" idx="6"/>
          </p:cNvCxnSpPr>
          <p:nvPr/>
        </p:nvCxnSpPr>
        <p:spPr>
          <a:xfrm>
            <a:off x="3474810" y="4403402"/>
            <a:ext cx="1792256" cy="1577595"/>
          </a:xfrm>
          <a:prstGeom prst="bentConnector2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DAC26B8F-7948-163D-A9F3-9DA7C869D1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48432" y="3587424"/>
            <a:ext cx="2630760" cy="2156382"/>
          </a:xfrm>
          <a:prstGeom prst="bentConnector3">
            <a:avLst>
              <a:gd name="adj1" fmla="val 116"/>
            </a:avLst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: angular 107">
            <a:extLst>
              <a:ext uri="{FF2B5EF4-FFF2-40B4-BE49-F238E27FC236}">
                <a16:creationId xmlns:a16="http://schemas.microsoft.com/office/drawing/2014/main" id="{70CC8211-51BE-F77F-BB5D-1AC2F56835F8}"/>
              </a:ext>
            </a:extLst>
          </p:cNvPr>
          <p:cNvCxnSpPr>
            <a:cxnSpLocks/>
            <a:endCxn id="39" idx="4"/>
          </p:cNvCxnSpPr>
          <p:nvPr/>
        </p:nvCxnSpPr>
        <p:spPr>
          <a:xfrm>
            <a:off x="4519600" y="1396402"/>
            <a:ext cx="4424782" cy="1343044"/>
          </a:xfrm>
          <a:prstGeom prst="bentConnector2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: angular 108">
            <a:extLst>
              <a:ext uri="{FF2B5EF4-FFF2-40B4-BE49-F238E27FC236}">
                <a16:creationId xmlns:a16="http://schemas.microsoft.com/office/drawing/2014/main" id="{FA1F8AE4-E96B-6F46-16DE-9988A1DF9BAE}"/>
              </a:ext>
            </a:extLst>
          </p:cNvPr>
          <p:cNvCxnSpPr>
            <a:cxnSpLocks/>
            <a:endCxn id="36" idx="4"/>
          </p:cNvCxnSpPr>
          <p:nvPr/>
        </p:nvCxnSpPr>
        <p:spPr>
          <a:xfrm>
            <a:off x="4477057" y="1042281"/>
            <a:ext cx="5631967" cy="1651445"/>
          </a:xfrm>
          <a:prstGeom prst="bentConnector2">
            <a:avLst/>
          </a:prstGeom>
          <a:ln w="571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C10F8E32-30CE-7A4D-38BD-2A79B95EF496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Cableado interruptor en la caja de control central</a:t>
            </a:r>
          </a:p>
        </p:txBody>
      </p: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4FE9A62F-6D5A-EA5C-D599-A9FA99B81DF7}"/>
              </a:ext>
            </a:extLst>
          </p:cNvPr>
          <p:cNvGrpSpPr/>
          <p:nvPr/>
        </p:nvGrpSpPr>
        <p:grpSpPr>
          <a:xfrm>
            <a:off x="5153890" y="5930316"/>
            <a:ext cx="1734593" cy="614384"/>
            <a:chOff x="5153890" y="5930316"/>
            <a:chExt cx="1734593" cy="614384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77C5AD26-AE61-C9CC-ABF8-36E0E210624D}"/>
                </a:ext>
              </a:extLst>
            </p:cNvPr>
            <p:cNvSpPr/>
            <p:nvPr/>
          </p:nvSpPr>
          <p:spPr>
            <a:xfrm rot="16200000">
              <a:off x="5713995" y="5370211"/>
              <a:ext cx="614384" cy="173459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Símbolo &quot;No permitido&quot; 7">
              <a:extLst>
                <a:ext uri="{FF2B5EF4-FFF2-40B4-BE49-F238E27FC236}">
                  <a16:creationId xmlns:a16="http://schemas.microsoft.com/office/drawing/2014/main" id="{295F4152-9436-62CF-FE26-5A89E6546124}"/>
                </a:ext>
              </a:extLst>
            </p:cNvPr>
            <p:cNvSpPr/>
            <p:nvPr/>
          </p:nvSpPr>
          <p:spPr>
            <a:xfrm rot="16200000">
              <a:off x="5204467" y="6369029"/>
              <a:ext cx="125197" cy="125197"/>
            </a:xfrm>
            <a:prstGeom prst="noSmoking">
              <a:avLst>
                <a:gd name="adj" fmla="val 461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9" name="Símbolo &quot;No permitido&quot; 8">
              <a:extLst>
                <a:ext uri="{FF2B5EF4-FFF2-40B4-BE49-F238E27FC236}">
                  <a16:creationId xmlns:a16="http://schemas.microsoft.com/office/drawing/2014/main" id="{6A5F746A-AC10-AB12-1967-8C933E119F7C}"/>
                </a:ext>
              </a:extLst>
            </p:cNvPr>
            <p:cNvSpPr/>
            <p:nvPr/>
          </p:nvSpPr>
          <p:spPr>
            <a:xfrm rot="16200000">
              <a:off x="5391936" y="6369029"/>
              <a:ext cx="125197" cy="125197"/>
            </a:xfrm>
            <a:prstGeom prst="noSmoking">
              <a:avLst>
                <a:gd name="adj" fmla="val 461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0" name="Símbolo &quot;No permitido&quot; 9">
              <a:extLst>
                <a:ext uri="{FF2B5EF4-FFF2-40B4-BE49-F238E27FC236}">
                  <a16:creationId xmlns:a16="http://schemas.microsoft.com/office/drawing/2014/main" id="{896CC7A2-E69D-4765-8973-97882BD438E4}"/>
                </a:ext>
              </a:extLst>
            </p:cNvPr>
            <p:cNvSpPr/>
            <p:nvPr/>
          </p:nvSpPr>
          <p:spPr>
            <a:xfrm rot="16200000">
              <a:off x="5579405" y="6369029"/>
              <a:ext cx="125197" cy="125197"/>
            </a:xfrm>
            <a:prstGeom prst="noSmoking">
              <a:avLst>
                <a:gd name="adj" fmla="val 461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1" name="Símbolo &quot;No permitido&quot; 10">
              <a:extLst>
                <a:ext uri="{FF2B5EF4-FFF2-40B4-BE49-F238E27FC236}">
                  <a16:creationId xmlns:a16="http://schemas.microsoft.com/office/drawing/2014/main" id="{D82E545F-8005-5341-1A7A-1E7B7DB82F64}"/>
                </a:ext>
              </a:extLst>
            </p:cNvPr>
            <p:cNvSpPr/>
            <p:nvPr/>
          </p:nvSpPr>
          <p:spPr>
            <a:xfrm rot="16200000">
              <a:off x="5766874" y="6369029"/>
              <a:ext cx="125197" cy="125197"/>
            </a:xfrm>
            <a:prstGeom prst="noSmoking">
              <a:avLst>
                <a:gd name="adj" fmla="val 461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2" name="Símbolo &quot;No permitido&quot; 11">
              <a:extLst>
                <a:ext uri="{FF2B5EF4-FFF2-40B4-BE49-F238E27FC236}">
                  <a16:creationId xmlns:a16="http://schemas.microsoft.com/office/drawing/2014/main" id="{2D6ACB77-EC64-FFD7-E04B-7BF86A5968B5}"/>
                </a:ext>
              </a:extLst>
            </p:cNvPr>
            <p:cNvSpPr/>
            <p:nvPr/>
          </p:nvSpPr>
          <p:spPr>
            <a:xfrm rot="16200000">
              <a:off x="5954343" y="6369029"/>
              <a:ext cx="125197" cy="125197"/>
            </a:xfrm>
            <a:prstGeom prst="noSmoking">
              <a:avLst>
                <a:gd name="adj" fmla="val 461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3" name="Símbolo &quot;No permitido&quot; 12">
              <a:extLst>
                <a:ext uri="{FF2B5EF4-FFF2-40B4-BE49-F238E27FC236}">
                  <a16:creationId xmlns:a16="http://schemas.microsoft.com/office/drawing/2014/main" id="{E5B1BEA6-8714-9B56-15C7-E49ABEE24BFE}"/>
                </a:ext>
              </a:extLst>
            </p:cNvPr>
            <p:cNvSpPr/>
            <p:nvPr/>
          </p:nvSpPr>
          <p:spPr>
            <a:xfrm rot="16200000">
              <a:off x="6141812" y="6369029"/>
              <a:ext cx="125197" cy="125197"/>
            </a:xfrm>
            <a:prstGeom prst="noSmoking">
              <a:avLst>
                <a:gd name="adj" fmla="val 461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4" name="Símbolo &quot;No permitido&quot; 13">
              <a:extLst>
                <a:ext uri="{FF2B5EF4-FFF2-40B4-BE49-F238E27FC236}">
                  <a16:creationId xmlns:a16="http://schemas.microsoft.com/office/drawing/2014/main" id="{4427B1E3-3E4F-6530-0993-B0241673BD9B}"/>
                </a:ext>
              </a:extLst>
            </p:cNvPr>
            <p:cNvSpPr/>
            <p:nvPr/>
          </p:nvSpPr>
          <p:spPr>
            <a:xfrm rot="16200000">
              <a:off x="6329282" y="6369029"/>
              <a:ext cx="125197" cy="125197"/>
            </a:xfrm>
            <a:prstGeom prst="noSmoking">
              <a:avLst>
                <a:gd name="adj" fmla="val 461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5" name="Símbolo &quot;No permitido&quot; 14">
              <a:extLst>
                <a:ext uri="{FF2B5EF4-FFF2-40B4-BE49-F238E27FC236}">
                  <a16:creationId xmlns:a16="http://schemas.microsoft.com/office/drawing/2014/main" id="{9FB7DCF3-8202-8363-5927-99873946CEE6}"/>
                </a:ext>
              </a:extLst>
            </p:cNvPr>
            <p:cNvSpPr/>
            <p:nvPr/>
          </p:nvSpPr>
          <p:spPr>
            <a:xfrm rot="16200000">
              <a:off x="5204467" y="5980997"/>
              <a:ext cx="125197" cy="125197"/>
            </a:xfrm>
            <a:prstGeom prst="noSmoking">
              <a:avLst>
                <a:gd name="adj" fmla="val 461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6" name="Símbolo &quot;No permitido&quot; 15">
              <a:extLst>
                <a:ext uri="{FF2B5EF4-FFF2-40B4-BE49-F238E27FC236}">
                  <a16:creationId xmlns:a16="http://schemas.microsoft.com/office/drawing/2014/main" id="{E307D662-AD2C-027A-0E1D-0B4D668F41E6}"/>
                </a:ext>
              </a:extLst>
            </p:cNvPr>
            <p:cNvSpPr/>
            <p:nvPr/>
          </p:nvSpPr>
          <p:spPr>
            <a:xfrm rot="16200000">
              <a:off x="5391936" y="5980997"/>
              <a:ext cx="125197" cy="125197"/>
            </a:xfrm>
            <a:prstGeom prst="noSmoking">
              <a:avLst>
                <a:gd name="adj" fmla="val 461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7" name="Símbolo &quot;No permitido&quot; 16">
              <a:extLst>
                <a:ext uri="{FF2B5EF4-FFF2-40B4-BE49-F238E27FC236}">
                  <a16:creationId xmlns:a16="http://schemas.microsoft.com/office/drawing/2014/main" id="{ADDD5064-169F-7F59-4AEA-00FA411D0990}"/>
                </a:ext>
              </a:extLst>
            </p:cNvPr>
            <p:cNvSpPr/>
            <p:nvPr/>
          </p:nvSpPr>
          <p:spPr>
            <a:xfrm rot="16200000">
              <a:off x="5579405" y="5980997"/>
              <a:ext cx="125197" cy="125197"/>
            </a:xfrm>
            <a:prstGeom prst="noSmoking">
              <a:avLst>
                <a:gd name="adj" fmla="val 461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8" name="Símbolo &quot;No permitido&quot; 17">
              <a:extLst>
                <a:ext uri="{FF2B5EF4-FFF2-40B4-BE49-F238E27FC236}">
                  <a16:creationId xmlns:a16="http://schemas.microsoft.com/office/drawing/2014/main" id="{FD4F3F89-CB72-28FF-EAF0-E37BC0485BAD}"/>
                </a:ext>
              </a:extLst>
            </p:cNvPr>
            <p:cNvSpPr/>
            <p:nvPr/>
          </p:nvSpPr>
          <p:spPr>
            <a:xfrm rot="16200000">
              <a:off x="5766874" y="5980997"/>
              <a:ext cx="125197" cy="125197"/>
            </a:xfrm>
            <a:prstGeom prst="noSmoking">
              <a:avLst>
                <a:gd name="adj" fmla="val 461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9" name="Símbolo &quot;No permitido&quot; 18">
              <a:extLst>
                <a:ext uri="{FF2B5EF4-FFF2-40B4-BE49-F238E27FC236}">
                  <a16:creationId xmlns:a16="http://schemas.microsoft.com/office/drawing/2014/main" id="{706C5028-29A2-74DC-E50B-614432CD1CDC}"/>
                </a:ext>
              </a:extLst>
            </p:cNvPr>
            <p:cNvSpPr/>
            <p:nvPr/>
          </p:nvSpPr>
          <p:spPr>
            <a:xfrm rot="16200000">
              <a:off x="5954343" y="5980997"/>
              <a:ext cx="125197" cy="125197"/>
            </a:xfrm>
            <a:prstGeom prst="noSmoking">
              <a:avLst>
                <a:gd name="adj" fmla="val 461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0" name="Símbolo &quot;No permitido&quot; 19">
              <a:extLst>
                <a:ext uri="{FF2B5EF4-FFF2-40B4-BE49-F238E27FC236}">
                  <a16:creationId xmlns:a16="http://schemas.microsoft.com/office/drawing/2014/main" id="{8E5835A4-D33D-61D6-E833-6B7C852B5AF1}"/>
                </a:ext>
              </a:extLst>
            </p:cNvPr>
            <p:cNvSpPr/>
            <p:nvPr/>
          </p:nvSpPr>
          <p:spPr>
            <a:xfrm rot="16200000">
              <a:off x="6141812" y="5980997"/>
              <a:ext cx="125197" cy="125197"/>
            </a:xfrm>
            <a:prstGeom prst="noSmoking">
              <a:avLst>
                <a:gd name="adj" fmla="val 461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1" name="Símbolo &quot;No permitido&quot; 20">
              <a:extLst>
                <a:ext uri="{FF2B5EF4-FFF2-40B4-BE49-F238E27FC236}">
                  <a16:creationId xmlns:a16="http://schemas.microsoft.com/office/drawing/2014/main" id="{C7328C6F-CDEC-1B35-11EB-B1801984E986}"/>
                </a:ext>
              </a:extLst>
            </p:cNvPr>
            <p:cNvSpPr/>
            <p:nvPr/>
          </p:nvSpPr>
          <p:spPr>
            <a:xfrm rot="16200000">
              <a:off x="6329282" y="5980997"/>
              <a:ext cx="125197" cy="125197"/>
            </a:xfrm>
            <a:prstGeom prst="noSmoking">
              <a:avLst>
                <a:gd name="adj" fmla="val 461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13" name="Símbolo &quot;No permitido&quot; 112">
              <a:extLst>
                <a:ext uri="{FF2B5EF4-FFF2-40B4-BE49-F238E27FC236}">
                  <a16:creationId xmlns:a16="http://schemas.microsoft.com/office/drawing/2014/main" id="{86ED969C-6862-5228-0F90-0EE98A313F86}"/>
                </a:ext>
              </a:extLst>
            </p:cNvPr>
            <p:cNvSpPr/>
            <p:nvPr/>
          </p:nvSpPr>
          <p:spPr>
            <a:xfrm rot="16200000">
              <a:off x="6507539" y="6376178"/>
              <a:ext cx="125197" cy="125197"/>
            </a:xfrm>
            <a:prstGeom prst="noSmoking">
              <a:avLst>
                <a:gd name="adj" fmla="val 461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14" name="Símbolo &quot;No permitido&quot; 113">
              <a:extLst>
                <a:ext uri="{FF2B5EF4-FFF2-40B4-BE49-F238E27FC236}">
                  <a16:creationId xmlns:a16="http://schemas.microsoft.com/office/drawing/2014/main" id="{A3896965-D501-03DB-9587-02D8976ABB49}"/>
                </a:ext>
              </a:extLst>
            </p:cNvPr>
            <p:cNvSpPr/>
            <p:nvPr/>
          </p:nvSpPr>
          <p:spPr>
            <a:xfrm rot="16200000">
              <a:off x="6695009" y="6376178"/>
              <a:ext cx="125197" cy="125197"/>
            </a:xfrm>
            <a:prstGeom prst="noSmoking">
              <a:avLst>
                <a:gd name="adj" fmla="val 461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15" name="Símbolo &quot;No permitido&quot; 114">
              <a:extLst>
                <a:ext uri="{FF2B5EF4-FFF2-40B4-BE49-F238E27FC236}">
                  <a16:creationId xmlns:a16="http://schemas.microsoft.com/office/drawing/2014/main" id="{AEB89EBF-4AAF-2D06-A254-D0D4FB32B317}"/>
                </a:ext>
              </a:extLst>
            </p:cNvPr>
            <p:cNvSpPr/>
            <p:nvPr/>
          </p:nvSpPr>
          <p:spPr>
            <a:xfrm rot="16200000">
              <a:off x="6507539" y="5988146"/>
              <a:ext cx="125197" cy="125197"/>
            </a:xfrm>
            <a:prstGeom prst="noSmoking">
              <a:avLst>
                <a:gd name="adj" fmla="val 461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16" name="Símbolo &quot;No permitido&quot; 115">
              <a:extLst>
                <a:ext uri="{FF2B5EF4-FFF2-40B4-BE49-F238E27FC236}">
                  <a16:creationId xmlns:a16="http://schemas.microsoft.com/office/drawing/2014/main" id="{DDB18B7A-9FA4-2481-4EB6-A691EE6E0537}"/>
                </a:ext>
              </a:extLst>
            </p:cNvPr>
            <p:cNvSpPr/>
            <p:nvPr/>
          </p:nvSpPr>
          <p:spPr>
            <a:xfrm rot="16200000">
              <a:off x="6695009" y="5988146"/>
              <a:ext cx="125197" cy="125197"/>
            </a:xfrm>
            <a:prstGeom prst="noSmoking">
              <a:avLst>
                <a:gd name="adj" fmla="val 461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Conector: angular 122">
            <a:extLst>
              <a:ext uri="{FF2B5EF4-FFF2-40B4-BE49-F238E27FC236}">
                <a16:creationId xmlns:a16="http://schemas.microsoft.com/office/drawing/2014/main" id="{23E577A1-B0F0-3D35-DB60-A054E761087C}"/>
              </a:ext>
            </a:extLst>
          </p:cNvPr>
          <p:cNvCxnSpPr>
            <a:cxnSpLocks/>
            <a:endCxn id="19" idx="6"/>
          </p:cNvCxnSpPr>
          <p:nvPr/>
        </p:nvCxnSpPr>
        <p:spPr>
          <a:xfrm>
            <a:off x="1792816" y="2308711"/>
            <a:ext cx="4224126" cy="3672286"/>
          </a:xfrm>
          <a:prstGeom prst="bentConnector2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DA70B7F6-D393-B781-311B-710F573801D6}"/>
              </a:ext>
            </a:extLst>
          </p:cNvPr>
          <p:cNvSpPr txBox="1"/>
          <p:nvPr/>
        </p:nvSpPr>
        <p:spPr>
          <a:xfrm flipH="1">
            <a:off x="3379960" y="3390697"/>
            <a:ext cx="1414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+mj-lt"/>
              </a:rPr>
              <a:t>Interruptor doble polo doble tiro</a:t>
            </a:r>
          </a:p>
        </p:txBody>
      </p: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E7B1230E-4870-1B1C-75D3-79430FB06965}"/>
              </a:ext>
            </a:extLst>
          </p:cNvPr>
          <p:cNvGrpSpPr/>
          <p:nvPr/>
        </p:nvGrpSpPr>
        <p:grpSpPr>
          <a:xfrm>
            <a:off x="2759692" y="2739446"/>
            <a:ext cx="288659" cy="1933824"/>
            <a:chOff x="2055498" y="521864"/>
            <a:chExt cx="288659" cy="4244553"/>
          </a:xfrm>
        </p:grpSpPr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34EF7001-8A30-8232-AB10-654C15D93A83}"/>
                </a:ext>
              </a:extLst>
            </p:cNvPr>
            <p:cNvCxnSpPr/>
            <p:nvPr/>
          </p:nvCxnSpPr>
          <p:spPr>
            <a:xfrm flipV="1">
              <a:off x="2199828" y="754888"/>
              <a:ext cx="0" cy="4011529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CuadroTexto 130">
              <a:extLst>
                <a:ext uri="{FF2B5EF4-FFF2-40B4-BE49-F238E27FC236}">
                  <a16:creationId xmlns:a16="http://schemas.microsoft.com/office/drawing/2014/main" id="{F3D11865-AADB-3C95-8A8C-8979ECCECE55}"/>
                </a:ext>
              </a:extLst>
            </p:cNvPr>
            <p:cNvSpPr txBox="1"/>
            <p:nvPr/>
          </p:nvSpPr>
          <p:spPr>
            <a:xfrm>
              <a:off x="2055498" y="521864"/>
              <a:ext cx="288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T</a:t>
              </a:r>
            </a:p>
          </p:txBody>
        </p:sp>
      </p:grp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F95F23FD-B122-4B4A-2905-4C8A2BEC9BD5}"/>
              </a:ext>
            </a:extLst>
          </p:cNvPr>
          <p:cNvCxnSpPr>
            <a:cxnSpLocks/>
          </p:cNvCxnSpPr>
          <p:nvPr/>
        </p:nvCxnSpPr>
        <p:spPr>
          <a:xfrm flipH="1">
            <a:off x="1497984" y="4592226"/>
            <a:ext cx="828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A9A63139-B8CB-B7E7-B8FB-6C71211C2EDC}"/>
              </a:ext>
            </a:extLst>
          </p:cNvPr>
          <p:cNvCxnSpPr>
            <a:cxnSpLocks/>
          </p:cNvCxnSpPr>
          <p:nvPr/>
        </p:nvCxnSpPr>
        <p:spPr>
          <a:xfrm flipH="1">
            <a:off x="1506451" y="4235001"/>
            <a:ext cx="82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65FCA15C-7F1F-C682-5360-FED6F42E09A2}"/>
              </a:ext>
            </a:extLst>
          </p:cNvPr>
          <p:cNvSpPr txBox="1"/>
          <p:nvPr/>
        </p:nvSpPr>
        <p:spPr>
          <a:xfrm flipH="1">
            <a:off x="4211100" y="997230"/>
            <a:ext cx="144260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MX" dirty="0">
                <a:latin typeface="+mj-lt"/>
              </a:rPr>
              <a:t>Adelante</a:t>
            </a:r>
          </a:p>
          <a:p>
            <a:pPr>
              <a:spcAft>
                <a:spcPts val="600"/>
              </a:spcAft>
            </a:pPr>
            <a:r>
              <a:rPr lang="es-MX" dirty="0">
                <a:latin typeface="+mj-lt"/>
              </a:rPr>
              <a:t>Atrás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A589A501-EB1A-E219-2207-D396EA82EC28}"/>
              </a:ext>
            </a:extLst>
          </p:cNvPr>
          <p:cNvCxnSpPr>
            <a:cxnSpLocks/>
          </p:cNvCxnSpPr>
          <p:nvPr/>
        </p:nvCxnSpPr>
        <p:spPr>
          <a:xfrm rot="5400000">
            <a:off x="1311646" y="1519119"/>
            <a:ext cx="2294594" cy="1692802"/>
          </a:xfrm>
          <a:prstGeom prst="bentConnector3">
            <a:avLst>
              <a:gd name="adj1" fmla="val -182"/>
            </a:avLst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382D863F-2AB7-D2C0-98EF-04543E07082C}"/>
              </a:ext>
            </a:extLst>
          </p:cNvPr>
          <p:cNvCxnSpPr/>
          <p:nvPr/>
        </p:nvCxnSpPr>
        <p:spPr>
          <a:xfrm flipH="1" flipV="1">
            <a:off x="1585979" y="3531944"/>
            <a:ext cx="720000" cy="0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angular 83">
            <a:extLst>
              <a:ext uri="{FF2B5EF4-FFF2-40B4-BE49-F238E27FC236}">
                <a16:creationId xmlns:a16="http://schemas.microsoft.com/office/drawing/2014/main" id="{698DA618-C736-CEA8-CBA9-309A59554128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31344" y="2502163"/>
            <a:ext cx="866009" cy="479104"/>
          </a:xfrm>
          <a:prstGeom prst="bentConnector3">
            <a:avLst>
              <a:gd name="adj1" fmla="val -106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887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5031</TotalTime>
  <Words>213</Words>
  <Application>Microsoft Office PowerPoint</Application>
  <PresentationFormat>Panorámica</PresentationFormat>
  <Paragraphs>159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Cosme Ernesto Santiesteban Toca</dc:creator>
  <cp:lastModifiedBy>Cosme Ernesto Santiesteban Toca</cp:lastModifiedBy>
  <cp:revision>97</cp:revision>
  <cp:lastPrinted>2023-06-03T22:30:40Z</cp:lastPrinted>
  <dcterms:created xsi:type="dcterms:W3CDTF">2020-11-27T02:08:12Z</dcterms:created>
  <dcterms:modified xsi:type="dcterms:W3CDTF">2023-06-11T15:12:45Z</dcterms:modified>
</cp:coreProperties>
</file>